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  <p:sldMasterId id="2147483669" r:id="rId5"/>
  </p:sldMasterIdLst>
  <p:notesMasterIdLst>
    <p:notesMasterId r:id="rId15"/>
  </p:notesMasterIdLst>
  <p:sldIdLst>
    <p:sldId id="256" r:id="rId6"/>
    <p:sldId id="257" r:id="rId7"/>
    <p:sldId id="258" r:id="rId8"/>
    <p:sldId id="266" r:id="rId9"/>
    <p:sldId id="263" r:id="rId10"/>
    <p:sldId id="259" r:id="rId11"/>
    <p:sldId id="261" r:id="rId12"/>
    <p:sldId id="26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FBEC1AB-1873-4872-9D56-F98C68013844}">
          <p14:sldIdLst>
            <p14:sldId id="256"/>
            <p14:sldId id="257"/>
            <p14:sldId id="258"/>
            <p14:sldId id="266"/>
            <p14:sldId id="263"/>
            <p14:sldId id="259"/>
            <p14:sldId id="261"/>
            <p14:sldId id="26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02185-04EE-5625-7497-DF1AF9EFAEB9}" v="307" dt="2023-11-29T20:53:45.483"/>
    <p1510:client id="{09BB1D8F-132C-421F-6575-58B594F2C5E1}" v="1" dt="2023-11-28T20:51:46.546"/>
    <p1510:client id="{44E2023A-768C-7C82-23E7-4DDF32185CE5}" v="497" dt="2023-11-29T21:46:49.904"/>
    <p1510:client id="{67B49145-E6D0-3A8D-429C-DE60C2FA8A21}" v="174" dt="2023-11-29T22:01:07.532"/>
    <p1510:client id="{A6CD9D68-70A9-1EA8-F5C1-38352410BC6B}" v="8" dt="2023-11-27T18:19:20.580"/>
    <p1510:client id="{CD29949B-2210-9C14-B9BC-2697131EA493}" v="1" dt="2023-11-27T19:01:32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hop,Nadara D" userId="S::ndbishop@mdanderson.org::126302b4-07c8-480a-b2be-afec31b7584b" providerId="AD" clId="Web-{44E2023A-768C-7C82-23E7-4DDF32185CE5}"/>
    <pc:docChg chg="addSld delSld modSld modSection">
      <pc:chgData name="Bishop,Nadara D" userId="S::ndbishop@mdanderson.org::126302b4-07c8-480a-b2be-afec31b7584b" providerId="AD" clId="Web-{44E2023A-768C-7C82-23E7-4DDF32185CE5}" dt="2023-11-29T21:46:49.904" v="528" actId="20577"/>
      <pc:docMkLst>
        <pc:docMk/>
      </pc:docMkLst>
      <pc:sldChg chg="modSp">
        <pc:chgData name="Bishop,Nadara D" userId="S::ndbishop@mdanderson.org::126302b4-07c8-480a-b2be-afec31b7584b" providerId="AD" clId="Web-{44E2023A-768C-7C82-23E7-4DDF32185CE5}" dt="2023-11-29T21:00:04.797" v="1" actId="14100"/>
        <pc:sldMkLst>
          <pc:docMk/>
          <pc:sldMk cId="1315910867" sldId="258"/>
        </pc:sldMkLst>
        <pc:picChg chg="mod">
          <ac:chgData name="Bishop,Nadara D" userId="S::ndbishop@mdanderson.org::126302b4-07c8-480a-b2be-afec31b7584b" providerId="AD" clId="Web-{44E2023A-768C-7C82-23E7-4DDF32185CE5}" dt="2023-11-29T21:00:04.797" v="1" actId="14100"/>
          <ac:picMkLst>
            <pc:docMk/>
            <pc:sldMk cId="1315910867" sldId="258"/>
            <ac:picMk id="3" creationId="{36DE2DD6-1F65-4A71-ADEC-390DD4F88278}"/>
          </ac:picMkLst>
        </pc:picChg>
      </pc:sldChg>
      <pc:sldChg chg="modSp">
        <pc:chgData name="Bishop,Nadara D" userId="S::ndbishop@mdanderson.org::126302b4-07c8-480a-b2be-afec31b7584b" providerId="AD" clId="Web-{44E2023A-768C-7C82-23E7-4DDF32185CE5}" dt="2023-11-29T21:17:02.133" v="246" actId="14100"/>
        <pc:sldMkLst>
          <pc:docMk/>
          <pc:sldMk cId="2079788820" sldId="259"/>
        </pc:sldMkLst>
        <pc:spChg chg="mod">
          <ac:chgData name="Bishop,Nadara D" userId="S::ndbishop@mdanderson.org::126302b4-07c8-480a-b2be-afec31b7584b" providerId="AD" clId="Web-{44E2023A-768C-7C82-23E7-4DDF32185CE5}" dt="2023-11-29T21:16:56.836" v="244" actId="14100"/>
          <ac:spMkLst>
            <pc:docMk/>
            <pc:sldMk cId="2079788820" sldId="259"/>
            <ac:spMk id="2" creationId="{BEA0CB4A-482B-4D37-BB87-3ABEF70C274B}"/>
          </ac:spMkLst>
        </pc:spChg>
        <pc:spChg chg="mod">
          <ac:chgData name="Bishop,Nadara D" userId="S::ndbishop@mdanderson.org::126302b4-07c8-480a-b2be-afec31b7584b" providerId="AD" clId="Web-{44E2023A-768C-7C82-23E7-4DDF32185CE5}" dt="2023-11-29T21:17:02.133" v="246" actId="14100"/>
          <ac:spMkLst>
            <pc:docMk/>
            <pc:sldMk cId="2079788820" sldId="259"/>
            <ac:spMk id="3" creationId="{B6FE9F7A-83D4-4C0B-AEBC-949E89AB0677}"/>
          </ac:spMkLst>
        </pc:spChg>
      </pc:sldChg>
      <pc:sldChg chg="modSp">
        <pc:chgData name="Bishop,Nadara D" userId="S::ndbishop@mdanderson.org::126302b4-07c8-480a-b2be-afec31b7584b" providerId="AD" clId="Web-{44E2023A-768C-7C82-23E7-4DDF32185CE5}" dt="2023-11-29T21:19:22.357" v="312" actId="20577"/>
        <pc:sldMkLst>
          <pc:docMk/>
          <pc:sldMk cId="403663226" sldId="260"/>
        </pc:sldMkLst>
        <pc:spChg chg="mod">
          <ac:chgData name="Bishop,Nadara D" userId="S::ndbishop@mdanderson.org::126302b4-07c8-480a-b2be-afec31b7584b" providerId="AD" clId="Web-{44E2023A-768C-7C82-23E7-4DDF32185CE5}" dt="2023-11-29T21:19:22.357" v="312" actId="20577"/>
          <ac:spMkLst>
            <pc:docMk/>
            <pc:sldMk cId="403663226" sldId="260"/>
            <ac:spMk id="3" creationId="{0DF0A9EB-ECFE-4400-B396-01F6D0610FBA}"/>
          </ac:spMkLst>
        </pc:spChg>
      </pc:sldChg>
      <pc:sldChg chg="modSp">
        <pc:chgData name="Bishop,Nadara D" userId="S::ndbishop@mdanderson.org::126302b4-07c8-480a-b2be-afec31b7584b" providerId="AD" clId="Web-{44E2023A-768C-7C82-23E7-4DDF32185CE5}" dt="2023-11-29T21:40:03.982" v="497" actId="20577"/>
        <pc:sldMkLst>
          <pc:docMk/>
          <pc:sldMk cId="3251106229" sldId="261"/>
        </pc:sldMkLst>
        <pc:spChg chg="mod">
          <ac:chgData name="Bishop,Nadara D" userId="S::ndbishop@mdanderson.org::126302b4-07c8-480a-b2be-afec31b7584b" providerId="AD" clId="Web-{44E2023A-768C-7C82-23E7-4DDF32185CE5}" dt="2023-11-29T21:40:03.982" v="497" actId="20577"/>
          <ac:spMkLst>
            <pc:docMk/>
            <pc:sldMk cId="3251106229" sldId="261"/>
            <ac:spMk id="3" creationId="{DFE56415-74B4-4B0B-8884-9F0F31A19C0A}"/>
          </ac:spMkLst>
        </pc:spChg>
      </pc:sldChg>
      <pc:sldChg chg="modSp add del">
        <pc:chgData name="Bishop,Nadara D" userId="S::ndbishop@mdanderson.org::126302b4-07c8-480a-b2be-afec31b7584b" providerId="AD" clId="Web-{44E2023A-768C-7C82-23E7-4DDF32185CE5}" dt="2023-11-29T21:14:07.251" v="87" actId="20577"/>
        <pc:sldMkLst>
          <pc:docMk/>
          <pc:sldMk cId="2442617358" sldId="263"/>
        </pc:sldMkLst>
        <pc:spChg chg="mod">
          <ac:chgData name="Bishop,Nadara D" userId="S::ndbishop@mdanderson.org::126302b4-07c8-480a-b2be-afec31b7584b" providerId="AD" clId="Web-{44E2023A-768C-7C82-23E7-4DDF32185CE5}" dt="2023-11-29T21:14:07.251" v="87" actId="20577"/>
          <ac:spMkLst>
            <pc:docMk/>
            <pc:sldMk cId="2442617358" sldId="263"/>
            <ac:spMk id="2" creationId="{9C515E4E-5253-FC9C-B977-673AA4CD76FD}"/>
          </ac:spMkLst>
        </pc:spChg>
      </pc:sldChg>
      <pc:sldChg chg="modSp">
        <pc:chgData name="Bishop,Nadara D" userId="S::ndbishop@mdanderson.org::126302b4-07c8-480a-b2be-afec31b7584b" providerId="AD" clId="Web-{44E2023A-768C-7C82-23E7-4DDF32185CE5}" dt="2023-11-29T21:46:49.904" v="528" actId="20577"/>
        <pc:sldMkLst>
          <pc:docMk/>
          <pc:sldMk cId="3979129650" sldId="265"/>
        </pc:sldMkLst>
        <pc:spChg chg="mod">
          <ac:chgData name="Bishop,Nadara D" userId="S::ndbishop@mdanderson.org::126302b4-07c8-480a-b2be-afec31b7584b" providerId="AD" clId="Web-{44E2023A-768C-7C82-23E7-4DDF32185CE5}" dt="2023-11-29T21:46:49.904" v="528" actId="20577"/>
          <ac:spMkLst>
            <pc:docMk/>
            <pc:sldMk cId="3979129650" sldId="265"/>
            <ac:spMk id="3" creationId="{4AEE6A40-2D9D-6518-BF2A-70D7A73136B4}"/>
          </ac:spMkLst>
        </pc:spChg>
      </pc:sldChg>
      <pc:sldChg chg="add">
        <pc:chgData name="Bishop,Nadara D" userId="S::ndbishop@mdanderson.org::126302b4-07c8-480a-b2be-afec31b7584b" providerId="AD" clId="Web-{44E2023A-768C-7C82-23E7-4DDF32185CE5}" dt="2023-11-29T21:13:07.374" v="81"/>
        <pc:sldMkLst>
          <pc:docMk/>
          <pc:sldMk cId="675946723" sldId="266"/>
        </pc:sldMkLst>
      </pc:sldChg>
    </pc:docChg>
  </pc:docChgLst>
  <pc:docChgLst>
    <pc:chgData name="Bishop,Nadara D" userId="S::ndbishop@mdanderson.org::126302b4-07c8-480a-b2be-afec31b7584b" providerId="AD" clId="Web-{09BB1D8F-132C-421F-6575-58B594F2C5E1}"/>
    <pc:docChg chg="delSld modSection">
      <pc:chgData name="Bishop,Nadara D" userId="S::ndbishop@mdanderson.org::126302b4-07c8-480a-b2be-afec31b7584b" providerId="AD" clId="Web-{09BB1D8F-132C-421F-6575-58B594F2C5E1}" dt="2023-11-28T20:51:46.546" v="0"/>
      <pc:docMkLst>
        <pc:docMk/>
      </pc:docMkLst>
      <pc:sldChg chg="del">
        <pc:chgData name="Bishop,Nadara D" userId="S::ndbishop@mdanderson.org::126302b4-07c8-480a-b2be-afec31b7584b" providerId="AD" clId="Web-{09BB1D8F-132C-421F-6575-58B594F2C5E1}" dt="2023-11-28T20:51:46.546" v="0"/>
        <pc:sldMkLst>
          <pc:docMk/>
          <pc:sldMk cId="1626218731" sldId="264"/>
        </pc:sldMkLst>
      </pc:sldChg>
    </pc:docChg>
  </pc:docChgLst>
  <pc:docChgLst>
    <pc:chgData name="Bishop,Nadara D" userId="S::ndbishop@mdanderson.org::126302b4-07c8-480a-b2be-afec31b7584b" providerId="AD" clId="Web-{09602185-04EE-5625-7497-DF1AF9EFAEB9}"/>
    <pc:docChg chg="delSld modSld sldOrd modSection">
      <pc:chgData name="Bishop,Nadara D" userId="S::ndbishop@mdanderson.org::126302b4-07c8-480a-b2be-afec31b7584b" providerId="AD" clId="Web-{09602185-04EE-5625-7497-DF1AF9EFAEB9}" dt="2023-11-29T20:52:43.996" v="316" actId="14100"/>
      <pc:docMkLst>
        <pc:docMk/>
      </pc:docMkLst>
      <pc:sldChg chg="modSp ord">
        <pc:chgData name="Bishop,Nadara D" userId="S::ndbishop@mdanderson.org::126302b4-07c8-480a-b2be-afec31b7584b" providerId="AD" clId="Web-{09602185-04EE-5625-7497-DF1AF9EFAEB9}" dt="2023-11-29T20:29:31.226" v="8"/>
        <pc:sldMkLst>
          <pc:docMk/>
          <pc:sldMk cId="1315910867" sldId="258"/>
        </pc:sldMkLst>
        <pc:spChg chg="mod">
          <ac:chgData name="Bishop,Nadara D" userId="S::ndbishop@mdanderson.org::126302b4-07c8-480a-b2be-afec31b7584b" providerId="AD" clId="Web-{09602185-04EE-5625-7497-DF1AF9EFAEB9}" dt="2023-11-29T20:29:19.538" v="6" actId="14100"/>
          <ac:spMkLst>
            <pc:docMk/>
            <pc:sldMk cId="1315910867" sldId="258"/>
            <ac:spMk id="5" creationId="{CD47A685-55E0-4408-9D4C-8427E8B18217}"/>
          </ac:spMkLst>
        </pc:spChg>
      </pc:sldChg>
      <pc:sldChg chg="modSp ord">
        <pc:chgData name="Bishop,Nadara D" userId="S::ndbishop@mdanderson.org::126302b4-07c8-480a-b2be-afec31b7584b" providerId="AD" clId="Web-{09602185-04EE-5625-7497-DF1AF9EFAEB9}" dt="2023-11-29T20:48:33.190" v="162" actId="20577"/>
        <pc:sldMkLst>
          <pc:docMk/>
          <pc:sldMk cId="2079788820" sldId="259"/>
        </pc:sldMkLst>
        <pc:spChg chg="mod">
          <ac:chgData name="Bishop,Nadara D" userId="S::ndbishop@mdanderson.org::126302b4-07c8-480a-b2be-afec31b7584b" providerId="AD" clId="Web-{09602185-04EE-5625-7497-DF1AF9EFAEB9}" dt="2023-11-29T20:38:12.526" v="20" actId="20577"/>
          <ac:spMkLst>
            <pc:docMk/>
            <pc:sldMk cId="2079788820" sldId="259"/>
            <ac:spMk id="2" creationId="{BEA0CB4A-482B-4D37-BB87-3ABEF70C274B}"/>
          </ac:spMkLst>
        </pc:spChg>
        <pc:spChg chg="mod">
          <ac:chgData name="Bishop,Nadara D" userId="S::ndbishop@mdanderson.org::126302b4-07c8-480a-b2be-afec31b7584b" providerId="AD" clId="Web-{09602185-04EE-5625-7497-DF1AF9EFAEB9}" dt="2023-11-29T20:48:33.190" v="162" actId="20577"/>
          <ac:spMkLst>
            <pc:docMk/>
            <pc:sldMk cId="2079788820" sldId="259"/>
            <ac:spMk id="3" creationId="{B6FE9F7A-83D4-4C0B-AEBC-949E89AB0677}"/>
          </ac:spMkLst>
        </pc:spChg>
      </pc:sldChg>
      <pc:sldChg chg="modSp">
        <pc:chgData name="Bishop,Nadara D" userId="S::ndbishop@mdanderson.org::126302b4-07c8-480a-b2be-afec31b7584b" providerId="AD" clId="Web-{09602185-04EE-5625-7497-DF1AF9EFAEB9}" dt="2023-11-29T20:39:20.685" v="39" actId="20577"/>
        <pc:sldMkLst>
          <pc:docMk/>
          <pc:sldMk cId="403663226" sldId="260"/>
        </pc:sldMkLst>
        <pc:spChg chg="mod">
          <ac:chgData name="Bishop,Nadara D" userId="S::ndbishop@mdanderson.org::126302b4-07c8-480a-b2be-afec31b7584b" providerId="AD" clId="Web-{09602185-04EE-5625-7497-DF1AF9EFAEB9}" dt="2023-11-29T20:39:20.685" v="39" actId="20577"/>
          <ac:spMkLst>
            <pc:docMk/>
            <pc:sldMk cId="403663226" sldId="260"/>
            <ac:spMk id="2" creationId="{07A7BB76-72F5-4E3F-BFB3-58B5F5AE4305}"/>
          </ac:spMkLst>
        </pc:spChg>
      </pc:sldChg>
      <pc:sldChg chg="modSp">
        <pc:chgData name="Bishop,Nadara D" userId="S::ndbishop@mdanderson.org::126302b4-07c8-480a-b2be-afec31b7584b" providerId="AD" clId="Web-{09602185-04EE-5625-7497-DF1AF9EFAEB9}" dt="2023-11-29T20:50:51.226" v="248" actId="20577"/>
        <pc:sldMkLst>
          <pc:docMk/>
          <pc:sldMk cId="3251106229" sldId="261"/>
        </pc:sldMkLst>
        <pc:spChg chg="mod">
          <ac:chgData name="Bishop,Nadara D" userId="S::ndbishop@mdanderson.org::126302b4-07c8-480a-b2be-afec31b7584b" providerId="AD" clId="Web-{09602185-04EE-5625-7497-DF1AF9EFAEB9}" dt="2023-11-29T20:43:42.867" v="146" actId="14100"/>
          <ac:spMkLst>
            <pc:docMk/>
            <pc:sldMk cId="3251106229" sldId="261"/>
            <ac:spMk id="2" creationId="{42426A88-A1F9-49CC-9AC6-6A0A1EF9617C}"/>
          </ac:spMkLst>
        </pc:spChg>
        <pc:spChg chg="mod">
          <ac:chgData name="Bishop,Nadara D" userId="S::ndbishop@mdanderson.org::126302b4-07c8-480a-b2be-afec31b7584b" providerId="AD" clId="Web-{09602185-04EE-5625-7497-DF1AF9EFAEB9}" dt="2023-11-29T20:50:51.226" v="248" actId="20577"/>
          <ac:spMkLst>
            <pc:docMk/>
            <pc:sldMk cId="3251106229" sldId="261"/>
            <ac:spMk id="3" creationId="{DFE56415-74B4-4B0B-8884-9F0F31A19C0A}"/>
          </ac:spMkLst>
        </pc:spChg>
      </pc:sldChg>
      <pc:sldChg chg="del">
        <pc:chgData name="Bishop,Nadara D" userId="S::ndbishop@mdanderson.org::126302b4-07c8-480a-b2be-afec31b7584b" providerId="AD" clId="Web-{09602185-04EE-5625-7497-DF1AF9EFAEB9}" dt="2023-11-29T20:50:59.414" v="249"/>
        <pc:sldMkLst>
          <pc:docMk/>
          <pc:sldMk cId="773884365" sldId="262"/>
        </pc:sldMkLst>
      </pc:sldChg>
      <pc:sldChg chg="ord">
        <pc:chgData name="Bishop,Nadara D" userId="S::ndbishop@mdanderson.org::126302b4-07c8-480a-b2be-afec31b7584b" providerId="AD" clId="Web-{09602185-04EE-5625-7497-DF1AF9EFAEB9}" dt="2023-11-29T20:29:30.929" v="7"/>
        <pc:sldMkLst>
          <pc:docMk/>
          <pc:sldMk cId="2442617358" sldId="263"/>
        </pc:sldMkLst>
      </pc:sldChg>
      <pc:sldChg chg="modSp">
        <pc:chgData name="Bishop,Nadara D" userId="S::ndbishop@mdanderson.org::126302b4-07c8-480a-b2be-afec31b7584b" providerId="AD" clId="Web-{09602185-04EE-5625-7497-DF1AF9EFAEB9}" dt="2023-11-29T20:52:43.996" v="316" actId="14100"/>
        <pc:sldMkLst>
          <pc:docMk/>
          <pc:sldMk cId="3979129650" sldId="265"/>
        </pc:sldMkLst>
        <pc:spChg chg="mod">
          <ac:chgData name="Bishop,Nadara D" userId="S::ndbishop@mdanderson.org::126302b4-07c8-480a-b2be-afec31b7584b" providerId="AD" clId="Web-{09602185-04EE-5625-7497-DF1AF9EFAEB9}" dt="2023-11-29T20:52:43.996" v="316" actId="14100"/>
          <ac:spMkLst>
            <pc:docMk/>
            <pc:sldMk cId="3979129650" sldId="265"/>
            <ac:spMk id="3" creationId="{4AEE6A40-2D9D-6518-BF2A-70D7A73136B4}"/>
          </ac:spMkLst>
        </pc:spChg>
      </pc:sldChg>
    </pc:docChg>
  </pc:docChgLst>
  <pc:docChgLst>
    <pc:chgData name="Bishop,Nadara D" userId="S::ndbishop@mdanderson.org::126302b4-07c8-480a-b2be-afec31b7584b" providerId="AD" clId="Web-{67B49145-E6D0-3A8D-429C-DE60C2FA8A21}"/>
    <pc:docChg chg="modSld sldOrd">
      <pc:chgData name="Bishop,Nadara D" userId="S::ndbishop@mdanderson.org::126302b4-07c8-480a-b2be-afec31b7584b" providerId="AD" clId="Web-{67B49145-E6D0-3A8D-429C-DE60C2FA8A21}" dt="2023-11-29T22:01:05.204" v="171" actId="20577"/>
      <pc:docMkLst>
        <pc:docMk/>
      </pc:docMkLst>
      <pc:sldChg chg="modSp">
        <pc:chgData name="Bishop,Nadara D" userId="S::ndbishop@mdanderson.org::126302b4-07c8-480a-b2be-afec31b7584b" providerId="AD" clId="Web-{67B49145-E6D0-3A8D-429C-DE60C2FA8A21}" dt="2023-11-29T21:59:28.389" v="157" actId="20577"/>
        <pc:sldMkLst>
          <pc:docMk/>
          <pc:sldMk cId="2079788820" sldId="259"/>
        </pc:sldMkLst>
        <pc:spChg chg="mod">
          <ac:chgData name="Bishop,Nadara D" userId="S::ndbishop@mdanderson.org::126302b4-07c8-480a-b2be-afec31b7584b" providerId="AD" clId="Web-{67B49145-E6D0-3A8D-429C-DE60C2FA8A21}" dt="2023-11-29T21:59:28.389" v="157" actId="20577"/>
          <ac:spMkLst>
            <pc:docMk/>
            <pc:sldMk cId="2079788820" sldId="259"/>
            <ac:spMk id="3" creationId="{B6FE9F7A-83D4-4C0B-AEBC-949E89AB0677}"/>
          </ac:spMkLst>
        </pc:spChg>
      </pc:sldChg>
      <pc:sldChg chg="modSp">
        <pc:chgData name="Bishop,Nadara D" userId="S::ndbishop@mdanderson.org::126302b4-07c8-480a-b2be-afec31b7584b" providerId="AD" clId="Web-{67B49145-E6D0-3A8D-429C-DE60C2FA8A21}" dt="2023-11-29T22:00:12.624" v="160" actId="20577"/>
        <pc:sldMkLst>
          <pc:docMk/>
          <pc:sldMk cId="403663226" sldId="260"/>
        </pc:sldMkLst>
        <pc:spChg chg="mod">
          <ac:chgData name="Bishop,Nadara D" userId="S::ndbishop@mdanderson.org::126302b4-07c8-480a-b2be-afec31b7584b" providerId="AD" clId="Web-{67B49145-E6D0-3A8D-429C-DE60C2FA8A21}" dt="2023-11-29T22:00:12.624" v="160" actId="20577"/>
          <ac:spMkLst>
            <pc:docMk/>
            <pc:sldMk cId="403663226" sldId="260"/>
            <ac:spMk id="2" creationId="{07A7BB76-72F5-4E3F-BFB3-58B5F5AE4305}"/>
          </ac:spMkLst>
        </pc:spChg>
      </pc:sldChg>
      <pc:sldChg chg="modSp ord">
        <pc:chgData name="Bishop,Nadara D" userId="S::ndbishop@mdanderson.org::126302b4-07c8-480a-b2be-afec31b7584b" providerId="AD" clId="Web-{67B49145-E6D0-3A8D-429C-DE60C2FA8A21}" dt="2023-11-29T21:59:43.873" v="158"/>
        <pc:sldMkLst>
          <pc:docMk/>
          <pc:sldMk cId="3251106229" sldId="261"/>
        </pc:sldMkLst>
        <pc:spChg chg="mod">
          <ac:chgData name="Bishop,Nadara D" userId="S::ndbishop@mdanderson.org::126302b4-07c8-480a-b2be-afec31b7584b" providerId="AD" clId="Web-{67B49145-E6D0-3A8D-429C-DE60C2FA8A21}" dt="2023-11-29T21:58:40.090" v="148" actId="20577"/>
          <ac:spMkLst>
            <pc:docMk/>
            <pc:sldMk cId="3251106229" sldId="261"/>
            <ac:spMk id="2" creationId="{42426A88-A1F9-49CC-9AC6-6A0A1EF9617C}"/>
          </ac:spMkLst>
        </pc:spChg>
        <pc:spChg chg="mod">
          <ac:chgData name="Bishop,Nadara D" userId="S::ndbishop@mdanderson.org::126302b4-07c8-480a-b2be-afec31b7584b" providerId="AD" clId="Web-{67B49145-E6D0-3A8D-429C-DE60C2FA8A21}" dt="2023-11-29T21:59:22.560" v="154" actId="20577"/>
          <ac:spMkLst>
            <pc:docMk/>
            <pc:sldMk cId="3251106229" sldId="261"/>
            <ac:spMk id="3" creationId="{DFE56415-74B4-4B0B-8884-9F0F31A19C0A}"/>
          </ac:spMkLst>
        </pc:spChg>
      </pc:sldChg>
      <pc:sldChg chg="modSp">
        <pc:chgData name="Bishop,Nadara D" userId="S::ndbishop@mdanderson.org::126302b4-07c8-480a-b2be-afec31b7584b" providerId="AD" clId="Web-{67B49145-E6D0-3A8D-429C-DE60C2FA8A21}" dt="2023-11-29T22:01:05.204" v="171" actId="20577"/>
        <pc:sldMkLst>
          <pc:docMk/>
          <pc:sldMk cId="2442617358" sldId="263"/>
        </pc:sldMkLst>
        <pc:spChg chg="mod">
          <ac:chgData name="Bishop,Nadara D" userId="S::ndbishop@mdanderson.org::126302b4-07c8-480a-b2be-afec31b7584b" providerId="AD" clId="Web-{67B49145-E6D0-3A8D-429C-DE60C2FA8A21}" dt="2023-11-29T22:01:05.204" v="171" actId="20577"/>
          <ac:spMkLst>
            <pc:docMk/>
            <pc:sldMk cId="2442617358" sldId="263"/>
            <ac:spMk id="2" creationId="{9C515E4E-5253-FC9C-B977-673AA4CD76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A2DEF-FF9D-41D0-9B0D-090307C7769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FB615-9A55-499A-A15F-FD3AC9C5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Overall Goal as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B615-9A55-499A-A15F-FD3AC9C5EC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0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Can be used for team to complete 1 activity  if applicable.  </a:t>
            </a:r>
          </a:p>
          <a:p>
            <a:r>
              <a:rPr lang="en-US" dirty="0">
                <a:ea typeface="Calibri"/>
                <a:cs typeface="Calibri"/>
              </a:rPr>
              <a:t>Option 1.</a:t>
            </a:r>
          </a:p>
          <a:p>
            <a:r>
              <a:rPr lang="en-US" dirty="0">
                <a:ea typeface="Calibri"/>
                <a:cs typeface="Calibri"/>
              </a:rPr>
              <a:t>If not can use the medication moment in Exercise 1 next.  This can be implemented in Med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B615-9A55-499A-A15F-FD3AC9C5EC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can be for everyone to complete.  </a:t>
            </a:r>
          </a:p>
          <a:p>
            <a:r>
              <a:rPr lang="en-US" dirty="0">
                <a:ea typeface="Calibri"/>
                <a:cs typeface="Calibri"/>
              </a:rPr>
              <a:t>Can create an exercise in Med training for staff to answer yes or no for the various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B615-9A55-499A-A15F-FD3AC9C5EC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Can be implemented in med training – MDA YouTube meditation exercise for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B615-9A55-499A-A15F-FD3AC9C5E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Supervisor and Managers can decide how they want to confirm that staff complied – </a:t>
            </a:r>
          </a:p>
          <a:p>
            <a:r>
              <a:rPr lang="en-US" dirty="0">
                <a:ea typeface="Calibri"/>
                <a:cs typeface="Calibri"/>
              </a:rPr>
              <a:t>1 Report from </a:t>
            </a:r>
            <a:r>
              <a:rPr lang="en-US" err="1">
                <a:ea typeface="Calibri"/>
                <a:cs typeface="Calibri"/>
              </a:rPr>
              <a:t>Medtraining</a:t>
            </a:r>
            <a:endParaRPr lang="en-US" dirty="0" err="1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2. Have their staff email them what 2 activities they did.  </a:t>
            </a:r>
          </a:p>
          <a:p>
            <a:r>
              <a:rPr lang="en-US" dirty="0">
                <a:ea typeface="Calibri"/>
                <a:cs typeface="Calibri"/>
              </a:rPr>
              <a:t>3. Upload email to their evaluation or they can enter in their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FB615-9A55-499A-A15F-FD3AC9C5EC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80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LkoZtiXeqQ?si=_5ZvXNUsnsL8xrD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stx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dandersonorg.sharepoint.com/sites/be-we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learning-login/share?account=2164658&amp;forceAccount=false&amp;redirect=https%3A%2F%2Fwww.linkedin.com%2Flearning%2Fthe-headspace-guide-to-everyday-stress%3Ftrk%3Dshare_ent_url%26shareId%3Dd71uOu1oQ3i786t1qdTa5w%253D%253D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dandersonorg.sharepoint.com/sites/Home/SitePages/Staff-Performance-Review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line in the sky&#10;&#10;Description automatically generated">
            <a:extLst>
              <a:ext uri="{FF2B5EF4-FFF2-40B4-BE49-F238E27FC236}">
                <a16:creationId xmlns:a16="http://schemas.microsoft.com/office/drawing/2014/main" id="{C314B98D-29CE-492C-BDF6-94D424D52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41557"/>
            <a:ext cx="4670612" cy="22652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FA8F0869-412A-4C60-B4F6-9E3A9E62D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4452" y="790900"/>
            <a:ext cx="5289177" cy="2727367"/>
          </a:xfrm>
        </p:spPr>
        <p:txBody>
          <a:bodyPr>
            <a:normAutofit/>
          </a:bodyPr>
          <a:lstStyle/>
          <a:p>
            <a:pPr algn="l"/>
            <a:r>
              <a:rPr lang="en-US" sz="6200"/>
              <a:t>Diagnostic Laboratory Services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62FA490-4482-4DC0-A867-23F0998BC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452" y="3809999"/>
            <a:ext cx="3939990" cy="1111625"/>
          </a:xfrm>
        </p:spPr>
        <p:txBody>
          <a:bodyPr>
            <a:normAutofit/>
          </a:bodyPr>
          <a:lstStyle/>
          <a:p>
            <a:r>
              <a:rPr lang="en-US" dirty="0"/>
              <a:t>Phlebotomy Wellness FY24</a:t>
            </a:r>
          </a:p>
        </p:txBody>
      </p:sp>
    </p:spTree>
    <p:extLst>
      <p:ext uri="{BB962C8B-B14F-4D97-AF65-F5344CB8AC3E}">
        <p14:creationId xmlns:p14="http://schemas.microsoft.com/office/powerpoint/2010/main" val="232330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>
            <a:off x="9595556" y="-1"/>
            <a:ext cx="2596444" cy="872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795" y="1227279"/>
            <a:ext cx="4895444" cy="366235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1. Be Well for </a:t>
            </a:r>
            <a:r>
              <a:rPr lang="en-US" b="1" dirty="0"/>
              <a:t>Self</a:t>
            </a:r>
            <a:br>
              <a:rPr lang="en-US" dirty="0"/>
            </a:br>
            <a:r>
              <a:rPr lang="en-US" dirty="0"/>
              <a:t>2. Be Well for 	</a:t>
            </a:r>
            <a:r>
              <a:rPr lang="en-US" b="1" dirty="0"/>
              <a:t>Others</a:t>
            </a:r>
            <a:br>
              <a:rPr lang="en-US" dirty="0"/>
            </a:br>
            <a:r>
              <a:rPr lang="en-US" dirty="0"/>
              <a:t>3. Be Well for the 	</a:t>
            </a:r>
            <a:r>
              <a:rPr lang="en-US" b="1" dirty="0"/>
              <a:t>Institution</a:t>
            </a:r>
          </a:p>
        </p:txBody>
      </p:sp>
      <p:pic>
        <p:nvPicPr>
          <p:cNvPr id="6" name="Picture 5" descr="assorted-color glass containers, laboratory, medical, lab, diagnostics ...">
            <a:extLst>
              <a:ext uri="{FF2B5EF4-FFF2-40B4-BE49-F238E27FC236}">
                <a16:creationId xmlns:a16="http://schemas.microsoft.com/office/drawing/2014/main" id="{12D55CD1-40A1-A447-A317-1AF677E13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787" y="307041"/>
            <a:ext cx="413296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47A685-55E0-4408-9D4C-8427E8B18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04" y="1209302"/>
            <a:ext cx="5501808" cy="39749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BEWELL Model of Wellness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https://mdandersonorg.sharepoint.com/sites/be-well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3" name="Picture 2" descr="A circular diagram of a well being&#10;&#10;Description automatically generated">
            <a:extLst>
              <a:ext uri="{FF2B5EF4-FFF2-40B4-BE49-F238E27FC236}">
                <a16:creationId xmlns:a16="http://schemas.microsoft.com/office/drawing/2014/main" id="{36DE2DD6-1F65-4A71-ADEC-390DD4F8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4831"/>
            <a:ext cx="5508841" cy="4355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B55073-74DF-DDEB-E399-C59BB1FC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57" y="749558"/>
            <a:ext cx="5537199" cy="54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5E4E-5253-FC9C-B977-673AA4CD7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51797"/>
            <a:ext cx="8689976" cy="36746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ea typeface="+mj-lt"/>
                <a:cs typeface="+mj-lt"/>
              </a:rPr>
              <a:t>Wellness FY24 Goal</a:t>
            </a:r>
          </a:p>
          <a:p>
            <a:endParaRPr lang="en-US" sz="2400" dirty="0"/>
          </a:p>
          <a:p>
            <a:r>
              <a:rPr lang="en-US" sz="2400" dirty="0">
                <a:ea typeface="+mj-lt"/>
                <a:cs typeface="+mj-lt"/>
              </a:rPr>
              <a:t>Teams will demonstrate a culture of wellness by Participating and completing 2 Exercises:</a:t>
            </a:r>
            <a:endParaRPr lang="en-US" sz="2400" dirty="0"/>
          </a:p>
          <a:p>
            <a:pPr marL="342900" lvl="1" indent="-342900">
              <a:buAutoNum type="arabicPeriod"/>
            </a:pPr>
            <a:endParaRPr lang="en-US" sz="2400" dirty="0">
              <a:latin typeface="Tw Cen MT"/>
            </a:endParaRPr>
          </a:p>
          <a:p>
            <a:pPr lvl="1"/>
            <a:r>
              <a:rPr lang="en-US" sz="2400" dirty="0">
                <a:latin typeface="+mj-lt"/>
                <a:ea typeface="+mj-lt"/>
                <a:cs typeface="+mj-lt"/>
              </a:rPr>
              <a:t>Review the FY24 power point in </a:t>
            </a:r>
            <a:r>
              <a:rPr lang="en-US" sz="2400" dirty="0" err="1">
                <a:latin typeface="+mj-lt"/>
                <a:ea typeface="+mj-lt"/>
                <a:cs typeface="+mj-lt"/>
              </a:rPr>
              <a:t>Medtraining</a:t>
            </a:r>
            <a:r>
              <a:rPr lang="en-US" sz="2400" dirty="0">
                <a:latin typeface="+mj-lt"/>
                <a:ea typeface="+mj-lt"/>
                <a:cs typeface="+mj-lt"/>
              </a:rPr>
              <a:t>.  </a:t>
            </a:r>
            <a:br>
              <a:rPr lang="en-US" sz="2400" dirty="0">
                <a:latin typeface="+mj-lt"/>
                <a:ea typeface="+mj-lt"/>
                <a:cs typeface="+mj-lt"/>
              </a:rPr>
            </a:br>
            <a:r>
              <a:rPr lang="en-US" sz="2400" dirty="0">
                <a:latin typeface="+mj-lt"/>
                <a:ea typeface="+mj-lt"/>
                <a:cs typeface="+mj-lt"/>
              </a:rPr>
              <a:t>1. Exercise 1 - Complete the MDA 3 min Mindfulness video in Med training.</a:t>
            </a:r>
            <a:endParaRPr lang="en-US" sz="2400"/>
          </a:p>
          <a:p>
            <a:pPr lvl="1" algn="l"/>
            <a:r>
              <a:rPr lang="en-US" sz="2400" dirty="0">
                <a:latin typeface="+mj-lt"/>
                <a:ea typeface="+mj-lt"/>
                <a:cs typeface="+mj-lt"/>
              </a:rPr>
              <a:t>2. Exercise 2 - Complete 1 of 3 options.</a:t>
            </a:r>
            <a:br>
              <a:rPr lang="en-US" sz="2400" dirty="0">
                <a:solidFill>
                  <a:srgbClr val="000000"/>
                </a:solidFill>
                <a:latin typeface="Tw Cen MT"/>
                <a:ea typeface="+mj-lt"/>
                <a:cs typeface="+mj-lt"/>
              </a:rPr>
            </a:br>
            <a:br>
              <a:rPr lang="en-US" sz="2400" dirty="0">
                <a:latin typeface="+mj-lt"/>
                <a:ea typeface="+mj-lt"/>
                <a:cs typeface="+mj-lt"/>
              </a:rPr>
            </a:br>
            <a:r>
              <a:rPr lang="en-US" sz="2400" dirty="0">
                <a:latin typeface="+mj-lt"/>
                <a:ea typeface="+mj-lt"/>
                <a:cs typeface="+mj-lt"/>
              </a:rPr>
              <a:t>Answer all questions in </a:t>
            </a:r>
            <a:r>
              <a:rPr lang="en-US" sz="2400" dirty="0" err="1">
                <a:latin typeface="+mj-lt"/>
                <a:ea typeface="+mj-lt"/>
                <a:cs typeface="+mj-lt"/>
              </a:rPr>
              <a:t>Medtraining</a:t>
            </a:r>
            <a:r>
              <a:rPr lang="en-US" sz="2400" dirty="0">
                <a:latin typeface="+mj-lt"/>
                <a:ea typeface="+mj-lt"/>
                <a:cs typeface="+mj-lt"/>
              </a:rPr>
              <a:t> by July 31, 2024.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CB4A-482B-4D37-BB87-3ABEF70C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717176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1- Meditation Moment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E9F7A-83D4-4C0B-AEBC-949E89AB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138083"/>
            <a:ext cx="8689976" cy="36127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US" b="1" dirty="0"/>
              <a:t>Click the link below and complete the 3-minute practice.</a:t>
            </a:r>
            <a:endParaRPr lang="en-US"/>
          </a:p>
          <a:p>
            <a:pPr marL="342900" indent="-342900" algn="l">
              <a:buFont typeface="Calibri" panose="020B0604020202020204" pitchFamily="34" charset="0"/>
              <a:buChar char="-"/>
            </a:pPr>
            <a:r>
              <a:rPr lang="en-US" b="1" dirty="0"/>
              <a:t>Log into Med training and answer Yes or No that you have completed exercise 1.</a:t>
            </a:r>
          </a:p>
          <a:p>
            <a:endParaRPr lang="en-US" b="1" dirty="0"/>
          </a:p>
          <a:p>
            <a:r>
              <a:rPr lang="en-US" b="1" dirty="0">
                <a:hlinkClick r:id="rId3"/>
              </a:rPr>
              <a:t>MINDFUL BREATHING: PRACTICING SELF CARE 3 MINUTE PRACT</a:t>
            </a:r>
            <a:r>
              <a:rPr lang="en-US" b="1" dirty="0"/>
              <a:t>ICE </a:t>
            </a:r>
            <a:endParaRPr lang="en-US" b="1" dirty="0">
              <a:hlinkClick r:id="rId3"/>
            </a:endParaRPr>
          </a:p>
          <a:p>
            <a:r>
              <a:rPr lang="en-US" dirty="0">
                <a:hlinkClick r:id="rId3"/>
              </a:rPr>
              <a:t>https://youtu.be/DLkoZtiXeqQ?si=_5ZvXNUsnsL8xrDJ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8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6A88-A1F9-49CC-9AC6-6A0A1EF9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797859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2 – Complete 1 option only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56415-74B4-4B0B-8884-9F0F31A1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365" y="2097741"/>
            <a:ext cx="8689976" cy="396687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 dirty="0"/>
          </a:p>
          <a:p>
            <a:pPr algn="l"/>
            <a:r>
              <a:rPr lang="en-US" b="1" dirty="0"/>
              <a:t>Option 1</a:t>
            </a:r>
            <a:r>
              <a:rPr lang="en-US" dirty="0"/>
              <a:t>:  Log into your BlueCross/Blue Shield account</a:t>
            </a:r>
          </a:p>
          <a:p>
            <a:pPr algn="l"/>
            <a:r>
              <a:rPr lang="en-US" dirty="0">
                <a:hlinkClick r:id="rId3"/>
              </a:rPr>
              <a:t>HTTPS://WWW.BCBSTX.COM/</a:t>
            </a:r>
            <a:r>
              <a:rPr lang="en-US" dirty="0"/>
              <a:t> or </a:t>
            </a:r>
            <a:r>
              <a:rPr lang="en-US" dirty="0">
                <a:latin typeface="TW Cen MT"/>
                <a:hlinkClick r:id="rId4"/>
              </a:rPr>
              <a:t>HTTPS://MDANDERSONORG.SHAREPOINT.COM/SITES/BE-WELL</a:t>
            </a:r>
            <a:r>
              <a:rPr lang="en-US" sz="2700" dirty="0">
                <a:latin typeface="TW Cen MT"/>
              </a:rPr>
              <a:t> (</a:t>
            </a:r>
            <a:r>
              <a:rPr lang="en-US" sz="1600" dirty="0">
                <a:latin typeface="TW Cen MT"/>
              </a:rPr>
              <a:t>if you do not have BlueCross/</a:t>
            </a:r>
            <a:r>
              <a:rPr lang="en-US" sz="1600" err="1">
                <a:latin typeface="TW Cen MT"/>
              </a:rPr>
              <a:t>Blueshield</a:t>
            </a:r>
            <a:r>
              <a:rPr lang="en-US" sz="1600" dirty="0">
                <a:latin typeface="TW Cen MT"/>
              </a:rPr>
              <a:t>)</a:t>
            </a:r>
            <a:endParaRPr lang="en-US" sz="1600" dirty="0"/>
          </a:p>
          <a:p>
            <a:pPr algn="l"/>
            <a:r>
              <a:rPr lang="en-US" dirty="0"/>
              <a:t>Review the various well programs</a:t>
            </a:r>
          </a:p>
          <a:p>
            <a:pPr algn="l"/>
            <a:r>
              <a:rPr lang="en-US" b="1" dirty="0"/>
              <a:t>Option 2:</a:t>
            </a:r>
            <a:r>
              <a:rPr lang="en-US" dirty="0"/>
              <a:t>  Attend a 20 min Wellness Presentation scheduled by your Supervisor/Manager.</a:t>
            </a:r>
          </a:p>
          <a:p>
            <a:pPr algn="l"/>
            <a:r>
              <a:rPr lang="en-US" b="1" dirty="0"/>
              <a:t>Option 3</a:t>
            </a:r>
            <a:r>
              <a:rPr lang="en-US" dirty="0"/>
              <a:t>: Schedule 1:1 Wellness meetings with Your Supervisor/Manager/</a:t>
            </a:r>
            <a:r>
              <a:rPr lang="en-US" err="1"/>
              <a:t>Bewell</a:t>
            </a:r>
            <a:r>
              <a:rPr lang="en-US" dirty="0"/>
              <a:t> champion (Nadara)</a:t>
            </a:r>
          </a:p>
          <a:p>
            <a:pPr algn="l"/>
            <a:r>
              <a:rPr lang="en-US" sz="2800" b="1" dirty="0">
                <a:latin typeface="TW Cen MT"/>
              </a:rPr>
              <a:t>LOG INTO MED TRAINING AND ANSWER YES OR NO THAT YOU HAVE COMPLETED EXERCISE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0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oga mats in a room">
            <a:extLst>
              <a:ext uri="{FF2B5EF4-FFF2-40B4-BE49-F238E27FC236}">
                <a16:creationId xmlns:a16="http://schemas.microsoft.com/office/drawing/2014/main" id="{AC717D3F-22D1-71EA-AAA7-297F35941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7" r="27675" b="-1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A7BB76-72F5-4E3F-BFB3-58B5F5AE4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898" y="687781"/>
            <a:ext cx="5280026" cy="1694692"/>
          </a:xfrm>
        </p:spPr>
        <p:txBody>
          <a:bodyPr>
            <a:normAutofit fontScale="90000"/>
          </a:bodyPr>
          <a:lstStyle/>
          <a:p>
            <a:r>
              <a:rPr lang="en-US" dirty="0"/>
              <a:t>(optional)-Feel Well Meditation Moment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0A9EB-ECFE-4400-B396-01F6D0610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0898" y="2640435"/>
            <a:ext cx="5140954" cy="21081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Practice this exercise if you are looking for a longer Medication practice.  This is optional.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000" dirty="0">
                <a:hlinkClick r:id="rId5"/>
              </a:rPr>
              <a:t>https://www.linkedin.com/learning-login/share?account=2164658&amp;forceAccount=false&amp;redirect=https%3A%2F%2Fwww.linkedin.com%2Flearning%2Fthe-headspace-guide-to-everyday-stress%3Ftrk%3Dshare_ent_url%26shareId%3Dd71uOu1oQ3i786t1qdTa5w%253D%253D</a:t>
            </a:r>
            <a:endParaRPr lang="en-US" sz="1000" dirty="0"/>
          </a:p>
          <a:p>
            <a:pPr>
              <a:lnSpc>
                <a:spcPct val="11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66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E0C1-7CDC-32A8-3DE8-40A13DD4E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34621"/>
            <a:ext cx="8689976" cy="1558954"/>
          </a:xfrm>
        </p:spPr>
        <p:txBody>
          <a:bodyPr/>
          <a:lstStyle/>
          <a:p>
            <a:r>
              <a:rPr lang="en-US" dirty="0"/>
              <a:t>Update your FY24 Team Anderson 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6A40-2D9D-6518-BF2A-70D7A731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294" y="3034553"/>
            <a:ext cx="8689976" cy="32900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Update your FY24 Performance Evaluation by logging into Oracle.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Clr>
                <a:srgbClr val="000000"/>
              </a:buClr>
            </a:pPr>
            <a:r>
              <a:rPr lang="en-US" sz="2400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https://mdandersonorg.sharepoint.com/sites/Home/SitePages/Staff-Performance-Reviews.aspx</a:t>
            </a:r>
            <a:endParaRPr lang="en-US" sz="2400" dirty="0">
              <a:solidFill>
                <a:schemeClr val="tx1"/>
              </a:solidFill>
              <a:hlinkClick r:id="rId3"/>
            </a:endParaRPr>
          </a:p>
          <a:p>
            <a:pPr marL="457200" indent="-457200" algn="l">
              <a:buClr>
                <a:srgbClr val="000000"/>
              </a:buClr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prstClr val="black"/>
              </a:buClr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buClr>
                <a:srgbClr val="000000"/>
              </a:buClr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2965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AF3358828054FB2B52C7BF73DCED9" ma:contentTypeVersion="16" ma:contentTypeDescription="Create a new document." ma:contentTypeScope="" ma:versionID="5484b8c8b579249fc3d7b3519e85b046">
  <xsd:schema xmlns:xsd="http://www.w3.org/2001/XMLSchema" xmlns:xs="http://www.w3.org/2001/XMLSchema" xmlns:p="http://schemas.microsoft.com/office/2006/metadata/properties" xmlns:ns3="3195b353-773f-4558-81d3-01c945946af7" xmlns:ns4="e49a36c0-3648-4ca6-9916-575f556ae8bd" targetNamespace="http://schemas.microsoft.com/office/2006/metadata/properties" ma:root="true" ma:fieldsID="03033ca3fa8965add8d88a1a46d62357" ns3:_="" ns4:_="">
    <xsd:import namespace="3195b353-773f-4558-81d3-01c945946af7"/>
    <xsd:import namespace="e49a36c0-3648-4ca6-9916-575f556ae8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5b353-773f-4558-81d3-01c945946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a36c0-3648-4ca6-9916-575f556ae8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95b353-773f-4558-81d3-01c945946af7" xsi:nil="true"/>
  </documentManagement>
</p:properties>
</file>

<file path=customXml/itemProps1.xml><?xml version="1.0" encoding="utf-8"?>
<ds:datastoreItem xmlns:ds="http://schemas.openxmlformats.org/officeDocument/2006/customXml" ds:itemID="{A943C8F1-0D67-48E0-9DA1-F194DEABAA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4050E-E723-4083-9735-715FD7B22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5b353-773f-4558-81d3-01c945946af7"/>
    <ds:schemaRef ds:uri="e49a36c0-3648-4ca6-9916-575f556ae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71ED6-BF2C-469A-BF36-90D0CED99776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e49a36c0-3648-4ca6-9916-575f556ae8bd"/>
    <ds:schemaRef ds:uri="http://purl.org/dc/elements/1.1/"/>
    <ds:schemaRef ds:uri="http://schemas.microsoft.com/office/infopath/2007/PartnerControls"/>
    <ds:schemaRef ds:uri="3195b353-773f-4558-81d3-01c945946af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330</Words>
  <Application>Microsoft Office PowerPoint</Application>
  <PresentationFormat>Widescreen</PresentationFormat>
  <Paragraphs>63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TornVTI</vt:lpstr>
      <vt:lpstr>Droplet</vt:lpstr>
      <vt:lpstr>Diagnostic Laboratory Services </vt:lpstr>
      <vt:lpstr>1. Be Well for Self 2. Be Well for  Others 3. Be Well for the  Institution</vt:lpstr>
      <vt:lpstr>PowerPoint Presentation</vt:lpstr>
      <vt:lpstr>PowerPoint Presentation</vt:lpstr>
      <vt:lpstr>Wellness FY24 Goal  Teams will demonstrate a culture of wellness by Participating and completing 2 Exercises:  Review the FY24 power point in Medtraining.   1. Exercise 1 - Complete the MDA 3 min Mindfulness video in Med training. 2. Exercise 2 - Complete 1 of 3 options.  Answer all questions in Medtraining by July 31, 2024. </vt:lpstr>
      <vt:lpstr>Exercise 1- Meditation Moment</vt:lpstr>
      <vt:lpstr>Exercise 2 – Complete 1 option only</vt:lpstr>
      <vt:lpstr>(optional)-Feel Well Meditation Moment</vt:lpstr>
      <vt:lpstr>Update your FY24 Team Anderson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Laboratory Services </dc:title>
  <dc:creator>Bishop,Nadara D</dc:creator>
  <cp:lastModifiedBy>Del Guidice,Robert E</cp:lastModifiedBy>
  <cp:revision>642</cp:revision>
  <dcterms:created xsi:type="dcterms:W3CDTF">2023-11-14T22:47:04Z</dcterms:created>
  <dcterms:modified xsi:type="dcterms:W3CDTF">2023-11-29T22:01:10Z</dcterms:modified>
</cp:coreProperties>
</file>