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9C65-2D4C-40F9-989E-DF3F6F590A0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D46-2F4A-41BF-B575-DB3AE674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7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9C65-2D4C-40F9-989E-DF3F6F590A0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D46-2F4A-41BF-B575-DB3AE674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8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9C65-2D4C-40F9-989E-DF3F6F590A0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D46-2F4A-41BF-B575-DB3AE674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4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9C65-2D4C-40F9-989E-DF3F6F590A0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D46-2F4A-41BF-B575-DB3AE674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7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9C65-2D4C-40F9-989E-DF3F6F590A0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D46-2F4A-41BF-B575-DB3AE674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1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9C65-2D4C-40F9-989E-DF3F6F590A0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D46-2F4A-41BF-B575-DB3AE674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9C65-2D4C-40F9-989E-DF3F6F590A0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D46-2F4A-41BF-B575-DB3AE674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92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9C65-2D4C-40F9-989E-DF3F6F590A0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D46-2F4A-41BF-B575-DB3AE674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2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9C65-2D4C-40F9-989E-DF3F6F590A0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D46-2F4A-41BF-B575-DB3AE674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0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9C65-2D4C-40F9-989E-DF3F6F590A0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D46-2F4A-41BF-B575-DB3AE674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67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9C65-2D4C-40F9-989E-DF3F6F590A0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30D46-2F4A-41BF-B575-DB3AE674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6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19C65-2D4C-40F9-989E-DF3F6F590A0A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30D46-2F4A-41BF-B575-DB3AE6743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428750"/>
            <a:ext cx="8382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90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D-NOW-COVID-19-how-to-use-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2200" y="838200"/>
            <a:ext cx="6478953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 Rounded MT Bold" panose="020F0704030504030204" pitchFamily="34" charset="0"/>
              </a:rPr>
              <a:t>Points to remember: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Sample type: </a:t>
            </a:r>
            <a:r>
              <a:rPr lang="en-US" dirty="0" err="1" smtClean="0">
                <a:latin typeface="Arial Rounded MT Bold" panose="020F0704030504030204" pitchFamily="34" charset="0"/>
              </a:rPr>
              <a:t>Naso</a:t>
            </a:r>
            <a:r>
              <a:rPr lang="en-US" dirty="0" smtClean="0">
                <a:latin typeface="Arial Rounded MT Bold" panose="020F0704030504030204" pitchFamily="34" charset="0"/>
              </a:rPr>
              <a:t>-pharyngeal swab (DO NOT USE VTM)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                         Nasal swab mid-turbinate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Perform Testing within one hour of collection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Perform both levels of Quality Control with: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                         New Reagent Lot number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                         New operator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                         Every 30 days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                         If Analyzer is ever moved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Clean Analyzer and surrounding counter Daily with: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                        70% Ethanol or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                        10% Bleach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31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70</Words>
  <Application>Microsoft Office PowerPoint</Application>
  <PresentationFormat>Widescreen</PresentationFormat>
  <Paragraphs>19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Augusta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Chazelle, Jennifer</dc:creator>
  <cp:lastModifiedBy>Chazelle, Jennifer</cp:lastModifiedBy>
  <cp:revision>6</cp:revision>
  <dcterms:created xsi:type="dcterms:W3CDTF">2021-06-01T20:57:04Z</dcterms:created>
  <dcterms:modified xsi:type="dcterms:W3CDTF">2021-06-02T16:17:20Z</dcterms:modified>
</cp:coreProperties>
</file>