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6"/>
  </p:notesMasterIdLst>
  <p:sldIdLst>
    <p:sldId id="256" r:id="rId2"/>
    <p:sldId id="271" r:id="rId3"/>
    <p:sldId id="257" r:id="rId4"/>
    <p:sldId id="266" r:id="rId5"/>
    <p:sldId id="259" r:id="rId6"/>
    <p:sldId id="269" r:id="rId7"/>
    <p:sldId id="258" r:id="rId8"/>
    <p:sldId id="267" r:id="rId9"/>
    <p:sldId id="260" r:id="rId10"/>
    <p:sldId id="270" r:id="rId11"/>
    <p:sldId id="261" r:id="rId12"/>
    <p:sldId id="272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POCHFH@hfhs.org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POCHFH@hfhs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5E5B2-3F3F-4EB4-A14D-BC1E94B366B2}" type="doc">
      <dgm:prSet loTypeId="urn:microsoft.com/office/officeart/2005/8/layout/hChevron3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BBDEF2-3AA0-4155-8CD4-C35A2BBCEEC0}">
      <dgm:prSet/>
      <dgm:spPr/>
      <dgm:t>
        <a:bodyPr/>
        <a:lstStyle/>
        <a:p>
          <a:r>
            <a:rPr lang="en-US"/>
            <a:t>This course will review the procedure for performing Fern Tests.</a:t>
          </a:r>
        </a:p>
      </dgm:t>
    </dgm:pt>
    <dgm:pt modelId="{5C9F9ACF-77D3-4C8D-A008-61008610BA4B}" type="parTrans" cxnId="{2452E19D-C266-4FAD-9CA2-78C70E0C21AD}">
      <dgm:prSet/>
      <dgm:spPr/>
      <dgm:t>
        <a:bodyPr/>
        <a:lstStyle/>
        <a:p>
          <a:endParaRPr lang="en-US"/>
        </a:p>
      </dgm:t>
    </dgm:pt>
    <dgm:pt modelId="{3D180CAA-F24C-40EA-A6F0-952DAC296276}" type="sibTrans" cxnId="{2452E19D-C266-4FAD-9CA2-78C70E0C21AD}">
      <dgm:prSet/>
      <dgm:spPr/>
      <dgm:t>
        <a:bodyPr/>
        <a:lstStyle/>
        <a:p>
          <a:endParaRPr lang="en-US"/>
        </a:p>
      </dgm:t>
    </dgm:pt>
    <dgm:pt modelId="{A70C4A14-4C83-49E9-828A-EFE12DF7B2B7}">
      <dgm:prSet/>
      <dgm:spPr/>
      <dgm:t>
        <a:bodyPr/>
        <a:lstStyle/>
        <a:p>
          <a:r>
            <a:rPr lang="en-US"/>
            <a:t>This course will include:</a:t>
          </a:r>
        </a:p>
      </dgm:t>
    </dgm:pt>
    <dgm:pt modelId="{DFA139CF-9C12-467C-BFB7-3B642235A41F}" type="parTrans" cxnId="{C1EA7F7A-F7F3-4BD4-A51F-923CD03A908D}">
      <dgm:prSet/>
      <dgm:spPr/>
      <dgm:t>
        <a:bodyPr/>
        <a:lstStyle/>
        <a:p>
          <a:endParaRPr lang="en-US"/>
        </a:p>
      </dgm:t>
    </dgm:pt>
    <dgm:pt modelId="{6A22042E-3ACD-476F-AC5F-8B0E5498F183}" type="sibTrans" cxnId="{C1EA7F7A-F7F3-4BD4-A51F-923CD03A908D}">
      <dgm:prSet/>
      <dgm:spPr/>
      <dgm:t>
        <a:bodyPr/>
        <a:lstStyle/>
        <a:p>
          <a:endParaRPr lang="en-US"/>
        </a:p>
      </dgm:t>
    </dgm:pt>
    <dgm:pt modelId="{B453A23C-BAA1-431D-8D21-9B795BFF3A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Test principle</a:t>
          </a:r>
        </a:p>
      </dgm:t>
    </dgm:pt>
    <dgm:pt modelId="{1B55E181-AA9E-4E48-A147-C6D7A412B399}" type="parTrans" cxnId="{2F28CC4E-9638-4CD8-8FAA-A3BEE3DBF1B5}">
      <dgm:prSet/>
      <dgm:spPr/>
      <dgm:t>
        <a:bodyPr/>
        <a:lstStyle/>
        <a:p>
          <a:endParaRPr lang="en-US"/>
        </a:p>
      </dgm:t>
    </dgm:pt>
    <dgm:pt modelId="{FDFEB412-5D95-4B8E-8913-08C392FC93D5}" type="sibTrans" cxnId="{2F28CC4E-9638-4CD8-8FAA-A3BEE3DBF1B5}">
      <dgm:prSet/>
      <dgm:spPr/>
      <dgm:t>
        <a:bodyPr/>
        <a:lstStyle/>
        <a:p>
          <a:endParaRPr lang="en-US"/>
        </a:p>
      </dgm:t>
    </dgm:pt>
    <dgm:pt modelId="{1786257F-E4F4-4AE7-9774-C565DC7239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Supplies needed</a:t>
          </a:r>
        </a:p>
      </dgm:t>
    </dgm:pt>
    <dgm:pt modelId="{5A55B967-E8BE-4B1F-82E1-520ECBD50B55}" type="parTrans" cxnId="{1F7D0857-131A-4DDA-A607-B596C3DCE0ED}">
      <dgm:prSet/>
      <dgm:spPr/>
      <dgm:t>
        <a:bodyPr/>
        <a:lstStyle/>
        <a:p>
          <a:endParaRPr lang="en-US"/>
        </a:p>
      </dgm:t>
    </dgm:pt>
    <dgm:pt modelId="{39483163-7E1A-4FFC-938C-83924DC14AF6}" type="sibTrans" cxnId="{1F7D0857-131A-4DDA-A607-B596C3DCE0ED}">
      <dgm:prSet/>
      <dgm:spPr/>
      <dgm:t>
        <a:bodyPr/>
        <a:lstStyle/>
        <a:p>
          <a:endParaRPr lang="en-US"/>
        </a:p>
      </dgm:t>
    </dgm:pt>
    <dgm:pt modelId="{7CE1B09B-7DF8-4B35-B5B0-86959CB3A2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Specimen collection</a:t>
          </a:r>
        </a:p>
      </dgm:t>
    </dgm:pt>
    <dgm:pt modelId="{B453B213-C00A-4C4D-88BB-65681825E63E}" type="parTrans" cxnId="{05C1FD56-0161-44D7-AB81-3303C7389ED9}">
      <dgm:prSet/>
      <dgm:spPr/>
      <dgm:t>
        <a:bodyPr/>
        <a:lstStyle/>
        <a:p>
          <a:endParaRPr lang="en-US"/>
        </a:p>
      </dgm:t>
    </dgm:pt>
    <dgm:pt modelId="{01288B14-21F9-4E03-99C1-8B80C6A8D151}" type="sibTrans" cxnId="{05C1FD56-0161-44D7-AB81-3303C7389ED9}">
      <dgm:prSet/>
      <dgm:spPr/>
      <dgm:t>
        <a:bodyPr/>
        <a:lstStyle/>
        <a:p>
          <a:endParaRPr lang="en-US"/>
        </a:p>
      </dgm:t>
    </dgm:pt>
    <dgm:pt modelId="{7F20610B-E08C-4E41-8E10-2B5E3A85EE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testing</a:t>
          </a:r>
        </a:p>
      </dgm:t>
    </dgm:pt>
    <dgm:pt modelId="{2E2FF1B8-424A-4B4D-83DC-A873DFD15696}" type="parTrans" cxnId="{F5A8A659-3897-4C18-8803-AD601FDBC465}">
      <dgm:prSet/>
      <dgm:spPr/>
      <dgm:t>
        <a:bodyPr/>
        <a:lstStyle/>
        <a:p>
          <a:endParaRPr lang="en-US"/>
        </a:p>
      </dgm:t>
    </dgm:pt>
    <dgm:pt modelId="{B3ED556B-295E-4476-99B8-A01EF70C5B7E}" type="sibTrans" cxnId="{F5A8A659-3897-4C18-8803-AD601FDBC465}">
      <dgm:prSet/>
      <dgm:spPr/>
      <dgm:t>
        <a:bodyPr/>
        <a:lstStyle/>
        <a:p>
          <a:endParaRPr lang="en-US"/>
        </a:p>
      </dgm:t>
    </dgm:pt>
    <dgm:pt modelId="{62558219-BDEC-4B6A-9C39-CB96200F4A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Ordering and result reporting</a:t>
          </a:r>
        </a:p>
      </dgm:t>
    </dgm:pt>
    <dgm:pt modelId="{E20E6193-E6F2-4649-974C-B04DE8FC54E9}" type="parTrans" cxnId="{029441AE-FE81-43E2-9F1F-3EAC633ABE7E}">
      <dgm:prSet/>
      <dgm:spPr/>
      <dgm:t>
        <a:bodyPr/>
        <a:lstStyle/>
        <a:p>
          <a:endParaRPr lang="en-US"/>
        </a:p>
      </dgm:t>
    </dgm:pt>
    <dgm:pt modelId="{D91B4411-9831-4D3E-A23C-00CDB2B7FA46}" type="sibTrans" cxnId="{029441AE-FE81-43E2-9F1F-3EAC633ABE7E}">
      <dgm:prSet/>
      <dgm:spPr/>
      <dgm:t>
        <a:bodyPr/>
        <a:lstStyle/>
        <a:p>
          <a:endParaRPr lang="en-US"/>
        </a:p>
      </dgm:t>
    </dgm:pt>
    <dgm:pt modelId="{0417D023-E285-4273-B642-BB44CB8AD6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Limitations</a:t>
          </a:r>
        </a:p>
      </dgm:t>
    </dgm:pt>
    <dgm:pt modelId="{0127DA99-3499-43A4-9F03-D30C1E71F901}" type="parTrans" cxnId="{C0F21BB8-4189-4E46-8EAD-916294AE851A}">
      <dgm:prSet/>
      <dgm:spPr/>
      <dgm:t>
        <a:bodyPr/>
        <a:lstStyle/>
        <a:p>
          <a:endParaRPr lang="en-US"/>
        </a:p>
      </dgm:t>
    </dgm:pt>
    <dgm:pt modelId="{D87BE89B-AD7E-4499-9793-2BA25306590B}" type="sibTrans" cxnId="{C0F21BB8-4189-4E46-8EAD-916294AE851A}">
      <dgm:prSet/>
      <dgm:spPr/>
      <dgm:t>
        <a:bodyPr/>
        <a:lstStyle/>
        <a:p>
          <a:endParaRPr lang="en-US"/>
        </a:p>
      </dgm:t>
    </dgm:pt>
    <dgm:pt modelId="{9B913228-BD4A-487E-99B5-0520D05E1D03}" type="pres">
      <dgm:prSet presAssocID="{2255E5B2-3F3F-4EB4-A14D-BC1E94B366B2}" presName="Name0" presStyleCnt="0">
        <dgm:presLayoutVars>
          <dgm:dir/>
          <dgm:resizeHandles val="exact"/>
        </dgm:presLayoutVars>
      </dgm:prSet>
      <dgm:spPr/>
    </dgm:pt>
    <dgm:pt modelId="{D9740C77-23AD-4F5D-9507-A1885DCD2081}" type="pres">
      <dgm:prSet presAssocID="{AABBDEF2-3AA0-4155-8CD4-C35A2BBCEEC0}" presName="parAndChTx" presStyleLbl="node1" presStyleIdx="0" presStyleCnt="2">
        <dgm:presLayoutVars>
          <dgm:bulletEnabled val="1"/>
        </dgm:presLayoutVars>
      </dgm:prSet>
      <dgm:spPr/>
    </dgm:pt>
    <dgm:pt modelId="{F8BBB4C1-2D00-4F12-AA94-96B6403EE526}" type="pres">
      <dgm:prSet presAssocID="{3D180CAA-F24C-40EA-A6F0-952DAC296276}" presName="parAndChSpace" presStyleCnt="0"/>
      <dgm:spPr/>
    </dgm:pt>
    <dgm:pt modelId="{929347FD-2202-49CC-BDD5-40460E03CCB3}" type="pres">
      <dgm:prSet presAssocID="{A70C4A14-4C83-49E9-828A-EFE12DF7B2B7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6DE9BA27-048A-4AC8-A5E8-FA73D6F60865}" type="presOf" srcId="{A70C4A14-4C83-49E9-828A-EFE12DF7B2B7}" destId="{929347FD-2202-49CC-BDD5-40460E03CCB3}" srcOrd="0" destOrd="0" presId="urn:microsoft.com/office/officeart/2005/8/layout/hChevron3"/>
    <dgm:cxn modelId="{AA8F465D-D9D1-4876-BD78-479D6CFA3A7A}" type="presOf" srcId="{7CE1B09B-7DF8-4B35-B5B0-86959CB3A290}" destId="{929347FD-2202-49CC-BDD5-40460E03CCB3}" srcOrd="0" destOrd="3" presId="urn:microsoft.com/office/officeart/2005/8/layout/hChevron3"/>
    <dgm:cxn modelId="{41A83668-EBBD-4C90-9192-EBF7403F4B1B}" type="presOf" srcId="{B453A23C-BAA1-431D-8D21-9B795BFF3AD2}" destId="{929347FD-2202-49CC-BDD5-40460E03CCB3}" srcOrd="0" destOrd="1" presId="urn:microsoft.com/office/officeart/2005/8/layout/hChevron3"/>
    <dgm:cxn modelId="{2F28CC4E-9638-4CD8-8FAA-A3BEE3DBF1B5}" srcId="{A70C4A14-4C83-49E9-828A-EFE12DF7B2B7}" destId="{B453A23C-BAA1-431D-8D21-9B795BFF3AD2}" srcOrd="0" destOrd="0" parTransId="{1B55E181-AA9E-4E48-A147-C6D7A412B399}" sibTransId="{FDFEB412-5D95-4B8E-8913-08C392FC93D5}"/>
    <dgm:cxn modelId="{05C1FD56-0161-44D7-AB81-3303C7389ED9}" srcId="{A70C4A14-4C83-49E9-828A-EFE12DF7B2B7}" destId="{7CE1B09B-7DF8-4B35-B5B0-86959CB3A290}" srcOrd="2" destOrd="0" parTransId="{B453B213-C00A-4C4D-88BB-65681825E63E}" sibTransId="{01288B14-21F9-4E03-99C1-8B80C6A8D151}"/>
    <dgm:cxn modelId="{1F7D0857-131A-4DDA-A607-B596C3DCE0ED}" srcId="{A70C4A14-4C83-49E9-828A-EFE12DF7B2B7}" destId="{1786257F-E4F4-4AE7-9774-C565DC72399A}" srcOrd="1" destOrd="0" parTransId="{5A55B967-E8BE-4B1F-82E1-520ECBD50B55}" sibTransId="{39483163-7E1A-4FFC-938C-83924DC14AF6}"/>
    <dgm:cxn modelId="{F5A8A659-3897-4C18-8803-AD601FDBC465}" srcId="{A70C4A14-4C83-49E9-828A-EFE12DF7B2B7}" destId="{7F20610B-E08C-4E41-8E10-2B5E3A85EE4E}" srcOrd="3" destOrd="0" parTransId="{2E2FF1B8-424A-4B4D-83DC-A873DFD15696}" sibTransId="{B3ED556B-295E-4476-99B8-A01EF70C5B7E}"/>
    <dgm:cxn modelId="{C1EA7F7A-F7F3-4BD4-A51F-923CD03A908D}" srcId="{2255E5B2-3F3F-4EB4-A14D-BC1E94B366B2}" destId="{A70C4A14-4C83-49E9-828A-EFE12DF7B2B7}" srcOrd="1" destOrd="0" parTransId="{DFA139CF-9C12-467C-BFB7-3B642235A41F}" sibTransId="{6A22042E-3ACD-476F-AC5F-8B0E5498F183}"/>
    <dgm:cxn modelId="{9300E77D-C7ED-481F-9942-054520395C64}" type="presOf" srcId="{2255E5B2-3F3F-4EB4-A14D-BC1E94B366B2}" destId="{9B913228-BD4A-487E-99B5-0520D05E1D03}" srcOrd="0" destOrd="0" presId="urn:microsoft.com/office/officeart/2005/8/layout/hChevron3"/>
    <dgm:cxn modelId="{3FEE2C94-4F35-43A0-B21B-E173E9AC1B84}" type="presOf" srcId="{62558219-BDEC-4B6A-9C39-CB96200F4A2D}" destId="{929347FD-2202-49CC-BDD5-40460E03CCB3}" srcOrd="0" destOrd="5" presId="urn:microsoft.com/office/officeart/2005/8/layout/hChevron3"/>
    <dgm:cxn modelId="{2452E19D-C266-4FAD-9CA2-78C70E0C21AD}" srcId="{2255E5B2-3F3F-4EB4-A14D-BC1E94B366B2}" destId="{AABBDEF2-3AA0-4155-8CD4-C35A2BBCEEC0}" srcOrd="0" destOrd="0" parTransId="{5C9F9ACF-77D3-4C8D-A008-61008610BA4B}" sibTransId="{3D180CAA-F24C-40EA-A6F0-952DAC296276}"/>
    <dgm:cxn modelId="{029441AE-FE81-43E2-9F1F-3EAC633ABE7E}" srcId="{A70C4A14-4C83-49E9-828A-EFE12DF7B2B7}" destId="{62558219-BDEC-4B6A-9C39-CB96200F4A2D}" srcOrd="4" destOrd="0" parTransId="{E20E6193-E6F2-4649-974C-B04DE8FC54E9}" sibTransId="{D91B4411-9831-4D3E-A23C-00CDB2B7FA46}"/>
    <dgm:cxn modelId="{C0F21BB8-4189-4E46-8EAD-916294AE851A}" srcId="{A70C4A14-4C83-49E9-828A-EFE12DF7B2B7}" destId="{0417D023-E285-4273-B642-BB44CB8AD67C}" srcOrd="5" destOrd="0" parTransId="{0127DA99-3499-43A4-9F03-D30C1E71F901}" sibTransId="{D87BE89B-AD7E-4499-9793-2BA25306590B}"/>
    <dgm:cxn modelId="{DB1C61BF-B183-473F-8F43-A292639826DC}" type="presOf" srcId="{7F20610B-E08C-4E41-8E10-2B5E3A85EE4E}" destId="{929347FD-2202-49CC-BDD5-40460E03CCB3}" srcOrd="0" destOrd="4" presId="urn:microsoft.com/office/officeart/2005/8/layout/hChevron3"/>
    <dgm:cxn modelId="{320465C0-FDD0-4F4A-A52B-C957B64608AC}" type="presOf" srcId="{1786257F-E4F4-4AE7-9774-C565DC72399A}" destId="{929347FD-2202-49CC-BDD5-40460E03CCB3}" srcOrd="0" destOrd="2" presId="urn:microsoft.com/office/officeart/2005/8/layout/hChevron3"/>
    <dgm:cxn modelId="{29961CD2-D30F-4F37-B21D-3D38D9456ADC}" type="presOf" srcId="{AABBDEF2-3AA0-4155-8CD4-C35A2BBCEEC0}" destId="{D9740C77-23AD-4F5D-9507-A1885DCD2081}" srcOrd="0" destOrd="0" presId="urn:microsoft.com/office/officeart/2005/8/layout/hChevron3"/>
    <dgm:cxn modelId="{3A805CFF-62CF-448D-A1E8-2CB1FFB008DF}" type="presOf" srcId="{0417D023-E285-4273-B642-BB44CB8AD67C}" destId="{929347FD-2202-49CC-BDD5-40460E03CCB3}" srcOrd="0" destOrd="6" presId="urn:microsoft.com/office/officeart/2005/8/layout/hChevron3"/>
    <dgm:cxn modelId="{1D6E4365-8917-45F4-91A0-842F27AD5BE9}" type="presParOf" srcId="{9B913228-BD4A-487E-99B5-0520D05E1D03}" destId="{D9740C77-23AD-4F5D-9507-A1885DCD2081}" srcOrd="0" destOrd="0" presId="urn:microsoft.com/office/officeart/2005/8/layout/hChevron3"/>
    <dgm:cxn modelId="{6C7D8465-4455-428A-B1CF-0C00F843919C}" type="presParOf" srcId="{9B913228-BD4A-487E-99B5-0520D05E1D03}" destId="{F8BBB4C1-2D00-4F12-AA94-96B6403EE526}" srcOrd="1" destOrd="0" presId="urn:microsoft.com/office/officeart/2005/8/layout/hChevron3"/>
    <dgm:cxn modelId="{E45D7978-ED93-403D-B804-86E1F11B7923}" type="presParOf" srcId="{9B913228-BD4A-487E-99B5-0520D05E1D03}" destId="{929347FD-2202-49CC-BDD5-40460E03CCB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E340A-D791-4197-80E4-8074122EB6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B38C08-6E90-42C8-872E-71B7A63CB254}">
      <dgm:prSet/>
      <dgm:spPr/>
      <dgm:t>
        <a:bodyPr/>
        <a:lstStyle/>
        <a:p>
          <a:r>
            <a:rPr lang="en-US"/>
            <a:t>Vaginal fluid from patients in labor and delivery or the OB/GYN clinic will be examined for the presence of ferning (arborization) as determined by the practitioner. </a:t>
          </a:r>
        </a:p>
      </dgm:t>
    </dgm:pt>
    <dgm:pt modelId="{8A86F439-5040-4CA6-9E26-0CD05A157ABB}" type="parTrans" cxnId="{8F9E09B3-1133-4971-90DF-24C0A92EE154}">
      <dgm:prSet/>
      <dgm:spPr/>
      <dgm:t>
        <a:bodyPr/>
        <a:lstStyle/>
        <a:p>
          <a:endParaRPr lang="en-US"/>
        </a:p>
      </dgm:t>
    </dgm:pt>
    <dgm:pt modelId="{A3D15ABA-37E2-4B8F-BE98-B32D1A97C59D}" type="sibTrans" cxnId="{8F9E09B3-1133-4971-90DF-24C0A92EE154}">
      <dgm:prSet/>
      <dgm:spPr/>
      <dgm:t>
        <a:bodyPr/>
        <a:lstStyle/>
        <a:p>
          <a:endParaRPr lang="en-US"/>
        </a:p>
      </dgm:t>
    </dgm:pt>
    <dgm:pt modelId="{93F017FB-E09A-4BDC-867E-1B82C56DDE98}">
      <dgm:prSet/>
      <dgm:spPr/>
      <dgm:t>
        <a:bodyPr/>
        <a:lstStyle/>
        <a:p>
          <a:r>
            <a:rPr lang="en-US"/>
            <a:t>The presence of ferning may indicate leakage of amniotic fluid (ruptured of membranes) during pregnancy. </a:t>
          </a:r>
        </a:p>
      </dgm:t>
    </dgm:pt>
    <dgm:pt modelId="{1B3BBC6F-2916-4BA3-885D-98DF2321F049}" type="parTrans" cxnId="{9A63D486-A452-4983-8A15-A91866F2130C}">
      <dgm:prSet/>
      <dgm:spPr/>
      <dgm:t>
        <a:bodyPr/>
        <a:lstStyle/>
        <a:p>
          <a:endParaRPr lang="en-US"/>
        </a:p>
      </dgm:t>
    </dgm:pt>
    <dgm:pt modelId="{F043E72F-8B9F-4907-B521-57545DCDAD4F}" type="sibTrans" cxnId="{9A63D486-A452-4983-8A15-A91866F2130C}">
      <dgm:prSet/>
      <dgm:spPr/>
      <dgm:t>
        <a:bodyPr/>
        <a:lstStyle/>
        <a:p>
          <a:endParaRPr lang="en-US"/>
        </a:p>
      </dgm:t>
    </dgm:pt>
    <dgm:pt modelId="{D2A32EEF-410F-47BF-AE48-ED6FA6E2F78B}">
      <dgm:prSet/>
      <dgm:spPr/>
      <dgm:t>
        <a:bodyPr/>
        <a:lstStyle/>
        <a:p>
          <a:r>
            <a:rPr lang="en-US" dirty="0"/>
            <a:t>Production of the fern shaped pattern is due to relative concentrations of sodium chloride, proteins, and carbohydrates in the fluid. </a:t>
          </a:r>
        </a:p>
      </dgm:t>
    </dgm:pt>
    <dgm:pt modelId="{E1C1E056-BC0E-40E6-8DE9-D9B3013E20B1}" type="parTrans" cxnId="{A0FCDB89-238B-4997-818C-86C5C123B891}">
      <dgm:prSet/>
      <dgm:spPr/>
      <dgm:t>
        <a:bodyPr/>
        <a:lstStyle/>
        <a:p>
          <a:endParaRPr lang="en-US"/>
        </a:p>
      </dgm:t>
    </dgm:pt>
    <dgm:pt modelId="{9B254EB6-E96E-4093-AD1A-0F9DF41EF30E}" type="sibTrans" cxnId="{A0FCDB89-238B-4997-818C-86C5C123B891}">
      <dgm:prSet/>
      <dgm:spPr/>
      <dgm:t>
        <a:bodyPr/>
        <a:lstStyle/>
        <a:p>
          <a:endParaRPr lang="en-US"/>
        </a:p>
      </dgm:t>
    </dgm:pt>
    <dgm:pt modelId="{93CBE434-A050-4B66-85E0-C8D674786811}">
      <dgm:prSet/>
      <dgm:spPr/>
      <dgm:t>
        <a:bodyPr/>
        <a:lstStyle/>
        <a:p>
          <a:r>
            <a:rPr lang="en-US"/>
            <a:t>Normal vaginal secretions that do not contain amniotic fluid will not show the ferning pattern. </a:t>
          </a:r>
        </a:p>
      </dgm:t>
    </dgm:pt>
    <dgm:pt modelId="{8DB41C26-EEEB-4FA3-BBB3-10B9D443C2B6}" type="parTrans" cxnId="{FC754C39-2D24-49A6-92F5-40D043BD274F}">
      <dgm:prSet/>
      <dgm:spPr/>
      <dgm:t>
        <a:bodyPr/>
        <a:lstStyle/>
        <a:p>
          <a:endParaRPr lang="en-US"/>
        </a:p>
      </dgm:t>
    </dgm:pt>
    <dgm:pt modelId="{6B2DB909-8826-44C2-9A04-BF52D822C906}" type="sibTrans" cxnId="{FC754C39-2D24-49A6-92F5-40D043BD274F}">
      <dgm:prSet/>
      <dgm:spPr/>
      <dgm:t>
        <a:bodyPr/>
        <a:lstStyle/>
        <a:p>
          <a:endParaRPr lang="en-US"/>
        </a:p>
      </dgm:t>
    </dgm:pt>
    <dgm:pt modelId="{0A8F4581-67D0-4194-B823-FC71B34E8070}" type="pres">
      <dgm:prSet presAssocID="{0C3E340A-D791-4197-80E4-8074122EB64E}" presName="linear" presStyleCnt="0">
        <dgm:presLayoutVars>
          <dgm:animLvl val="lvl"/>
          <dgm:resizeHandles val="exact"/>
        </dgm:presLayoutVars>
      </dgm:prSet>
      <dgm:spPr/>
    </dgm:pt>
    <dgm:pt modelId="{779A962F-AD8E-405E-A868-C8122B7434AB}" type="pres">
      <dgm:prSet presAssocID="{67B38C08-6E90-42C8-872E-71B7A63CB2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4A0D6C-DCD8-4586-80C3-E0B67544947F}" type="pres">
      <dgm:prSet presAssocID="{A3D15ABA-37E2-4B8F-BE98-B32D1A97C59D}" presName="spacer" presStyleCnt="0"/>
      <dgm:spPr/>
    </dgm:pt>
    <dgm:pt modelId="{5C1DB431-9B25-4B00-97E6-33CA0F9C9A96}" type="pres">
      <dgm:prSet presAssocID="{93F017FB-E09A-4BDC-867E-1B82C56DDE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93E2B7-FB45-4286-9393-B8BCF6FE0C7B}" type="pres">
      <dgm:prSet presAssocID="{F043E72F-8B9F-4907-B521-57545DCDAD4F}" presName="spacer" presStyleCnt="0"/>
      <dgm:spPr/>
    </dgm:pt>
    <dgm:pt modelId="{C270ED8B-7030-42E3-85D4-109DFBB488BB}" type="pres">
      <dgm:prSet presAssocID="{D2A32EEF-410F-47BF-AE48-ED6FA6E2F7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CF6402-37A0-4138-9EE8-D13DF39ED2D1}" type="pres">
      <dgm:prSet presAssocID="{9B254EB6-E96E-4093-AD1A-0F9DF41EF30E}" presName="spacer" presStyleCnt="0"/>
      <dgm:spPr/>
    </dgm:pt>
    <dgm:pt modelId="{B272B995-5CBF-4B37-88FE-781DBF1F7039}" type="pres">
      <dgm:prSet presAssocID="{93CBE434-A050-4B66-85E0-C8D6747868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754C39-2D24-49A6-92F5-40D043BD274F}" srcId="{0C3E340A-D791-4197-80E4-8074122EB64E}" destId="{93CBE434-A050-4B66-85E0-C8D674786811}" srcOrd="3" destOrd="0" parTransId="{8DB41C26-EEEB-4FA3-BBB3-10B9D443C2B6}" sibTransId="{6B2DB909-8826-44C2-9A04-BF52D822C906}"/>
    <dgm:cxn modelId="{A35D955D-2A77-4D9B-8FBF-A2DE26566D0E}" type="presOf" srcId="{0C3E340A-D791-4197-80E4-8074122EB64E}" destId="{0A8F4581-67D0-4194-B823-FC71B34E8070}" srcOrd="0" destOrd="0" presId="urn:microsoft.com/office/officeart/2005/8/layout/vList2"/>
    <dgm:cxn modelId="{3985CA67-81DE-4FDF-9CC8-1FCA7E964E28}" type="presOf" srcId="{D2A32EEF-410F-47BF-AE48-ED6FA6E2F78B}" destId="{C270ED8B-7030-42E3-85D4-109DFBB488BB}" srcOrd="0" destOrd="0" presId="urn:microsoft.com/office/officeart/2005/8/layout/vList2"/>
    <dgm:cxn modelId="{5579F248-2459-4D00-A3F3-6760AE77A924}" type="presOf" srcId="{93F017FB-E09A-4BDC-867E-1B82C56DDE98}" destId="{5C1DB431-9B25-4B00-97E6-33CA0F9C9A96}" srcOrd="0" destOrd="0" presId="urn:microsoft.com/office/officeart/2005/8/layout/vList2"/>
    <dgm:cxn modelId="{9A63D486-A452-4983-8A15-A91866F2130C}" srcId="{0C3E340A-D791-4197-80E4-8074122EB64E}" destId="{93F017FB-E09A-4BDC-867E-1B82C56DDE98}" srcOrd="1" destOrd="0" parTransId="{1B3BBC6F-2916-4BA3-885D-98DF2321F049}" sibTransId="{F043E72F-8B9F-4907-B521-57545DCDAD4F}"/>
    <dgm:cxn modelId="{A0FCDB89-238B-4997-818C-86C5C123B891}" srcId="{0C3E340A-D791-4197-80E4-8074122EB64E}" destId="{D2A32EEF-410F-47BF-AE48-ED6FA6E2F78B}" srcOrd="2" destOrd="0" parTransId="{E1C1E056-BC0E-40E6-8DE9-D9B3013E20B1}" sibTransId="{9B254EB6-E96E-4093-AD1A-0F9DF41EF30E}"/>
    <dgm:cxn modelId="{8F9E09B3-1133-4971-90DF-24C0A92EE154}" srcId="{0C3E340A-D791-4197-80E4-8074122EB64E}" destId="{67B38C08-6E90-42C8-872E-71B7A63CB254}" srcOrd="0" destOrd="0" parTransId="{8A86F439-5040-4CA6-9E26-0CD05A157ABB}" sibTransId="{A3D15ABA-37E2-4B8F-BE98-B32D1A97C59D}"/>
    <dgm:cxn modelId="{18522AE6-8138-4902-A3DB-87B04B9764E1}" type="presOf" srcId="{93CBE434-A050-4B66-85E0-C8D674786811}" destId="{B272B995-5CBF-4B37-88FE-781DBF1F7039}" srcOrd="0" destOrd="0" presId="urn:microsoft.com/office/officeart/2005/8/layout/vList2"/>
    <dgm:cxn modelId="{A6EF6DFC-2313-470B-8EB9-5F3530777B2D}" type="presOf" srcId="{67B38C08-6E90-42C8-872E-71B7A63CB254}" destId="{779A962F-AD8E-405E-A868-C8122B7434AB}" srcOrd="0" destOrd="0" presId="urn:microsoft.com/office/officeart/2005/8/layout/vList2"/>
    <dgm:cxn modelId="{36B8310C-3292-4C8A-837D-E5C3C41AB8C1}" type="presParOf" srcId="{0A8F4581-67D0-4194-B823-FC71B34E8070}" destId="{779A962F-AD8E-405E-A868-C8122B7434AB}" srcOrd="0" destOrd="0" presId="urn:microsoft.com/office/officeart/2005/8/layout/vList2"/>
    <dgm:cxn modelId="{D08E1152-D752-4151-AE2A-C04E4F6D8C22}" type="presParOf" srcId="{0A8F4581-67D0-4194-B823-FC71B34E8070}" destId="{654A0D6C-DCD8-4586-80C3-E0B67544947F}" srcOrd="1" destOrd="0" presId="urn:microsoft.com/office/officeart/2005/8/layout/vList2"/>
    <dgm:cxn modelId="{A356545A-C6B9-4A21-BE77-F42890A69F75}" type="presParOf" srcId="{0A8F4581-67D0-4194-B823-FC71B34E8070}" destId="{5C1DB431-9B25-4B00-97E6-33CA0F9C9A96}" srcOrd="2" destOrd="0" presId="urn:microsoft.com/office/officeart/2005/8/layout/vList2"/>
    <dgm:cxn modelId="{5D2F5BDB-3B5C-4956-A84C-BAFD89AAB04C}" type="presParOf" srcId="{0A8F4581-67D0-4194-B823-FC71B34E8070}" destId="{3E93E2B7-FB45-4286-9393-B8BCF6FE0C7B}" srcOrd="3" destOrd="0" presId="urn:microsoft.com/office/officeart/2005/8/layout/vList2"/>
    <dgm:cxn modelId="{380CB820-6101-4E76-808F-82A864C0D2EC}" type="presParOf" srcId="{0A8F4581-67D0-4194-B823-FC71B34E8070}" destId="{C270ED8B-7030-42E3-85D4-109DFBB488BB}" srcOrd="4" destOrd="0" presId="urn:microsoft.com/office/officeart/2005/8/layout/vList2"/>
    <dgm:cxn modelId="{C46EAFE8-F6C3-4539-ABD2-682A5AEC14BE}" type="presParOf" srcId="{0A8F4581-67D0-4194-B823-FC71B34E8070}" destId="{9ECF6402-37A0-4138-9EE8-D13DF39ED2D1}" srcOrd="5" destOrd="0" presId="urn:microsoft.com/office/officeart/2005/8/layout/vList2"/>
    <dgm:cxn modelId="{1C17D5D8-62BA-4139-878A-59D79843A4B2}" type="presParOf" srcId="{0A8F4581-67D0-4194-B823-FC71B34E8070}" destId="{B272B995-5CBF-4B37-88FE-781DBF1F7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C34E1C-0E89-4BF1-8B59-D7F78D1E829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CC9B14-18F9-445F-9682-5EFCD2224D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Sample Collection: </a:t>
          </a:r>
          <a:r>
            <a:rPr lang="en-US" b="1" dirty="0"/>
            <a:t>DO NOT</a:t>
          </a:r>
          <a:r>
            <a:rPr lang="en-US" dirty="0"/>
            <a:t> handle glass slides with ungloved hands. Sweat from fingers can contaminate the slide and may result in a false positive fern test. </a:t>
          </a:r>
        </a:p>
      </dgm:t>
    </dgm:pt>
    <dgm:pt modelId="{128A88C0-5212-4E8E-B61A-0F9201FFDB0D}" type="parTrans" cxnId="{34C92985-8692-4319-A45C-D0F3D0D56F75}">
      <dgm:prSet/>
      <dgm:spPr/>
      <dgm:t>
        <a:bodyPr/>
        <a:lstStyle/>
        <a:p>
          <a:endParaRPr lang="en-US"/>
        </a:p>
      </dgm:t>
    </dgm:pt>
    <dgm:pt modelId="{B26B10A2-D46A-4336-B7FB-02A975E5EF1A}" type="sibTrans" cxnId="{34C92985-8692-4319-A45C-D0F3D0D56F75}">
      <dgm:prSet/>
      <dgm:spPr/>
      <dgm:t>
        <a:bodyPr/>
        <a:lstStyle/>
        <a:p>
          <a:endParaRPr lang="en-US"/>
        </a:p>
      </dgm:t>
    </dgm:pt>
    <dgm:pt modelId="{1C9CE6A3-1DBE-4E09-871F-162905798F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Vaginal fluid is obtained by the provider using a sterile cotton tipped swab.</a:t>
          </a:r>
        </a:p>
      </dgm:t>
    </dgm:pt>
    <dgm:pt modelId="{5CC157D3-215C-4123-8352-F734248D0734}" type="parTrans" cxnId="{42878070-A325-4DAE-B63E-0B3A40991133}">
      <dgm:prSet/>
      <dgm:spPr/>
      <dgm:t>
        <a:bodyPr/>
        <a:lstStyle/>
        <a:p>
          <a:endParaRPr lang="en-US"/>
        </a:p>
      </dgm:t>
    </dgm:pt>
    <dgm:pt modelId="{2FFD3A29-2822-4675-A2F1-CB441302A01C}" type="sibTrans" cxnId="{42878070-A325-4DAE-B63E-0B3A40991133}">
      <dgm:prSet/>
      <dgm:spPr/>
      <dgm:t>
        <a:bodyPr/>
        <a:lstStyle/>
        <a:p>
          <a:endParaRPr lang="en-US"/>
        </a:p>
      </dgm:t>
    </dgm:pt>
    <dgm:pt modelId="{170F0814-7885-413B-9E20-9027CBABCF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After collection, immediately roll the swab across a clean glass slide while applying pressure to express the fluid creating a thin smear.</a:t>
          </a:r>
        </a:p>
      </dgm:t>
    </dgm:pt>
    <dgm:pt modelId="{6149C7F7-BBCF-49DA-8459-8D20BFE2C8F4}" type="parTrans" cxnId="{FE8C96BC-DCF2-453F-9722-F6F3149F78CC}">
      <dgm:prSet/>
      <dgm:spPr/>
      <dgm:t>
        <a:bodyPr/>
        <a:lstStyle/>
        <a:p>
          <a:endParaRPr lang="en-US"/>
        </a:p>
      </dgm:t>
    </dgm:pt>
    <dgm:pt modelId="{0AD46756-19C4-4950-8B29-B33B944FB2CB}" type="sibTrans" cxnId="{FE8C96BC-DCF2-453F-9722-F6F3149F78CC}">
      <dgm:prSet/>
      <dgm:spPr/>
      <dgm:t>
        <a:bodyPr/>
        <a:lstStyle/>
        <a:p>
          <a:endParaRPr lang="en-US"/>
        </a:p>
      </dgm:t>
    </dgm:pt>
    <dgm:pt modelId="{D70BAF7D-746D-4609-B088-3677BA49E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Air dry slide until the sample is completely dried (approximately 3 to 5 minutes).</a:t>
          </a:r>
        </a:p>
      </dgm:t>
    </dgm:pt>
    <dgm:pt modelId="{9AE74B2E-FA54-46C4-BF43-87646227DF06}" type="parTrans" cxnId="{8BBFDC97-2249-4822-8B95-C7AA07F738F8}">
      <dgm:prSet/>
      <dgm:spPr/>
      <dgm:t>
        <a:bodyPr/>
        <a:lstStyle/>
        <a:p>
          <a:endParaRPr lang="en-US"/>
        </a:p>
      </dgm:t>
    </dgm:pt>
    <dgm:pt modelId="{4A5A289D-9936-433C-A6EE-B90A0541AA56}" type="sibTrans" cxnId="{8BBFDC97-2249-4822-8B95-C7AA07F738F8}">
      <dgm:prSet/>
      <dgm:spPr/>
      <dgm:t>
        <a:bodyPr/>
        <a:lstStyle/>
        <a:p>
          <a:endParaRPr lang="en-US"/>
        </a:p>
      </dgm:t>
    </dgm:pt>
    <dgm:pt modelId="{EDBC158F-2EF3-4A61-8620-A7063F06AEFD}" type="pres">
      <dgm:prSet presAssocID="{24C34E1C-0E89-4BF1-8B59-D7F78D1E8299}" presName="outerComposite" presStyleCnt="0">
        <dgm:presLayoutVars>
          <dgm:chMax val="5"/>
          <dgm:dir/>
          <dgm:resizeHandles val="exact"/>
        </dgm:presLayoutVars>
      </dgm:prSet>
      <dgm:spPr/>
    </dgm:pt>
    <dgm:pt modelId="{7FBBB153-7EF3-4B52-BBF8-0A4BAB0CC990}" type="pres">
      <dgm:prSet presAssocID="{24C34E1C-0E89-4BF1-8B59-D7F78D1E8299}" presName="dummyMaxCanvas" presStyleCnt="0">
        <dgm:presLayoutVars/>
      </dgm:prSet>
      <dgm:spPr/>
    </dgm:pt>
    <dgm:pt modelId="{CFF1E5DD-8687-42B9-A56D-F9D7B4311642}" type="pres">
      <dgm:prSet presAssocID="{24C34E1C-0E89-4BF1-8B59-D7F78D1E8299}" presName="FourNodes_1" presStyleLbl="node1" presStyleIdx="0" presStyleCnt="4">
        <dgm:presLayoutVars>
          <dgm:bulletEnabled val="1"/>
        </dgm:presLayoutVars>
      </dgm:prSet>
      <dgm:spPr/>
    </dgm:pt>
    <dgm:pt modelId="{9016A6CC-3D7D-432A-B8DA-486A24A9FC31}" type="pres">
      <dgm:prSet presAssocID="{24C34E1C-0E89-4BF1-8B59-D7F78D1E8299}" presName="FourNodes_2" presStyleLbl="node1" presStyleIdx="1" presStyleCnt="4">
        <dgm:presLayoutVars>
          <dgm:bulletEnabled val="1"/>
        </dgm:presLayoutVars>
      </dgm:prSet>
      <dgm:spPr/>
    </dgm:pt>
    <dgm:pt modelId="{C6EBC23C-F781-489F-85AE-FCDB30B4C2FB}" type="pres">
      <dgm:prSet presAssocID="{24C34E1C-0E89-4BF1-8B59-D7F78D1E8299}" presName="FourNodes_3" presStyleLbl="node1" presStyleIdx="2" presStyleCnt="4">
        <dgm:presLayoutVars>
          <dgm:bulletEnabled val="1"/>
        </dgm:presLayoutVars>
      </dgm:prSet>
      <dgm:spPr/>
    </dgm:pt>
    <dgm:pt modelId="{1C6005F7-17E4-4AA3-B160-A232F5789872}" type="pres">
      <dgm:prSet presAssocID="{24C34E1C-0E89-4BF1-8B59-D7F78D1E8299}" presName="FourNodes_4" presStyleLbl="node1" presStyleIdx="3" presStyleCnt="4">
        <dgm:presLayoutVars>
          <dgm:bulletEnabled val="1"/>
        </dgm:presLayoutVars>
      </dgm:prSet>
      <dgm:spPr/>
    </dgm:pt>
    <dgm:pt modelId="{EEF29F91-1874-4AE2-8450-0A75678EB9C6}" type="pres">
      <dgm:prSet presAssocID="{24C34E1C-0E89-4BF1-8B59-D7F78D1E8299}" presName="FourConn_1-2" presStyleLbl="fgAccFollowNode1" presStyleIdx="0" presStyleCnt="3">
        <dgm:presLayoutVars>
          <dgm:bulletEnabled val="1"/>
        </dgm:presLayoutVars>
      </dgm:prSet>
      <dgm:spPr/>
    </dgm:pt>
    <dgm:pt modelId="{3A81794E-DFE2-45E3-86A2-197E4689BDD2}" type="pres">
      <dgm:prSet presAssocID="{24C34E1C-0E89-4BF1-8B59-D7F78D1E8299}" presName="FourConn_2-3" presStyleLbl="fgAccFollowNode1" presStyleIdx="1" presStyleCnt="3">
        <dgm:presLayoutVars>
          <dgm:bulletEnabled val="1"/>
        </dgm:presLayoutVars>
      </dgm:prSet>
      <dgm:spPr/>
    </dgm:pt>
    <dgm:pt modelId="{E22137F1-365D-41D5-89C0-5C0EA319353C}" type="pres">
      <dgm:prSet presAssocID="{24C34E1C-0E89-4BF1-8B59-D7F78D1E8299}" presName="FourConn_3-4" presStyleLbl="fgAccFollowNode1" presStyleIdx="2" presStyleCnt="3">
        <dgm:presLayoutVars>
          <dgm:bulletEnabled val="1"/>
        </dgm:presLayoutVars>
      </dgm:prSet>
      <dgm:spPr/>
    </dgm:pt>
    <dgm:pt modelId="{69B6B733-F7B9-498A-87BE-2AA9C845AF84}" type="pres">
      <dgm:prSet presAssocID="{24C34E1C-0E89-4BF1-8B59-D7F78D1E8299}" presName="FourNodes_1_text" presStyleLbl="node1" presStyleIdx="3" presStyleCnt="4">
        <dgm:presLayoutVars>
          <dgm:bulletEnabled val="1"/>
        </dgm:presLayoutVars>
      </dgm:prSet>
      <dgm:spPr/>
    </dgm:pt>
    <dgm:pt modelId="{B25D3BAB-3CF1-47A9-A2C3-AB6F3F0D90C2}" type="pres">
      <dgm:prSet presAssocID="{24C34E1C-0E89-4BF1-8B59-D7F78D1E8299}" presName="FourNodes_2_text" presStyleLbl="node1" presStyleIdx="3" presStyleCnt="4">
        <dgm:presLayoutVars>
          <dgm:bulletEnabled val="1"/>
        </dgm:presLayoutVars>
      </dgm:prSet>
      <dgm:spPr/>
    </dgm:pt>
    <dgm:pt modelId="{BB8267B8-68F8-4EDD-A5E5-2E1E47ED9D66}" type="pres">
      <dgm:prSet presAssocID="{24C34E1C-0E89-4BF1-8B59-D7F78D1E8299}" presName="FourNodes_3_text" presStyleLbl="node1" presStyleIdx="3" presStyleCnt="4">
        <dgm:presLayoutVars>
          <dgm:bulletEnabled val="1"/>
        </dgm:presLayoutVars>
      </dgm:prSet>
      <dgm:spPr/>
    </dgm:pt>
    <dgm:pt modelId="{B10CA139-5270-45B4-91F2-9D899803A711}" type="pres">
      <dgm:prSet presAssocID="{24C34E1C-0E89-4BF1-8B59-D7F78D1E829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6EA2A25-E468-4116-8043-43633F3AF1B1}" type="presOf" srcId="{41CC9B14-18F9-445F-9682-5EFCD2224D7B}" destId="{69B6B733-F7B9-498A-87BE-2AA9C845AF84}" srcOrd="1" destOrd="0" presId="urn:microsoft.com/office/officeart/2005/8/layout/vProcess5"/>
    <dgm:cxn modelId="{32AE786A-C6B1-452A-99F0-08B9FAB51291}" type="presOf" srcId="{D70BAF7D-746D-4609-B088-3677BA49EA79}" destId="{B10CA139-5270-45B4-91F2-9D899803A711}" srcOrd="1" destOrd="0" presId="urn:microsoft.com/office/officeart/2005/8/layout/vProcess5"/>
    <dgm:cxn modelId="{42878070-A325-4DAE-B63E-0B3A40991133}" srcId="{24C34E1C-0E89-4BF1-8B59-D7F78D1E8299}" destId="{1C9CE6A3-1DBE-4E09-871F-162905798FB6}" srcOrd="1" destOrd="0" parTransId="{5CC157D3-215C-4123-8352-F734248D0734}" sibTransId="{2FFD3A29-2822-4675-A2F1-CB441302A01C}"/>
    <dgm:cxn modelId="{4052B451-B645-4DF1-8252-FE3A535654CD}" type="presOf" srcId="{1C9CE6A3-1DBE-4E09-871F-162905798FB6}" destId="{9016A6CC-3D7D-432A-B8DA-486A24A9FC31}" srcOrd="0" destOrd="0" presId="urn:microsoft.com/office/officeart/2005/8/layout/vProcess5"/>
    <dgm:cxn modelId="{55E95F7A-B0D4-482E-9A33-4592F8243586}" type="presOf" srcId="{41CC9B14-18F9-445F-9682-5EFCD2224D7B}" destId="{CFF1E5DD-8687-42B9-A56D-F9D7B4311642}" srcOrd="0" destOrd="0" presId="urn:microsoft.com/office/officeart/2005/8/layout/vProcess5"/>
    <dgm:cxn modelId="{EDCC9A7C-7904-449A-B30C-3B9780915A55}" type="presOf" srcId="{24C34E1C-0E89-4BF1-8B59-D7F78D1E8299}" destId="{EDBC158F-2EF3-4A61-8620-A7063F06AEFD}" srcOrd="0" destOrd="0" presId="urn:microsoft.com/office/officeart/2005/8/layout/vProcess5"/>
    <dgm:cxn modelId="{34C92985-8692-4319-A45C-D0F3D0D56F75}" srcId="{24C34E1C-0E89-4BF1-8B59-D7F78D1E8299}" destId="{41CC9B14-18F9-445F-9682-5EFCD2224D7B}" srcOrd="0" destOrd="0" parTransId="{128A88C0-5212-4E8E-B61A-0F9201FFDB0D}" sibTransId="{B26B10A2-D46A-4336-B7FB-02A975E5EF1A}"/>
    <dgm:cxn modelId="{8BBFDC97-2249-4822-8B95-C7AA07F738F8}" srcId="{24C34E1C-0E89-4BF1-8B59-D7F78D1E8299}" destId="{D70BAF7D-746D-4609-B088-3677BA49EA79}" srcOrd="3" destOrd="0" parTransId="{9AE74B2E-FA54-46C4-BF43-87646227DF06}" sibTransId="{4A5A289D-9936-433C-A6EE-B90A0541AA56}"/>
    <dgm:cxn modelId="{FE8C96BC-DCF2-453F-9722-F6F3149F78CC}" srcId="{24C34E1C-0E89-4BF1-8B59-D7F78D1E8299}" destId="{170F0814-7885-413B-9E20-9027CBABCF04}" srcOrd="2" destOrd="0" parTransId="{6149C7F7-BBCF-49DA-8459-8D20BFE2C8F4}" sibTransId="{0AD46756-19C4-4950-8B29-B33B944FB2CB}"/>
    <dgm:cxn modelId="{961F25C6-0F5F-47B9-8A78-50C85438AD0F}" type="presOf" srcId="{170F0814-7885-413B-9E20-9027CBABCF04}" destId="{BB8267B8-68F8-4EDD-A5E5-2E1E47ED9D66}" srcOrd="1" destOrd="0" presId="urn:microsoft.com/office/officeart/2005/8/layout/vProcess5"/>
    <dgm:cxn modelId="{4C9E9DC9-54EC-448B-A35A-6B88DBD51741}" type="presOf" srcId="{170F0814-7885-413B-9E20-9027CBABCF04}" destId="{C6EBC23C-F781-489F-85AE-FCDB30B4C2FB}" srcOrd="0" destOrd="0" presId="urn:microsoft.com/office/officeart/2005/8/layout/vProcess5"/>
    <dgm:cxn modelId="{93D9A5D3-E5F3-4671-BC32-02A0A58CB19F}" type="presOf" srcId="{B26B10A2-D46A-4336-B7FB-02A975E5EF1A}" destId="{EEF29F91-1874-4AE2-8450-0A75678EB9C6}" srcOrd="0" destOrd="0" presId="urn:microsoft.com/office/officeart/2005/8/layout/vProcess5"/>
    <dgm:cxn modelId="{2571A8D5-1ABD-4025-AE65-795433723D58}" type="presOf" srcId="{D70BAF7D-746D-4609-B088-3677BA49EA79}" destId="{1C6005F7-17E4-4AA3-B160-A232F5789872}" srcOrd="0" destOrd="0" presId="urn:microsoft.com/office/officeart/2005/8/layout/vProcess5"/>
    <dgm:cxn modelId="{79E09EF4-B982-41D0-B570-423651F48B9D}" type="presOf" srcId="{1C9CE6A3-1DBE-4E09-871F-162905798FB6}" destId="{B25D3BAB-3CF1-47A9-A2C3-AB6F3F0D90C2}" srcOrd="1" destOrd="0" presId="urn:microsoft.com/office/officeart/2005/8/layout/vProcess5"/>
    <dgm:cxn modelId="{EFA7D0F6-6C09-4823-B807-AF219EEF0E0E}" type="presOf" srcId="{0AD46756-19C4-4950-8B29-B33B944FB2CB}" destId="{E22137F1-365D-41D5-89C0-5C0EA319353C}" srcOrd="0" destOrd="0" presId="urn:microsoft.com/office/officeart/2005/8/layout/vProcess5"/>
    <dgm:cxn modelId="{423A6DFE-0DCF-4639-B4C7-4EC0E16910B5}" type="presOf" srcId="{2FFD3A29-2822-4675-A2F1-CB441302A01C}" destId="{3A81794E-DFE2-45E3-86A2-197E4689BDD2}" srcOrd="0" destOrd="0" presId="urn:microsoft.com/office/officeart/2005/8/layout/vProcess5"/>
    <dgm:cxn modelId="{43EB2DC8-E750-45AD-980B-78702EFF6B63}" type="presParOf" srcId="{EDBC158F-2EF3-4A61-8620-A7063F06AEFD}" destId="{7FBBB153-7EF3-4B52-BBF8-0A4BAB0CC990}" srcOrd="0" destOrd="0" presId="urn:microsoft.com/office/officeart/2005/8/layout/vProcess5"/>
    <dgm:cxn modelId="{EF958B8C-10FE-458C-924D-3C3B94CED178}" type="presParOf" srcId="{EDBC158F-2EF3-4A61-8620-A7063F06AEFD}" destId="{CFF1E5DD-8687-42B9-A56D-F9D7B4311642}" srcOrd="1" destOrd="0" presId="urn:microsoft.com/office/officeart/2005/8/layout/vProcess5"/>
    <dgm:cxn modelId="{A8357F8A-3DCA-4DD8-84F3-FAEFDB68BF8C}" type="presParOf" srcId="{EDBC158F-2EF3-4A61-8620-A7063F06AEFD}" destId="{9016A6CC-3D7D-432A-B8DA-486A24A9FC31}" srcOrd="2" destOrd="0" presId="urn:microsoft.com/office/officeart/2005/8/layout/vProcess5"/>
    <dgm:cxn modelId="{D0BA7DC9-5BC7-4B37-A968-11A0967D5D8E}" type="presParOf" srcId="{EDBC158F-2EF3-4A61-8620-A7063F06AEFD}" destId="{C6EBC23C-F781-489F-85AE-FCDB30B4C2FB}" srcOrd="3" destOrd="0" presId="urn:microsoft.com/office/officeart/2005/8/layout/vProcess5"/>
    <dgm:cxn modelId="{38D530EE-6626-47E9-BDDD-9E6FB6693DC3}" type="presParOf" srcId="{EDBC158F-2EF3-4A61-8620-A7063F06AEFD}" destId="{1C6005F7-17E4-4AA3-B160-A232F5789872}" srcOrd="4" destOrd="0" presId="urn:microsoft.com/office/officeart/2005/8/layout/vProcess5"/>
    <dgm:cxn modelId="{0656C3E1-D117-43F5-B32F-84CA10A7AFA1}" type="presParOf" srcId="{EDBC158F-2EF3-4A61-8620-A7063F06AEFD}" destId="{EEF29F91-1874-4AE2-8450-0A75678EB9C6}" srcOrd="5" destOrd="0" presId="urn:microsoft.com/office/officeart/2005/8/layout/vProcess5"/>
    <dgm:cxn modelId="{74C75275-782E-4A72-9FEF-4F90ED92EF33}" type="presParOf" srcId="{EDBC158F-2EF3-4A61-8620-A7063F06AEFD}" destId="{3A81794E-DFE2-45E3-86A2-197E4689BDD2}" srcOrd="6" destOrd="0" presId="urn:microsoft.com/office/officeart/2005/8/layout/vProcess5"/>
    <dgm:cxn modelId="{32D0F109-8610-4296-9C70-98EC7CAB20FA}" type="presParOf" srcId="{EDBC158F-2EF3-4A61-8620-A7063F06AEFD}" destId="{E22137F1-365D-41D5-89C0-5C0EA319353C}" srcOrd="7" destOrd="0" presId="urn:microsoft.com/office/officeart/2005/8/layout/vProcess5"/>
    <dgm:cxn modelId="{FE1C70D3-17E3-46AE-9210-C379A4378886}" type="presParOf" srcId="{EDBC158F-2EF3-4A61-8620-A7063F06AEFD}" destId="{69B6B733-F7B9-498A-87BE-2AA9C845AF84}" srcOrd="8" destOrd="0" presId="urn:microsoft.com/office/officeart/2005/8/layout/vProcess5"/>
    <dgm:cxn modelId="{7CF95778-245D-4647-BD5B-CA16A717CE44}" type="presParOf" srcId="{EDBC158F-2EF3-4A61-8620-A7063F06AEFD}" destId="{B25D3BAB-3CF1-47A9-A2C3-AB6F3F0D90C2}" srcOrd="9" destOrd="0" presId="urn:microsoft.com/office/officeart/2005/8/layout/vProcess5"/>
    <dgm:cxn modelId="{1C8D7B04-4EEA-48EF-A031-5D08F6A60B9F}" type="presParOf" srcId="{EDBC158F-2EF3-4A61-8620-A7063F06AEFD}" destId="{BB8267B8-68F8-4EDD-A5E5-2E1E47ED9D66}" srcOrd="10" destOrd="0" presId="urn:microsoft.com/office/officeart/2005/8/layout/vProcess5"/>
    <dgm:cxn modelId="{10ECC87C-CAF4-4939-AF12-C9E984485DD1}" type="presParOf" srcId="{EDBC158F-2EF3-4A61-8620-A7063F06AEFD}" destId="{B10CA139-5270-45B4-91F2-9D899803A7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A19D6-61C5-4DCF-9E42-DF60CFF619B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66C73D-BD59-462D-8E84-9DD1A9CE42C3}">
      <dgm:prSet/>
      <dgm:spPr/>
      <dgm:t>
        <a:bodyPr/>
        <a:lstStyle/>
        <a:p>
          <a:r>
            <a:rPr lang="en-US"/>
            <a:t>Place slide on microscope and examine under 10X. </a:t>
          </a:r>
        </a:p>
      </dgm:t>
    </dgm:pt>
    <dgm:pt modelId="{BF1E757C-9798-47B7-9B43-167C8730D04E}" type="parTrans" cxnId="{741343A6-7DAB-45CB-AB2D-6FE7D344E516}">
      <dgm:prSet/>
      <dgm:spPr/>
      <dgm:t>
        <a:bodyPr/>
        <a:lstStyle/>
        <a:p>
          <a:endParaRPr lang="en-US"/>
        </a:p>
      </dgm:t>
    </dgm:pt>
    <dgm:pt modelId="{1B05AF3C-8418-4C9F-8BBA-8FFA10B00237}" type="sibTrans" cxnId="{741343A6-7DAB-45CB-AB2D-6FE7D344E51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167C10C-6E14-4DA7-A919-5950710D4D3B}">
      <dgm:prSet/>
      <dgm:spPr/>
      <dgm:t>
        <a:bodyPr/>
        <a:lstStyle/>
        <a:p>
          <a:r>
            <a:rPr lang="en-US"/>
            <a:t>Scan entire slide using an “S” shaped viewing pattern to look for any evidence of a fernlike pattern.</a:t>
          </a:r>
        </a:p>
      </dgm:t>
    </dgm:pt>
    <dgm:pt modelId="{96C9AB5D-CC50-411E-8EED-21BAE5A5DCE6}" type="parTrans" cxnId="{D8B15A6F-7D72-4FC9-930A-54A2762B6B9B}">
      <dgm:prSet/>
      <dgm:spPr/>
      <dgm:t>
        <a:bodyPr/>
        <a:lstStyle/>
        <a:p>
          <a:endParaRPr lang="en-US"/>
        </a:p>
      </dgm:t>
    </dgm:pt>
    <dgm:pt modelId="{225683BF-9224-4392-86CD-293CB849FE58}" type="sibTrans" cxnId="{D8B15A6F-7D72-4FC9-930A-54A2762B6B9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7E9FC25-48D8-4746-A004-02253EE63281}">
      <dgm:prSet/>
      <dgm:spPr/>
      <dgm:t>
        <a:bodyPr/>
        <a:lstStyle/>
        <a:p>
          <a:r>
            <a:rPr lang="en-US"/>
            <a:t>Observe the slide under high power (40X) magnification to confirm ferning pattern. </a:t>
          </a:r>
        </a:p>
      </dgm:t>
    </dgm:pt>
    <dgm:pt modelId="{74901F01-D621-4283-AC28-BD8B51C23555}" type="parTrans" cxnId="{D554EADD-D785-49BB-B6D1-408374C8D528}">
      <dgm:prSet/>
      <dgm:spPr/>
      <dgm:t>
        <a:bodyPr/>
        <a:lstStyle/>
        <a:p>
          <a:endParaRPr lang="en-US"/>
        </a:p>
      </dgm:t>
    </dgm:pt>
    <dgm:pt modelId="{34B4CAD1-E70C-4916-BA0F-0F12A57970AE}" type="sibTrans" cxnId="{D554EADD-D785-49BB-B6D1-408374C8D52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E05BBC7-7DC6-4678-AC49-B184F93B28E7}">
      <dgm:prSet/>
      <dgm:spPr/>
      <dgm:t>
        <a:bodyPr/>
        <a:lstStyle/>
        <a:p>
          <a:r>
            <a:rPr lang="en-US"/>
            <a:t>If amniotic fluid is present in the sample, crystallization and a fern leaf pattern will be observed. </a:t>
          </a:r>
        </a:p>
      </dgm:t>
    </dgm:pt>
    <dgm:pt modelId="{E53BB753-121F-4685-B6D7-6CD7A4EB0647}" type="parTrans" cxnId="{326619FA-2E68-42D4-9CB1-A0DA56DAEB10}">
      <dgm:prSet/>
      <dgm:spPr/>
      <dgm:t>
        <a:bodyPr/>
        <a:lstStyle/>
        <a:p>
          <a:endParaRPr lang="en-US"/>
        </a:p>
      </dgm:t>
    </dgm:pt>
    <dgm:pt modelId="{7D545A0A-D09F-421F-B186-0269426285BE}" type="sibTrans" cxnId="{326619FA-2E68-42D4-9CB1-A0DA56DAEB1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6D6F3F7-E8CD-4874-9396-8BA4BBBAC585}" type="pres">
      <dgm:prSet presAssocID="{E78A19D6-61C5-4DCF-9E42-DF60CFF619B9}" presName="Name0" presStyleCnt="0">
        <dgm:presLayoutVars>
          <dgm:animLvl val="lvl"/>
          <dgm:resizeHandles val="exact"/>
        </dgm:presLayoutVars>
      </dgm:prSet>
      <dgm:spPr/>
    </dgm:pt>
    <dgm:pt modelId="{77F6468A-8B74-43FD-A2D0-42A040DA7EA1}" type="pres">
      <dgm:prSet presAssocID="{BF66C73D-BD59-462D-8E84-9DD1A9CE42C3}" presName="compositeNode" presStyleCnt="0">
        <dgm:presLayoutVars>
          <dgm:bulletEnabled val="1"/>
        </dgm:presLayoutVars>
      </dgm:prSet>
      <dgm:spPr/>
    </dgm:pt>
    <dgm:pt modelId="{22ADC3B6-86D2-4F56-B080-14F91A9ABA44}" type="pres">
      <dgm:prSet presAssocID="{BF66C73D-BD59-462D-8E84-9DD1A9CE42C3}" presName="bgRect" presStyleLbl="bgAccFollowNode1" presStyleIdx="0" presStyleCnt="4"/>
      <dgm:spPr/>
    </dgm:pt>
    <dgm:pt modelId="{2EF3B1E5-FDC6-40BE-A7A7-E55404088E47}" type="pres">
      <dgm:prSet presAssocID="{1B05AF3C-8418-4C9F-8BBA-8FFA10B0023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F869B4B-E1E6-4765-993A-70A28E7534D2}" type="pres">
      <dgm:prSet presAssocID="{BF66C73D-BD59-462D-8E84-9DD1A9CE42C3}" presName="bottomLine" presStyleLbl="alignNode1" presStyleIdx="1" presStyleCnt="8">
        <dgm:presLayoutVars/>
      </dgm:prSet>
      <dgm:spPr/>
    </dgm:pt>
    <dgm:pt modelId="{A7C06437-6B8F-45B6-9FAC-CC52E44D4689}" type="pres">
      <dgm:prSet presAssocID="{BF66C73D-BD59-462D-8E84-9DD1A9CE42C3}" presName="nodeText" presStyleLbl="bgAccFollowNode1" presStyleIdx="0" presStyleCnt="4">
        <dgm:presLayoutVars>
          <dgm:bulletEnabled val="1"/>
        </dgm:presLayoutVars>
      </dgm:prSet>
      <dgm:spPr/>
    </dgm:pt>
    <dgm:pt modelId="{FD9DAF7A-7B89-40DC-A620-B7167DF30E97}" type="pres">
      <dgm:prSet presAssocID="{1B05AF3C-8418-4C9F-8BBA-8FFA10B00237}" presName="sibTrans" presStyleCnt="0"/>
      <dgm:spPr/>
    </dgm:pt>
    <dgm:pt modelId="{3D512675-73C0-451F-8730-73CFA2719BE8}" type="pres">
      <dgm:prSet presAssocID="{3167C10C-6E14-4DA7-A919-5950710D4D3B}" presName="compositeNode" presStyleCnt="0">
        <dgm:presLayoutVars>
          <dgm:bulletEnabled val="1"/>
        </dgm:presLayoutVars>
      </dgm:prSet>
      <dgm:spPr/>
    </dgm:pt>
    <dgm:pt modelId="{CD63BA87-DDC1-49C7-B6F9-17AA025B188B}" type="pres">
      <dgm:prSet presAssocID="{3167C10C-6E14-4DA7-A919-5950710D4D3B}" presName="bgRect" presStyleLbl="bgAccFollowNode1" presStyleIdx="1" presStyleCnt="4"/>
      <dgm:spPr/>
    </dgm:pt>
    <dgm:pt modelId="{2BD89ABC-5032-4CC3-BCB8-9249E7D7A89E}" type="pres">
      <dgm:prSet presAssocID="{225683BF-9224-4392-86CD-293CB849FE5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1153FD7-9B16-410C-AF8B-E28512417F92}" type="pres">
      <dgm:prSet presAssocID="{3167C10C-6E14-4DA7-A919-5950710D4D3B}" presName="bottomLine" presStyleLbl="alignNode1" presStyleIdx="3" presStyleCnt="8">
        <dgm:presLayoutVars/>
      </dgm:prSet>
      <dgm:spPr/>
    </dgm:pt>
    <dgm:pt modelId="{03FF0CC8-A33C-4659-888A-62384CC181CE}" type="pres">
      <dgm:prSet presAssocID="{3167C10C-6E14-4DA7-A919-5950710D4D3B}" presName="nodeText" presStyleLbl="bgAccFollowNode1" presStyleIdx="1" presStyleCnt="4">
        <dgm:presLayoutVars>
          <dgm:bulletEnabled val="1"/>
        </dgm:presLayoutVars>
      </dgm:prSet>
      <dgm:spPr/>
    </dgm:pt>
    <dgm:pt modelId="{876082E1-4544-4366-94FF-CB38F5F59127}" type="pres">
      <dgm:prSet presAssocID="{225683BF-9224-4392-86CD-293CB849FE58}" presName="sibTrans" presStyleCnt="0"/>
      <dgm:spPr/>
    </dgm:pt>
    <dgm:pt modelId="{48B43B0E-73D3-43A8-B439-D3E242DC3E45}" type="pres">
      <dgm:prSet presAssocID="{77E9FC25-48D8-4746-A004-02253EE63281}" presName="compositeNode" presStyleCnt="0">
        <dgm:presLayoutVars>
          <dgm:bulletEnabled val="1"/>
        </dgm:presLayoutVars>
      </dgm:prSet>
      <dgm:spPr/>
    </dgm:pt>
    <dgm:pt modelId="{D39F2919-5B61-4540-8B5A-BEF03032C0FE}" type="pres">
      <dgm:prSet presAssocID="{77E9FC25-48D8-4746-A004-02253EE63281}" presName="bgRect" presStyleLbl="bgAccFollowNode1" presStyleIdx="2" presStyleCnt="4"/>
      <dgm:spPr/>
    </dgm:pt>
    <dgm:pt modelId="{B8D38B4A-0254-4E08-B21A-B8DD4FF6EBA5}" type="pres">
      <dgm:prSet presAssocID="{34B4CAD1-E70C-4916-BA0F-0F12A57970AE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04360FEE-8FE6-415E-BFA0-9AF0A7C61A4C}" type="pres">
      <dgm:prSet presAssocID="{77E9FC25-48D8-4746-A004-02253EE63281}" presName="bottomLine" presStyleLbl="alignNode1" presStyleIdx="5" presStyleCnt="8">
        <dgm:presLayoutVars/>
      </dgm:prSet>
      <dgm:spPr/>
    </dgm:pt>
    <dgm:pt modelId="{DD45AA0D-DA85-44B0-848E-B8C4C3B2380A}" type="pres">
      <dgm:prSet presAssocID="{77E9FC25-48D8-4746-A004-02253EE63281}" presName="nodeText" presStyleLbl="bgAccFollowNode1" presStyleIdx="2" presStyleCnt="4">
        <dgm:presLayoutVars>
          <dgm:bulletEnabled val="1"/>
        </dgm:presLayoutVars>
      </dgm:prSet>
      <dgm:spPr/>
    </dgm:pt>
    <dgm:pt modelId="{927E39A7-82E8-4401-A970-C7A9B0C82EB5}" type="pres">
      <dgm:prSet presAssocID="{34B4CAD1-E70C-4916-BA0F-0F12A57970AE}" presName="sibTrans" presStyleCnt="0"/>
      <dgm:spPr/>
    </dgm:pt>
    <dgm:pt modelId="{FFC9AE12-BB97-4B65-B468-FB1A28CAA76E}" type="pres">
      <dgm:prSet presAssocID="{DE05BBC7-7DC6-4678-AC49-B184F93B28E7}" presName="compositeNode" presStyleCnt="0">
        <dgm:presLayoutVars>
          <dgm:bulletEnabled val="1"/>
        </dgm:presLayoutVars>
      </dgm:prSet>
      <dgm:spPr/>
    </dgm:pt>
    <dgm:pt modelId="{B0DC88BA-A3B4-496D-B510-9B3FE805F2DF}" type="pres">
      <dgm:prSet presAssocID="{DE05BBC7-7DC6-4678-AC49-B184F93B28E7}" presName="bgRect" presStyleLbl="bgAccFollowNode1" presStyleIdx="3" presStyleCnt="4"/>
      <dgm:spPr/>
    </dgm:pt>
    <dgm:pt modelId="{75E6AA4E-325C-463D-8E7A-6036A7F1DC79}" type="pres">
      <dgm:prSet presAssocID="{7D545A0A-D09F-421F-B186-0269426285B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BA88720-3430-40BB-9364-159920C61D02}" type="pres">
      <dgm:prSet presAssocID="{DE05BBC7-7DC6-4678-AC49-B184F93B28E7}" presName="bottomLine" presStyleLbl="alignNode1" presStyleIdx="7" presStyleCnt="8">
        <dgm:presLayoutVars/>
      </dgm:prSet>
      <dgm:spPr/>
    </dgm:pt>
    <dgm:pt modelId="{68D60B13-7F2F-4330-B335-DDA4F4CF5A9A}" type="pres">
      <dgm:prSet presAssocID="{DE05BBC7-7DC6-4678-AC49-B184F93B28E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7A93E0C-BF14-4A5C-9094-2458117C4AE5}" type="presOf" srcId="{7D545A0A-D09F-421F-B186-0269426285BE}" destId="{75E6AA4E-325C-463D-8E7A-6036A7F1DC79}" srcOrd="0" destOrd="0" presId="urn:microsoft.com/office/officeart/2016/7/layout/BasicLinearProcessNumbered"/>
    <dgm:cxn modelId="{BE9B0812-5D87-425A-9DBC-EADFEA06FEA6}" type="presOf" srcId="{DE05BBC7-7DC6-4678-AC49-B184F93B28E7}" destId="{B0DC88BA-A3B4-496D-B510-9B3FE805F2DF}" srcOrd="0" destOrd="0" presId="urn:microsoft.com/office/officeart/2016/7/layout/BasicLinearProcessNumbered"/>
    <dgm:cxn modelId="{DA527E27-5733-4CB5-A88B-21DD8E61ADED}" type="presOf" srcId="{1B05AF3C-8418-4C9F-8BBA-8FFA10B00237}" destId="{2EF3B1E5-FDC6-40BE-A7A7-E55404088E47}" srcOrd="0" destOrd="0" presId="urn:microsoft.com/office/officeart/2016/7/layout/BasicLinearProcessNumbered"/>
    <dgm:cxn modelId="{7FF5662F-F565-4A65-B130-FD3372EC99CB}" type="presOf" srcId="{BF66C73D-BD59-462D-8E84-9DD1A9CE42C3}" destId="{A7C06437-6B8F-45B6-9FAC-CC52E44D4689}" srcOrd="1" destOrd="0" presId="urn:microsoft.com/office/officeart/2016/7/layout/BasicLinearProcessNumbered"/>
    <dgm:cxn modelId="{AE655147-77E1-47D0-A1AF-37D4728154AA}" type="presOf" srcId="{34B4CAD1-E70C-4916-BA0F-0F12A57970AE}" destId="{B8D38B4A-0254-4E08-B21A-B8DD4FF6EBA5}" srcOrd="0" destOrd="0" presId="urn:microsoft.com/office/officeart/2016/7/layout/BasicLinearProcessNumbered"/>
    <dgm:cxn modelId="{D8B15A6F-7D72-4FC9-930A-54A2762B6B9B}" srcId="{E78A19D6-61C5-4DCF-9E42-DF60CFF619B9}" destId="{3167C10C-6E14-4DA7-A919-5950710D4D3B}" srcOrd="1" destOrd="0" parTransId="{96C9AB5D-CC50-411E-8EED-21BAE5A5DCE6}" sibTransId="{225683BF-9224-4392-86CD-293CB849FE58}"/>
    <dgm:cxn modelId="{59E86D52-7E08-4B1F-882D-1F7632D8A706}" type="presOf" srcId="{3167C10C-6E14-4DA7-A919-5950710D4D3B}" destId="{03FF0CC8-A33C-4659-888A-62384CC181CE}" srcOrd="1" destOrd="0" presId="urn:microsoft.com/office/officeart/2016/7/layout/BasicLinearProcessNumbered"/>
    <dgm:cxn modelId="{D179B854-BCED-4B4B-BBDE-A67CFCB8532A}" type="presOf" srcId="{77E9FC25-48D8-4746-A004-02253EE63281}" destId="{D39F2919-5B61-4540-8B5A-BEF03032C0FE}" srcOrd="0" destOrd="0" presId="urn:microsoft.com/office/officeart/2016/7/layout/BasicLinearProcessNumbered"/>
    <dgm:cxn modelId="{DFD00A75-7F3A-444A-AFC9-9400A52BE262}" type="presOf" srcId="{BF66C73D-BD59-462D-8E84-9DD1A9CE42C3}" destId="{22ADC3B6-86D2-4F56-B080-14F91A9ABA44}" srcOrd="0" destOrd="0" presId="urn:microsoft.com/office/officeart/2016/7/layout/BasicLinearProcessNumbered"/>
    <dgm:cxn modelId="{4F8AE055-92B3-420F-966B-F2A721C835F7}" type="presOf" srcId="{77E9FC25-48D8-4746-A004-02253EE63281}" destId="{DD45AA0D-DA85-44B0-848E-B8C4C3B2380A}" srcOrd="1" destOrd="0" presId="urn:microsoft.com/office/officeart/2016/7/layout/BasicLinearProcessNumbered"/>
    <dgm:cxn modelId="{30DFA998-DB4B-4C65-9C1C-55EF69DA759F}" type="presOf" srcId="{3167C10C-6E14-4DA7-A919-5950710D4D3B}" destId="{CD63BA87-DDC1-49C7-B6F9-17AA025B188B}" srcOrd="0" destOrd="0" presId="urn:microsoft.com/office/officeart/2016/7/layout/BasicLinearProcessNumbered"/>
    <dgm:cxn modelId="{741343A6-7DAB-45CB-AB2D-6FE7D344E516}" srcId="{E78A19D6-61C5-4DCF-9E42-DF60CFF619B9}" destId="{BF66C73D-BD59-462D-8E84-9DD1A9CE42C3}" srcOrd="0" destOrd="0" parTransId="{BF1E757C-9798-47B7-9B43-167C8730D04E}" sibTransId="{1B05AF3C-8418-4C9F-8BBA-8FFA10B00237}"/>
    <dgm:cxn modelId="{C13A1EAC-F239-444C-991B-2E16453623B3}" type="presOf" srcId="{225683BF-9224-4392-86CD-293CB849FE58}" destId="{2BD89ABC-5032-4CC3-BCB8-9249E7D7A89E}" srcOrd="0" destOrd="0" presId="urn:microsoft.com/office/officeart/2016/7/layout/BasicLinearProcessNumbered"/>
    <dgm:cxn modelId="{C50BB2AF-2921-4ADC-9942-0DDB9CEFBC25}" type="presOf" srcId="{DE05BBC7-7DC6-4678-AC49-B184F93B28E7}" destId="{68D60B13-7F2F-4330-B335-DDA4F4CF5A9A}" srcOrd="1" destOrd="0" presId="urn:microsoft.com/office/officeart/2016/7/layout/BasicLinearProcessNumbered"/>
    <dgm:cxn modelId="{D554EADD-D785-49BB-B6D1-408374C8D528}" srcId="{E78A19D6-61C5-4DCF-9E42-DF60CFF619B9}" destId="{77E9FC25-48D8-4746-A004-02253EE63281}" srcOrd="2" destOrd="0" parTransId="{74901F01-D621-4283-AC28-BD8B51C23555}" sibTransId="{34B4CAD1-E70C-4916-BA0F-0F12A57970AE}"/>
    <dgm:cxn modelId="{182637E7-C398-4BA1-89E7-B073B80DB06C}" type="presOf" srcId="{E78A19D6-61C5-4DCF-9E42-DF60CFF619B9}" destId="{56D6F3F7-E8CD-4874-9396-8BA4BBBAC585}" srcOrd="0" destOrd="0" presId="urn:microsoft.com/office/officeart/2016/7/layout/BasicLinearProcessNumbered"/>
    <dgm:cxn modelId="{326619FA-2E68-42D4-9CB1-A0DA56DAEB10}" srcId="{E78A19D6-61C5-4DCF-9E42-DF60CFF619B9}" destId="{DE05BBC7-7DC6-4678-AC49-B184F93B28E7}" srcOrd="3" destOrd="0" parTransId="{E53BB753-121F-4685-B6D7-6CD7A4EB0647}" sibTransId="{7D545A0A-D09F-421F-B186-0269426285BE}"/>
    <dgm:cxn modelId="{3060B319-D00B-41C6-B4B2-63D2732E231C}" type="presParOf" srcId="{56D6F3F7-E8CD-4874-9396-8BA4BBBAC585}" destId="{77F6468A-8B74-43FD-A2D0-42A040DA7EA1}" srcOrd="0" destOrd="0" presId="urn:microsoft.com/office/officeart/2016/7/layout/BasicLinearProcessNumbered"/>
    <dgm:cxn modelId="{26BE6F61-1E5C-4A66-A3A5-076765FE475A}" type="presParOf" srcId="{77F6468A-8B74-43FD-A2D0-42A040DA7EA1}" destId="{22ADC3B6-86D2-4F56-B080-14F91A9ABA44}" srcOrd="0" destOrd="0" presId="urn:microsoft.com/office/officeart/2016/7/layout/BasicLinearProcessNumbered"/>
    <dgm:cxn modelId="{EBB924E2-C136-415F-B398-11847F2FF7F3}" type="presParOf" srcId="{77F6468A-8B74-43FD-A2D0-42A040DA7EA1}" destId="{2EF3B1E5-FDC6-40BE-A7A7-E55404088E47}" srcOrd="1" destOrd="0" presId="urn:microsoft.com/office/officeart/2016/7/layout/BasicLinearProcessNumbered"/>
    <dgm:cxn modelId="{70D1A84C-4B8B-40B0-A294-05537719CF20}" type="presParOf" srcId="{77F6468A-8B74-43FD-A2D0-42A040DA7EA1}" destId="{7F869B4B-E1E6-4765-993A-70A28E7534D2}" srcOrd="2" destOrd="0" presId="urn:microsoft.com/office/officeart/2016/7/layout/BasicLinearProcessNumbered"/>
    <dgm:cxn modelId="{025FC478-9A12-43A8-804D-81F4F3C2647D}" type="presParOf" srcId="{77F6468A-8B74-43FD-A2D0-42A040DA7EA1}" destId="{A7C06437-6B8F-45B6-9FAC-CC52E44D4689}" srcOrd="3" destOrd="0" presId="urn:microsoft.com/office/officeart/2016/7/layout/BasicLinearProcessNumbered"/>
    <dgm:cxn modelId="{D343FF93-1149-45B9-9894-F3A0DD4B2D09}" type="presParOf" srcId="{56D6F3F7-E8CD-4874-9396-8BA4BBBAC585}" destId="{FD9DAF7A-7B89-40DC-A620-B7167DF30E97}" srcOrd="1" destOrd="0" presId="urn:microsoft.com/office/officeart/2016/7/layout/BasicLinearProcessNumbered"/>
    <dgm:cxn modelId="{99CF8018-5F60-4DEA-A7AD-769D2F1D00A2}" type="presParOf" srcId="{56D6F3F7-E8CD-4874-9396-8BA4BBBAC585}" destId="{3D512675-73C0-451F-8730-73CFA2719BE8}" srcOrd="2" destOrd="0" presId="urn:microsoft.com/office/officeart/2016/7/layout/BasicLinearProcessNumbered"/>
    <dgm:cxn modelId="{2F109D6D-BBDC-4754-9CF3-533F47B6C033}" type="presParOf" srcId="{3D512675-73C0-451F-8730-73CFA2719BE8}" destId="{CD63BA87-DDC1-49C7-B6F9-17AA025B188B}" srcOrd="0" destOrd="0" presId="urn:microsoft.com/office/officeart/2016/7/layout/BasicLinearProcessNumbered"/>
    <dgm:cxn modelId="{F67358B9-9101-44CF-A478-647EF2EF402E}" type="presParOf" srcId="{3D512675-73C0-451F-8730-73CFA2719BE8}" destId="{2BD89ABC-5032-4CC3-BCB8-9249E7D7A89E}" srcOrd="1" destOrd="0" presId="urn:microsoft.com/office/officeart/2016/7/layout/BasicLinearProcessNumbered"/>
    <dgm:cxn modelId="{D1AE6B00-2ABD-49ED-85AB-6E1FFED278CC}" type="presParOf" srcId="{3D512675-73C0-451F-8730-73CFA2719BE8}" destId="{51153FD7-9B16-410C-AF8B-E28512417F92}" srcOrd="2" destOrd="0" presId="urn:microsoft.com/office/officeart/2016/7/layout/BasicLinearProcessNumbered"/>
    <dgm:cxn modelId="{287A2475-392D-4F04-A2FB-36FCBE659ADE}" type="presParOf" srcId="{3D512675-73C0-451F-8730-73CFA2719BE8}" destId="{03FF0CC8-A33C-4659-888A-62384CC181CE}" srcOrd="3" destOrd="0" presId="urn:microsoft.com/office/officeart/2016/7/layout/BasicLinearProcessNumbered"/>
    <dgm:cxn modelId="{732C2203-8D0C-4DC1-AC7E-8DDC3E617E2D}" type="presParOf" srcId="{56D6F3F7-E8CD-4874-9396-8BA4BBBAC585}" destId="{876082E1-4544-4366-94FF-CB38F5F59127}" srcOrd="3" destOrd="0" presId="urn:microsoft.com/office/officeart/2016/7/layout/BasicLinearProcessNumbered"/>
    <dgm:cxn modelId="{56D187C4-A901-4265-BC4C-6C4CF3EB4D86}" type="presParOf" srcId="{56D6F3F7-E8CD-4874-9396-8BA4BBBAC585}" destId="{48B43B0E-73D3-43A8-B439-D3E242DC3E45}" srcOrd="4" destOrd="0" presId="urn:microsoft.com/office/officeart/2016/7/layout/BasicLinearProcessNumbered"/>
    <dgm:cxn modelId="{60E9BA4D-D714-44C4-B757-0F41A4EA1293}" type="presParOf" srcId="{48B43B0E-73D3-43A8-B439-D3E242DC3E45}" destId="{D39F2919-5B61-4540-8B5A-BEF03032C0FE}" srcOrd="0" destOrd="0" presId="urn:microsoft.com/office/officeart/2016/7/layout/BasicLinearProcessNumbered"/>
    <dgm:cxn modelId="{E029F81C-8753-4779-BC2E-A11F0EC6DC16}" type="presParOf" srcId="{48B43B0E-73D3-43A8-B439-D3E242DC3E45}" destId="{B8D38B4A-0254-4E08-B21A-B8DD4FF6EBA5}" srcOrd="1" destOrd="0" presId="urn:microsoft.com/office/officeart/2016/7/layout/BasicLinearProcessNumbered"/>
    <dgm:cxn modelId="{D51AB16E-DB3C-42D0-8710-900943A71C69}" type="presParOf" srcId="{48B43B0E-73D3-43A8-B439-D3E242DC3E45}" destId="{04360FEE-8FE6-415E-BFA0-9AF0A7C61A4C}" srcOrd="2" destOrd="0" presId="urn:microsoft.com/office/officeart/2016/7/layout/BasicLinearProcessNumbered"/>
    <dgm:cxn modelId="{F584DF60-17A3-4531-BBA7-E1B673E5D0EB}" type="presParOf" srcId="{48B43B0E-73D3-43A8-B439-D3E242DC3E45}" destId="{DD45AA0D-DA85-44B0-848E-B8C4C3B2380A}" srcOrd="3" destOrd="0" presId="urn:microsoft.com/office/officeart/2016/7/layout/BasicLinearProcessNumbered"/>
    <dgm:cxn modelId="{A2127A84-D52C-4E36-A094-412E497E3C84}" type="presParOf" srcId="{56D6F3F7-E8CD-4874-9396-8BA4BBBAC585}" destId="{927E39A7-82E8-4401-A970-C7A9B0C82EB5}" srcOrd="5" destOrd="0" presId="urn:microsoft.com/office/officeart/2016/7/layout/BasicLinearProcessNumbered"/>
    <dgm:cxn modelId="{B3FC9641-3C73-485F-9D10-3454AEA58778}" type="presParOf" srcId="{56D6F3F7-E8CD-4874-9396-8BA4BBBAC585}" destId="{FFC9AE12-BB97-4B65-B468-FB1A28CAA76E}" srcOrd="6" destOrd="0" presId="urn:microsoft.com/office/officeart/2016/7/layout/BasicLinearProcessNumbered"/>
    <dgm:cxn modelId="{FE78F1CD-59A9-40E6-9D22-2E4AF14C477E}" type="presParOf" srcId="{FFC9AE12-BB97-4B65-B468-FB1A28CAA76E}" destId="{B0DC88BA-A3B4-496D-B510-9B3FE805F2DF}" srcOrd="0" destOrd="0" presId="urn:microsoft.com/office/officeart/2016/7/layout/BasicLinearProcessNumbered"/>
    <dgm:cxn modelId="{A202F5DF-8992-42A1-B391-6662105B02C9}" type="presParOf" srcId="{FFC9AE12-BB97-4B65-B468-FB1A28CAA76E}" destId="{75E6AA4E-325C-463D-8E7A-6036A7F1DC79}" srcOrd="1" destOrd="0" presId="urn:microsoft.com/office/officeart/2016/7/layout/BasicLinearProcessNumbered"/>
    <dgm:cxn modelId="{50BE3404-AC27-4AC3-8FE3-43E226EC4457}" type="presParOf" srcId="{FFC9AE12-BB97-4B65-B468-FB1A28CAA76E}" destId="{7BA88720-3430-40BB-9364-159920C61D02}" srcOrd="2" destOrd="0" presId="urn:microsoft.com/office/officeart/2016/7/layout/BasicLinearProcessNumbered"/>
    <dgm:cxn modelId="{8C41A084-E95B-465B-B0BB-94EAA535B6A0}" type="presParOf" srcId="{FFC9AE12-BB97-4B65-B468-FB1A28CAA76E}" destId="{68D60B13-7F2F-4330-B335-DDA4F4CF5A9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F64BA0-21F2-4F33-B50D-825DE5D500F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34534C-7E28-4389-AC4C-5CB7F73855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Order</a:t>
          </a:r>
        </a:p>
      </dgm:t>
    </dgm:pt>
    <dgm:pt modelId="{5842E33C-3587-4369-987D-06CA88B24F4A}" type="parTrans" cxnId="{104F1FE0-3A90-4EFD-B606-6FF5DB18C934}">
      <dgm:prSet/>
      <dgm:spPr/>
      <dgm:t>
        <a:bodyPr/>
        <a:lstStyle/>
        <a:p>
          <a:endParaRPr lang="en-US"/>
        </a:p>
      </dgm:t>
    </dgm:pt>
    <dgm:pt modelId="{82F087B5-358C-423A-AA34-F0D4300E7F24}" type="sibTrans" cxnId="{104F1FE0-3A90-4EFD-B606-6FF5DB18C934}">
      <dgm:prSet/>
      <dgm:spPr/>
      <dgm:t>
        <a:bodyPr/>
        <a:lstStyle/>
        <a:p>
          <a:endParaRPr lang="en-US"/>
        </a:p>
      </dgm:t>
    </dgm:pt>
    <dgm:pt modelId="{EECCAFED-0796-4D29-B1F6-9298C9D643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Order POC Fern Test in EPIC.</a:t>
          </a:r>
        </a:p>
      </dgm:t>
    </dgm:pt>
    <dgm:pt modelId="{8100B9C0-246E-49FF-9EDE-7783D6B4F997}" type="parTrans" cxnId="{EF59929F-6F6B-4065-8788-6B5B2CEC2709}">
      <dgm:prSet/>
      <dgm:spPr/>
      <dgm:t>
        <a:bodyPr/>
        <a:lstStyle/>
        <a:p>
          <a:endParaRPr lang="en-US"/>
        </a:p>
      </dgm:t>
    </dgm:pt>
    <dgm:pt modelId="{BEDD14E3-D0B3-42BA-B8CB-FA0048CF2ABE}" type="sibTrans" cxnId="{EF59929F-6F6B-4065-8788-6B5B2CEC2709}">
      <dgm:prSet/>
      <dgm:spPr/>
      <dgm:t>
        <a:bodyPr/>
        <a:lstStyle/>
        <a:p>
          <a:endParaRPr lang="en-US"/>
        </a:p>
      </dgm:t>
    </dgm:pt>
    <dgm:pt modelId="{9FAA68ED-E065-4998-A73E-F1B8633B6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Record</a:t>
          </a:r>
        </a:p>
      </dgm:t>
    </dgm:pt>
    <dgm:pt modelId="{FAA5D9F7-C3E5-4931-8339-D7EE250831B8}" type="parTrans" cxnId="{69B47B11-288D-450C-A820-2A3467315D89}">
      <dgm:prSet/>
      <dgm:spPr/>
      <dgm:t>
        <a:bodyPr/>
        <a:lstStyle/>
        <a:p>
          <a:endParaRPr lang="en-US"/>
        </a:p>
      </dgm:t>
    </dgm:pt>
    <dgm:pt modelId="{1DEAEF82-5967-4788-A6F0-27FC67860D27}" type="sibTrans" cxnId="{69B47B11-288D-450C-A820-2A3467315D89}">
      <dgm:prSet/>
      <dgm:spPr/>
      <dgm:t>
        <a:bodyPr/>
        <a:lstStyle/>
        <a:p>
          <a:endParaRPr lang="en-US"/>
        </a:p>
      </dgm:t>
    </dgm:pt>
    <dgm:pt modelId="{0B305F5D-131D-4EA7-B569-2BCF2F6148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Once ordered, POC Fern Test will be available for resulting in the EPIC </a:t>
          </a:r>
          <a:r>
            <a:rPr lang="en-US" i="1" dirty="0"/>
            <a:t>Enter/Edit Results</a:t>
          </a:r>
          <a:r>
            <a:rPr lang="en-US" dirty="0"/>
            <a:t> tab. Enter the findings into the patient’s Medical Record using Enter/Edit (see next slide for EPIC screen print).</a:t>
          </a:r>
        </a:p>
      </dgm:t>
    </dgm:pt>
    <dgm:pt modelId="{7744FF33-490C-438B-9086-FF47A613908E}" type="parTrans" cxnId="{1D0438B7-198E-4505-8C10-35C720DEDD49}">
      <dgm:prSet/>
      <dgm:spPr/>
      <dgm:t>
        <a:bodyPr/>
        <a:lstStyle/>
        <a:p>
          <a:endParaRPr lang="en-US"/>
        </a:p>
      </dgm:t>
    </dgm:pt>
    <dgm:pt modelId="{FAEBA262-EB0E-4CA7-981A-01FA52D7E90E}" type="sibTrans" cxnId="{1D0438B7-198E-4505-8C10-35C720DEDD49}">
      <dgm:prSet/>
      <dgm:spPr/>
      <dgm:t>
        <a:bodyPr/>
        <a:lstStyle/>
        <a:p>
          <a:endParaRPr lang="en-US"/>
        </a:p>
      </dgm:t>
    </dgm:pt>
    <dgm:pt modelId="{F9D5F74A-1057-4CA3-A912-6A885600F0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Results</a:t>
          </a:r>
        </a:p>
      </dgm:t>
    </dgm:pt>
    <dgm:pt modelId="{A4B6A94B-0DA1-430F-87AA-38ADD7505B29}" type="parTrans" cxnId="{DBC0D95F-1579-4D7A-B785-A079C1FDAAC9}">
      <dgm:prSet/>
      <dgm:spPr/>
      <dgm:t>
        <a:bodyPr/>
        <a:lstStyle/>
        <a:p>
          <a:endParaRPr lang="en-US"/>
        </a:p>
      </dgm:t>
    </dgm:pt>
    <dgm:pt modelId="{8E394A43-25AB-471B-9657-7047947A5360}" type="sibTrans" cxnId="{DBC0D95F-1579-4D7A-B785-A079C1FDAAC9}">
      <dgm:prSet/>
      <dgm:spPr/>
      <dgm:t>
        <a:bodyPr/>
        <a:lstStyle/>
        <a:p>
          <a:endParaRPr lang="en-US"/>
        </a:p>
      </dgm:t>
    </dgm:pt>
    <dgm:pt modelId="{6D8D4391-854B-459A-9279-904DEFFC13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Normal Results:  </a:t>
          </a:r>
          <a:r>
            <a:rPr lang="en-US" dirty="0" err="1"/>
            <a:t>Ferming</a:t>
          </a:r>
          <a:r>
            <a:rPr lang="en-US" dirty="0"/>
            <a:t> Absent</a:t>
          </a:r>
        </a:p>
      </dgm:t>
    </dgm:pt>
    <dgm:pt modelId="{8B7C7C95-F3D9-469E-8D35-5B151282355D}" type="sibTrans" cxnId="{7F224557-B8DE-4C4F-8CD1-6FBCA0E8C4C3}">
      <dgm:prSet/>
      <dgm:spPr/>
      <dgm:t>
        <a:bodyPr/>
        <a:lstStyle/>
        <a:p>
          <a:endParaRPr lang="en-US"/>
        </a:p>
      </dgm:t>
    </dgm:pt>
    <dgm:pt modelId="{71462BEF-BBFA-494F-8D5E-A7CA8F4A6FD4}" type="parTrans" cxnId="{7F224557-B8DE-4C4F-8CD1-6FBCA0E8C4C3}">
      <dgm:prSet/>
      <dgm:spPr/>
      <dgm:t>
        <a:bodyPr/>
        <a:lstStyle/>
        <a:p>
          <a:endParaRPr lang="en-US"/>
        </a:p>
      </dgm:t>
    </dgm:pt>
    <dgm:pt modelId="{2AE12ADC-D3AC-4FFF-954C-F62198198565}">
      <dgm:prSet/>
      <dgm:spPr/>
      <dgm:t>
        <a:bodyPr/>
        <a:lstStyle/>
        <a:p>
          <a:r>
            <a:rPr lang="en-US" dirty="0"/>
            <a:t>Abnormal results: </a:t>
          </a:r>
          <a:r>
            <a:rPr lang="en-US" dirty="0" err="1"/>
            <a:t>Ferning</a:t>
          </a:r>
          <a:r>
            <a:rPr lang="en-US" dirty="0"/>
            <a:t> Present</a:t>
          </a:r>
        </a:p>
      </dgm:t>
    </dgm:pt>
    <dgm:pt modelId="{B5EFE138-63E2-46B6-886A-B97CC697F0E0}" type="sibTrans" cxnId="{26302BAA-096B-49D9-91D1-C33607AB7C3B}">
      <dgm:prSet/>
      <dgm:spPr/>
      <dgm:t>
        <a:bodyPr/>
        <a:lstStyle/>
        <a:p>
          <a:endParaRPr lang="en-US"/>
        </a:p>
      </dgm:t>
    </dgm:pt>
    <dgm:pt modelId="{E35FE7BB-CDD7-41D9-99D4-ABADE4818E87}" type="parTrans" cxnId="{26302BAA-096B-49D9-91D1-C33607AB7C3B}">
      <dgm:prSet/>
      <dgm:spPr/>
      <dgm:t>
        <a:bodyPr/>
        <a:lstStyle/>
        <a:p>
          <a:endParaRPr lang="en-US"/>
        </a:p>
      </dgm:t>
    </dgm:pt>
    <dgm:pt modelId="{EBAB1622-9810-4E46-9703-58E834AF95A8}" type="pres">
      <dgm:prSet presAssocID="{90F64BA0-21F2-4F33-B50D-825DE5D500F9}" presName="Name0" presStyleCnt="0">
        <dgm:presLayoutVars>
          <dgm:dir/>
          <dgm:animLvl val="lvl"/>
          <dgm:resizeHandles val="exact"/>
        </dgm:presLayoutVars>
      </dgm:prSet>
      <dgm:spPr/>
    </dgm:pt>
    <dgm:pt modelId="{0CBBC2C4-9FCA-464F-AD2C-5B621064EC87}" type="pres">
      <dgm:prSet presAssocID="{8134534C-7E28-4389-AC4C-5CB7F7385596}" presName="linNode" presStyleCnt="0"/>
      <dgm:spPr/>
    </dgm:pt>
    <dgm:pt modelId="{A1A8BD52-63D3-43C2-B882-D672C1F14942}" type="pres">
      <dgm:prSet presAssocID="{8134534C-7E28-4389-AC4C-5CB7F7385596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3D809824-23C7-4552-A1B3-27863EABB59A}" type="pres">
      <dgm:prSet presAssocID="{8134534C-7E28-4389-AC4C-5CB7F7385596}" presName="descendantText" presStyleLbl="alignAccFollowNode1" presStyleIdx="0" presStyleCnt="3">
        <dgm:presLayoutVars>
          <dgm:bulletEnabled/>
        </dgm:presLayoutVars>
      </dgm:prSet>
      <dgm:spPr/>
    </dgm:pt>
    <dgm:pt modelId="{2042CD1E-D6D6-40F6-9C78-D5507205DCC7}" type="pres">
      <dgm:prSet presAssocID="{82F087B5-358C-423A-AA34-F0D4300E7F24}" presName="sp" presStyleCnt="0"/>
      <dgm:spPr/>
    </dgm:pt>
    <dgm:pt modelId="{B12DCD9A-D05E-4FFD-A5D6-F090C486956B}" type="pres">
      <dgm:prSet presAssocID="{9FAA68ED-E065-4998-A73E-F1B8633B6E76}" presName="linNode" presStyleCnt="0"/>
      <dgm:spPr/>
    </dgm:pt>
    <dgm:pt modelId="{4EC4D84A-3214-45DE-9A90-84AAD3FA4B4D}" type="pres">
      <dgm:prSet presAssocID="{9FAA68ED-E065-4998-A73E-F1B8633B6E76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84489F3E-DB77-44BE-9D52-30D9A0471C26}" type="pres">
      <dgm:prSet presAssocID="{9FAA68ED-E065-4998-A73E-F1B8633B6E76}" presName="descendantText" presStyleLbl="alignAccFollowNode1" presStyleIdx="1" presStyleCnt="3">
        <dgm:presLayoutVars>
          <dgm:bulletEnabled/>
        </dgm:presLayoutVars>
      </dgm:prSet>
      <dgm:spPr/>
    </dgm:pt>
    <dgm:pt modelId="{0C84E973-37F3-457E-B820-1998E9FEBEE1}" type="pres">
      <dgm:prSet presAssocID="{1DEAEF82-5967-4788-A6F0-27FC67860D27}" presName="sp" presStyleCnt="0"/>
      <dgm:spPr/>
    </dgm:pt>
    <dgm:pt modelId="{3F04CCF9-5E09-4AFF-80E4-10C9FD8E4FEA}" type="pres">
      <dgm:prSet presAssocID="{F9D5F74A-1057-4CA3-A912-6A885600F044}" presName="linNode" presStyleCnt="0"/>
      <dgm:spPr/>
    </dgm:pt>
    <dgm:pt modelId="{3EF9F0F5-6A7E-40B9-90D0-A65F58F34C2A}" type="pres">
      <dgm:prSet presAssocID="{F9D5F74A-1057-4CA3-A912-6A885600F044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A47BD3A-72B7-407D-9104-14DCA6B15C0C}" type="pres">
      <dgm:prSet presAssocID="{F9D5F74A-1057-4CA3-A912-6A885600F044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69B47B11-288D-450C-A820-2A3467315D89}" srcId="{90F64BA0-21F2-4F33-B50D-825DE5D500F9}" destId="{9FAA68ED-E065-4998-A73E-F1B8633B6E76}" srcOrd="1" destOrd="0" parTransId="{FAA5D9F7-C3E5-4931-8339-D7EE250831B8}" sibTransId="{1DEAEF82-5967-4788-A6F0-27FC67860D27}"/>
    <dgm:cxn modelId="{DBC0D95F-1579-4D7A-B785-A079C1FDAAC9}" srcId="{90F64BA0-21F2-4F33-B50D-825DE5D500F9}" destId="{F9D5F74A-1057-4CA3-A912-6A885600F044}" srcOrd="2" destOrd="0" parTransId="{A4B6A94B-0DA1-430F-87AA-38ADD7505B29}" sibTransId="{8E394A43-25AB-471B-9657-7047947A5360}"/>
    <dgm:cxn modelId="{C5B3F441-E4B2-46B5-9051-056017A0B1A4}" type="presOf" srcId="{0B305F5D-131D-4EA7-B569-2BCF2F6148DA}" destId="{84489F3E-DB77-44BE-9D52-30D9A0471C26}" srcOrd="0" destOrd="0" presId="urn:microsoft.com/office/officeart/2016/7/layout/VerticalSolidActionList"/>
    <dgm:cxn modelId="{5842FC68-D66C-42BB-B22A-96CB400FDB57}" type="presOf" srcId="{6D8D4391-854B-459A-9279-904DEFFC13BE}" destId="{0A47BD3A-72B7-407D-9104-14DCA6B15C0C}" srcOrd="0" destOrd="0" presId="urn:microsoft.com/office/officeart/2016/7/layout/VerticalSolidActionList"/>
    <dgm:cxn modelId="{7F224557-B8DE-4C4F-8CD1-6FBCA0E8C4C3}" srcId="{F9D5F74A-1057-4CA3-A912-6A885600F044}" destId="{6D8D4391-854B-459A-9279-904DEFFC13BE}" srcOrd="0" destOrd="0" parTransId="{71462BEF-BBFA-494F-8D5E-A7CA8F4A6FD4}" sibTransId="{8B7C7C95-F3D9-469E-8D35-5B151282355D}"/>
    <dgm:cxn modelId="{B846517A-3169-469A-A3DE-986C9316EE5F}" type="presOf" srcId="{8134534C-7E28-4389-AC4C-5CB7F7385596}" destId="{A1A8BD52-63D3-43C2-B882-D672C1F14942}" srcOrd="0" destOrd="0" presId="urn:microsoft.com/office/officeart/2016/7/layout/VerticalSolidActionList"/>
    <dgm:cxn modelId="{EA18CB7B-9C92-4542-83EB-F9CD4D8A8BBC}" type="presOf" srcId="{F9D5F74A-1057-4CA3-A912-6A885600F044}" destId="{3EF9F0F5-6A7E-40B9-90D0-A65F58F34C2A}" srcOrd="0" destOrd="0" presId="urn:microsoft.com/office/officeart/2016/7/layout/VerticalSolidActionList"/>
    <dgm:cxn modelId="{854B428C-E816-45F5-AA77-319175CAD7E4}" type="presOf" srcId="{2AE12ADC-D3AC-4FFF-954C-F62198198565}" destId="{0A47BD3A-72B7-407D-9104-14DCA6B15C0C}" srcOrd="0" destOrd="1" presId="urn:microsoft.com/office/officeart/2016/7/layout/VerticalSolidActionList"/>
    <dgm:cxn modelId="{EF59929F-6F6B-4065-8788-6B5B2CEC2709}" srcId="{8134534C-7E28-4389-AC4C-5CB7F7385596}" destId="{EECCAFED-0796-4D29-B1F6-9298C9D6435B}" srcOrd="0" destOrd="0" parTransId="{8100B9C0-246E-49FF-9EDE-7783D6B4F997}" sibTransId="{BEDD14E3-D0B3-42BA-B8CB-FA0048CF2ABE}"/>
    <dgm:cxn modelId="{26302BAA-096B-49D9-91D1-C33607AB7C3B}" srcId="{F9D5F74A-1057-4CA3-A912-6A885600F044}" destId="{2AE12ADC-D3AC-4FFF-954C-F62198198565}" srcOrd="1" destOrd="0" parTransId="{E35FE7BB-CDD7-41D9-99D4-ABADE4818E87}" sibTransId="{B5EFE138-63E2-46B6-886A-B97CC697F0E0}"/>
    <dgm:cxn modelId="{1D0438B7-198E-4505-8C10-35C720DEDD49}" srcId="{9FAA68ED-E065-4998-A73E-F1B8633B6E76}" destId="{0B305F5D-131D-4EA7-B569-2BCF2F6148DA}" srcOrd="0" destOrd="0" parTransId="{7744FF33-490C-438B-9086-FF47A613908E}" sibTransId="{FAEBA262-EB0E-4CA7-981A-01FA52D7E90E}"/>
    <dgm:cxn modelId="{6E5D39BE-6B65-4A75-9411-4FA0ECC88897}" type="presOf" srcId="{EECCAFED-0796-4D29-B1F6-9298C9D6435B}" destId="{3D809824-23C7-4552-A1B3-27863EABB59A}" srcOrd="0" destOrd="0" presId="urn:microsoft.com/office/officeart/2016/7/layout/VerticalSolidActionList"/>
    <dgm:cxn modelId="{71DFE9D4-706D-4B0C-B5F7-5EBD7C5434A7}" type="presOf" srcId="{9FAA68ED-E065-4998-A73E-F1B8633B6E76}" destId="{4EC4D84A-3214-45DE-9A90-84AAD3FA4B4D}" srcOrd="0" destOrd="0" presId="urn:microsoft.com/office/officeart/2016/7/layout/VerticalSolidActionList"/>
    <dgm:cxn modelId="{104F1FE0-3A90-4EFD-B606-6FF5DB18C934}" srcId="{90F64BA0-21F2-4F33-B50D-825DE5D500F9}" destId="{8134534C-7E28-4389-AC4C-5CB7F7385596}" srcOrd="0" destOrd="0" parTransId="{5842E33C-3587-4369-987D-06CA88B24F4A}" sibTransId="{82F087B5-358C-423A-AA34-F0D4300E7F24}"/>
    <dgm:cxn modelId="{68E2C4E4-8EF7-4F14-84A3-1E70F3AE0001}" type="presOf" srcId="{90F64BA0-21F2-4F33-B50D-825DE5D500F9}" destId="{EBAB1622-9810-4E46-9703-58E834AF95A8}" srcOrd="0" destOrd="0" presId="urn:microsoft.com/office/officeart/2016/7/layout/VerticalSolidActionList"/>
    <dgm:cxn modelId="{1AB0CCAE-F314-4654-987F-190E0CCA4C0E}" type="presParOf" srcId="{EBAB1622-9810-4E46-9703-58E834AF95A8}" destId="{0CBBC2C4-9FCA-464F-AD2C-5B621064EC87}" srcOrd="0" destOrd="0" presId="urn:microsoft.com/office/officeart/2016/7/layout/VerticalSolidActionList"/>
    <dgm:cxn modelId="{0B44C6E8-D897-4C91-B320-591B726DFDB8}" type="presParOf" srcId="{0CBBC2C4-9FCA-464F-AD2C-5B621064EC87}" destId="{A1A8BD52-63D3-43C2-B882-D672C1F14942}" srcOrd="0" destOrd="0" presId="urn:microsoft.com/office/officeart/2016/7/layout/VerticalSolidActionList"/>
    <dgm:cxn modelId="{BC917ABC-17A7-423D-AE61-B6227403279F}" type="presParOf" srcId="{0CBBC2C4-9FCA-464F-AD2C-5B621064EC87}" destId="{3D809824-23C7-4552-A1B3-27863EABB59A}" srcOrd="1" destOrd="0" presId="urn:microsoft.com/office/officeart/2016/7/layout/VerticalSolidActionList"/>
    <dgm:cxn modelId="{8BA37BE8-70ED-4162-9CD6-25990E45CA14}" type="presParOf" srcId="{EBAB1622-9810-4E46-9703-58E834AF95A8}" destId="{2042CD1E-D6D6-40F6-9C78-D5507205DCC7}" srcOrd="1" destOrd="0" presId="urn:microsoft.com/office/officeart/2016/7/layout/VerticalSolidActionList"/>
    <dgm:cxn modelId="{AB9B1ED2-1E27-446D-9002-8C3E39DC351D}" type="presParOf" srcId="{EBAB1622-9810-4E46-9703-58E834AF95A8}" destId="{B12DCD9A-D05E-4FFD-A5D6-F090C486956B}" srcOrd="2" destOrd="0" presId="urn:microsoft.com/office/officeart/2016/7/layout/VerticalSolidActionList"/>
    <dgm:cxn modelId="{02CAD33B-CE9E-422B-9738-4CA16ABA23A9}" type="presParOf" srcId="{B12DCD9A-D05E-4FFD-A5D6-F090C486956B}" destId="{4EC4D84A-3214-45DE-9A90-84AAD3FA4B4D}" srcOrd="0" destOrd="0" presId="urn:microsoft.com/office/officeart/2016/7/layout/VerticalSolidActionList"/>
    <dgm:cxn modelId="{1FC00C46-37F5-4075-8EA1-6ECA099DA55C}" type="presParOf" srcId="{B12DCD9A-D05E-4FFD-A5D6-F090C486956B}" destId="{84489F3E-DB77-44BE-9D52-30D9A0471C26}" srcOrd="1" destOrd="0" presId="urn:microsoft.com/office/officeart/2016/7/layout/VerticalSolidActionList"/>
    <dgm:cxn modelId="{5BF41468-6678-4656-B36A-C709F5CD5C21}" type="presParOf" srcId="{EBAB1622-9810-4E46-9703-58E834AF95A8}" destId="{0C84E973-37F3-457E-B820-1998E9FEBEE1}" srcOrd="3" destOrd="0" presId="urn:microsoft.com/office/officeart/2016/7/layout/VerticalSolidActionList"/>
    <dgm:cxn modelId="{72B8604A-03A3-4C44-B05A-5C78A3205179}" type="presParOf" srcId="{EBAB1622-9810-4E46-9703-58E834AF95A8}" destId="{3F04CCF9-5E09-4AFF-80E4-10C9FD8E4FEA}" srcOrd="4" destOrd="0" presId="urn:microsoft.com/office/officeart/2016/7/layout/VerticalSolidActionList"/>
    <dgm:cxn modelId="{9ADA4B62-561F-4D80-B711-0F0432573327}" type="presParOf" srcId="{3F04CCF9-5E09-4AFF-80E4-10C9FD8E4FEA}" destId="{3EF9F0F5-6A7E-40B9-90D0-A65F58F34C2A}" srcOrd="0" destOrd="0" presId="urn:microsoft.com/office/officeart/2016/7/layout/VerticalSolidActionList"/>
    <dgm:cxn modelId="{055FCDE1-8148-404E-965B-1AB0E546B59D}" type="presParOf" srcId="{3F04CCF9-5E09-4AFF-80E4-10C9FD8E4FEA}" destId="{0A47BD3A-72B7-407D-9104-14DCA6B15C0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F0ACD7-15AA-4AD9-A3F6-39A0CF4896B6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DF20235-4027-4CB2-BEE3-61190A2FA340}">
      <dgm:prSet/>
      <dgm:spPr/>
      <dgm:t>
        <a:bodyPr/>
        <a:lstStyle/>
        <a:p>
          <a:r>
            <a:rPr lang="en-US" dirty="0"/>
            <a:t>Contact the Point of Care Testing Department</a:t>
          </a:r>
        </a:p>
      </dgm:t>
    </dgm:pt>
    <dgm:pt modelId="{BA8C4715-B2FA-46AB-8F02-E880D2E06038}" type="parTrans" cxnId="{1D743A62-4484-46DD-94F7-AB07B7AD72E2}">
      <dgm:prSet/>
      <dgm:spPr/>
      <dgm:t>
        <a:bodyPr/>
        <a:lstStyle/>
        <a:p>
          <a:endParaRPr lang="en-US"/>
        </a:p>
      </dgm:t>
    </dgm:pt>
    <dgm:pt modelId="{39286616-678C-4971-BE6F-611D440E3E18}" type="sibTrans" cxnId="{1D743A62-4484-46DD-94F7-AB07B7AD72E2}">
      <dgm:prSet/>
      <dgm:spPr/>
      <dgm:t>
        <a:bodyPr/>
        <a:lstStyle/>
        <a:p>
          <a:endParaRPr lang="en-US"/>
        </a:p>
      </dgm:t>
    </dgm:pt>
    <dgm:pt modelId="{846CDD29-0A7D-45F8-BE56-03A1DE2F26D8}">
      <dgm:prSet/>
      <dgm:spPr/>
      <dgm:t>
        <a:bodyPr/>
        <a:lstStyle/>
        <a:p>
          <a:r>
            <a:rPr lang="en-US" dirty="0"/>
            <a:t>313-725-7500</a:t>
          </a:r>
        </a:p>
        <a:p>
          <a:r>
            <a:rPr lang="en-US" dirty="0"/>
            <a:t>or</a:t>
          </a:r>
        </a:p>
        <a:p>
          <a:r>
            <a:rPr lang="en-US" dirty="0">
              <a:hlinkClick xmlns:r="http://schemas.openxmlformats.org/officeDocument/2006/relationships" r:id="rId1"/>
            </a:rPr>
            <a:t>POCHFH@hfhs.org</a:t>
          </a:r>
          <a:r>
            <a:rPr lang="en-US" dirty="0"/>
            <a:t> </a:t>
          </a:r>
        </a:p>
      </dgm:t>
    </dgm:pt>
    <dgm:pt modelId="{8336E394-50D7-4D2D-ADCB-8C553329CE6F}" type="parTrans" cxnId="{F7D21A36-E674-4B7B-9299-A3566EBF4D4F}">
      <dgm:prSet/>
      <dgm:spPr/>
      <dgm:t>
        <a:bodyPr/>
        <a:lstStyle/>
        <a:p>
          <a:endParaRPr lang="en-US"/>
        </a:p>
      </dgm:t>
    </dgm:pt>
    <dgm:pt modelId="{225A0E6A-1BAF-49CC-B2ED-A605A73EF261}" type="sibTrans" cxnId="{F7D21A36-E674-4B7B-9299-A3566EBF4D4F}">
      <dgm:prSet/>
      <dgm:spPr/>
      <dgm:t>
        <a:bodyPr/>
        <a:lstStyle/>
        <a:p>
          <a:endParaRPr lang="en-US"/>
        </a:p>
      </dgm:t>
    </dgm:pt>
    <dgm:pt modelId="{2070F27D-5C34-4DA5-951F-1B32D870904C}" type="pres">
      <dgm:prSet presAssocID="{DAF0ACD7-15AA-4AD9-A3F6-39A0CF4896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4837B4-074B-4B0A-B58E-017CEFBBC64D}" type="pres">
      <dgm:prSet presAssocID="{FDF20235-4027-4CB2-BEE3-61190A2FA340}" presName="hierRoot1" presStyleCnt="0"/>
      <dgm:spPr/>
    </dgm:pt>
    <dgm:pt modelId="{F18099C9-CA66-4358-A590-CA3E6883B482}" type="pres">
      <dgm:prSet presAssocID="{FDF20235-4027-4CB2-BEE3-61190A2FA340}" presName="composite" presStyleCnt="0"/>
      <dgm:spPr/>
    </dgm:pt>
    <dgm:pt modelId="{27F400F8-5FE4-4E5F-BA5F-435A4FE87BD2}" type="pres">
      <dgm:prSet presAssocID="{FDF20235-4027-4CB2-BEE3-61190A2FA340}" presName="background" presStyleLbl="node0" presStyleIdx="0" presStyleCnt="2"/>
      <dgm:spPr/>
    </dgm:pt>
    <dgm:pt modelId="{EDBCE141-7C9D-4141-9FDE-02A528E88CFD}" type="pres">
      <dgm:prSet presAssocID="{FDF20235-4027-4CB2-BEE3-61190A2FA340}" presName="text" presStyleLbl="fgAcc0" presStyleIdx="0" presStyleCnt="2">
        <dgm:presLayoutVars>
          <dgm:chPref val="3"/>
        </dgm:presLayoutVars>
      </dgm:prSet>
      <dgm:spPr/>
    </dgm:pt>
    <dgm:pt modelId="{A87AA7EE-818E-413C-ACCB-DC6312B6F39E}" type="pres">
      <dgm:prSet presAssocID="{FDF20235-4027-4CB2-BEE3-61190A2FA340}" presName="hierChild2" presStyleCnt="0"/>
      <dgm:spPr/>
    </dgm:pt>
    <dgm:pt modelId="{39475048-5951-4F6D-849A-E71C17103A0C}" type="pres">
      <dgm:prSet presAssocID="{846CDD29-0A7D-45F8-BE56-03A1DE2F26D8}" presName="hierRoot1" presStyleCnt="0"/>
      <dgm:spPr/>
    </dgm:pt>
    <dgm:pt modelId="{409DA6F9-573E-43A7-BD09-5F3F1F6E9548}" type="pres">
      <dgm:prSet presAssocID="{846CDD29-0A7D-45F8-BE56-03A1DE2F26D8}" presName="composite" presStyleCnt="0"/>
      <dgm:spPr/>
    </dgm:pt>
    <dgm:pt modelId="{D86810FB-400F-483C-8F7B-4541A9206A4B}" type="pres">
      <dgm:prSet presAssocID="{846CDD29-0A7D-45F8-BE56-03A1DE2F26D8}" presName="background" presStyleLbl="node0" presStyleIdx="1" presStyleCnt="2"/>
      <dgm:spPr/>
    </dgm:pt>
    <dgm:pt modelId="{81412C22-146F-4935-9863-12798753792D}" type="pres">
      <dgm:prSet presAssocID="{846CDD29-0A7D-45F8-BE56-03A1DE2F26D8}" presName="text" presStyleLbl="fgAcc0" presStyleIdx="1" presStyleCnt="2">
        <dgm:presLayoutVars>
          <dgm:chPref val="3"/>
        </dgm:presLayoutVars>
      </dgm:prSet>
      <dgm:spPr/>
    </dgm:pt>
    <dgm:pt modelId="{D1CFF427-8934-4FB3-AA9E-94EAB2D13385}" type="pres">
      <dgm:prSet presAssocID="{846CDD29-0A7D-45F8-BE56-03A1DE2F26D8}" presName="hierChild2" presStyleCnt="0"/>
      <dgm:spPr/>
    </dgm:pt>
  </dgm:ptLst>
  <dgm:cxnLst>
    <dgm:cxn modelId="{F7D21A36-E674-4B7B-9299-A3566EBF4D4F}" srcId="{DAF0ACD7-15AA-4AD9-A3F6-39A0CF4896B6}" destId="{846CDD29-0A7D-45F8-BE56-03A1DE2F26D8}" srcOrd="1" destOrd="0" parTransId="{8336E394-50D7-4D2D-ADCB-8C553329CE6F}" sibTransId="{225A0E6A-1BAF-49CC-B2ED-A605A73EF261}"/>
    <dgm:cxn modelId="{57F6D639-49EA-4000-B3D8-976B34BD9895}" type="presOf" srcId="{846CDD29-0A7D-45F8-BE56-03A1DE2F26D8}" destId="{81412C22-146F-4935-9863-12798753792D}" srcOrd="0" destOrd="0" presId="urn:microsoft.com/office/officeart/2005/8/layout/hierarchy1"/>
    <dgm:cxn modelId="{1D743A62-4484-46DD-94F7-AB07B7AD72E2}" srcId="{DAF0ACD7-15AA-4AD9-A3F6-39A0CF4896B6}" destId="{FDF20235-4027-4CB2-BEE3-61190A2FA340}" srcOrd="0" destOrd="0" parTransId="{BA8C4715-B2FA-46AB-8F02-E880D2E06038}" sibTransId="{39286616-678C-4971-BE6F-611D440E3E18}"/>
    <dgm:cxn modelId="{91CFBD58-FA4C-4F29-9ED6-9B178349825D}" type="presOf" srcId="{FDF20235-4027-4CB2-BEE3-61190A2FA340}" destId="{EDBCE141-7C9D-4141-9FDE-02A528E88CFD}" srcOrd="0" destOrd="0" presId="urn:microsoft.com/office/officeart/2005/8/layout/hierarchy1"/>
    <dgm:cxn modelId="{E9E65ABA-52E9-4429-A7E9-3B692D8A3B5F}" type="presOf" srcId="{DAF0ACD7-15AA-4AD9-A3F6-39A0CF4896B6}" destId="{2070F27D-5C34-4DA5-951F-1B32D870904C}" srcOrd="0" destOrd="0" presId="urn:microsoft.com/office/officeart/2005/8/layout/hierarchy1"/>
    <dgm:cxn modelId="{7F54D148-2F36-4883-B2B3-3117A9273510}" type="presParOf" srcId="{2070F27D-5C34-4DA5-951F-1B32D870904C}" destId="{D94837B4-074B-4B0A-B58E-017CEFBBC64D}" srcOrd="0" destOrd="0" presId="urn:microsoft.com/office/officeart/2005/8/layout/hierarchy1"/>
    <dgm:cxn modelId="{9DF53861-495F-4A4E-B350-0E2E1256E658}" type="presParOf" srcId="{D94837B4-074B-4B0A-B58E-017CEFBBC64D}" destId="{F18099C9-CA66-4358-A590-CA3E6883B482}" srcOrd="0" destOrd="0" presId="urn:microsoft.com/office/officeart/2005/8/layout/hierarchy1"/>
    <dgm:cxn modelId="{C8A96166-A012-4820-BC6F-1CD72C795E6E}" type="presParOf" srcId="{F18099C9-CA66-4358-A590-CA3E6883B482}" destId="{27F400F8-5FE4-4E5F-BA5F-435A4FE87BD2}" srcOrd="0" destOrd="0" presId="urn:microsoft.com/office/officeart/2005/8/layout/hierarchy1"/>
    <dgm:cxn modelId="{01C0BA2F-AA12-47B7-9A65-817D472605DA}" type="presParOf" srcId="{F18099C9-CA66-4358-A590-CA3E6883B482}" destId="{EDBCE141-7C9D-4141-9FDE-02A528E88CFD}" srcOrd="1" destOrd="0" presId="urn:microsoft.com/office/officeart/2005/8/layout/hierarchy1"/>
    <dgm:cxn modelId="{9CE67448-7D30-4634-82D8-D2C7EDA27640}" type="presParOf" srcId="{D94837B4-074B-4B0A-B58E-017CEFBBC64D}" destId="{A87AA7EE-818E-413C-ACCB-DC6312B6F39E}" srcOrd="1" destOrd="0" presId="urn:microsoft.com/office/officeart/2005/8/layout/hierarchy1"/>
    <dgm:cxn modelId="{A819A689-18E0-4693-8759-271D540D8172}" type="presParOf" srcId="{2070F27D-5C34-4DA5-951F-1B32D870904C}" destId="{39475048-5951-4F6D-849A-E71C17103A0C}" srcOrd="1" destOrd="0" presId="urn:microsoft.com/office/officeart/2005/8/layout/hierarchy1"/>
    <dgm:cxn modelId="{0B785C00-C3C8-4BC1-8DCD-130FC43D4974}" type="presParOf" srcId="{39475048-5951-4F6D-849A-E71C17103A0C}" destId="{409DA6F9-573E-43A7-BD09-5F3F1F6E9548}" srcOrd="0" destOrd="0" presId="urn:microsoft.com/office/officeart/2005/8/layout/hierarchy1"/>
    <dgm:cxn modelId="{96C989AB-0225-426A-9AB9-1E722EAEDB6A}" type="presParOf" srcId="{409DA6F9-573E-43A7-BD09-5F3F1F6E9548}" destId="{D86810FB-400F-483C-8F7B-4541A9206A4B}" srcOrd="0" destOrd="0" presId="urn:microsoft.com/office/officeart/2005/8/layout/hierarchy1"/>
    <dgm:cxn modelId="{C087ABE0-D61A-4CC1-A977-842FC5460811}" type="presParOf" srcId="{409DA6F9-573E-43A7-BD09-5F3F1F6E9548}" destId="{81412C22-146F-4935-9863-12798753792D}" srcOrd="1" destOrd="0" presId="urn:microsoft.com/office/officeart/2005/8/layout/hierarchy1"/>
    <dgm:cxn modelId="{71BFD4BF-1489-479B-B8E2-9CA7C704E3E6}" type="presParOf" srcId="{39475048-5951-4F6D-849A-E71C17103A0C}" destId="{D1CFF427-8934-4FB3-AA9E-94EAB2D133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40C77-23AD-4F5D-9507-A1885DCD2081}">
      <dsp:nvSpPr>
        <dsp:cNvPr id="0" name=""/>
        <dsp:cNvSpPr/>
      </dsp:nvSpPr>
      <dsp:spPr>
        <a:xfrm>
          <a:off x="5635" y="0"/>
          <a:ext cx="4001293" cy="3071705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157" tIns="66040" rIns="564627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This course will review the procedure for performing Fern Tests.</a:t>
          </a:r>
        </a:p>
      </dsp:txBody>
      <dsp:txXfrm>
        <a:off x="5635" y="0"/>
        <a:ext cx="3617330" cy="3071705"/>
      </dsp:txXfrm>
    </dsp:sp>
    <dsp:sp modelId="{929347FD-2202-49CC-BDD5-40460E03CCB3}">
      <dsp:nvSpPr>
        <dsp:cNvPr id="0" name=""/>
        <dsp:cNvSpPr/>
      </dsp:nvSpPr>
      <dsp:spPr>
        <a:xfrm>
          <a:off x="3206670" y="0"/>
          <a:ext cx="4001293" cy="3071705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157" tIns="66040" rIns="141157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This course will include: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Test principle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Supplies needed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Specimen collection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Patient testing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Ordering and result reporting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Limitations</a:t>
          </a:r>
        </a:p>
      </dsp:txBody>
      <dsp:txXfrm>
        <a:off x="3974596" y="0"/>
        <a:ext cx="2465441" cy="3071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A962F-AD8E-405E-A868-C8122B7434AB}">
      <dsp:nvSpPr>
        <dsp:cNvPr id="0" name=""/>
        <dsp:cNvSpPr/>
      </dsp:nvSpPr>
      <dsp:spPr>
        <a:xfrm>
          <a:off x="0" y="207913"/>
          <a:ext cx="7772400" cy="616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Vaginal fluid from patients in labor and delivery or the OB/GYN clinic will be examined for the presence of ferning (arborization) as determined by the practitioner. </a:t>
          </a:r>
        </a:p>
      </dsp:txBody>
      <dsp:txXfrm>
        <a:off x="30099" y="238012"/>
        <a:ext cx="7712202" cy="556391"/>
      </dsp:txXfrm>
    </dsp:sp>
    <dsp:sp modelId="{5C1DB431-9B25-4B00-97E6-33CA0F9C9A96}">
      <dsp:nvSpPr>
        <dsp:cNvPr id="0" name=""/>
        <dsp:cNvSpPr/>
      </dsp:nvSpPr>
      <dsp:spPr>
        <a:xfrm>
          <a:off x="0" y="873463"/>
          <a:ext cx="7772400" cy="616589"/>
        </a:xfrm>
        <a:prstGeom prst="roundRect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presence of ferning may indicate leakage of amniotic fluid (ruptured of membranes) during pregnancy. </a:t>
          </a:r>
        </a:p>
      </dsp:txBody>
      <dsp:txXfrm>
        <a:off x="30099" y="903562"/>
        <a:ext cx="7712202" cy="556391"/>
      </dsp:txXfrm>
    </dsp:sp>
    <dsp:sp modelId="{C270ED8B-7030-42E3-85D4-109DFBB488BB}">
      <dsp:nvSpPr>
        <dsp:cNvPr id="0" name=""/>
        <dsp:cNvSpPr/>
      </dsp:nvSpPr>
      <dsp:spPr>
        <a:xfrm>
          <a:off x="0" y="1539013"/>
          <a:ext cx="7772400" cy="616589"/>
        </a:xfrm>
        <a:prstGeom prst="roundRect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Production of the fern shaped pattern is due to relative concentrations of sodium chloride, proteins, and carbohydrates in the fluid. </a:t>
          </a:r>
        </a:p>
      </dsp:txBody>
      <dsp:txXfrm>
        <a:off x="30099" y="1569112"/>
        <a:ext cx="7712202" cy="556391"/>
      </dsp:txXfrm>
    </dsp:sp>
    <dsp:sp modelId="{B272B995-5CBF-4B37-88FE-781DBF1F7039}">
      <dsp:nvSpPr>
        <dsp:cNvPr id="0" name=""/>
        <dsp:cNvSpPr/>
      </dsp:nvSpPr>
      <dsp:spPr>
        <a:xfrm>
          <a:off x="0" y="2204563"/>
          <a:ext cx="7772400" cy="616589"/>
        </a:xfrm>
        <a:prstGeom prst="round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Normal vaginal secretions that do not contain amniotic fluid will not show the ferning pattern. </a:t>
          </a:r>
        </a:p>
      </dsp:txBody>
      <dsp:txXfrm>
        <a:off x="30099" y="2234662"/>
        <a:ext cx="7712202" cy="556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1E5DD-8687-42B9-A56D-F9D7B4311642}">
      <dsp:nvSpPr>
        <dsp:cNvPr id="0" name=""/>
        <dsp:cNvSpPr/>
      </dsp:nvSpPr>
      <dsp:spPr>
        <a:xfrm>
          <a:off x="0" y="0"/>
          <a:ext cx="6217920" cy="666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Sample Collection: </a:t>
          </a:r>
          <a:r>
            <a:rPr lang="en-US" sz="1300" b="1" kern="1200" dirty="0"/>
            <a:t>DO NOT</a:t>
          </a:r>
          <a:r>
            <a:rPr lang="en-US" sz="1300" kern="1200" dirty="0"/>
            <a:t> handle glass slides with ungloved hands. Sweat from fingers can contaminate the slide and may result in a false positive fern test. </a:t>
          </a:r>
        </a:p>
      </dsp:txBody>
      <dsp:txXfrm>
        <a:off x="19518" y="19518"/>
        <a:ext cx="5442517" cy="627358"/>
      </dsp:txXfrm>
    </dsp:sp>
    <dsp:sp modelId="{9016A6CC-3D7D-432A-B8DA-486A24A9FC31}">
      <dsp:nvSpPr>
        <dsp:cNvPr id="0" name=""/>
        <dsp:cNvSpPr/>
      </dsp:nvSpPr>
      <dsp:spPr>
        <a:xfrm>
          <a:off x="520750" y="787557"/>
          <a:ext cx="6217920" cy="666394"/>
        </a:xfrm>
        <a:prstGeom prst="roundRect">
          <a:avLst>
            <a:gd name="adj" fmla="val 10000"/>
          </a:avLst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Vaginal fluid is obtained by the provider using a sterile cotton tipped swab.</a:t>
          </a:r>
        </a:p>
      </dsp:txBody>
      <dsp:txXfrm>
        <a:off x="540268" y="807075"/>
        <a:ext cx="5224976" cy="627358"/>
      </dsp:txXfrm>
    </dsp:sp>
    <dsp:sp modelId="{C6EBC23C-F781-489F-85AE-FCDB30B4C2FB}">
      <dsp:nvSpPr>
        <dsp:cNvPr id="0" name=""/>
        <dsp:cNvSpPr/>
      </dsp:nvSpPr>
      <dsp:spPr>
        <a:xfrm>
          <a:off x="1033729" y="1575114"/>
          <a:ext cx="6217920" cy="666394"/>
        </a:xfrm>
        <a:prstGeom prst="roundRect">
          <a:avLst>
            <a:gd name="adj" fmla="val 10000"/>
          </a:avLst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After collection, immediately roll the swab across a clean glass slide while applying pressure to express the fluid creating a thin smear.</a:t>
          </a:r>
        </a:p>
      </dsp:txBody>
      <dsp:txXfrm>
        <a:off x="1053247" y="1594632"/>
        <a:ext cx="5232749" cy="627358"/>
      </dsp:txXfrm>
    </dsp:sp>
    <dsp:sp modelId="{1C6005F7-17E4-4AA3-B160-A232F5789872}">
      <dsp:nvSpPr>
        <dsp:cNvPr id="0" name=""/>
        <dsp:cNvSpPr/>
      </dsp:nvSpPr>
      <dsp:spPr>
        <a:xfrm>
          <a:off x="1554479" y="2362672"/>
          <a:ext cx="6217920" cy="666394"/>
        </a:xfrm>
        <a:prstGeom prst="roundRect">
          <a:avLst>
            <a:gd name="adj" fmla="val 10000"/>
          </a:avLst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Air dry slide until the sample is completely dried (approximately 3 to 5 minutes).</a:t>
          </a:r>
        </a:p>
      </dsp:txBody>
      <dsp:txXfrm>
        <a:off x="1573997" y="2382190"/>
        <a:ext cx="5224976" cy="627358"/>
      </dsp:txXfrm>
    </dsp:sp>
    <dsp:sp modelId="{EEF29F91-1874-4AE2-8450-0A75678EB9C6}">
      <dsp:nvSpPr>
        <dsp:cNvPr id="0" name=""/>
        <dsp:cNvSpPr/>
      </dsp:nvSpPr>
      <dsp:spPr>
        <a:xfrm>
          <a:off x="5784763" y="510397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82223" y="510397"/>
        <a:ext cx="238236" cy="325950"/>
      </dsp:txXfrm>
    </dsp:sp>
    <dsp:sp modelId="{3A81794E-DFE2-45E3-86A2-197E4689BDD2}">
      <dsp:nvSpPr>
        <dsp:cNvPr id="0" name=""/>
        <dsp:cNvSpPr/>
      </dsp:nvSpPr>
      <dsp:spPr>
        <a:xfrm>
          <a:off x="6305514" y="1297955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51532"/>
            <a:satOff val="-3621"/>
            <a:lumOff val="-1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1532"/>
              <a:satOff val="-3621"/>
              <a:lumOff val="-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402974" y="1297955"/>
        <a:ext cx="238236" cy="325950"/>
      </dsp:txXfrm>
    </dsp:sp>
    <dsp:sp modelId="{E22137F1-365D-41D5-89C0-5C0EA319353C}">
      <dsp:nvSpPr>
        <dsp:cNvPr id="0" name=""/>
        <dsp:cNvSpPr/>
      </dsp:nvSpPr>
      <dsp:spPr>
        <a:xfrm>
          <a:off x="6818492" y="2085512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03064"/>
            <a:satOff val="-7243"/>
            <a:lumOff val="-2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3064"/>
              <a:satOff val="-7243"/>
              <a:lumOff val="-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915952" y="2085512"/>
        <a:ext cx="238236" cy="32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DC3B6-86D2-4F56-B080-14F91A9ABA44}">
      <dsp:nvSpPr>
        <dsp:cNvPr id="0" name=""/>
        <dsp:cNvSpPr/>
      </dsp:nvSpPr>
      <dsp:spPr>
        <a:xfrm>
          <a:off x="2277" y="250000"/>
          <a:ext cx="1806475" cy="25290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40" tIns="330200" rIns="14084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Place slide on microscope and examine under 10X. </a:t>
          </a:r>
        </a:p>
      </dsp:txBody>
      <dsp:txXfrm>
        <a:off x="2277" y="1211045"/>
        <a:ext cx="1806475" cy="1517439"/>
      </dsp:txXfrm>
    </dsp:sp>
    <dsp:sp modelId="{2EF3B1E5-FDC6-40BE-A7A7-E55404088E47}">
      <dsp:nvSpPr>
        <dsp:cNvPr id="0" name=""/>
        <dsp:cNvSpPr/>
      </dsp:nvSpPr>
      <dsp:spPr>
        <a:xfrm>
          <a:off x="526155" y="502907"/>
          <a:ext cx="758719" cy="7587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3" tIns="12700" rIns="59153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637267" y="614019"/>
        <a:ext cx="536495" cy="536495"/>
      </dsp:txXfrm>
    </dsp:sp>
    <dsp:sp modelId="{7F869B4B-E1E6-4765-993A-70A28E7534D2}">
      <dsp:nvSpPr>
        <dsp:cNvPr id="0" name=""/>
        <dsp:cNvSpPr/>
      </dsp:nvSpPr>
      <dsp:spPr>
        <a:xfrm>
          <a:off x="2277" y="2778994"/>
          <a:ext cx="1806475" cy="72"/>
        </a:xfrm>
        <a:prstGeom prst="rect">
          <a:avLst/>
        </a:prstGeom>
        <a:solidFill>
          <a:schemeClr val="accent2">
            <a:hueOff val="-624885"/>
            <a:satOff val="-1203"/>
            <a:lumOff val="84"/>
            <a:alphaOff val="0"/>
          </a:schemeClr>
        </a:solidFill>
        <a:ln w="15875" cap="flat" cmpd="sng" algn="ctr">
          <a:solidFill>
            <a:schemeClr val="accent2">
              <a:hueOff val="-624885"/>
              <a:satOff val="-1203"/>
              <a:lumOff val="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3BA87-DDC1-49C7-B6F9-17AA025B188B}">
      <dsp:nvSpPr>
        <dsp:cNvPr id="0" name=""/>
        <dsp:cNvSpPr/>
      </dsp:nvSpPr>
      <dsp:spPr>
        <a:xfrm>
          <a:off x="1989400" y="250000"/>
          <a:ext cx="1806475" cy="2529066"/>
        </a:xfrm>
        <a:prstGeom prst="rect">
          <a:avLst/>
        </a:prstGeom>
        <a:solidFill>
          <a:schemeClr val="accent2">
            <a:tint val="40000"/>
            <a:alpha val="90000"/>
            <a:hueOff val="-1234355"/>
            <a:satOff val="-2414"/>
            <a:lumOff val="-9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234355"/>
              <a:satOff val="-2414"/>
              <a:lumOff val="-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40" tIns="330200" rIns="14084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Scan entire slide using an “S” shaped viewing pattern to look for any evidence of a fernlike pattern.</a:t>
          </a:r>
        </a:p>
      </dsp:txBody>
      <dsp:txXfrm>
        <a:off x="1989400" y="1211045"/>
        <a:ext cx="1806475" cy="1517439"/>
      </dsp:txXfrm>
    </dsp:sp>
    <dsp:sp modelId="{2BD89ABC-5032-4CC3-BCB8-9249E7D7A89E}">
      <dsp:nvSpPr>
        <dsp:cNvPr id="0" name=""/>
        <dsp:cNvSpPr/>
      </dsp:nvSpPr>
      <dsp:spPr>
        <a:xfrm>
          <a:off x="2513278" y="502907"/>
          <a:ext cx="758719" cy="758719"/>
        </a:xfrm>
        <a:prstGeom prst="ellipse">
          <a:avLst/>
        </a:prstGeom>
        <a:solidFill>
          <a:schemeClr val="accent2">
            <a:hueOff val="-1249769"/>
            <a:satOff val="-2406"/>
            <a:lumOff val="168"/>
            <a:alphaOff val="0"/>
          </a:schemeClr>
        </a:solidFill>
        <a:ln w="15875" cap="flat" cmpd="sng" algn="ctr">
          <a:solidFill>
            <a:schemeClr val="accent2">
              <a:hueOff val="-1249769"/>
              <a:satOff val="-2406"/>
              <a:lumOff val="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3" tIns="12700" rIns="59153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624390" y="614019"/>
        <a:ext cx="536495" cy="536495"/>
      </dsp:txXfrm>
    </dsp:sp>
    <dsp:sp modelId="{51153FD7-9B16-410C-AF8B-E28512417F92}">
      <dsp:nvSpPr>
        <dsp:cNvPr id="0" name=""/>
        <dsp:cNvSpPr/>
      </dsp:nvSpPr>
      <dsp:spPr>
        <a:xfrm>
          <a:off x="1989400" y="2778994"/>
          <a:ext cx="1806475" cy="72"/>
        </a:xfrm>
        <a:prstGeom prst="rect">
          <a:avLst/>
        </a:prstGeom>
        <a:solidFill>
          <a:schemeClr val="accent2">
            <a:hueOff val="-1874654"/>
            <a:satOff val="-3609"/>
            <a:lumOff val="252"/>
            <a:alphaOff val="0"/>
          </a:schemeClr>
        </a:solidFill>
        <a:ln w="15875" cap="flat" cmpd="sng" algn="ctr">
          <a:solidFill>
            <a:schemeClr val="accent2">
              <a:hueOff val="-1874654"/>
              <a:satOff val="-3609"/>
              <a:lumOff val="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F2919-5B61-4540-8B5A-BEF03032C0FE}">
      <dsp:nvSpPr>
        <dsp:cNvPr id="0" name=""/>
        <dsp:cNvSpPr/>
      </dsp:nvSpPr>
      <dsp:spPr>
        <a:xfrm>
          <a:off x="3976523" y="250000"/>
          <a:ext cx="1806475" cy="2529066"/>
        </a:xfrm>
        <a:prstGeom prst="rect">
          <a:avLst/>
        </a:prstGeom>
        <a:solidFill>
          <a:schemeClr val="accent2">
            <a:tint val="40000"/>
            <a:alpha val="90000"/>
            <a:hueOff val="-2468709"/>
            <a:satOff val="-4829"/>
            <a:lumOff val="-18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468709"/>
              <a:satOff val="-4829"/>
              <a:lumOff val="-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40" tIns="330200" rIns="14084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Observe the slide under high power (40X) magnification to confirm ferning pattern. </a:t>
          </a:r>
        </a:p>
      </dsp:txBody>
      <dsp:txXfrm>
        <a:off x="3976523" y="1211045"/>
        <a:ext cx="1806475" cy="1517439"/>
      </dsp:txXfrm>
    </dsp:sp>
    <dsp:sp modelId="{B8D38B4A-0254-4E08-B21A-B8DD4FF6EBA5}">
      <dsp:nvSpPr>
        <dsp:cNvPr id="0" name=""/>
        <dsp:cNvSpPr/>
      </dsp:nvSpPr>
      <dsp:spPr>
        <a:xfrm>
          <a:off x="4500401" y="502907"/>
          <a:ext cx="758719" cy="758719"/>
        </a:xfrm>
        <a:prstGeom prst="ellipse">
          <a:avLst/>
        </a:prstGeom>
        <a:solidFill>
          <a:schemeClr val="accent2">
            <a:hueOff val="-2499539"/>
            <a:satOff val="-4811"/>
            <a:lumOff val="336"/>
            <a:alphaOff val="0"/>
          </a:schemeClr>
        </a:solidFill>
        <a:ln w="15875" cap="flat" cmpd="sng" algn="ctr">
          <a:solidFill>
            <a:schemeClr val="accent2">
              <a:hueOff val="-2499539"/>
              <a:satOff val="-4811"/>
              <a:lumOff val="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3" tIns="12700" rIns="59153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4611513" y="614019"/>
        <a:ext cx="536495" cy="536495"/>
      </dsp:txXfrm>
    </dsp:sp>
    <dsp:sp modelId="{04360FEE-8FE6-415E-BFA0-9AF0A7C61A4C}">
      <dsp:nvSpPr>
        <dsp:cNvPr id="0" name=""/>
        <dsp:cNvSpPr/>
      </dsp:nvSpPr>
      <dsp:spPr>
        <a:xfrm>
          <a:off x="3976523" y="2778994"/>
          <a:ext cx="1806475" cy="72"/>
        </a:xfrm>
        <a:prstGeom prst="rect">
          <a:avLst/>
        </a:prstGeom>
        <a:solidFill>
          <a:schemeClr val="accent2">
            <a:hueOff val="-3124423"/>
            <a:satOff val="-6014"/>
            <a:lumOff val="420"/>
            <a:alphaOff val="0"/>
          </a:schemeClr>
        </a:solidFill>
        <a:ln w="15875" cap="flat" cmpd="sng" algn="ctr">
          <a:solidFill>
            <a:schemeClr val="accent2">
              <a:hueOff val="-3124423"/>
              <a:satOff val="-6014"/>
              <a:lumOff val="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C88BA-A3B4-496D-B510-9B3FE805F2DF}">
      <dsp:nvSpPr>
        <dsp:cNvPr id="0" name=""/>
        <dsp:cNvSpPr/>
      </dsp:nvSpPr>
      <dsp:spPr>
        <a:xfrm>
          <a:off x="5963647" y="250000"/>
          <a:ext cx="1806475" cy="2529066"/>
        </a:xfrm>
        <a:prstGeom prst="rect">
          <a:avLst/>
        </a:prstGeom>
        <a:solidFill>
          <a:schemeClr val="accent2">
            <a:tint val="40000"/>
            <a:alpha val="90000"/>
            <a:hueOff val="-3703064"/>
            <a:satOff val="-7243"/>
            <a:lumOff val="-2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3064"/>
              <a:satOff val="-7243"/>
              <a:lumOff val="-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40" tIns="330200" rIns="14084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amniotic fluid is present in the sample, crystallization and a fern leaf pattern will be observed. </a:t>
          </a:r>
        </a:p>
      </dsp:txBody>
      <dsp:txXfrm>
        <a:off x="5963647" y="1211045"/>
        <a:ext cx="1806475" cy="1517439"/>
      </dsp:txXfrm>
    </dsp:sp>
    <dsp:sp modelId="{75E6AA4E-325C-463D-8E7A-6036A7F1DC79}">
      <dsp:nvSpPr>
        <dsp:cNvPr id="0" name=""/>
        <dsp:cNvSpPr/>
      </dsp:nvSpPr>
      <dsp:spPr>
        <a:xfrm>
          <a:off x="6487525" y="502907"/>
          <a:ext cx="758719" cy="758719"/>
        </a:xfrm>
        <a:prstGeom prst="ellipse">
          <a:avLst/>
        </a:prstGeom>
        <a:solidFill>
          <a:schemeClr val="accent2">
            <a:hueOff val="-3749308"/>
            <a:satOff val="-7217"/>
            <a:lumOff val="504"/>
            <a:alphaOff val="0"/>
          </a:schemeClr>
        </a:solidFill>
        <a:ln w="15875" cap="flat" cmpd="sng" algn="ctr">
          <a:solidFill>
            <a:schemeClr val="accent2">
              <a:hueOff val="-3749308"/>
              <a:satOff val="-7217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3" tIns="12700" rIns="59153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6598637" y="614019"/>
        <a:ext cx="536495" cy="536495"/>
      </dsp:txXfrm>
    </dsp:sp>
    <dsp:sp modelId="{7BA88720-3430-40BB-9364-159920C61D02}">
      <dsp:nvSpPr>
        <dsp:cNvPr id="0" name=""/>
        <dsp:cNvSpPr/>
      </dsp:nvSpPr>
      <dsp:spPr>
        <a:xfrm>
          <a:off x="5963647" y="2778994"/>
          <a:ext cx="1806475" cy="72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09824-23C7-4552-A1B3-27863EABB59A}">
      <dsp:nvSpPr>
        <dsp:cNvPr id="0" name=""/>
        <dsp:cNvSpPr/>
      </dsp:nvSpPr>
      <dsp:spPr>
        <a:xfrm>
          <a:off x="1554479" y="946"/>
          <a:ext cx="6217920" cy="9702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45" tIns="246443" rIns="120645" bIns="24644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Order POC Fern Test in EPIC.</a:t>
          </a:r>
        </a:p>
      </dsp:txBody>
      <dsp:txXfrm>
        <a:off x="1554479" y="946"/>
        <a:ext cx="6217920" cy="970248"/>
      </dsp:txXfrm>
    </dsp:sp>
    <dsp:sp modelId="{A1A8BD52-63D3-43C2-B882-D672C1F14942}">
      <dsp:nvSpPr>
        <dsp:cNvPr id="0" name=""/>
        <dsp:cNvSpPr/>
      </dsp:nvSpPr>
      <dsp:spPr>
        <a:xfrm>
          <a:off x="0" y="946"/>
          <a:ext cx="1554480" cy="9702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58" tIns="95839" rIns="82258" bIns="95839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Order</a:t>
          </a:r>
        </a:p>
      </dsp:txBody>
      <dsp:txXfrm>
        <a:off x="0" y="946"/>
        <a:ext cx="1554480" cy="970248"/>
      </dsp:txXfrm>
    </dsp:sp>
    <dsp:sp modelId="{84489F3E-DB77-44BE-9D52-30D9A0471C26}">
      <dsp:nvSpPr>
        <dsp:cNvPr id="0" name=""/>
        <dsp:cNvSpPr/>
      </dsp:nvSpPr>
      <dsp:spPr>
        <a:xfrm>
          <a:off x="1554480" y="1029409"/>
          <a:ext cx="6217920" cy="970248"/>
        </a:xfrm>
        <a:prstGeom prst="rect">
          <a:avLst/>
        </a:prstGeom>
        <a:solidFill>
          <a:schemeClr val="accent2">
            <a:tint val="40000"/>
            <a:alpha val="90000"/>
            <a:hueOff val="-1851532"/>
            <a:satOff val="-3621"/>
            <a:lumOff val="-1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1532"/>
              <a:satOff val="-3621"/>
              <a:lumOff val="-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45" tIns="246443" rIns="120645" bIns="24644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Once ordered, POC Fern Test will be available for resulting in the EPIC </a:t>
          </a:r>
          <a:r>
            <a:rPr lang="en-US" sz="1100" i="1" kern="1200" dirty="0"/>
            <a:t>Enter/Edit Results</a:t>
          </a:r>
          <a:r>
            <a:rPr lang="en-US" sz="1100" kern="1200" dirty="0"/>
            <a:t> tab. Enter the findings into the patient’s Medical Record using Enter/Edit (see next slide for EPIC screen print).</a:t>
          </a:r>
        </a:p>
      </dsp:txBody>
      <dsp:txXfrm>
        <a:off x="1554480" y="1029409"/>
        <a:ext cx="6217920" cy="970248"/>
      </dsp:txXfrm>
    </dsp:sp>
    <dsp:sp modelId="{4EC4D84A-3214-45DE-9A90-84AAD3FA4B4D}">
      <dsp:nvSpPr>
        <dsp:cNvPr id="0" name=""/>
        <dsp:cNvSpPr/>
      </dsp:nvSpPr>
      <dsp:spPr>
        <a:xfrm>
          <a:off x="0" y="1029409"/>
          <a:ext cx="1554480" cy="970248"/>
        </a:xfrm>
        <a:prstGeom prst="rect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58" tIns="95839" rIns="82258" bIns="95839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Record</a:t>
          </a:r>
        </a:p>
      </dsp:txBody>
      <dsp:txXfrm>
        <a:off x="0" y="1029409"/>
        <a:ext cx="1554480" cy="970248"/>
      </dsp:txXfrm>
    </dsp:sp>
    <dsp:sp modelId="{0A47BD3A-72B7-407D-9104-14DCA6B15C0C}">
      <dsp:nvSpPr>
        <dsp:cNvPr id="0" name=""/>
        <dsp:cNvSpPr/>
      </dsp:nvSpPr>
      <dsp:spPr>
        <a:xfrm>
          <a:off x="1554480" y="2057872"/>
          <a:ext cx="6217920" cy="970248"/>
        </a:xfrm>
        <a:prstGeom prst="rect">
          <a:avLst/>
        </a:prstGeom>
        <a:solidFill>
          <a:schemeClr val="accent2">
            <a:tint val="40000"/>
            <a:alpha val="90000"/>
            <a:hueOff val="-3703064"/>
            <a:satOff val="-7243"/>
            <a:lumOff val="-2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3064"/>
              <a:satOff val="-7243"/>
              <a:lumOff val="-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45" tIns="246443" rIns="120645" bIns="24644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Normal Results:  </a:t>
          </a:r>
          <a:r>
            <a:rPr lang="en-US" sz="1100" kern="1200" dirty="0" err="1"/>
            <a:t>Ferming</a:t>
          </a:r>
          <a:r>
            <a:rPr lang="en-US" sz="1100" kern="1200" dirty="0"/>
            <a:t> Absent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Abnormal results: </a:t>
          </a:r>
          <a:r>
            <a:rPr lang="en-US" sz="1100" kern="1200" dirty="0" err="1"/>
            <a:t>Ferning</a:t>
          </a:r>
          <a:r>
            <a:rPr lang="en-US" sz="1100" kern="1200" dirty="0"/>
            <a:t> Present</a:t>
          </a:r>
        </a:p>
      </dsp:txBody>
      <dsp:txXfrm>
        <a:off x="1554480" y="2057872"/>
        <a:ext cx="6217920" cy="970248"/>
      </dsp:txXfrm>
    </dsp:sp>
    <dsp:sp modelId="{3EF9F0F5-6A7E-40B9-90D0-A65F58F34C2A}">
      <dsp:nvSpPr>
        <dsp:cNvPr id="0" name=""/>
        <dsp:cNvSpPr/>
      </dsp:nvSpPr>
      <dsp:spPr>
        <a:xfrm>
          <a:off x="0" y="2057872"/>
          <a:ext cx="1554480" cy="970248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58" tIns="95839" rIns="82258" bIns="95839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Results</a:t>
          </a:r>
        </a:p>
      </dsp:txBody>
      <dsp:txXfrm>
        <a:off x="0" y="2057872"/>
        <a:ext cx="1554480" cy="970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400F8-5FE4-4E5F-BA5F-435A4FE87BD2}">
      <dsp:nvSpPr>
        <dsp:cNvPr id="0" name=""/>
        <dsp:cNvSpPr/>
      </dsp:nvSpPr>
      <dsp:spPr>
        <a:xfrm>
          <a:off x="948" y="281428"/>
          <a:ext cx="3330215" cy="2114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CE141-7C9D-4141-9FDE-02A528E88CFD}">
      <dsp:nvSpPr>
        <dsp:cNvPr id="0" name=""/>
        <dsp:cNvSpPr/>
      </dsp:nvSpPr>
      <dsp:spPr>
        <a:xfrm>
          <a:off x="370972" y="632951"/>
          <a:ext cx="3330215" cy="211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Contact the Point of Care Testing Department</a:t>
          </a:r>
        </a:p>
      </dsp:txBody>
      <dsp:txXfrm>
        <a:off x="432909" y="694888"/>
        <a:ext cx="3206341" cy="1990812"/>
      </dsp:txXfrm>
    </dsp:sp>
    <dsp:sp modelId="{D86810FB-400F-483C-8F7B-4541A9206A4B}">
      <dsp:nvSpPr>
        <dsp:cNvPr id="0" name=""/>
        <dsp:cNvSpPr/>
      </dsp:nvSpPr>
      <dsp:spPr>
        <a:xfrm>
          <a:off x="4071211" y="281428"/>
          <a:ext cx="3330215" cy="2114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12C22-146F-4935-9863-12798753792D}">
      <dsp:nvSpPr>
        <dsp:cNvPr id="0" name=""/>
        <dsp:cNvSpPr/>
      </dsp:nvSpPr>
      <dsp:spPr>
        <a:xfrm>
          <a:off x="4441235" y="632951"/>
          <a:ext cx="3330215" cy="211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313-725-7500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or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hlinkClick xmlns:r="http://schemas.openxmlformats.org/officeDocument/2006/relationships" r:id="rId1"/>
            </a:rPr>
            <a:t>POCHFH@hfhs.org</a:t>
          </a:r>
          <a:r>
            <a:rPr lang="en-US" sz="3000" kern="1200" dirty="0"/>
            <a:t> </a:t>
          </a:r>
        </a:p>
      </dsp:txBody>
      <dsp:txXfrm>
        <a:off x="4503172" y="694888"/>
        <a:ext cx="3206341" cy="199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45598A-C76F-42FD-A0B4-737AAADCE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9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45598A-C76F-42FD-A0B4-737AAADCEB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45598A-C76F-42FD-A0B4-737AAADCEB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8B33F-28D9-4DB5-ADAA-91733A9F2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9592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6921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608958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8313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86072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7457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3901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806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71B20-FBDD-4320-B9A6-C9637B0BB2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1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467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72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9073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0A39A-EA63-4828-8063-BF7279419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B717-5798-420D-AFEE-F27961158F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5705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2489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B830F-B144-4AD5-BF68-01D7EC260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807A8-2D26-4E6E-836D-39DC59F848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1234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6932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Updated Or Created: MM/DD/YYYY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5FCC31-E095-4537-9680-1CF9320C7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onehenry.hfhs.org/departments/pathologyandlaboratorymedicine/Pages/PALM-Provider-Performed-Testing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4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2095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98" name="Rectangle 2097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0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microscop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2" y="957486"/>
            <a:ext cx="3285330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j0210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673" y="957486"/>
            <a:ext cx="3401337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2101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1955" y="0"/>
            <a:ext cx="9143999" cy="3053351"/>
          </a:xfrm>
          <a:prstGeom prst="rect">
            <a:avLst/>
          </a:prstGeom>
        </p:spPr>
      </p:pic>
      <p:pic>
        <p:nvPicPr>
          <p:cNvPr id="2104" name="Picture 2103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6375325" y="3191932"/>
            <a:ext cx="2764763" cy="3666067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6408" y="4562855"/>
            <a:ext cx="8187274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3700" dirty="0"/>
              <a:t>Provider Performed Testing</a:t>
            </a:r>
            <a:br>
              <a:rPr lang="en-US" sz="3700" dirty="0"/>
            </a:br>
            <a:r>
              <a:rPr lang="en-US" sz="3700" dirty="0"/>
              <a:t>Fern Test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12" y="6471104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3366CC"/>
                </a:solidFill>
              </a:rPr>
              <a:t>Microscope Examples</a:t>
            </a:r>
          </a:p>
          <a:p>
            <a:pPr>
              <a:defRPr/>
            </a:pPr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76" y="6489765"/>
            <a:ext cx="5004665" cy="36512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PATHOLOGY AND LABORATORY MEDICINE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1353918"/>
            <a:ext cx="3290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Fern Test</a:t>
            </a:r>
          </a:p>
        </p:txBody>
      </p:sp>
      <p:pic>
        <p:nvPicPr>
          <p:cNvPr id="11" name="Picture 3074" descr="Fern PMOO 2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4273" r="8608" b="25214"/>
          <a:stretch/>
        </p:blipFill>
        <p:spPr bwMode="auto">
          <a:xfrm>
            <a:off x="3733800" y="2151316"/>
            <a:ext cx="4419600" cy="2514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799" y="2719675"/>
            <a:ext cx="2895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/>
              <a:t>Lack of fern-like</a:t>
            </a:r>
          </a:p>
          <a:p>
            <a:pPr eaLnBrk="0" hangingPunct="0"/>
            <a:r>
              <a:rPr lang="en-US" altLang="en-US" sz="2400" dirty="0"/>
              <a:t>pattern indicates</a:t>
            </a:r>
          </a:p>
          <a:p>
            <a:pPr eaLnBrk="0" hangingPunct="0"/>
            <a:r>
              <a:rPr lang="en-US" altLang="en-US" sz="2400" dirty="0"/>
              <a:t>the absence of</a:t>
            </a:r>
          </a:p>
          <a:p>
            <a:pPr eaLnBrk="0" hangingPunct="0"/>
            <a:r>
              <a:rPr lang="en-US" altLang="en-US" sz="2400" dirty="0"/>
              <a:t>amniotic fluid.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4109" y="4713471"/>
            <a:ext cx="1898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Fern Test (400X)</a:t>
            </a:r>
          </a:p>
        </p:txBody>
      </p:sp>
    </p:spTree>
    <p:extLst>
      <p:ext uri="{BB962C8B-B14F-4D97-AF65-F5344CB8AC3E}">
        <p14:creationId xmlns:p14="http://schemas.microsoft.com/office/powerpoint/2010/main" val="190442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331" y="61851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cap="all">
                <a:solidFill>
                  <a:schemeClr val="tx1"/>
                </a:solidFill>
                <a:effectLst/>
                <a:latin typeface="+mj-lt"/>
                <a:cs typeface="+mj-cs"/>
              </a:rPr>
              <a:t>Ordering and Result Reporting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</a:p>
        </p:txBody>
      </p:sp>
      <p:graphicFrame>
        <p:nvGraphicFramePr>
          <p:cNvPr id="10244" name="Rectangle 5">
            <a:extLst>
              <a:ext uri="{FF2B5EF4-FFF2-40B4-BE49-F238E27FC236}">
                <a16:creationId xmlns:a16="http://schemas.microsoft.com/office/drawing/2014/main" id="{9C136A84-C0A7-34A1-48FD-7D1FC7DA6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836084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EFD4-5F14-BA27-CE0C-D02E728C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384194"/>
            <a:ext cx="7773338" cy="829282"/>
          </a:xfrm>
        </p:spPr>
        <p:txBody>
          <a:bodyPr/>
          <a:lstStyle/>
          <a:p>
            <a:r>
              <a:rPr lang="en-US" dirty="0"/>
              <a:t>EPIC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DCB316-2F55-BCC9-8AA4-31B5AD643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08" y="1295400"/>
            <a:ext cx="8080383" cy="511555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0DEDA72-841E-2006-7233-B15B74A0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61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11285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88" name="Rectangle 11287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90" name="Picture 11289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1191404"/>
            <a:ext cx="3405395" cy="401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800" cap="all" dirty="0">
                <a:solidFill>
                  <a:schemeClr val="tx1"/>
                </a:solidFill>
                <a:effectLst/>
                <a:latin typeface="+mj-lt"/>
                <a:cs typeface="+mj-cs"/>
              </a:rPr>
              <a:t>Limitations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525756" y="1193576"/>
            <a:ext cx="4932443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If the sample is moderately to grossly bloody, the ferning pattern may be obscured or absent even with amniotic fluid present.</a:t>
            </a:r>
          </a:p>
          <a:p>
            <a:pPr marL="0"/>
            <a:endParaRPr lang="en-US"/>
          </a:p>
          <a:p>
            <a:pPr lvl="0"/>
            <a:endParaRPr lang="en-US"/>
          </a:p>
        </p:txBody>
      </p:sp>
      <p:pic>
        <p:nvPicPr>
          <p:cNvPr id="11292" name="Picture 11291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220" y="6490703"/>
            <a:ext cx="39330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PATHOLOGY AND LABORATORY MEDICINE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7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9" name="Picture 12368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331" y="61851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cap="all">
                <a:solidFill>
                  <a:schemeClr val="tx1"/>
                </a:solidFill>
                <a:effectLst/>
                <a:latin typeface="+mj-lt"/>
                <a:cs typeface="+mj-cs"/>
              </a:rPr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" y="6462631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</a:p>
        </p:txBody>
      </p:sp>
      <p:graphicFrame>
        <p:nvGraphicFramePr>
          <p:cNvPr id="12311" name="Text Box 5">
            <a:extLst>
              <a:ext uri="{FF2B5EF4-FFF2-40B4-BE49-F238E27FC236}">
                <a16:creationId xmlns:a16="http://schemas.microsoft.com/office/drawing/2014/main" id="{AE0C9D72-7BF2-391D-4B8B-304BE2A52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33686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045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fern leaves">
            <a:extLst>
              <a:ext uri="{FF2B5EF4-FFF2-40B4-BE49-F238E27FC236}">
                <a16:creationId xmlns:a16="http://schemas.microsoft.com/office/drawing/2014/main" id="{2DEED47D-AC98-BCED-B1E8-F5C59E04F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5" r="33042" b="-1"/>
          <a:stretch/>
        </p:blipFill>
        <p:spPr>
          <a:xfrm>
            <a:off x="6118030" y="10"/>
            <a:ext cx="302597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D9B55-8526-D7CC-5D04-907AE6A6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7"/>
            <a:ext cx="5004664" cy="1596177"/>
          </a:xfrm>
        </p:spPr>
        <p:txBody>
          <a:bodyPr>
            <a:normAutofit/>
          </a:bodyPr>
          <a:lstStyle/>
          <a:p>
            <a:r>
              <a:rPr lang="en-US" dirty="0"/>
              <a:t>Read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99F4F-6370-D186-72DF-6E26756F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0" y="2367092"/>
            <a:ext cx="5004665" cy="34241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500" dirty="0"/>
              <a:t>Please read the HFH Fern Test policy located on </a:t>
            </a:r>
            <a:r>
              <a:rPr lang="en-US" sz="1500" dirty="0" err="1"/>
              <a:t>OneHenry</a:t>
            </a:r>
            <a:r>
              <a:rPr lang="en-US" sz="1500" dirty="0"/>
              <a:t> (link below):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5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hlinkClick r:id="rId4"/>
              </a:rPr>
              <a:t>Provider Performed Testing (hfhs.org)</a:t>
            </a:r>
            <a:endParaRPr lang="en-US" dirty="0"/>
          </a:p>
          <a:p>
            <a:pPr marL="0" indent="0" algn="ctr">
              <a:lnSpc>
                <a:spcPct val="110000"/>
              </a:lnSpc>
              <a:buNone/>
            </a:pPr>
            <a:endParaRPr lang="en-US" sz="15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500" dirty="0"/>
              <a:t>*if using this link off site, you will be asked to sign in with your corporate account ID and password.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500" dirty="0"/>
              <a:t>(Type: CORP\username)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BE8B888-9D70-87E5-9633-146D70E8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1517"/>
            <a:ext cx="33137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PATHOLOGY AND LABORATORY MEDICINE</a:t>
            </a:r>
          </a:p>
        </p:txBody>
      </p:sp>
    </p:spTree>
    <p:extLst>
      <p:ext uri="{BB962C8B-B14F-4D97-AF65-F5344CB8AC3E}">
        <p14:creationId xmlns:p14="http://schemas.microsoft.com/office/powerpoint/2010/main" val="24345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4587240"/>
            <a:ext cx="7773338" cy="12960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Course Goal and/or Objectives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80434"/>
            <a:ext cx="50046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PATHOLOGY AND LABORATORY MEDICINE</a:t>
            </a:r>
          </a:p>
        </p:txBody>
      </p:sp>
      <p:graphicFrame>
        <p:nvGraphicFramePr>
          <p:cNvPr id="34820" name="Rectangle 3">
            <a:extLst>
              <a:ext uri="{FF2B5EF4-FFF2-40B4-BE49-F238E27FC236}">
                <a16:creationId xmlns:a16="http://schemas.microsoft.com/office/drawing/2014/main" id="{D45FB844-3EB6-4CD7-A097-E6135B7E5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68478"/>
              </p:ext>
            </p:extLst>
          </p:nvPr>
        </p:nvGraphicFramePr>
        <p:xfrm>
          <a:off x="965200" y="1286934"/>
          <a:ext cx="7213599" cy="3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331" y="61851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cap="all">
                <a:solidFill>
                  <a:schemeClr val="tx1"/>
                </a:solidFill>
                <a:effectLst/>
                <a:latin typeface="+mj-lt"/>
                <a:cs typeface="+mj-cs"/>
              </a:rPr>
              <a:t>Test Principle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196" name="Rectangle 5">
            <a:extLst>
              <a:ext uri="{FF2B5EF4-FFF2-40B4-BE49-F238E27FC236}">
                <a16:creationId xmlns:a16="http://schemas.microsoft.com/office/drawing/2014/main" id="{9DE7F805-6B21-3E40-1C1F-0EAE3BB4F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305196"/>
              </p:ext>
            </p:extLst>
          </p:nvPr>
        </p:nvGraphicFramePr>
        <p:xfrm>
          <a:off x="720481" y="2214694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7176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B8862840-A590-42DB-83BF-CCA7204B7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91816" y="1316665"/>
            <a:ext cx="2166853" cy="422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cap="all">
                <a:solidFill>
                  <a:schemeClr val="tx1"/>
                </a:solidFill>
                <a:effectLst/>
                <a:latin typeface="+mj-lt"/>
                <a:cs typeface="+mj-cs"/>
              </a:rPr>
              <a:t>Supplies</a:t>
            </a:r>
          </a:p>
        </p:txBody>
      </p:sp>
      <p:sp>
        <p:nvSpPr>
          <p:cNvPr id="7181" name="Rectangle: Rounded Corners 7180">
            <a:extLst>
              <a:ext uri="{FF2B5EF4-FFF2-40B4-BE49-F238E27FC236}">
                <a16:creationId xmlns:a16="http://schemas.microsoft.com/office/drawing/2014/main" id="{E401D5F1-59E9-48EF-A49B-24365CE15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605" y="1316665"/>
            <a:ext cx="5497798" cy="4221125"/>
          </a:xfrm>
          <a:prstGeom prst="roundRect">
            <a:avLst>
              <a:gd name="adj" fmla="val 2158"/>
            </a:avLst>
          </a:prstGeom>
          <a:solidFill>
            <a:schemeClr val="bg1"/>
          </a:solidFill>
          <a:ln w="82550" cap="sq">
            <a:solidFill>
              <a:schemeClr val="bg1">
                <a:lumMod val="95000"/>
              </a:schemeClr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3" name="Picture 7182">
            <a:extLst>
              <a:ext uri="{FF2B5EF4-FFF2-40B4-BE49-F238E27FC236}">
                <a16:creationId xmlns:a16="http://schemas.microsoft.com/office/drawing/2014/main" id="{AAB6FADE-267D-439D-9449-A2124220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6"/>
          <a:stretch/>
        </p:blipFill>
        <p:spPr>
          <a:xfrm>
            <a:off x="0" y="0"/>
            <a:ext cx="9144000" cy="1745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76" y="2813574"/>
            <a:ext cx="1682225" cy="1682225"/>
          </a:xfrm>
          <a:prstGeom prst="rect">
            <a:avLst/>
          </a:prstGeom>
        </p:spPr>
      </p:pic>
      <p:sp>
        <p:nvSpPr>
          <p:cNvPr id="7170" name="Rectangle 3"/>
          <p:cNvSpPr>
            <a:spLocks noChangeArrowheads="1"/>
          </p:cNvSpPr>
          <p:nvPr/>
        </p:nvSpPr>
        <p:spPr>
          <a:xfrm>
            <a:off x="1022989" y="1641615"/>
            <a:ext cx="2558411" cy="15587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3154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Microscope with 10X &amp; 40X objectives</a:t>
            </a:r>
          </a:p>
          <a:p>
            <a:pPr marL="285750" indent="-285750" defTabSz="3154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Microscope slides</a:t>
            </a:r>
          </a:p>
          <a:p>
            <a:pPr marL="285750" indent="-285750" defTabSz="3154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Gloves</a:t>
            </a:r>
          </a:p>
          <a:p>
            <a:pPr marL="285750" indent="-285750" defTabSz="3154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Sterile cotton swab</a:t>
            </a:r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r="31557"/>
          <a:stretch>
            <a:fillRect/>
          </a:stretch>
        </p:blipFill>
        <p:spPr bwMode="auto">
          <a:xfrm>
            <a:off x="3999632" y="1455686"/>
            <a:ext cx="671474" cy="141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t="18671" r="50423" b="24306"/>
          <a:stretch>
            <a:fillRect/>
          </a:stretch>
        </p:blipFill>
        <p:spPr bwMode="auto">
          <a:xfrm>
            <a:off x="4724400" y="1455686"/>
            <a:ext cx="641486" cy="144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14228" r="46408"/>
          <a:stretch/>
        </p:blipFill>
        <p:spPr>
          <a:xfrm>
            <a:off x="1182496" y="3525350"/>
            <a:ext cx="1465809" cy="16879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Picture 4" descr="j03211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36" y="3854593"/>
            <a:ext cx="1904164" cy="13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49153E-6F7B-DD9B-8A27-67EE795219E7}"/>
              </a:ext>
            </a:extLst>
          </p:cNvPr>
          <p:cNvSpPr txBox="1">
            <a:spLocks/>
          </p:cNvSpPr>
          <p:nvPr/>
        </p:nvSpPr>
        <p:spPr>
          <a:xfrm>
            <a:off x="145972" y="6474557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/>
              <a:t>PATHOLOGY AND LABORATORY MEDICINE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E843C5-E258-463E-B6A7-03E24286B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2CA358-2EA6-49C2-AAEF-0C79C1F7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AD74829-8970-4A28-B5F6-387E0E31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36250" r="10625" b="21250"/>
          <a:stretch/>
        </p:blipFill>
        <p:spPr>
          <a:xfrm>
            <a:off x="5627997" y="4185977"/>
            <a:ext cx="3033405" cy="1432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76ACB9-C2D4-45C2-924A-2CF7CFF5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89" y="618518"/>
            <a:ext cx="2502415" cy="26496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548" y="2367092"/>
            <a:ext cx="4391562" cy="38474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PPE: gloves MUST be worn</a:t>
            </a:r>
          </a:p>
          <a:p>
            <a:endParaRPr lang="en-US" dirty="0"/>
          </a:p>
          <a:p>
            <a:r>
              <a:rPr lang="en-US" dirty="0"/>
              <a:t>Identify the patient with name and numeric identifier (DOB or MRN)</a:t>
            </a:r>
          </a:p>
          <a:p>
            <a:endParaRPr lang="en-US" dirty="0"/>
          </a:p>
          <a:p>
            <a:r>
              <a:rPr lang="en-US" dirty="0"/>
              <a:t>Label the microscope slide with 2 identifiers or EPIC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48" y="618517"/>
            <a:ext cx="4391562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Specimen Collection</a:t>
            </a:r>
          </a:p>
        </p:txBody>
      </p:sp>
    </p:spTree>
    <p:extLst>
      <p:ext uri="{BB962C8B-B14F-4D97-AF65-F5344CB8AC3E}">
        <p14:creationId xmlns:p14="http://schemas.microsoft.com/office/powerpoint/2010/main" val="33973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331" y="61851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cap="all">
                <a:solidFill>
                  <a:schemeClr val="tx1"/>
                </a:solidFill>
                <a:effectLst/>
                <a:latin typeface="+mj-lt"/>
                <a:cs typeface="+mj-cs"/>
              </a:rPr>
              <a:t>Specimen Collection, cont’d</a:t>
            </a:r>
            <a:endParaRPr lang="en-US" sz="3600" cap="all" dirty="0">
              <a:solidFill>
                <a:schemeClr val="tx1"/>
              </a:solidFill>
              <a:effectLst/>
              <a:latin typeface="+mj-lt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69203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</a:p>
        </p:txBody>
      </p:sp>
      <p:graphicFrame>
        <p:nvGraphicFramePr>
          <p:cNvPr id="48" name="Content Placeholder 1">
            <a:extLst>
              <a:ext uri="{FF2B5EF4-FFF2-40B4-BE49-F238E27FC236}">
                <a16:creationId xmlns:a16="http://schemas.microsoft.com/office/drawing/2014/main" id="{55C0BC8C-7B54-5296-ED9E-C550F0783A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6348268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331" y="61851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cap="all">
                <a:solidFill>
                  <a:schemeClr val="tx1"/>
                </a:solidFill>
                <a:effectLst/>
                <a:latin typeface="+mj-lt"/>
                <a:cs typeface="+mj-cs"/>
              </a:rPr>
              <a:t>Patient Testing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61" y="6492875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AND LABORATORY MEDICINE</a:t>
            </a:r>
          </a:p>
        </p:txBody>
      </p:sp>
      <p:graphicFrame>
        <p:nvGraphicFramePr>
          <p:cNvPr id="8196" name="Rectangle 5">
            <a:extLst>
              <a:ext uri="{FF2B5EF4-FFF2-40B4-BE49-F238E27FC236}">
                <a16:creationId xmlns:a16="http://schemas.microsoft.com/office/drawing/2014/main" id="{B94A1103-5CCF-0423-A019-3AF7A2B58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950674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55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3366CC"/>
                </a:solidFill>
              </a:rPr>
              <a:t>Microscope Examples</a:t>
            </a:r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9204"/>
            <a:ext cx="5004665" cy="36512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PATHOLOGY AND LABORATORY MEDICINE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37113" y="1209835"/>
            <a:ext cx="2929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tx2"/>
                </a:solidFill>
              </a:rPr>
              <a:t>Positive Fern Test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Fern PM00 3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r="1639" b="21629"/>
          <a:stretch/>
        </p:blipFill>
        <p:spPr bwMode="auto">
          <a:xfrm>
            <a:off x="3505199" y="2064455"/>
            <a:ext cx="4572000" cy="27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331" y="2739669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/>
              <a:t>The fern-like pattern indicates the presence of</a:t>
            </a:r>
          </a:p>
          <a:p>
            <a:pPr eaLnBrk="0" hangingPunct="0"/>
            <a:r>
              <a:rPr lang="en-US" altLang="en-US" sz="2400"/>
              <a:t>amniotic fluid.</a:t>
            </a: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9509" y="4874237"/>
            <a:ext cx="202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Fern Test (400X)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2696</TotalTime>
  <Words>592</Words>
  <Application>Microsoft Office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Droplet</vt:lpstr>
      <vt:lpstr>Provider Performed Testing Fern Test</vt:lpstr>
      <vt:lpstr>Read Policy</vt:lpstr>
      <vt:lpstr>Course Goal and/or Objectives</vt:lpstr>
      <vt:lpstr>PowerPoint Presentation</vt:lpstr>
      <vt:lpstr>PowerPoint Presentation</vt:lpstr>
      <vt:lpstr>Specimen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EPIC Example</vt:lpstr>
      <vt:lpstr>PowerPoint Presentation</vt:lpstr>
      <vt:lpstr>PowerPoint Presentation</vt:lpstr>
    </vt:vector>
  </TitlesOfParts>
  <Company>HFHS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jribben1</dc:creator>
  <cp:lastModifiedBy>Hirst, Jacqueline</cp:lastModifiedBy>
  <cp:revision>81</cp:revision>
  <dcterms:created xsi:type="dcterms:W3CDTF">2006-08-07T13:44:32Z</dcterms:created>
  <dcterms:modified xsi:type="dcterms:W3CDTF">2024-03-14T16:39:45Z</dcterms:modified>
</cp:coreProperties>
</file>