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593" r:id="rId3"/>
    <p:sldId id="595" r:id="rId4"/>
    <p:sldId id="320" r:id="rId5"/>
    <p:sldId id="522" r:id="rId6"/>
    <p:sldId id="658" r:id="rId7"/>
    <p:sldId id="370" r:id="rId8"/>
    <p:sldId id="373" r:id="rId9"/>
    <p:sldId id="378" r:id="rId10"/>
    <p:sldId id="380" r:id="rId11"/>
    <p:sldId id="381" r:id="rId12"/>
    <p:sldId id="597" r:id="rId13"/>
    <p:sldId id="382" r:id="rId14"/>
    <p:sldId id="599" r:id="rId15"/>
    <p:sldId id="601" r:id="rId16"/>
    <p:sldId id="386" r:id="rId17"/>
    <p:sldId id="388" r:id="rId18"/>
    <p:sldId id="390" r:id="rId19"/>
    <p:sldId id="391" r:id="rId20"/>
    <p:sldId id="397" r:id="rId21"/>
    <p:sldId id="392" r:id="rId22"/>
    <p:sldId id="602" r:id="rId23"/>
    <p:sldId id="396" r:id="rId24"/>
    <p:sldId id="324" r:id="rId25"/>
    <p:sldId id="603" r:id="rId26"/>
    <p:sldId id="604" r:id="rId27"/>
    <p:sldId id="401" r:id="rId28"/>
    <p:sldId id="402" r:id="rId29"/>
    <p:sldId id="403" r:id="rId30"/>
    <p:sldId id="671" r:id="rId31"/>
    <p:sldId id="672" r:id="rId32"/>
    <p:sldId id="605" r:id="rId33"/>
    <p:sldId id="530" r:id="rId34"/>
    <p:sldId id="611" r:id="rId35"/>
    <p:sldId id="607" r:id="rId36"/>
    <p:sldId id="608" r:id="rId37"/>
    <p:sldId id="410" r:id="rId38"/>
    <p:sldId id="411" r:id="rId39"/>
    <p:sldId id="412" r:id="rId40"/>
    <p:sldId id="674" r:id="rId41"/>
    <p:sldId id="415" r:id="rId42"/>
    <p:sldId id="416" r:id="rId43"/>
    <p:sldId id="417" r:id="rId44"/>
    <p:sldId id="418" r:id="rId45"/>
    <p:sldId id="419" r:id="rId46"/>
    <p:sldId id="420" r:id="rId47"/>
    <p:sldId id="421" r:id="rId48"/>
    <p:sldId id="613" r:id="rId49"/>
    <p:sldId id="422" r:id="rId50"/>
    <p:sldId id="423" r:id="rId51"/>
    <p:sldId id="425" r:id="rId52"/>
    <p:sldId id="426" r:id="rId53"/>
    <p:sldId id="665" r:id="rId54"/>
    <p:sldId id="666" r:id="rId55"/>
    <p:sldId id="673" r:id="rId56"/>
    <p:sldId id="531" r:id="rId57"/>
    <p:sldId id="428" r:id="rId58"/>
    <p:sldId id="429" r:id="rId59"/>
    <p:sldId id="431" r:id="rId60"/>
    <p:sldId id="432" r:id="rId61"/>
    <p:sldId id="433" r:id="rId62"/>
    <p:sldId id="434" r:id="rId63"/>
    <p:sldId id="435" r:id="rId64"/>
    <p:sldId id="436" r:id="rId65"/>
    <p:sldId id="437" r:id="rId66"/>
    <p:sldId id="438" r:id="rId67"/>
    <p:sldId id="439" r:id="rId68"/>
    <p:sldId id="440" r:id="rId69"/>
    <p:sldId id="442" r:id="rId70"/>
    <p:sldId id="614" r:id="rId71"/>
    <p:sldId id="443" r:id="rId72"/>
    <p:sldId id="444" r:id="rId73"/>
    <p:sldId id="445" r:id="rId74"/>
    <p:sldId id="446" r:id="rId75"/>
    <p:sldId id="447" r:id="rId76"/>
    <p:sldId id="448" r:id="rId77"/>
    <p:sldId id="675" r:id="rId78"/>
    <p:sldId id="650" r:id="rId79"/>
    <p:sldId id="647" r:id="rId80"/>
    <p:sldId id="648" r:id="rId81"/>
    <p:sldId id="649" r:id="rId82"/>
    <p:sldId id="655"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F29B46-5B65-40C9-BE88-8C3D8E6CEC83}">
          <p14:sldIdLst>
            <p14:sldId id="256"/>
          </p14:sldIdLst>
        </p14:section>
        <p14:section name="Helminths" id="{9F538C12-7C22-49BD-B923-D8AD4A1A869E}">
          <p14:sldIdLst>
            <p14:sldId id="593"/>
            <p14:sldId id="595"/>
            <p14:sldId id="320"/>
            <p14:sldId id="522"/>
            <p14:sldId id="658"/>
          </p14:sldIdLst>
        </p14:section>
        <p14:section name="Intestinal Nematodes" id="{F4A5258A-85D8-4FBF-AE68-C064949224CD}">
          <p14:sldIdLst>
            <p14:sldId id="370"/>
            <p14:sldId id="373"/>
            <p14:sldId id="378"/>
            <p14:sldId id="380"/>
            <p14:sldId id="381"/>
            <p14:sldId id="597"/>
            <p14:sldId id="382"/>
            <p14:sldId id="599"/>
            <p14:sldId id="601"/>
            <p14:sldId id="386"/>
            <p14:sldId id="388"/>
            <p14:sldId id="390"/>
            <p14:sldId id="391"/>
            <p14:sldId id="397"/>
            <p14:sldId id="392"/>
            <p14:sldId id="602"/>
            <p14:sldId id="396"/>
            <p14:sldId id="324"/>
          </p14:sldIdLst>
        </p14:section>
        <p14:section name="Tissue Nematodes" id="{F595CEDA-930B-4B86-B0CE-C5F3569D3626}">
          <p14:sldIdLst>
            <p14:sldId id="603"/>
            <p14:sldId id="604"/>
            <p14:sldId id="401"/>
            <p14:sldId id="402"/>
            <p14:sldId id="403"/>
            <p14:sldId id="671"/>
            <p14:sldId id="672"/>
          </p14:sldIdLst>
        </p14:section>
        <p14:section name="Intestinal Cestodes" id="{8B58AEC3-E7CA-4777-8C72-132687AF3332}">
          <p14:sldIdLst>
            <p14:sldId id="605"/>
            <p14:sldId id="530"/>
            <p14:sldId id="611"/>
            <p14:sldId id="607"/>
            <p14:sldId id="608"/>
            <p14:sldId id="410"/>
            <p14:sldId id="411"/>
            <p14:sldId id="412"/>
            <p14:sldId id="674"/>
            <p14:sldId id="415"/>
            <p14:sldId id="416"/>
            <p14:sldId id="417"/>
            <p14:sldId id="418"/>
            <p14:sldId id="419"/>
            <p14:sldId id="420"/>
            <p14:sldId id="421"/>
            <p14:sldId id="613"/>
          </p14:sldIdLst>
        </p14:section>
        <p14:section name="Tissue Cestodes" id="{59496D11-0DCB-45EF-9B65-629657DA5991}">
          <p14:sldIdLst>
            <p14:sldId id="422"/>
            <p14:sldId id="423"/>
            <p14:sldId id="425"/>
            <p14:sldId id="426"/>
            <p14:sldId id="665"/>
            <p14:sldId id="666"/>
            <p14:sldId id="673"/>
          </p14:sldIdLst>
        </p14:section>
        <p14:section name="Intestinal Trematodes" id="{47E7A88C-A579-4994-8218-45D71C1D8FDA}">
          <p14:sldIdLst>
            <p14:sldId id="531"/>
            <p14:sldId id="428"/>
            <p14:sldId id="429"/>
            <p14:sldId id="431"/>
            <p14:sldId id="432"/>
            <p14:sldId id="433"/>
            <p14:sldId id="434"/>
            <p14:sldId id="435"/>
            <p14:sldId id="436"/>
            <p14:sldId id="437"/>
            <p14:sldId id="438"/>
            <p14:sldId id="439"/>
            <p14:sldId id="440"/>
            <p14:sldId id="442"/>
            <p14:sldId id="614"/>
            <p14:sldId id="443"/>
            <p14:sldId id="444"/>
            <p14:sldId id="445"/>
            <p14:sldId id="446"/>
            <p14:sldId id="447"/>
            <p14:sldId id="448"/>
            <p14:sldId id="675"/>
          </p14:sldIdLst>
        </p14:section>
        <p14:section name="Review" id="{D30F3792-F4F7-41F4-8BB6-D20575BECDC3}">
          <p14:sldIdLst>
            <p14:sldId id="650"/>
            <p14:sldId id="647"/>
            <p14:sldId id="648"/>
            <p14:sldId id="649"/>
            <p14:sldId id="6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94" d="100"/>
          <a:sy n="94" d="100"/>
        </p:scale>
        <p:origin x="8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BA012-24E7-4BA5-AB1F-F498C9E6B4F0}"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8432C7BE-B1A8-4B34-B144-3C70B1CDBF35}">
      <dgm:prSet/>
      <dgm:spPr/>
      <dgm:t>
        <a:bodyPr/>
        <a:lstStyle/>
        <a:p>
          <a:r>
            <a:rPr lang="en-US"/>
            <a:t>Nematodes (Roundworms)</a:t>
          </a:r>
        </a:p>
      </dgm:t>
    </dgm:pt>
    <dgm:pt modelId="{95E99F9F-D780-45B7-92E8-4D1297BF1DFB}" type="parTrans" cxnId="{211DD598-0AB2-4B48-9834-520EC67F7292}">
      <dgm:prSet/>
      <dgm:spPr/>
      <dgm:t>
        <a:bodyPr/>
        <a:lstStyle/>
        <a:p>
          <a:endParaRPr lang="en-US"/>
        </a:p>
      </dgm:t>
    </dgm:pt>
    <dgm:pt modelId="{DD6196AD-B544-4363-BB2E-9CD37760AEBC}" type="sibTrans" cxnId="{211DD598-0AB2-4B48-9834-520EC67F7292}">
      <dgm:prSet/>
      <dgm:spPr/>
      <dgm:t>
        <a:bodyPr/>
        <a:lstStyle/>
        <a:p>
          <a:endParaRPr lang="en-US"/>
        </a:p>
      </dgm:t>
    </dgm:pt>
    <dgm:pt modelId="{6B041EC0-AC02-4082-9CC9-C0C1949F2FE4}">
      <dgm:prSet/>
      <dgm:spPr/>
      <dgm:t>
        <a:bodyPr/>
        <a:lstStyle/>
        <a:p>
          <a:r>
            <a:rPr lang="en-US"/>
            <a:t>Cestodes (Tapeworms)</a:t>
          </a:r>
        </a:p>
      </dgm:t>
    </dgm:pt>
    <dgm:pt modelId="{B86E4FE7-FCEF-4DDC-B0E1-C5D274D8F680}" type="parTrans" cxnId="{0BECC627-757F-41FB-9B87-C9268D9B696F}">
      <dgm:prSet/>
      <dgm:spPr/>
      <dgm:t>
        <a:bodyPr/>
        <a:lstStyle/>
        <a:p>
          <a:endParaRPr lang="en-US"/>
        </a:p>
      </dgm:t>
    </dgm:pt>
    <dgm:pt modelId="{9E0FEC51-006F-4E4E-B4AE-25DF35814715}" type="sibTrans" cxnId="{0BECC627-757F-41FB-9B87-C9268D9B696F}">
      <dgm:prSet/>
      <dgm:spPr/>
      <dgm:t>
        <a:bodyPr/>
        <a:lstStyle/>
        <a:p>
          <a:endParaRPr lang="en-US"/>
        </a:p>
      </dgm:t>
    </dgm:pt>
    <dgm:pt modelId="{D88AFA2F-98F4-4AA4-B184-F3DB056DB0B2}">
      <dgm:prSet/>
      <dgm:spPr/>
      <dgm:t>
        <a:bodyPr/>
        <a:lstStyle/>
        <a:p>
          <a:r>
            <a:rPr lang="en-US"/>
            <a:t>Trematodes (Flatworms)</a:t>
          </a:r>
        </a:p>
      </dgm:t>
    </dgm:pt>
    <dgm:pt modelId="{AD031C17-5EB8-4752-BE52-0DEC8716CC99}" type="parTrans" cxnId="{24BA8A50-C04F-445B-826E-128E47C2BC46}">
      <dgm:prSet/>
      <dgm:spPr/>
      <dgm:t>
        <a:bodyPr/>
        <a:lstStyle/>
        <a:p>
          <a:endParaRPr lang="en-US"/>
        </a:p>
      </dgm:t>
    </dgm:pt>
    <dgm:pt modelId="{4935C26A-E385-4A3B-9C8F-3EB48D92C258}" type="sibTrans" cxnId="{24BA8A50-C04F-445B-826E-128E47C2BC46}">
      <dgm:prSet/>
      <dgm:spPr/>
      <dgm:t>
        <a:bodyPr/>
        <a:lstStyle/>
        <a:p>
          <a:endParaRPr lang="en-US"/>
        </a:p>
      </dgm:t>
    </dgm:pt>
    <dgm:pt modelId="{80D0F276-41AF-4E60-A038-ECFB61C6390A}" type="pres">
      <dgm:prSet presAssocID="{088BA012-24E7-4BA5-AB1F-F498C9E6B4F0}" presName="diagram" presStyleCnt="0">
        <dgm:presLayoutVars>
          <dgm:chPref val="1"/>
          <dgm:dir/>
          <dgm:animOne val="branch"/>
          <dgm:animLvl val="lvl"/>
          <dgm:resizeHandles/>
        </dgm:presLayoutVars>
      </dgm:prSet>
      <dgm:spPr/>
    </dgm:pt>
    <dgm:pt modelId="{622A53DC-33F7-455F-BA9A-481A0029E287}" type="pres">
      <dgm:prSet presAssocID="{8432C7BE-B1A8-4B34-B144-3C70B1CDBF35}" presName="root" presStyleCnt="0"/>
      <dgm:spPr/>
    </dgm:pt>
    <dgm:pt modelId="{65D0A626-DF16-4224-ADAC-73EBF855AA09}" type="pres">
      <dgm:prSet presAssocID="{8432C7BE-B1A8-4B34-B144-3C70B1CDBF35}" presName="rootComposite" presStyleCnt="0"/>
      <dgm:spPr/>
    </dgm:pt>
    <dgm:pt modelId="{CAD915A7-EE6B-415C-B70D-E2CA3C65734B}" type="pres">
      <dgm:prSet presAssocID="{8432C7BE-B1A8-4B34-B144-3C70B1CDBF35}" presName="rootText" presStyleLbl="node1" presStyleIdx="0" presStyleCnt="3"/>
      <dgm:spPr/>
    </dgm:pt>
    <dgm:pt modelId="{FCD81030-F171-4C15-AF75-0FF3B4E9FB27}" type="pres">
      <dgm:prSet presAssocID="{8432C7BE-B1A8-4B34-B144-3C70B1CDBF35}" presName="rootConnector" presStyleLbl="node1" presStyleIdx="0" presStyleCnt="3"/>
      <dgm:spPr/>
    </dgm:pt>
    <dgm:pt modelId="{8943F119-A800-4BB5-AF3F-4AAB5DE5AACD}" type="pres">
      <dgm:prSet presAssocID="{8432C7BE-B1A8-4B34-B144-3C70B1CDBF35}" presName="childShape" presStyleCnt="0"/>
      <dgm:spPr/>
    </dgm:pt>
    <dgm:pt modelId="{CD5BED70-223C-43BB-AAFB-A3B5C584BA97}" type="pres">
      <dgm:prSet presAssocID="{6B041EC0-AC02-4082-9CC9-C0C1949F2FE4}" presName="root" presStyleCnt="0"/>
      <dgm:spPr/>
    </dgm:pt>
    <dgm:pt modelId="{F61EB9A6-F022-43A3-B574-609FD199C6DA}" type="pres">
      <dgm:prSet presAssocID="{6B041EC0-AC02-4082-9CC9-C0C1949F2FE4}" presName="rootComposite" presStyleCnt="0"/>
      <dgm:spPr/>
    </dgm:pt>
    <dgm:pt modelId="{62CE464B-C332-43D1-B622-79BBD29B178A}" type="pres">
      <dgm:prSet presAssocID="{6B041EC0-AC02-4082-9CC9-C0C1949F2FE4}" presName="rootText" presStyleLbl="node1" presStyleIdx="1" presStyleCnt="3"/>
      <dgm:spPr/>
    </dgm:pt>
    <dgm:pt modelId="{7265DAAB-B2BF-4120-AABF-0C1B8AD291A0}" type="pres">
      <dgm:prSet presAssocID="{6B041EC0-AC02-4082-9CC9-C0C1949F2FE4}" presName="rootConnector" presStyleLbl="node1" presStyleIdx="1" presStyleCnt="3"/>
      <dgm:spPr/>
    </dgm:pt>
    <dgm:pt modelId="{93D3941E-F955-4674-B43D-2D5F341FFAC1}" type="pres">
      <dgm:prSet presAssocID="{6B041EC0-AC02-4082-9CC9-C0C1949F2FE4}" presName="childShape" presStyleCnt="0"/>
      <dgm:spPr/>
    </dgm:pt>
    <dgm:pt modelId="{E7FDFE48-5118-4374-A20F-9DF5F2825ABA}" type="pres">
      <dgm:prSet presAssocID="{D88AFA2F-98F4-4AA4-B184-F3DB056DB0B2}" presName="root" presStyleCnt="0"/>
      <dgm:spPr/>
    </dgm:pt>
    <dgm:pt modelId="{BB7E90B7-96A9-4758-B145-7AFCC6ED9888}" type="pres">
      <dgm:prSet presAssocID="{D88AFA2F-98F4-4AA4-B184-F3DB056DB0B2}" presName="rootComposite" presStyleCnt="0"/>
      <dgm:spPr/>
    </dgm:pt>
    <dgm:pt modelId="{2D4ED9D7-83F9-4E7B-B944-8727E41ECD1A}" type="pres">
      <dgm:prSet presAssocID="{D88AFA2F-98F4-4AA4-B184-F3DB056DB0B2}" presName="rootText" presStyleLbl="node1" presStyleIdx="2" presStyleCnt="3"/>
      <dgm:spPr/>
    </dgm:pt>
    <dgm:pt modelId="{777363D1-A81C-40F8-A070-F543570A9FCD}" type="pres">
      <dgm:prSet presAssocID="{D88AFA2F-98F4-4AA4-B184-F3DB056DB0B2}" presName="rootConnector" presStyleLbl="node1" presStyleIdx="2" presStyleCnt="3"/>
      <dgm:spPr/>
    </dgm:pt>
    <dgm:pt modelId="{BD94DB5B-47A5-4E21-9B39-C43B6BE43DF1}" type="pres">
      <dgm:prSet presAssocID="{D88AFA2F-98F4-4AA4-B184-F3DB056DB0B2}" presName="childShape" presStyleCnt="0"/>
      <dgm:spPr/>
    </dgm:pt>
  </dgm:ptLst>
  <dgm:cxnLst>
    <dgm:cxn modelId="{4EC5DB02-684E-4097-9FDA-7424059C3980}" type="presOf" srcId="{D88AFA2F-98F4-4AA4-B184-F3DB056DB0B2}" destId="{777363D1-A81C-40F8-A070-F543570A9FCD}" srcOrd="1" destOrd="0" presId="urn:microsoft.com/office/officeart/2005/8/layout/hierarchy3"/>
    <dgm:cxn modelId="{0BECC627-757F-41FB-9B87-C9268D9B696F}" srcId="{088BA012-24E7-4BA5-AB1F-F498C9E6B4F0}" destId="{6B041EC0-AC02-4082-9CC9-C0C1949F2FE4}" srcOrd="1" destOrd="0" parTransId="{B86E4FE7-FCEF-4DDC-B0E1-C5D274D8F680}" sibTransId="{9E0FEC51-006F-4E4E-B4AE-25DF35814715}"/>
    <dgm:cxn modelId="{DD15C128-D015-43A1-865C-B200B69A0A56}" type="presOf" srcId="{8432C7BE-B1A8-4B34-B144-3C70B1CDBF35}" destId="{CAD915A7-EE6B-415C-B70D-E2CA3C65734B}" srcOrd="0" destOrd="0" presId="urn:microsoft.com/office/officeart/2005/8/layout/hierarchy3"/>
    <dgm:cxn modelId="{BEE60E2F-24C9-4982-98FE-D3C72FF5A6A7}" type="presOf" srcId="{088BA012-24E7-4BA5-AB1F-F498C9E6B4F0}" destId="{80D0F276-41AF-4E60-A038-ECFB61C6390A}" srcOrd="0" destOrd="0" presId="urn:microsoft.com/office/officeart/2005/8/layout/hierarchy3"/>
    <dgm:cxn modelId="{2923AE2F-2A39-40AF-BFBE-74EF918E3FC0}" type="presOf" srcId="{6B041EC0-AC02-4082-9CC9-C0C1949F2FE4}" destId="{7265DAAB-B2BF-4120-AABF-0C1B8AD291A0}" srcOrd="1" destOrd="0" presId="urn:microsoft.com/office/officeart/2005/8/layout/hierarchy3"/>
    <dgm:cxn modelId="{C377393B-88D4-49C7-8317-3BB0F8A6BED3}" type="presOf" srcId="{6B041EC0-AC02-4082-9CC9-C0C1949F2FE4}" destId="{62CE464B-C332-43D1-B622-79BBD29B178A}" srcOrd="0" destOrd="0" presId="urn:microsoft.com/office/officeart/2005/8/layout/hierarchy3"/>
    <dgm:cxn modelId="{662E9B3D-3086-40CA-A390-99BAB05DD890}" type="presOf" srcId="{8432C7BE-B1A8-4B34-B144-3C70B1CDBF35}" destId="{FCD81030-F171-4C15-AF75-0FF3B4E9FB27}" srcOrd="1" destOrd="0" presId="urn:microsoft.com/office/officeart/2005/8/layout/hierarchy3"/>
    <dgm:cxn modelId="{24BA8A50-C04F-445B-826E-128E47C2BC46}" srcId="{088BA012-24E7-4BA5-AB1F-F498C9E6B4F0}" destId="{D88AFA2F-98F4-4AA4-B184-F3DB056DB0B2}" srcOrd="2" destOrd="0" parTransId="{AD031C17-5EB8-4752-BE52-0DEC8716CC99}" sibTransId="{4935C26A-E385-4A3B-9C8F-3EB48D92C258}"/>
    <dgm:cxn modelId="{7AB5598C-56CF-4C8E-B78B-F5A842F9D445}" type="presOf" srcId="{D88AFA2F-98F4-4AA4-B184-F3DB056DB0B2}" destId="{2D4ED9D7-83F9-4E7B-B944-8727E41ECD1A}" srcOrd="0" destOrd="0" presId="urn:microsoft.com/office/officeart/2005/8/layout/hierarchy3"/>
    <dgm:cxn modelId="{211DD598-0AB2-4B48-9834-520EC67F7292}" srcId="{088BA012-24E7-4BA5-AB1F-F498C9E6B4F0}" destId="{8432C7BE-B1A8-4B34-B144-3C70B1CDBF35}" srcOrd="0" destOrd="0" parTransId="{95E99F9F-D780-45B7-92E8-4D1297BF1DFB}" sibTransId="{DD6196AD-B544-4363-BB2E-9CD37760AEBC}"/>
    <dgm:cxn modelId="{74C049ED-ED9A-419A-88EB-02B8CAA83601}" type="presParOf" srcId="{80D0F276-41AF-4E60-A038-ECFB61C6390A}" destId="{622A53DC-33F7-455F-BA9A-481A0029E287}" srcOrd="0" destOrd="0" presId="urn:microsoft.com/office/officeart/2005/8/layout/hierarchy3"/>
    <dgm:cxn modelId="{7F73BEF3-8C9F-43F3-9E96-0A79DA913362}" type="presParOf" srcId="{622A53DC-33F7-455F-BA9A-481A0029E287}" destId="{65D0A626-DF16-4224-ADAC-73EBF855AA09}" srcOrd="0" destOrd="0" presId="urn:microsoft.com/office/officeart/2005/8/layout/hierarchy3"/>
    <dgm:cxn modelId="{090EE114-43DB-41B7-876C-E01ACCB1E4A6}" type="presParOf" srcId="{65D0A626-DF16-4224-ADAC-73EBF855AA09}" destId="{CAD915A7-EE6B-415C-B70D-E2CA3C65734B}" srcOrd="0" destOrd="0" presId="urn:microsoft.com/office/officeart/2005/8/layout/hierarchy3"/>
    <dgm:cxn modelId="{F7FC28D1-1754-4656-940E-A316A3A8524C}" type="presParOf" srcId="{65D0A626-DF16-4224-ADAC-73EBF855AA09}" destId="{FCD81030-F171-4C15-AF75-0FF3B4E9FB27}" srcOrd="1" destOrd="0" presId="urn:microsoft.com/office/officeart/2005/8/layout/hierarchy3"/>
    <dgm:cxn modelId="{BD55383D-E336-4391-BFBD-7973DA29EA9D}" type="presParOf" srcId="{622A53DC-33F7-455F-BA9A-481A0029E287}" destId="{8943F119-A800-4BB5-AF3F-4AAB5DE5AACD}" srcOrd="1" destOrd="0" presId="urn:microsoft.com/office/officeart/2005/8/layout/hierarchy3"/>
    <dgm:cxn modelId="{A3D296DB-77DC-46C8-AD80-98D0718CCA7C}" type="presParOf" srcId="{80D0F276-41AF-4E60-A038-ECFB61C6390A}" destId="{CD5BED70-223C-43BB-AAFB-A3B5C584BA97}" srcOrd="1" destOrd="0" presId="urn:microsoft.com/office/officeart/2005/8/layout/hierarchy3"/>
    <dgm:cxn modelId="{3E45142A-CB2B-4C55-9425-1BC436611BE0}" type="presParOf" srcId="{CD5BED70-223C-43BB-AAFB-A3B5C584BA97}" destId="{F61EB9A6-F022-43A3-B574-609FD199C6DA}" srcOrd="0" destOrd="0" presId="urn:microsoft.com/office/officeart/2005/8/layout/hierarchy3"/>
    <dgm:cxn modelId="{E64326A6-AC57-4408-A42A-845DB7EF8FE8}" type="presParOf" srcId="{F61EB9A6-F022-43A3-B574-609FD199C6DA}" destId="{62CE464B-C332-43D1-B622-79BBD29B178A}" srcOrd="0" destOrd="0" presId="urn:microsoft.com/office/officeart/2005/8/layout/hierarchy3"/>
    <dgm:cxn modelId="{C148F0A2-2719-4260-B5FE-78590C0AFF1B}" type="presParOf" srcId="{F61EB9A6-F022-43A3-B574-609FD199C6DA}" destId="{7265DAAB-B2BF-4120-AABF-0C1B8AD291A0}" srcOrd="1" destOrd="0" presId="urn:microsoft.com/office/officeart/2005/8/layout/hierarchy3"/>
    <dgm:cxn modelId="{613FC716-87BD-4E62-9B67-CDA7D8D23DE2}" type="presParOf" srcId="{CD5BED70-223C-43BB-AAFB-A3B5C584BA97}" destId="{93D3941E-F955-4674-B43D-2D5F341FFAC1}" srcOrd="1" destOrd="0" presId="urn:microsoft.com/office/officeart/2005/8/layout/hierarchy3"/>
    <dgm:cxn modelId="{921C5134-5BC8-4921-A3B7-1275DFA4B35B}" type="presParOf" srcId="{80D0F276-41AF-4E60-A038-ECFB61C6390A}" destId="{E7FDFE48-5118-4374-A20F-9DF5F2825ABA}" srcOrd="2" destOrd="0" presId="urn:microsoft.com/office/officeart/2005/8/layout/hierarchy3"/>
    <dgm:cxn modelId="{9F2A2DA0-1D39-429F-AC54-09C0442E154D}" type="presParOf" srcId="{E7FDFE48-5118-4374-A20F-9DF5F2825ABA}" destId="{BB7E90B7-96A9-4758-B145-7AFCC6ED9888}" srcOrd="0" destOrd="0" presId="urn:microsoft.com/office/officeart/2005/8/layout/hierarchy3"/>
    <dgm:cxn modelId="{4BEB17CE-09AE-4D14-A9E9-3053567FE3FB}" type="presParOf" srcId="{BB7E90B7-96A9-4758-B145-7AFCC6ED9888}" destId="{2D4ED9D7-83F9-4E7B-B944-8727E41ECD1A}" srcOrd="0" destOrd="0" presId="urn:microsoft.com/office/officeart/2005/8/layout/hierarchy3"/>
    <dgm:cxn modelId="{9D1072B9-2316-4DBC-9AFB-F0C1E45C5B92}" type="presParOf" srcId="{BB7E90B7-96A9-4758-B145-7AFCC6ED9888}" destId="{777363D1-A81C-40F8-A070-F543570A9FCD}" srcOrd="1" destOrd="0" presId="urn:microsoft.com/office/officeart/2005/8/layout/hierarchy3"/>
    <dgm:cxn modelId="{3E81A1FD-420A-4A82-AE62-CBD06960AD90}" type="presParOf" srcId="{E7FDFE48-5118-4374-A20F-9DF5F2825ABA}" destId="{BD94DB5B-47A5-4E21-9B39-C43B6BE43DF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F49609-86A5-43D4-8917-6C07C6FB67F6}" type="doc">
      <dgm:prSet loTypeId="urn:microsoft.com/office/officeart/2005/8/layout/vList5" loCatId="list" qsTypeId="urn:microsoft.com/office/officeart/2005/8/quickstyle/simple5" qsCatId="simple" csTypeId="urn:microsoft.com/office/officeart/2005/8/colors/accent1_2" csCatId="accent1"/>
      <dgm:spPr/>
      <dgm:t>
        <a:bodyPr/>
        <a:lstStyle/>
        <a:p>
          <a:endParaRPr lang="en-US"/>
        </a:p>
      </dgm:t>
    </dgm:pt>
    <dgm:pt modelId="{50DE8BA8-711E-4F9C-8D9E-587FCE343BCA}">
      <dgm:prSet/>
      <dgm:spPr/>
      <dgm:t>
        <a:bodyPr/>
        <a:lstStyle/>
        <a:p>
          <a:r>
            <a:rPr lang="en-US" i="1"/>
            <a:t>Echinococcus granulosus: </a:t>
          </a:r>
          <a:endParaRPr lang="en-US"/>
        </a:p>
      </dgm:t>
    </dgm:pt>
    <dgm:pt modelId="{3C30BFED-7268-46AA-898D-B3D66D3A88E8}" type="parTrans" cxnId="{B55BE332-9DE5-439D-85A6-CA3B23198FA0}">
      <dgm:prSet/>
      <dgm:spPr/>
      <dgm:t>
        <a:bodyPr/>
        <a:lstStyle/>
        <a:p>
          <a:endParaRPr lang="en-US"/>
        </a:p>
      </dgm:t>
    </dgm:pt>
    <dgm:pt modelId="{3B66A0FD-72A6-486A-8B80-34A2A78519F0}" type="sibTrans" cxnId="{B55BE332-9DE5-439D-85A6-CA3B23198FA0}">
      <dgm:prSet/>
      <dgm:spPr/>
      <dgm:t>
        <a:bodyPr/>
        <a:lstStyle/>
        <a:p>
          <a:endParaRPr lang="en-US"/>
        </a:p>
      </dgm:t>
    </dgm:pt>
    <dgm:pt modelId="{D1D3C986-8493-45FD-81E5-66838C564987}">
      <dgm:prSet/>
      <dgm:spPr/>
      <dgm:t>
        <a:bodyPr/>
        <a:lstStyle/>
        <a:p>
          <a:r>
            <a:rPr lang="en-US"/>
            <a:t>Often remain asymptomatic for years before the cysts grow large enough to cause symptoms in the affected organs</a:t>
          </a:r>
        </a:p>
      </dgm:t>
    </dgm:pt>
    <dgm:pt modelId="{D0A33210-2B8F-475A-A54B-C1CF0AAB85A0}" type="parTrans" cxnId="{0DDBAE90-213C-41D4-9331-940A9DC6101D}">
      <dgm:prSet/>
      <dgm:spPr/>
      <dgm:t>
        <a:bodyPr/>
        <a:lstStyle/>
        <a:p>
          <a:endParaRPr lang="en-US"/>
        </a:p>
      </dgm:t>
    </dgm:pt>
    <dgm:pt modelId="{B142C8B2-351C-469B-91C3-F086FCD9345F}" type="sibTrans" cxnId="{0DDBAE90-213C-41D4-9331-940A9DC6101D}">
      <dgm:prSet/>
      <dgm:spPr/>
      <dgm:t>
        <a:bodyPr/>
        <a:lstStyle/>
        <a:p>
          <a:endParaRPr lang="en-US"/>
        </a:p>
      </dgm:t>
    </dgm:pt>
    <dgm:pt modelId="{EE8D09B5-D0E8-4D16-A56D-BA08B48629E8}">
      <dgm:prSet/>
      <dgm:spPr/>
      <dgm:t>
        <a:bodyPr/>
        <a:lstStyle/>
        <a:p>
          <a:r>
            <a:rPr lang="en-US" dirty="0"/>
            <a:t>Hepatic and pulmonary signs/symptoms are the most common, as these are the most common sites for cysts to develop</a:t>
          </a:r>
        </a:p>
      </dgm:t>
    </dgm:pt>
    <dgm:pt modelId="{F802165E-A2DE-4922-BE5A-B0DC3290D058}" type="parTrans" cxnId="{025E0B06-8AAA-4671-95F3-3519DC39486E}">
      <dgm:prSet/>
      <dgm:spPr/>
      <dgm:t>
        <a:bodyPr/>
        <a:lstStyle/>
        <a:p>
          <a:endParaRPr lang="en-US"/>
        </a:p>
      </dgm:t>
    </dgm:pt>
    <dgm:pt modelId="{1CABAF72-3016-43E2-A260-9991C31505FE}" type="sibTrans" cxnId="{025E0B06-8AAA-4671-95F3-3519DC39486E}">
      <dgm:prSet/>
      <dgm:spPr/>
      <dgm:t>
        <a:bodyPr/>
        <a:lstStyle/>
        <a:p>
          <a:endParaRPr lang="en-US"/>
        </a:p>
      </dgm:t>
    </dgm:pt>
    <dgm:pt modelId="{020CB486-EE4C-445C-B86A-33A85ED75DAD}">
      <dgm:prSet/>
      <dgm:spPr/>
      <dgm:t>
        <a:bodyPr/>
        <a:lstStyle/>
        <a:p>
          <a:r>
            <a:rPr lang="en-US"/>
            <a:t>Rupture of the cysts can produce fever, urticaria, eosinophilia, and potentially anaphylactic shock</a:t>
          </a:r>
        </a:p>
      </dgm:t>
    </dgm:pt>
    <dgm:pt modelId="{EE3D6E54-8B68-4C71-ABAF-048F3947A50B}" type="parTrans" cxnId="{574BD879-FCC3-43BF-B1A3-85B1B5ACFFDB}">
      <dgm:prSet/>
      <dgm:spPr/>
      <dgm:t>
        <a:bodyPr/>
        <a:lstStyle/>
        <a:p>
          <a:endParaRPr lang="en-US"/>
        </a:p>
      </dgm:t>
    </dgm:pt>
    <dgm:pt modelId="{5A7B52F9-0542-417F-BAFB-97846DCBB88B}" type="sibTrans" cxnId="{574BD879-FCC3-43BF-B1A3-85B1B5ACFFDB}">
      <dgm:prSet/>
      <dgm:spPr/>
      <dgm:t>
        <a:bodyPr/>
        <a:lstStyle/>
        <a:p>
          <a:endParaRPr lang="en-US"/>
        </a:p>
      </dgm:t>
    </dgm:pt>
    <dgm:pt modelId="{DE99A1EA-1A4A-40CA-AC70-33156AF5AB67}">
      <dgm:prSet/>
      <dgm:spPr/>
      <dgm:t>
        <a:bodyPr/>
        <a:lstStyle/>
        <a:p>
          <a:r>
            <a:rPr lang="en-US" i="1"/>
            <a:t>Echinococcus multilocularis</a:t>
          </a:r>
          <a:endParaRPr lang="en-US"/>
        </a:p>
      </dgm:t>
    </dgm:pt>
    <dgm:pt modelId="{977D455A-DB7B-48CE-BE43-74B19A1DC0BC}" type="parTrans" cxnId="{32D2499F-085E-44BA-A41B-94A259B89EB1}">
      <dgm:prSet/>
      <dgm:spPr/>
      <dgm:t>
        <a:bodyPr/>
        <a:lstStyle/>
        <a:p>
          <a:endParaRPr lang="en-US"/>
        </a:p>
      </dgm:t>
    </dgm:pt>
    <dgm:pt modelId="{628F86CF-A233-4D17-AD87-2DBE85546C25}" type="sibTrans" cxnId="{32D2499F-085E-44BA-A41B-94A259B89EB1}">
      <dgm:prSet/>
      <dgm:spPr/>
      <dgm:t>
        <a:bodyPr/>
        <a:lstStyle/>
        <a:p>
          <a:endParaRPr lang="en-US"/>
        </a:p>
      </dgm:t>
    </dgm:pt>
    <dgm:pt modelId="{75EF28AC-CF84-4231-8800-7EC5D6F93C33}">
      <dgm:prSet/>
      <dgm:spPr/>
      <dgm:t>
        <a:bodyPr/>
        <a:lstStyle/>
        <a:p>
          <a:r>
            <a:rPr lang="en-US"/>
            <a:t>Affects the liver as a slow growing, destructive tumor</a:t>
          </a:r>
        </a:p>
      </dgm:t>
    </dgm:pt>
    <dgm:pt modelId="{3E8A869A-6F34-48DF-B81F-EACD5249D28C}" type="parTrans" cxnId="{D65CCFCC-99D9-49DB-9B3D-7679DAEB8553}">
      <dgm:prSet/>
      <dgm:spPr/>
      <dgm:t>
        <a:bodyPr/>
        <a:lstStyle/>
        <a:p>
          <a:endParaRPr lang="en-US"/>
        </a:p>
      </dgm:t>
    </dgm:pt>
    <dgm:pt modelId="{349D8884-6E65-4A27-81D0-082AD7308AB5}" type="sibTrans" cxnId="{D65CCFCC-99D9-49DB-9B3D-7679DAEB8553}">
      <dgm:prSet/>
      <dgm:spPr/>
      <dgm:t>
        <a:bodyPr/>
        <a:lstStyle/>
        <a:p>
          <a:endParaRPr lang="en-US"/>
        </a:p>
      </dgm:t>
    </dgm:pt>
    <dgm:pt modelId="{A57CAA4A-380F-495E-B079-DAEFEB8C8EFD}">
      <dgm:prSet/>
      <dgm:spPr/>
      <dgm:t>
        <a:bodyPr/>
        <a:lstStyle/>
        <a:p>
          <a:r>
            <a:rPr lang="en-US"/>
            <a:t>Symptoms: abdominal pain and biliary obstruction</a:t>
          </a:r>
        </a:p>
      </dgm:t>
    </dgm:pt>
    <dgm:pt modelId="{F0DE52D6-A858-4193-88EC-C443C9364A29}" type="parTrans" cxnId="{A73A9B77-709E-4B6F-98E3-C20E3920189A}">
      <dgm:prSet/>
      <dgm:spPr/>
      <dgm:t>
        <a:bodyPr/>
        <a:lstStyle/>
        <a:p>
          <a:endParaRPr lang="en-US"/>
        </a:p>
      </dgm:t>
    </dgm:pt>
    <dgm:pt modelId="{D4B514D8-8E5B-47BD-B384-27C606717ACC}" type="sibTrans" cxnId="{A73A9B77-709E-4B6F-98E3-C20E3920189A}">
      <dgm:prSet/>
      <dgm:spPr/>
      <dgm:t>
        <a:bodyPr/>
        <a:lstStyle/>
        <a:p>
          <a:endParaRPr lang="en-US"/>
        </a:p>
      </dgm:t>
    </dgm:pt>
    <dgm:pt modelId="{C0B4FBEB-4C2F-4806-A607-331782FBA79E}">
      <dgm:prSet/>
      <dgm:spPr/>
      <dgm:t>
        <a:bodyPr/>
        <a:lstStyle/>
        <a:p>
          <a:r>
            <a:rPr lang="en-US"/>
            <a:t>May be misdiagnosed as liver cancer</a:t>
          </a:r>
        </a:p>
      </dgm:t>
    </dgm:pt>
    <dgm:pt modelId="{E8F59661-1767-46F2-B7C8-D522ABA2363D}" type="parTrans" cxnId="{A9509CC6-4E19-4C0D-9711-652C0DB5EDD7}">
      <dgm:prSet/>
      <dgm:spPr/>
      <dgm:t>
        <a:bodyPr/>
        <a:lstStyle/>
        <a:p>
          <a:endParaRPr lang="en-US"/>
        </a:p>
      </dgm:t>
    </dgm:pt>
    <dgm:pt modelId="{1C29B203-BCA1-4346-BCE0-CB0C6812D9D9}" type="sibTrans" cxnId="{A9509CC6-4E19-4C0D-9711-652C0DB5EDD7}">
      <dgm:prSet/>
      <dgm:spPr/>
      <dgm:t>
        <a:bodyPr/>
        <a:lstStyle/>
        <a:p>
          <a:endParaRPr lang="en-US"/>
        </a:p>
      </dgm:t>
    </dgm:pt>
    <dgm:pt modelId="{4FDFC85E-F619-4DC2-822E-6D24EC2442EC}">
      <dgm:prSet/>
      <dgm:spPr/>
      <dgm:t>
        <a:bodyPr/>
        <a:lstStyle/>
        <a:p>
          <a:r>
            <a:rPr lang="en-US"/>
            <a:t>Rarely, metastatic lesions occur in the lungs, spleen, and brain</a:t>
          </a:r>
        </a:p>
      </dgm:t>
    </dgm:pt>
    <dgm:pt modelId="{FE0A531A-4B5E-4209-96EC-C4188401795A}" type="parTrans" cxnId="{FF3635A4-77CA-43E2-8AF5-E287A6F35570}">
      <dgm:prSet/>
      <dgm:spPr/>
      <dgm:t>
        <a:bodyPr/>
        <a:lstStyle/>
        <a:p>
          <a:endParaRPr lang="en-US"/>
        </a:p>
      </dgm:t>
    </dgm:pt>
    <dgm:pt modelId="{744FD394-30BC-4D63-B015-5FDF826182C7}" type="sibTrans" cxnId="{FF3635A4-77CA-43E2-8AF5-E287A6F35570}">
      <dgm:prSet/>
      <dgm:spPr/>
      <dgm:t>
        <a:bodyPr/>
        <a:lstStyle/>
        <a:p>
          <a:endParaRPr lang="en-US"/>
        </a:p>
      </dgm:t>
    </dgm:pt>
    <dgm:pt modelId="{D593EB6B-AEC2-470A-9737-3C5588BC134E}">
      <dgm:prSet/>
      <dgm:spPr/>
      <dgm:t>
        <a:bodyPr/>
        <a:lstStyle/>
        <a:p>
          <a:r>
            <a:rPr lang="en-US"/>
            <a:t>Untreated infections have a high fatality rate.</a:t>
          </a:r>
        </a:p>
      </dgm:t>
    </dgm:pt>
    <dgm:pt modelId="{03A71FAB-7FD7-4383-8796-64D12F944D54}" type="parTrans" cxnId="{2BFBFA7A-6296-406E-B74D-B25B1EEFFECA}">
      <dgm:prSet/>
      <dgm:spPr/>
      <dgm:t>
        <a:bodyPr/>
        <a:lstStyle/>
        <a:p>
          <a:endParaRPr lang="en-US"/>
        </a:p>
      </dgm:t>
    </dgm:pt>
    <dgm:pt modelId="{EF540BCD-3AEE-44CC-979E-13B1396182EE}" type="sibTrans" cxnId="{2BFBFA7A-6296-406E-B74D-B25B1EEFFECA}">
      <dgm:prSet/>
      <dgm:spPr/>
      <dgm:t>
        <a:bodyPr/>
        <a:lstStyle/>
        <a:p>
          <a:endParaRPr lang="en-US"/>
        </a:p>
      </dgm:t>
    </dgm:pt>
    <dgm:pt modelId="{DE66811E-33CE-40A9-985A-A07DB53EDDDD}" type="pres">
      <dgm:prSet presAssocID="{35F49609-86A5-43D4-8917-6C07C6FB67F6}" presName="Name0" presStyleCnt="0">
        <dgm:presLayoutVars>
          <dgm:dir/>
          <dgm:animLvl val="lvl"/>
          <dgm:resizeHandles val="exact"/>
        </dgm:presLayoutVars>
      </dgm:prSet>
      <dgm:spPr/>
    </dgm:pt>
    <dgm:pt modelId="{C97A8DDC-45F3-4959-93B9-24ABDBBDCD5E}" type="pres">
      <dgm:prSet presAssocID="{50DE8BA8-711E-4F9C-8D9E-587FCE343BCA}" presName="linNode" presStyleCnt="0"/>
      <dgm:spPr/>
    </dgm:pt>
    <dgm:pt modelId="{6EB962A5-D988-4109-9E48-AF39E24558ED}" type="pres">
      <dgm:prSet presAssocID="{50DE8BA8-711E-4F9C-8D9E-587FCE343BCA}" presName="parentText" presStyleLbl="node1" presStyleIdx="0" presStyleCnt="2">
        <dgm:presLayoutVars>
          <dgm:chMax val="1"/>
          <dgm:bulletEnabled val="1"/>
        </dgm:presLayoutVars>
      </dgm:prSet>
      <dgm:spPr/>
    </dgm:pt>
    <dgm:pt modelId="{C5A37CF9-8115-4EF7-BC7E-5A00F41AF6C6}" type="pres">
      <dgm:prSet presAssocID="{50DE8BA8-711E-4F9C-8D9E-587FCE343BCA}" presName="descendantText" presStyleLbl="alignAccFollowNode1" presStyleIdx="0" presStyleCnt="2">
        <dgm:presLayoutVars>
          <dgm:bulletEnabled val="1"/>
        </dgm:presLayoutVars>
      </dgm:prSet>
      <dgm:spPr/>
    </dgm:pt>
    <dgm:pt modelId="{6E6BD8C8-64E8-4641-8600-BC88A163D69C}" type="pres">
      <dgm:prSet presAssocID="{3B66A0FD-72A6-486A-8B80-34A2A78519F0}" presName="sp" presStyleCnt="0"/>
      <dgm:spPr/>
    </dgm:pt>
    <dgm:pt modelId="{A7BD91D4-AA5F-4909-BBEB-31342B33E513}" type="pres">
      <dgm:prSet presAssocID="{DE99A1EA-1A4A-40CA-AC70-33156AF5AB67}" presName="linNode" presStyleCnt="0"/>
      <dgm:spPr/>
    </dgm:pt>
    <dgm:pt modelId="{703F0945-DDCD-4A7A-8E2D-5360DC6CBDAA}" type="pres">
      <dgm:prSet presAssocID="{DE99A1EA-1A4A-40CA-AC70-33156AF5AB67}" presName="parentText" presStyleLbl="node1" presStyleIdx="1" presStyleCnt="2">
        <dgm:presLayoutVars>
          <dgm:chMax val="1"/>
          <dgm:bulletEnabled val="1"/>
        </dgm:presLayoutVars>
      </dgm:prSet>
      <dgm:spPr/>
    </dgm:pt>
    <dgm:pt modelId="{AACD9EF6-ED11-49A2-8CAC-F27003491B32}" type="pres">
      <dgm:prSet presAssocID="{DE99A1EA-1A4A-40CA-AC70-33156AF5AB67}" presName="descendantText" presStyleLbl="alignAccFollowNode1" presStyleIdx="1" presStyleCnt="2">
        <dgm:presLayoutVars>
          <dgm:bulletEnabled val="1"/>
        </dgm:presLayoutVars>
      </dgm:prSet>
      <dgm:spPr/>
    </dgm:pt>
  </dgm:ptLst>
  <dgm:cxnLst>
    <dgm:cxn modelId="{17AEE101-0294-4768-AF42-066E689B003C}" type="presOf" srcId="{35F49609-86A5-43D4-8917-6C07C6FB67F6}" destId="{DE66811E-33CE-40A9-985A-A07DB53EDDDD}" srcOrd="0" destOrd="0" presId="urn:microsoft.com/office/officeart/2005/8/layout/vList5"/>
    <dgm:cxn modelId="{025E0B06-8AAA-4671-95F3-3519DC39486E}" srcId="{50DE8BA8-711E-4F9C-8D9E-587FCE343BCA}" destId="{EE8D09B5-D0E8-4D16-A56D-BA08B48629E8}" srcOrd="1" destOrd="0" parTransId="{F802165E-A2DE-4922-BE5A-B0DC3290D058}" sibTransId="{1CABAF72-3016-43E2-A260-9991C31505FE}"/>
    <dgm:cxn modelId="{7496F40D-2554-4AF3-B8C1-61777CC449FE}" type="presOf" srcId="{EE8D09B5-D0E8-4D16-A56D-BA08B48629E8}" destId="{C5A37CF9-8115-4EF7-BC7E-5A00F41AF6C6}" srcOrd="0" destOrd="1" presId="urn:microsoft.com/office/officeart/2005/8/layout/vList5"/>
    <dgm:cxn modelId="{A8971F11-AF2D-4889-8335-22FAB2636915}" type="presOf" srcId="{A57CAA4A-380F-495E-B079-DAEFEB8C8EFD}" destId="{AACD9EF6-ED11-49A2-8CAC-F27003491B32}" srcOrd="0" destOrd="1" presId="urn:microsoft.com/office/officeart/2005/8/layout/vList5"/>
    <dgm:cxn modelId="{D4E9972E-36AC-4EBF-8A14-41DF3922E2F9}" type="presOf" srcId="{C0B4FBEB-4C2F-4806-A607-331782FBA79E}" destId="{AACD9EF6-ED11-49A2-8CAC-F27003491B32}" srcOrd="0" destOrd="2" presId="urn:microsoft.com/office/officeart/2005/8/layout/vList5"/>
    <dgm:cxn modelId="{B55BE332-9DE5-439D-85A6-CA3B23198FA0}" srcId="{35F49609-86A5-43D4-8917-6C07C6FB67F6}" destId="{50DE8BA8-711E-4F9C-8D9E-587FCE343BCA}" srcOrd="0" destOrd="0" parTransId="{3C30BFED-7268-46AA-898D-B3D66D3A88E8}" sibTransId="{3B66A0FD-72A6-486A-8B80-34A2A78519F0}"/>
    <dgm:cxn modelId="{CC082237-C596-455E-AD08-B6F1A8B697E2}" type="presOf" srcId="{50DE8BA8-711E-4F9C-8D9E-587FCE343BCA}" destId="{6EB962A5-D988-4109-9E48-AF39E24558ED}" srcOrd="0" destOrd="0" presId="urn:microsoft.com/office/officeart/2005/8/layout/vList5"/>
    <dgm:cxn modelId="{A73A9B77-709E-4B6F-98E3-C20E3920189A}" srcId="{DE99A1EA-1A4A-40CA-AC70-33156AF5AB67}" destId="{A57CAA4A-380F-495E-B079-DAEFEB8C8EFD}" srcOrd="1" destOrd="0" parTransId="{F0DE52D6-A858-4193-88EC-C443C9364A29}" sibTransId="{D4B514D8-8E5B-47BD-B384-27C606717ACC}"/>
    <dgm:cxn modelId="{574BD879-FCC3-43BF-B1A3-85B1B5ACFFDB}" srcId="{50DE8BA8-711E-4F9C-8D9E-587FCE343BCA}" destId="{020CB486-EE4C-445C-B86A-33A85ED75DAD}" srcOrd="2" destOrd="0" parTransId="{EE3D6E54-8B68-4C71-ABAF-048F3947A50B}" sibTransId="{5A7B52F9-0542-417F-BAFB-97846DCBB88B}"/>
    <dgm:cxn modelId="{2BFBFA7A-6296-406E-B74D-B25B1EEFFECA}" srcId="{DE99A1EA-1A4A-40CA-AC70-33156AF5AB67}" destId="{D593EB6B-AEC2-470A-9737-3C5588BC134E}" srcOrd="4" destOrd="0" parTransId="{03A71FAB-7FD7-4383-8796-64D12F944D54}" sibTransId="{EF540BCD-3AEE-44CC-979E-13B1396182EE}"/>
    <dgm:cxn modelId="{0DDBAE90-213C-41D4-9331-940A9DC6101D}" srcId="{50DE8BA8-711E-4F9C-8D9E-587FCE343BCA}" destId="{D1D3C986-8493-45FD-81E5-66838C564987}" srcOrd="0" destOrd="0" parTransId="{D0A33210-2B8F-475A-A54B-C1CF0AAB85A0}" sibTransId="{B142C8B2-351C-469B-91C3-F086FCD9345F}"/>
    <dgm:cxn modelId="{32D2499F-085E-44BA-A41B-94A259B89EB1}" srcId="{35F49609-86A5-43D4-8917-6C07C6FB67F6}" destId="{DE99A1EA-1A4A-40CA-AC70-33156AF5AB67}" srcOrd="1" destOrd="0" parTransId="{977D455A-DB7B-48CE-BE43-74B19A1DC0BC}" sibTransId="{628F86CF-A233-4D17-AD87-2DBE85546C25}"/>
    <dgm:cxn modelId="{FF3635A4-77CA-43E2-8AF5-E287A6F35570}" srcId="{DE99A1EA-1A4A-40CA-AC70-33156AF5AB67}" destId="{4FDFC85E-F619-4DC2-822E-6D24EC2442EC}" srcOrd="3" destOrd="0" parTransId="{FE0A531A-4B5E-4209-96EC-C4188401795A}" sibTransId="{744FD394-30BC-4D63-B015-5FDF826182C7}"/>
    <dgm:cxn modelId="{5C7EEBB6-C9B0-4F35-B3F7-9AF5FD2FA30D}" type="presOf" srcId="{D1D3C986-8493-45FD-81E5-66838C564987}" destId="{C5A37CF9-8115-4EF7-BC7E-5A00F41AF6C6}" srcOrd="0" destOrd="0" presId="urn:microsoft.com/office/officeart/2005/8/layout/vList5"/>
    <dgm:cxn modelId="{46E347C4-1A03-4F48-80BB-A7CD4FE8C96C}" type="presOf" srcId="{020CB486-EE4C-445C-B86A-33A85ED75DAD}" destId="{C5A37CF9-8115-4EF7-BC7E-5A00F41AF6C6}" srcOrd="0" destOrd="2" presId="urn:microsoft.com/office/officeart/2005/8/layout/vList5"/>
    <dgm:cxn modelId="{A9509CC6-4E19-4C0D-9711-652C0DB5EDD7}" srcId="{DE99A1EA-1A4A-40CA-AC70-33156AF5AB67}" destId="{C0B4FBEB-4C2F-4806-A607-331782FBA79E}" srcOrd="2" destOrd="0" parTransId="{E8F59661-1767-46F2-B7C8-D522ABA2363D}" sibTransId="{1C29B203-BCA1-4346-BCE0-CB0C6812D9D9}"/>
    <dgm:cxn modelId="{D65CCFCC-99D9-49DB-9B3D-7679DAEB8553}" srcId="{DE99A1EA-1A4A-40CA-AC70-33156AF5AB67}" destId="{75EF28AC-CF84-4231-8800-7EC5D6F93C33}" srcOrd="0" destOrd="0" parTransId="{3E8A869A-6F34-48DF-B81F-EACD5249D28C}" sibTransId="{349D8884-6E65-4A27-81D0-082AD7308AB5}"/>
    <dgm:cxn modelId="{92DCA5DD-5895-4C1A-AB9D-1B53BA219FB2}" type="presOf" srcId="{75EF28AC-CF84-4231-8800-7EC5D6F93C33}" destId="{AACD9EF6-ED11-49A2-8CAC-F27003491B32}" srcOrd="0" destOrd="0" presId="urn:microsoft.com/office/officeart/2005/8/layout/vList5"/>
    <dgm:cxn modelId="{CAA9A9E1-93D2-4F84-8A66-ED94FDCC91AF}" type="presOf" srcId="{DE99A1EA-1A4A-40CA-AC70-33156AF5AB67}" destId="{703F0945-DDCD-4A7A-8E2D-5360DC6CBDAA}" srcOrd="0" destOrd="0" presId="urn:microsoft.com/office/officeart/2005/8/layout/vList5"/>
    <dgm:cxn modelId="{0EA2DFF8-4F62-40A9-88EC-B5B27F42E0E4}" type="presOf" srcId="{4FDFC85E-F619-4DC2-822E-6D24EC2442EC}" destId="{AACD9EF6-ED11-49A2-8CAC-F27003491B32}" srcOrd="0" destOrd="3" presId="urn:microsoft.com/office/officeart/2005/8/layout/vList5"/>
    <dgm:cxn modelId="{717C9CFB-083E-48DA-9549-7C4495BF27A2}" type="presOf" srcId="{D593EB6B-AEC2-470A-9737-3C5588BC134E}" destId="{AACD9EF6-ED11-49A2-8CAC-F27003491B32}" srcOrd="0" destOrd="4" presId="urn:microsoft.com/office/officeart/2005/8/layout/vList5"/>
    <dgm:cxn modelId="{CBD0CFC9-46E0-4C02-87EB-842E99033204}" type="presParOf" srcId="{DE66811E-33CE-40A9-985A-A07DB53EDDDD}" destId="{C97A8DDC-45F3-4959-93B9-24ABDBBDCD5E}" srcOrd="0" destOrd="0" presId="urn:microsoft.com/office/officeart/2005/8/layout/vList5"/>
    <dgm:cxn modelId="{DDB28236-DAE1-4D1D-B0C9-BEF1BA7F631C}" type="presParOf" srcId="{C97A8DDC-45F3-4959-93B9-24ABDBBDCD5E}" destId="{6EB962A5-D988-4109-9E48-AF39E24558ED}" srcOrd="0" destOrd="0" presId="urn:microsoft.com/office/officeart/2005/8/layout/vList5"/>
    <dgm:cxn modelId="{B192136D-0E9F-4E55-92DE-1A3B8D801DA7}" type="presParOf" srcId="{C97A8DDC-45F3-4959-93B9-24ABDBBDCD5E}" destId="{C5A37CF9-8115-4EF7-BC7E-5A00F41AF6C6}" srcOrd="1" destOrd="0" presId="urn:microsoft.com/office/officeart/2005/8/layout/vList5"/>
    <dgm:cxn modelId="{81ECEA09-5FD9-4ABC-B30F-712B6D6D6E1D}" type="presParOf" srcId="{DE66811E-33CE-40A9-985A-A07DB53EDDDD}" destId="{6E6BD8C8-64E8-4641-8600-BC88A163D69C}" srcOrd="1" destOrd="0" presId="urn:microsoft.com/office/officeart/2005/8/layout/vList5"/>
    <dgm:cxn modelId="{544A62CE-F135-451B-A75B-CBA5A9F81C2A}" type="presParOf" srcId="{DE66811E-33CE-40A9-985A-A07DB53EDDDD}" destId="{A7BD91D4-AA5F-4909-BBEB-31342B33E513}" srcOrd="2" destOrd="0" presId="urn:microsoft.com/office/officeart/2005/8/layout/vList5"/>
    <dgm:cxn modelId="{0281C94A-15B7-4EE8-A13A-E0F8F2B20128}" type="presParOf" srcId="{A7BD91D4-AA5F-4909-BBEB-31342B33E513}" destId="{703F0945-DDCD-4A7A-8E2D-5360DC6CBDAA}" srcOrd="0" destOrd="0" presId="urn:microsoft.com/office/officeart/2005/8/layout/vList5"/>
    <dgm:cxn modelId="{73A9E5A7-6998-48C0-999F-4B12EAAAEE43}" type="presParOf" srcId="{A7BD91D4-AA5F-4909-BBEB-31342B33E513}" destId="{AACD9EF6-ED11-49A2-8CAC-F27003491B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F426DE-E04C-4A78-B77A-9C24DB598A7D}"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9886B8D-1E51-40E6-AD0A-F78F43AB0804}">
      <dgm:prSet/>
      <dgm:spPr/>
      <dgm:t>
        <a:bodyPr/>
        <a:lstStyle/>
        <a:p>
          <a:r>
            <a:rPr lang="en-US" i="1"/>
            <a:t>Schistosoma mansoni</a:t>
          </a:r>
          <a:endParaRPr lang="en-US"/>
        </a:p>
      </dgm:t>
    </dgm:pt>
    <dgm:pt modelId="{E82734E4-C6CD-41F9-8D66-9B7ABE2B3508}" type="parTrans" cxnId="{D683EA00-1A1F-4403-A64D-1C3B48AE846A}">
      <dgm:prSet/>
      <dgm:spPr/>
      <dgm:t>
        <a:bodyPr/>
        <a:lstStyle/>
        <a:p>
          <a:endParaRPr lang="en-US"/>
        </a:p>
      </dgm:t>
    </dgm:pt>
    <dgm:pt modelId="{C52D142C-B286-48B6-933B-DDFAE50FFA04}" type="sibTrans" cxnId="{D683EA00-1A1F-4403-A64D-1C3B48AE846A}">
      <dgm:prSet/>
      <dgm:spPr/>
      <dgm:t>
        <a:bodyPr/>
        <a:lstStyle/>
        <a:p>
          <a:endParaRPr lang="en-US"/>
        </a:p>
      </dgm:t>
    </dgm:pt>
    <dgm:pt modelId="{DC19F3F9-9639-4ABE-998B-725DA8485C71}">
      <dgm:prSet/>
      <dgm:spPr/>
      <dgm:t>
        <a:bodyPr/>
        <a:lstStyle/>
        <a:p>
          <a:r>
            <a:rPr lang="en-US" i="1"/>
            <a:t>Schistosoma haematobium</a:t>
          </a:r>
          <a:endParaRPr lang="en-US"/>
        </a:p>
      </dgm:t>
    </dgm:pt>
    <dgm:pt modelId="{A5084D2B-1D5D-427F-81EA-E068B35F4E31}" type="parTrans" cxnId="{206A8747-77D6-4892-BE2B-DDE6E4BB6846}">
      <dgm:prSet/>
      <dgm:spPr/>
      <dgm:t>
        <a:bodyPr/>
        <a:lstStyle/>
        <a:p>
          <a:endParaRPr lang="en-US"/>
        </a:p>
      </dgm:t>
    </dgm:pt>
    <dgm:pt modelId="{62DB1458-61B7-420E-8454-3C1669BA8372}" type="sibTrans" cxnId="{206A8747-77D6-4892-BE2B-DDE6E4BB6846}">
      <dgm:prSet/>
      <dgm:spPr/>
      <dgm:t>
        <a:bodyPr/>
        <a:lstStyle/>
        <a:p>
          <a:endParaRPr lang="en-US"/>
        </a:p>
      </dgm:t>
    </dgm:pt>
    <dgm:pt modelId="{FEC200AF-9D60-495B-8168-68CC91AF83FC}">
      <dgm:prSet/>
      <dgm:spPr/>
      <dgm:t>
        <a:bodyPr/>
        <a:lstStyle/>
        <a:p>
          <a:r>
            <a:rPr lang="en-US" i="1"/>
            <a:t>Schistosoma japonicum</a:t>
          </a:r>
          <a:endParaRPr lang="en-US"/>
        </a:p>
      </dgm:t>
    </dgm:pt>
    <dgm:pt modelId="{FA03580A-C390-40AC-AED4-7CC11C7E8506}" type="parTrans" cxnId="{31A53D74-C668-4579-AD98-7E7733ED9DE6}">
      <dgm:prSet/>
      <dgm:spPr/>
      <dgm:t>
        <a:bodyPr/>
        <a:lstStyle/>
        <a:p>
          <a:endParaRPr lang="en-US"/>
        </a:p>
      </dgm:t>
    </dgm:pt>
    <dgm:pt modelId="{3BB2F7F4-30AA-412D-BDEE-07ECF7F4D72A}" type="sibTrans" cxnId="{31A53D74-C668-4579-AD98-7E7733ED9DE6}">
      <dgm:prSet/>
      <dgm:spPr/>
      <dgm:t>
        <a:bodyPr/>
        <a:lstStyle/>
        <a:p>
          <a:endParaRPr lang="en-US"/>
        </a:p>
      </dgm:t>
    </dgm:pt>
    <dgm:pt modelId="{2BEB0285-5659-4414-B211-8A90E36431E3}">
      <dgm:prSet/>
      <dgm:spPr/>
      <dgm:t>
        <a:bodyPr/>
        <a:lstStyle/>
        <a:p>
          <a:r>
            <a:rPr lang="en-US" i="1"/>
            <a:t>Clonorchis</a:t>
          </a:r>
          <a:r>
            <a:rPr lang="en-US"/>
            <a:t> </a:t>
          </a:r>
          <a:r>
            <a:rPr lang="en-US" i="1"/>
            <a:t>sinensis</a:t>
          </a:r>
          <a:endParaRPr lang="en-US"/>
        </a:p>
      </dgm:t>
    </dgm:pt>
    <dgm:pt modelId="{C4EF96A2-ED78-4A84-B468-796C7BCEC416}" type="parTrans" cxnId="{8E421657-7DD1-4C8E-B82A-1F6F1F279F59}">
      <dgm:prSet/>
      <dgm:spPr/>
      <dgm:t>
        <a:bodyPr/>
        <a:lstStyle/>
        <a:p>
          <a:endParaRPr lang="en-US"/>
        </a:p>
      </dgm:t>
    </dgm:pt>
    <dgm:pt modelId="{CB3A0AB2-3132-4A56-8A68-015AF95A7CD9}" type="sibTrans" cxnId="{8E421657-7DD1-4C8E-B82A-1F6F1F279F59}">
      <dgm:prSet/>
      <dgm:spPr/>
      <dgm:t>
        <a:bodyPr/>
        <a:lstStyle/>
        <a:p>
          <a:endParaRPr lang="en-US"/>
        </a:p>
      </dgm:t>
    </dgm:pt>
    <dgm:pt modelId="{E3A5101C-D3BA-4F8F-9AD4-4E65956AFC1C}">
      <dgm:prSet/>
      <dgm:spPr/>
      <dgm:t>
        <a:bodyPr/>
        <a:lstStyle/>
        <a:p>
          <a:r>
            <a:rPr lang="en-US" i="1"/>
            <a:t>Fasciola hepatica</a:t>
          </a:r>
          <a:endParaRPr lang="en-US"/>
        </a:p>
      </dgm:t>
    </dgm:pt>
    <dgm:pt modelId="{F468D4E1-BA81-4DA9-8DFA-32BFAC454663}" type="parTrans" cxnId="{478D9585-E3B0-45C0-8684-8A8B87C91159}">
      <dgm:prSet/>
      <dgm:spPr/>
      <dgm:t>
        <a:bodyPr/>
        <a:lstStyle/>
        <a:p>
          <a:endParaRPr lang="en-US"/>
        </a:p>
      </dgm:t>
    </dgm:pt>
    <dgm:pt modelId="{280D03C7-C976-41E3-A95A-DE84081D7D51}" type="sibTrans" cxnId="{478D9585-E3B0-45C0-8684-8A8B87C91159}">
      <dgm:prSet/>
      <dgm:spPr/>
      <dgm:t>
        <a:bodyPr/>
        <a:lstStyle/>
        <a:p>
          <a:endParaRPr lang="en-US"/>
        </a:p>
      </dgm:t>
    </dgm:pt>
    <dgm:pt modelId="{3B42EF06-D702-4B9A-8111-0D5E4136D55A}">
      <dgm:prSet/>
      <dgm:spPr/>
      <dgm:t>
        <a:bodyPr/>
        <a:lstStyle/>
        <a:p>
          <a:r>
            <a:rPr lang="en-US" i="1"/>
            <a:t>Fasciolopsis buski</a:t>
          </a:r>
          <a:endParaRPr lang="en-US"/>
        </a:p>
      </dgm:t>
    </dgm:pt>
    <dgm:pt modelId="{AD0F4E59-EA57-45DB-963A-C75F189EE55F}" type="parTrans" cxnId="{416B442C-5355-465F-9B72-F7B83A7C9899}">
      <dgm:prSet/>
      <dgm:spPr/>
      <dgm:t>
        <a:bodyPr/>
        <a:lstStyle/>
        <a:p>
          <a:endParaRPr lang="en-US"/>
        </a:p>
      </dgm:t>
    </dgm:pt>
    <dgm:pt modelId="{3FE61B7A-37FF-4024-9983-43F10F060E13}" type="sibTrans" cxnId="{416B442C-5355-465F-9B72-F7B83A7C9899}">
      <dgm:prSet/>
      <dgm:spPr/>
      <dgm:t>
        <a:bodyPr/>
        <a:lstStyle/>
        <a:p>
          <a:endParaRPr lang="en-US"/>
        </a:p>
      </dgm:t>
    </dgm:pt>
    <dgm:pt modelId="{EE10635A-FE2C-4D47-9DF0-B6D264C67D25}">
      <dgm:prSet/>
      <dgm:spPr/>
      <dgm:t>
        <a:bodyPr/>
        <a:lstStyle/>
        <a:p>
          <a:r>
            <a:rPr lang="en-US" i="1"/>
            <a:t>Paragonimus westermanni</a:t>
          </a:r>
          <a:endParaRPr lang="en-US"/>
        </a:p>
      </dgm:t>
    </dgm:pt>
    <dgm:pt modelId="{B80962B5-F7EF-4A7D-A92D-5C02DA4CC7F2}" type="parTrans" cxnId="{AA0A4965-9E2E-4E60-A254-F782C39F324F}">
      <dgm:prSet/>
      <dgm:spPr/>
      <dgm:t>
        <a:bodyPr/>
        <a:lstStyle/>
        <a:p>
          <a:endParaRPr lang="en-US"/>
        </a:p>
      </dgm:t>
    </dgm:pt>
    <dgm:pt modelId="{F84A1B39-B112-4350-A711-84AF04D81437}" type="sibTrans" cxnId="{AA0A4965-9E2E-4E60-A254-F782C39F324F}">
      <dgm:prSet/>
      <dgm:spPr/>
      <dgm:t>
        <a:bodyPr/>
        <a:lstStyle/>
        <a:p>
          <a:endParaRPr lang="en-US"/>
        </a:p>
      </dgm:t>
    </dgm:pt>
    <dgm:pt modelId="{90FCF2EA-6A9C-4BBE-BE55-A94A9E43CC3F}" type="pres">
      <dgm:prSet presAssocID="{17F426DE-E04C-4A78-B77A-9C24DB598A7D}" presName="diagram" presStyleCnt="0">
        <dgm:presLayoutVars>
          <dgm:dir/>
          <dgm:resizeHandles val="exact"/>
        </dgm:presLayoutVars>
      </dgm:prSet>
      <dgm:spPr/>
    </dgm:pt>
    <dgm:pt modelId="{21D7B4AB-08C8-4FEB-90C0-6B4775AE0713}" type="pres">
      <dgm:prSet presAssocID="{F9886B8D-1E51-40E6-AD0A-F78F43AB0804}" presName="node" presStyleLbl="node1" presStyleIdx="0" presStyleCnt="7">
        <dgm:presLayoutVars>
          <dgm:bulletEnabled val="1"/>
        </dgm:presLayoutVars>
      </dgm:prSet>
      <dgm:spPr/>
    </dgm:pt>
    <dgm:pt modelId="{EA5A083C-8604-4589-8893-09E744232C5B}" type="pres">
      <dgm:prSet presAssocID="{C52D142C-B286-48B6-933B-DDFAE50FFA04}" presName="sibTrans" presStyleCnt="0"/>
      <dgm:spPr/>
    </dgm:pt>
    <dgm:pt modelId="{3DD9CBB2-5439-40E7-80C0-E1A4DB8002E7}" type="pres">
      <dgm:prSet presAssocID="{DC19F3F9-9639-4ABE-998B-725DA8485C71}" presName="node" presStyleLbl="node1" presStyleIdx="1" presStyleCnt="7">
        <dgm:presLayoutVars>
          <dgm:bulletEnabled val="1"/>
        </dgm:presLayoutVars>
      </dgm:prSet>
      <dgm:spPr/>
    </dgm:pt>
    <dgm:pt modelId="{0585CAD2-2D0E-45AF-834A-72059DABA8D7}" type="pres">
      <dgm:prSet presAssocID="{62DB1458-61B7-420E-8454-3C1669BA8372}" presName="sibTrans" presStyleCnt="0"/>
      <dgm:spPr/>
    </dgm:pt>
    <dgm:pt modelId="{A6AB16A7-3DC5-4F14-B41A-DC8EB300FBFC}" type="pres">
      <dgm:prSet presAssocID="{FEC200AF-9D60-495B-8168-68CC91AF83FC}" presName="node" presStyleLbl="node1" presStyleIdx="2" presStyleCnt="7">
        <dgm:presLayoutVars>
          <dgm:bulletEnabled val="1"/>
        </dgm:presLayoutVars>
      </dgm:prSet>
      <dgm:spPr/>
    </dgm:pt>
    <dgm:pt modelId="{3E85A078-CCC0-4351-8F27-DCE0C9EDEF40}" type="pres">
      <dgm:prSet presAssocID="{3BB2F7F4-30AA-412D-BDEE-07ECF7F4D72A}" presName="sibTrans" presStyleCnt="0"/>
      <dgm:spPr/>
    </dgm:pt>
    <dgm:pt modelId="{4441F666-8217-4A49-BB6A-F44D8FD0DDF1}" type="pres">
      <dgm:prSet presAssocID="{2BEB0285-5659-4414-B211-8A90E36431E3}" presName="node" presStyleLbl="node1" presStyleIdx="3" presStyleCnt="7">
        <dgm:presLayoutVars>
          <dgm:bulletEnabled val="1"/>
        </dgm:presLayoutVars>
      </dgm:prSet>
      <dgm:spPr/>
    </dgm:pt>
    <dgm:pt modelId="{A23AD448-8AF6-44E1-A365-FB994E2DB099}" type="pres">
      <dgm:prSet presAssocID="{CB3A0AB2-3132-4A56-8A68-015AF95A7CD9}" presName="sibTrans" presStyleCnt="0"/>
      <dgm:spPr/>
    </dgm:pt>
    <dgm:pt modelId="{C3988617-A161-48F2-9364-37FBF9C94402}" type="pres">
      <dgm:prSet presAssocID="{E3A5101C-D3BA-4F8F-9AD4-4E65956AFC1C}" presName="node" presStyleLbl="node1" presStyleIdx="4" presStyleCnt="7">
        <dgm:presLayoutVars>
          <dgm:bulletEnabled val="1"/>
        </dgm:presLayoutVars>
      </dgm:prSet>
      <dgm:spPr/>
    </dgm:pt>
    <dgm:pt modelId="{651701F3-A172-4998-8DCB-83CF26488855}" type="pres">
      <dgm:prSet presAssocID="{280D03C7-C976-41E3-A95A-DE84081D7D51}" presName="sibTrans" presStyleCnt="0"/>
      <dgm:spPr/>
    </dgm:pt>
    <dgm:pt modelId="{B48E0C60-EDF8-497F-909A-835DA4081853}" type="pres">
      <dgm:prSet presAssocID="{3B42EF06-D702-4B9A-8111-0D5E4136D55A}" presName="node" presStyleLbl="node1" presStyleIdx="5" presStyleCnt="7">
        <dgm:presLayoutVars>
          <dgm:bulletEnabled val="1"/>
        </dgm:presLayoutVars>
      </dgm:prSet>
      <dgm:spPr/>
    </dgm:pt>
    <dgm:pt modelId="{02F2A347-899D-43E1-8368-05F239E8E4BE}" type="pres">
      <dgm:prSet presAssocID="{3FE61B7A-37FF-4024-9983-43F10F060E13}" presName="sibTrans" presStyleCnt="0"/>
      <dgm:spPr/>
    </dgm:pt>
    <dgm:pt modelId="{85C93056-5A3A-4FAA-A213-62762A29A86A}" type="pres">
      <dgm:prSet presAssocID="{EE10635A-FE2C-4D47-9DF0-B6D264C67D25}" presName="node" presStyleLbl="node1" presStyleIdx="6" presStyleCnt="7">
        <dgm:presLayoutVars>
          <dgm:bulletEnabled val="1"/>
        </dgm:presLayoutVars>
      </dgm:prSet>
      <dgm:spPr/>
    </dgm:pt>
  </dgm:ptLst>
  <dgm:cxnLst>
    <dgm:cxn modelId="{D683EA00-1A1F-4403-A64D-1C3B48AE846A}" srcId="{17F426DE-E04C-4A78-B77A-9C24DB598A7D}" destId="{F9886B8D-1E51-40E6-AD0A-F78F43AB0804}" srcOrd="0" destOrd="0" parTransId="{E82734E4-C6CD-41F9-8D66-9B7ABE2B3508}" sibTransId="{C52D142C-B286-48B6-933B-DDFAE50FFA04}"/>
    <dgm:cxn modelId="{DD920401-1E9B-47F0-AB24-3688BDF37276}" type="presOf" srcId="{EE10635A-FE2C-4D47-9DF0-B6D264C67D25}" destId="{85C93056-5A3A-4FAA-A213-62762A29A86A}" srcOrd="0" destOrd="0" presId="urn:microsoft.com/office/officeart/2005/8/layout/default"/>
    <dgm:cxn modelId="{53CA0923-BC37-4C96-AE43-A4F5493748A4}" type="presOf" srcId="{2BEB0285-5659-4414-B211-8A90E36431E3}" destId="{4441F666-8217-4A49-BB6A-F44D8FD0DDF1}" srcOrd="0" destOrd="0" presId="urn:microsoft.com/office/officeart/2005/8/layout/default"/>
    <dgm:cxn modelId="{416B442C-5355-465F-9B72-F7B83A7C9899}" srcId="{17F426DE-E04C-4A78-B77A-9C24DB598A7D}" destId="{3B42EF06-D702-4B9A-8111-0D5E4136D55A}" srcOrd="5" destOrd="0" parTransId="{AD0F4E59-EA57-45DB-963A-C75F189EE55F}" sibTransId="{3FE61B7A-37FF-4024-9983-43F10F060E13}"/>
    <dgm:cxn modelId="{AA0A4965-9E2E-4E60-A254-F782C39F324F}" srcId="{17F426DE-E04C-4A78-B77A-9C24DB598A7D}" destId="{EE10635A-FE2C-4D47-9DF0-B6D264C67D25}" srcOrd="6" destOrd="0" parTransId="{B80962B5-F7EF-4A7D-A92D-5C02DA4CC7F2}" sibTransId="{F84A1B39-B112-4350-A711-84AF04D81437}"/>
    <dgm:cxn modelId="{206A8747-77D6-4892-BE2B-DDE6E4BB6846}" srcId="{17F426DE-E04C-4A78-B77A-9C24DB598A7D}" destId="{DC19F3F9-9639-4ABE-998B-725DA8485C71}" srcOrd="1" destOrd="0" parTransId="{A5084D2B-1D5D-427F-81EA-E068B35F4E31}" sibTransId="{62DB1458-61B7-420E-8454-3C1669BA8372}"/>
    <dgm:cxn modelId="{31A53D74-C668-4579-AD98-7E7733ED9DE6}" srcId="{17F426DE-E04C-4A78-B77A-9C24DB598A7D}" destId="{FEC200AF-9D60-495B-8168-68CC91AF83FC}" srcOrd="2" destOrd="0" parTransId="{FA03580A-C390-40AC-AED4-7CC11C7E8506}" sibTransId="{3BB2F7F4-30AA-412D-BDEE-07ECF7F4D72A}"/>
    <dgm:cxn modelId="{8E421657-7DD1-4C8E-B82A-1F6F1F279F59}" srcId="{17F426DE-E04C-4A78-B77A-9C24DB598A7D}" destId="{2BEB0285-5659-4414-B211-8A90E36431E3}" srcOrd="3" destOrd="0" parTransId="{C4EF96A2-ED78-4A84-B468-796C7BCEC416}" sibTransId="{CB3A0AB2-3132-4A56-8A68-015AF95A7CD9}"/>
    <dgm:cxn modelId="{C5C78F77-1CF4-4008-90CE-882A669107A6}" type="presOf" srcId="{E3A5101C-D3BA-4F8F-9AD4-4E65956AFC1C}" destId="{C3988617-A161-48F2-9364-37FBF9C94402}" srcOrd="0" destOrd="0" presId="urn:microsoft.com/office/officeart/2005/8/layout/default"/>
    <dgm:cxn modelId="{07334278-8455-4154-8621-E2F874416A5A}" type="presOf" srcId="{3B42EF06-D702-4B9A-8111-0D5E4136D55A}" destId="{B48E0C60-EDF8-497F-909A-835DA4081853}" srcOrd="0" destOrd="0" presId="urn:microsoft.com/office/officeart/2005/8/layout/default"/>
    <dgm:cxn modelId="{478D9585-E3B0-45C0-8684-8A8B87C91159}" srcId="{17F426DE-E04C-4A78-B77A-9C24DB598A7D}" destId="{E3A5101C-D3BA-4F8F-9AD4-4E65956AFC1C}" srcOrd="4" destOrd="0" parTransId="{F468D4E1-BA81-4DA9-8DFA-32BFAC454663}" sibTransId="{280D03C7-C976-41E3-A95A-DE84081D7D51}"/>
    <dgm:cxn modelId="{9D8BB193-04A3-40B6-A5AE-DDECC45A6B60}" type="presOf" srcId="{DC19F3F9-9639-4ABE-998B-725DA8485C71}" destId="{3DD9CBB2-5439-40E7-80C0-E1A4DB8002E7}" srcOrd="0" destOrd="0" presId="urn:microsoft.com/office/officeart/2005/8/layout/default"/>
    <dgm:cxn modelId="{9F0BABC4-BAC9-4796-9C59-22B1578810F4}" type="presOf" srcId="{FEC200AF-9D60-495B-8168-68CC91AF83FC}" destId="{A6AB16A7-3DC5-4F14-B41A-DC8EB300FBFC}" srcOrd="0" destOrd="0" presId="urn:microsoft.com/office/officeart/2005/8/layout/default"/>
    <dgm:cxn modelId="{76E314DE-C67A-4479-BFC5-F06977B9DDEE}" type="presOf" srcId="{F9886B8D-1E51-40E6-AD0A-F78F43AB0804}" destId="{21D7B4AB-08C8-4FEB-90C0-6B4775AE0713}" srcOrd="0" destOrd="0" presId="urn:microsoft.com/office/officeart/2005/8/layout/default"/>
    <dgm:cxn modelId="{0C1739FD-2388-4133-8215-45ABC6853D77}" type="presOf" srcId="{17F426DE-E04C-4A78-B77A-9C24DB598A7D}" destId="{90FCF2EA-6A9C-4BBE-BE55-A94A9E43CC3F}" srcOrd="0" destOrd="0" presId="urn:microsoft.com/office/officeart/2005/8/layout/default"/>
    <dgm:cxn modelId="{365B18C4-51DA-49DA-9529-007784EBB28B}" type="presParOf" srcId="{90FCF2EA-6A9C-4BBE-BE55-A94A9E43CC3F}" destId="{21D7B4AB-08C8-4FEB-90C0-6B4775AE0713}" srcOrd="0" destOrd="0" presId="urn:microsoft.com/office/officeart/2005/8/layout/default"/>
    <dgm:cxn modelId="{20854BBF-637F-4134-86E2-3BDC5E05708D}" type="presParOf" srcId="{90FCF2EA-6A9C-4BBE-BE55-A94A9E43CC3F}" destId="{EA5A083C-8604-4589-8893-09E744232C5B}" srcOrd="1" destOrd="0" presId="urn:microsoft.com/office/officeart/2005/8/layout/default"/>
    <dgm:cxn modelId="{EAE36601-F568-4F68-843A-6CC86E106E98}" type="presParOf" srcId="{90FCF2EA-6A9C-4BBE-BE55-A94A9E43CC3F}" destId="{3DD9CBB2-5439-40E7-80C0-E1A4DB8002E7}" srcOrd="2" destOrd="0" presId="urn:microsoft.com/office/officeart/2005/8/layout/default"/>
    <dgm:cxn modelId="{9F2B9D44-BA52-4C21-8981-CE21EBC95BB7}" type="presParOf" srcId="{90FCF2EA-6A9C-4BBE-BE55-A94A9E43CC3F}" destId="{0585CAD2-2D0E-45AF-834A-72059DABA8D7}" srcOrd="3" destOrd="0" presId="urn:microsoft.com/office/officeart/2005/8/layout/default"/>
    <dgm:cxn modelId="{09C0E450-CF77-457B-870E-3572F281C27D}" type="presParOf" srcId="{90FCF2EA-6A9C-4BBE-BE55-A94A9E43CC3F}" destId="{A6AB16A7-3DC5-4F14-B41A-DC8EB300FBFC}" srcOrd="4" destOrd="0" presId="urn:microsoft.com/office/officeart/2005/8/layout/default"/>
    <dgm:cxn modelId="{4E10FDF9-5BBE-48F2-9583-0B1F812BAACC}" type="presParOf" srcId="{90FCF2EA-6A9C-4BBE-BE55-A94A9E43CC3F}" destId="{3E85A078-CCC0-4351-8F27-DCE0C9EDEF40}" srcOrd="5" destOrd="0" presId="urn:microsoft.com/office/officeart/2005/8/layout/default"/>
    <dgm:cxn modelId="{E89A602E-E5CF-4221-BC32-D2DE7FB42861}" type="presParOf" srcId="{90FCF2EA-6A9C-4BBE-BE55-A94A9E43CC3F}" destId="{4441F666-8217-4A49-BB6A-F44D8FD0DDF1}" srcOrd="6" destOrd="0" presId="urn:microsoft.com/office/officeart/2005/8/layout/default"/>
    <dgm:cxn modelId="{E858BCD4-3679-495D-BC90-2FB5FCA80C08}" type="presParOf" srcId="{90FCF2EA-6A9C-4BBE-BE55-A94A9E43CC3F}" destId="{A23AD448-8AF6-44E1-A365-FB994E2DB099}" srcOrd="7" destOrd="0" presId="urn:microsoft.com/office/officeart/2005/8/layout/default"/>
    <dgm:cxn modelId="{C7B9BD7D-A7DB-4A7A-A993-3C62CE9A1461}" type="presParOf" srcId="{90FCF2EA-6A9C-4BBE-BE55-A94A9E43CC3F}" destId="{C3988617-A161-48F2-9364-37FBF9C94402}" srcOrd="8" destOrd="0" presId="urn:microsoft.com/office/officeart/2005/8/layout/default"/>
    <dgm:cxn modelId="{99E26BFD-5112-4D72-A9A1-B56093E9A767}" type="presParOf" srcId="{90FCF2EA-6A9C-4BBE-BE55-A94A9E43CC3F}" destId="{651701F3-A172-4998-8DCB-83CF26488855}" srcOrd="9" destOrd="0" presId="urn:microsoft.com/office/officeart/2005/8/layout/default"/>
    <dgm:cxn modelId="{A6C343B6-A0C2-4FFB-BC79-D9CDC2D5881E}" type="presParOf" srcId="{90FCF2EA-6A9C-4BBE-BE55-A94A9E43CC3F}" destId="{B48E0C60-EDF8-497F-909A-835DA4081853}" srcOrd="10" destOrd="0" presId="urn:microsoft.com/office/officeart/2005/8/layout/default"/>
    <dgm:cxn modelId="{7E28E225-E8E9-4F28-9643-7E6CEB9502D7}" type="presParOf" srcId="{90FCF2EA-6A9C-4BBE-BE55-A94A9E43CC3F}" destId="{02F2A347-899D-43E1-8368-05F239E8E4BE}" srcOrd="11" destOrd="0" presId="urn:microsoft.com/office/officeart/2005/8/layout/default"/>
    <dgm:cxn modelId="{D2CB54B1-727C-4224-B6FD-C92607B0961A}" type="presParOf" srcId="{90FCF2EA-6A9C-4BBE-BE55-A94A9E43CC3F}" destId="{85C93056-5A3A-4FAA-A213-62762A29A86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C20A17-7EE8-4417-BA23-742932A1F575}"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89B58B3A-345C-4B8C-A0DA-31F142483E36}">
      <dgm:prSet/>
      <dgm:spPr/>
      <dgm:t>
        <a:bodyPr/>
        <a:lstStyle/>
        <a:p>
          <a:r>
            <a:rPr lang="en-US"/>
            <a:t>200-300 million people affected</a:t>
          </a:r>
        </a:p>
      </dgm:t>
    </dgm:pt>
    <dgm:pt modelId="{0258A2F7-9D9A-426D-BEFE-36CBCBDC587B}" type="parTrans" cxnId="{9FA7A370-5DDD-40A3-A336-9422B38ADA25}">
      <dgm:prSet/>
      <dgm:spPr/>
      <dgm:t>
        <a:bodyPr/>
        <a:lstStyle/>
        <a:p>
          <a:endParaRPr lang="en-US"/>
        </a:p>
      </dgm:t>
    </dgm:pt>
    <dgm:pt modelId="{8C99271B-4AB5-47C2-B61B-6F250753A3C7}" type="sibTrans" cxnId="{9FA7A370-5DDD-40A3-A336-9422B38ADA25}">
      <dgm:prSet/>
      <dgm:spPr/>
      <dgm:t>
        <a:bodyPr/>
        <a:lstStyle/>
        <a:p>
          <a:endParaRPr lang="en-US"/>
        </a:p>
      </dgm:t>
    </dgm:pt>
    <dgm:pt modelId="{E4BB269D-322E-4952-95CF-67299DFDAF5F}">
      <dgm:prSet/>
      <dgm:spPr/>
      <dgm:t>
        <a:bodyPr/>
        <a:lstStyle/>
        <a:p>
          <a:r>
            <a:rPr lang="en-US" i="1"/>
            <a:t>S. mansoni</a:t>
          </a:r>
          <a:endParaRPr lang="en-US"/>
        </a:p>
      </dgm:t>
    </dgm:pt>
    <dgm:pt modelId="{29D7733B-58BB-4F23-AAD2-1E17894BC8C5}" type="parTrans" cxnId="{56369764-6DE8-4516-B30D-92F584FBF1DD}">
      <dgm:prSet/>
      <dgm:spPr/>
      <dgm:t>
        <a:bodyPr/>
        <a:lstStyle/>
        <a:p>
          <a:endParaRPr lang="en-US"/>
        </a:p>
      </dgm:t>
    </dgm:pt>
    <dgm:pt modelId="{E0770782-C76E-4307-92B5-E478E29DAB7F}" type="sibTrans" cxnId="{56369764-6DE8-4516-B30D-92F584FBF1DD}">
      <dgm:prSet/>
      <dgm:spPr/>
      <dgm:t>
        <a:bodyPr/>
        <a:lstStyle/>
        <a:p>
          <a:endParaRPr lang="en-US"/>
        </a:p>
      </dgm:t>
    </dgm:pt>
    <dgm:pt modelId="{9FCBC7DD-0A7A-43E7-BC30-1F2291CD85FB}">
      <dgm:prSet custT="1"/>
      <dgm:spPr/>
      <dgm:t>
        <a:bodyPr/>
        <a:lstStyle/>
        <a:p>
          <a:r>
            <a:rPr lang="en-US" sz="2000"/>
            <a:t>Intestinal</a:t>
          </a:r>
        </a:p>
      </dgm:t>
    </dgm:pt>
    <dgm:pt modelId="{BCA9263C-AA28-4C09-AC30-EB0DB026F269}" type="parTrans" cxnId="{6BA85EC0-FC46-49C9-9A35-5087D29D5548}">
      <dgm:prSet/>
      <dgm:spPr/>
      <dgm:t>
        <a:bodyPr/>
        <a:lstStyle/>
        <a:p>
          <a:endParaRPr lang="en-US"/>
        </a:p>
      </dgm:t>
    </dgm:pt>
    <dgm:pt modelId="{68589A06-139C-412A-930A-C0CAAB0F13CC}" type="sibTrans" cxnId="{6BA85EC0-FC46-49C9-9A35-5087D29D5548}">
      <dgm:prSet/>
      <dgm:spPr/>
      <dgm:t>
        <a:bodyPr/>
        <a:lstStyle/>
        <a:p>
          <a:endParaRPr lang="en-US"/>
        </a:p>
      </dgm:t>
    </dgm:pt>
    <dgm:pt modelId="{071C080F-8241-43E0-97C4-455CCC498315}">
      <dgm:prSet custT="1"/>
      <dgm:spPr/>
      <dgm:t>
        <a:bodyPr/>
        <a:lstStyle/>
        <a:p>
          <a:r>
            <a:rPr lang="en-US" sz="1100"/>
            <a:t>Sub-Saharan Africa, Brazil, Venezuela, Suriname, Caribbean</a:t>
          </a:r>
        </a:p>
      </dgm:t>
    </dgm:pt>
    <dgm:pt modelId="{1C8DD2AF-DBE0-4284-BCE9-EB05B4DD0818}" type="parTrans" cxnId="{2E6613C0-3223-40D8-86C2-6D947B7A26A4}">
      <dgm:prSet/>
      <dgm:spPr/>
      <dgm:t>
        <a:bodyPr/>
        <a:lstStyle/>
        <a:p>
          <a:endParaRPr lang="en-US"/>
        </a:p>
      </dgm:t>
    </dgm:pt>
    <dgm:pt modelId="{F2A18EC5-8864-4571-995D-E96692209EF0}" type="sibTrans" cxnId="{2E6613C0-3223-40D8-86C2-6D947B7A26A4}">
      <dgm:prSet/>
      <dgm:spPr/>
      <dgm:t>
        <a:bodyPr/>
        <a:lstStyle/>
        <a:p>
          <a:endParaRPr lang="en-US"/>
        </a:p>
      </dgm:t>
    </dgm:pt>
    <dgm:pt modelId="{D1A835C0-93D9-4D27-8E33-5D66535354C5}">
      <dgm:prSet/>
      <dgm:spPr/>
      <dgm:t>
        <a:bodyPr/>
        <a:lstStyle/>
        <a:p>
          <a:r>
            <a:rPr lang="en-US" i="1"/>
            <a:t>S. japonicum</a:t>
          </a:r>
          <a:endParaRPr lang="en-US"/>
        </a:p>
      </dgm:t>
    </dgm:pt>
    <dgm:pt modelId="{0A91DE1A-650E-4298-A95F-1462D18D685B}" type="parTrans" cxnId="{4FCE6BF6-A654-4D5B-A736-7891A44BF487}">
      <dgm:prSet/>
      <dgm:spPr/>
      <dgm:t>
        <a:bodyPr/>
        <a:lstStyle/>
        <a:p>
          <a:endParaRPr lang="en-US"/>
        </a:p>
      </dgm:t>
    </dgm:pt>
    <dgm:pt modelId="{93951E91-AC20-4E7B-8FD0-7274E7F7CCE3}" type="sibTrans" cxnId="{4FCE6BF6-A654-4D5B-A736-7891A44BF487}">
      <dgm:prSet/>
      <dgm:spPr/>
      <dgm:t>
        <a:bodyPr/>
        <a:lstStyle/>
        <a:p>
          <a:endParaRPr lang="en-US"/>
        </a:p>
      </dgm:t>
    </dgm:pt>
    <dgm:pt modelId="{6895A190-8EFC-4962-BFB2-2E0F4E51E44B}">
      <dgm:prSet custT="1"/>
      <dgm:spPr/>
      <dgm:t>
        <a:bodyPr/>
        <a:lstStyle/>
        <a:p>
          <a:r>
            <a:rPr lang="en-US" sz="1400"/>
            <a:t>Blood fluke, found in intestines</a:t>
          </a:r>
        </a:p>
      </dgm:t>
    </dgm:pt>
    <dgm:pt modelId="{7F434360-DE42-498C-AE25-46F4045F0990}" type="parTrans" cxnId="{1F114FFA-B322-4D16-B40F-A0EAEEEA4ADD}">
      <dgm:prSet/>
      <dgm:spPr/>
      <dgm:t>
        <a:bodyPr/>
        <a:lstStyle/>
        <a:p>
          <a:endParaRPr lang="en-US"/>
        </a:p>
      </dgm:t>
    </dgm:pt>
    <dgm:pt modelId="{E1C076FB-71F8-4A83-992C-782BC01AE26D}" type="sibTrans" cxnId="{1F114FFA-B322-4D16-B40F-A0EAEEEA4ADD}">
      <dgm:prSet/>
      <dgm:spPr/>
      <dgm:t>
        <a:bodyPr/>
        <a:lstStyle/>
        <a:p>
          <a:endParaRPr lang="en-US"/>
        </a:p>
      </dgm:t>
    </dgm:pt>
    <dgm:pt modelId="{168D1F2F-D984-4193-B0CB-9CEB0CA4C6D7}">
      <dgm:prSet custT="1"/>
      <dgm:spPr/>
      <dgm:t>
        <a:bodyPr/>
        <a:lstStyle/>
        <a:p>
          <a:r>
            <a:rPr lang="en-US" sz="1600"/>
            <a:t>China, the Philippines</a:t>
          </a:r>
        </a:p>
      </dgm:t>
    </dgm:pt>
    <dgm:pt modelId="{B29A5183-F031-4EAA-94F6-96A76ED2501E}" type="parTrans" cxnId="{43F8B90E-67F2-49CE-9DE4-CF780F315E40}">
      <dgm:prSet/>
      <dgm:spPr/>
      <dgm:t>
        <a:bodyPr/>
        <a:lstStyle/>
        <a:p>
          <a:endParaRPr lang="en-US"/>
        </a:p>
      </dgm:t>
    </dgm:pt>
    <dgm:pt modelId="{D5E28FF1-220B-4A56-933A-EEB88B0C8355}" type="sibTrans" cxnId="{43F8B90E-67F2-49CE-9DE4-CF780F315E40}">
      <dgm:prSet/>
      <dgm:spPr/>
      <dgm:t>
        <a:bodyPr/>
        <a:lstStyle/>
        <a:p>
          <a:endParaRPr lang="en-US"/>
        </a:p>
      </dgm:t>
    </dgm:pt>
    <dgm:pt modelId="{7D311843-DA7A-4A99-BF9F-071880C957B9}">
      <dgm:prSet/>
      <dgm:spPr/>
      <dgm:t>
        <a:bodyPr/>
        <a:lstStyle/>
        <a:p>
          <a:r>
            <a:rPr lang="en-US" i="1"/>
            <a:t>S. haemotobium</a:t>
          </a:r>
          <a:endParaRPr lang="en-US"/>
        </a:p>
      </dgm:t>
    </dgm:pt>
    <dgm:pt modelId="{86FF9408-BFD7-4848-96F2-5EFC4E738CBE}" type="parTrans" cxnId="{E76255B5-EF5E-4399-B7A4-688A00C024E7}">
      <dgm:prSet/>
      <dgm:spPr/>
      <dgm:t>
        <a:bodyPr/>
        <a:lstStyle/>
        <a:p>
          <a:endParaRPr lang="en-US"/>
        </a:p>
      </dgm:t>
    </dgm:pt>
    <dgm:pt modelId="{A358D473-3802-41A7-8065-BE43D3AB9355}" type="sibTrans" cxnId="{E76255B5-EF5E-4399-B7A4-688A00C024E7}">
      <dgm:prSet/>
      <dgm:spPr/>
      <dgm:t>
        <a:bodyPr/>
        <a:lstStyle/>
        <a:p>
          <a:endParaRPr lang="en-US"/>
        </a:p>
      </dgm:t>
    </dgm:pt>
    <dgm:pt modelId="{BB8ACA8B-C8D3-4B98-B6D6-4EC30D21FF05}">
      <dgm:prSet custT="1"/>
      <dgm:spPr/>
      <dgm:t>
        <a:bodyPr/>
        <a:lstStyle/>
        <a:p>
          <a:r>
            <a:rPr lang="en-US" sz="1800"/>
            <a:t>Urinary tract</a:t>
          </a:r>
        </a:p>
      </dgm:t>
    </dgm:pt>
    <dgm:pt modelId="{44AF0C99-378C-45E1-981A-5E8CFF244F2F}" type="parTrans" cxnId="{A8B4938F-F1B4-4B7E-A06D-6E70A3F38CE5}">
      <dgm:prSet/>
      <dgm:spPr/>
      <dgm:t>
        <a:bodyPr/>
        <a:lstStyle/>
        <a:p>
          <a:endParaRPr lang="en-US"/>
        </a:p>
      </dgm:t>
    </dgm:pt>
    <dgm:pt modelId="{E186B734-F089-4A5B-A57C-8DA214268EBE}" type="sibTrans" cxnId="{A8B4938F-F1B4-4B7E-A06D-6E70A3F38CE5}">
      <dgm:prSet/>
      <dgm:spPr/>
      <dgm:t>
        <a:bodyPr/>
        <a:lstStyle/>
        <a:p>
          <a:endParaRPr lang="en-US"/>
        </a:p>
      </dgm:t>
    </dgm:pt>
    <dgm:pt modelId="{5C14FA04-189D-4D0E-88DF-7329BB08C446}">
      <dgm:prSet custT="1"/>
      <dgm:spPr/>
      <dgm:t>
        <a:bodyPr/>
        <a:lstStyle/>
        <a:p>
          <a:r>
            <a:rPr lang="en-US" sz="1400" dirty="0"/>
            <a:t>Africa and pockets of the Middle East</a:t>
          </a:r>
        </a:p>
      </dgm:t>
    </dgm:pt>
    <dgm:pt modelId="{0053807A-F0AA-424E-A580-FD0C38E32037}" type="parTrans" cxnId="{2D08D37A-14AB-475F-B4FC-131CB934C1ED}">
      <dgm:prSet/>
      <dgm:spPr/>
      <dgm:t>
        <a:bodyPr/>
        <a:lstStyle/>
        <a:p>
          <a:endParaRPr lang="en-US"/>
        </a:p>
      </dgm:t>
    </dgm:pt>
    <dgm:pt modelId="{8834DD0B-E308-4689-8B72-B337BBA367B1}" type="sibTrans" cxnId="{2D08D37A-14AB-475F-B4FC-131CB934C1ED}">
      <dgm:prSet/>
      <dgm:spPr/>
      <dgm:t>
        <a:bodyPr/>
        <a:lstStyle/>
        <a:p>
          <a:endParaRPr lang="en-US"/>
        </a:p>
      </dgm:t>
    </dgm:pt>
    <dgm:pt modelId="{70E65E4F-CB59-4C5E-9200-4321EBA0F1F1}">
      <dgm:prSet/>
      <dgm:spPr/>
      <dgm:t>
        <a:bodyPr/>
        <a:lstStyle/>
        <a:p>
          <a:r>
            <a:rPr lang="en-US"/>
            <a:t>Clinical features include: </a:t>
          </a:r>
        </a:p>
      </dgm:t>
    </dgm:pt>
    <dgm:pt modelId="{4E7B1AF7-4938-48AB-B8F2-1D36B060CB4E}" type="parTrans" cxnId="{6F175451-A8F6-4F06-9872-7A955EA92CD9}">
      <dgm:prSet/>
      <dgm:spPr/>
      <dgm:t>
        <a:bodyPr/>
        <a:lstStyle/>
        <a:p>
          <a:endParaRPr lang="en-US"/>
        </a:p>
      </dgm:t>
    </dgm:pt>
    <dgm:pt modelId="{228A234E-AF35-45B4-AE7A-EDE0ACDA3306}" type="sibTrans" cxnId="{6F175451-A8F6-4F06-9872-7A955EA92CD9}">
      <dgm:prSet/>
      <dgm:spPr/>
      <dgm:t>
        <a:bodyPr/>
        <a:lstStyle/>
        <a:p>
          <a:endParaRPr lang="en-US"/>
        </a:p>
      </dgm:t>
    </dgm:pt>
    <dgm:pt modelId="{E206D1D6-FD36-4AFD-B20D-9E5F2CB3628E}">
      <dgm:prSet custT="1"/>
      <dgm:spPr/>
      <dgm:t>
        <a:bodyPr/>
        <a:lstStyle/>
        <a:p>
          <a:r>
            <a:rPr lang="en-US" sz="1600" dirty="0"/>
            <a:t>Initial: cercarial dermatitis</a:t>
          </a:r>
        </a:p>
      </dgm:t>
    </dgm:pt>
    <dgm:pt modelId="{F69F18F9-5A03-49D7-8AC9-D79AA404ECF3}" type="parTrans" cxnId="{9DE380AF-9841-44FE-88B5-5F98CEB9B8E7}">
      <dgm:prSet/>
      <dgm:spPr/>
      <dgm:t>
        <a:bodyPr/>
        <a:lstStyle/>
        <a:p>
          <a:endParaRPr lang="en-US"/>
        </a:p>
      </dgm:t>
    </dgm:pt>
    <dgm:pt modelId="{F79BB3F7-4923-44AD-8196-88028FACF73C}" type="sibTrans" cxnId="{9DE380AF-9841-44FE-88B5-5F98CEB9B8E7}">
      <dgm:prSet/>
      <dgm:spPr/>
      <dgm:t>
        <a:bodyPr/>
        <a:lstStyle/>
        <a:p>
          <a:endParaRPr lang="en-US"/>
        </a:p>
      </dgm:t>
    </dgm:pt>
    <dgm:pt modelId="{C249B557-A139-49E4-963C-E2E4A0C13925}">
      <dgm:prSet custT="1"/>
      <dgm:spPr/>
      <dgm:t>
        <a:bodyPr/>
        <a:lstStyle/>
        <a:p>
          <a:r>
            <a:rPr lang="en-US" sz="1400" dirty="0"/>
            <a:t>Acute: high fever, hepatosplenomegaly, lymphadenopathy, eosinophilia, and dysentery</a:t>
          </a:r>
        </a:p>
      </dgm:t>
    </dgm:pt>
    <dgm:pt modelId="{7CA94994-11F8-4143-AB9A-0AA490BE24E7}" type="parTrans" cxnId="{FE8A99FC-8E15-4559-BD6C-34C36F6BDECE}">
      <dgm:prSet/>
      <dgm:spPr/>
      <dgm:t>
        <a:bodyPr/>
        <a:lstStyle/>
        <a:p>
          <a:endParaRPr lang="en-US"/>
        </a:p>
      </dgm:t>
    </dgm:pt>
    <dgm:pt modelId="{FEC21F6D-3B55-4C2E-9522-6A40B2183331}" type="sibTrans" cxnId="{FE8A99FC-8E15-4559-BD6C-34C36F6BDECE}">
      <dgm:prSet/>
      <dgm:spPr/>
      <dgm:t>
        <a:bodyPr/>
        <a:lstStyle/>
        <a:p>
          <a:endParaRPr lang="en-US"/>
        </a:p>
      </dgm:t>
    </dgm:pt>
    <dgm:pt modelId="{EBD287B1-DF18-435B-B9C8-B2D6E51C0222}">
      <dgm:prSet custT="1"/>
      <dgm:spPr/>
      <dgm:t>
        <a:bodyPr/>
        <a:lstStyle/>
        <a:p>
          <a:r>
            <a:rPr lang="en-US" sz="1400" dirty="0"/>
            <a:t>Chronic: fever, abdominal pain, liver tenderness, urticaria and malaise</a:t>
          </a:r>
        </a:p>
      </dgm:t>
    </dgm:pt>
    <dgm:pt modelId="{77C50AE4-7FE3-427E-BC03-79BBE2720105}" type="parTrans" cxnId="{E4F35545-4324-4CDC-9362-C4BD61D35837}">
      <dgm:prSet/>
      <dgm:spPr/>
      <dgm:t>
        <a:bodyPr/>
        <a:lstStyle/>
        <a:p>
          <a:endParaRPr lang="en-US"/>
        </a:p>
      </dgm:t>
    </dgm:pt>
    <dgm:pt modelId="{E483E209-0262-46BC-94AC-0449CA22A482}" type="sibTrans" cxnId="{E4F35545-4324-4CDC-9362-C4BD61D35837}">
      <dgm:prSet/>
      <dgm:spPr/>
      <dgm:t>
        <a:bodyPr/>
        <a:lstStyle/>
        <a:p>
          <a:endParaRPr lang="en-US"/>
        </a:p>
      </dgm:t>
    </dgm:pt>
    <dgm:pt modelId="{F969BC8C-B9E1-4880-B9DF-9256F9E392C9}">
      <dgm:prSet/>
      <dgm:spPr/>
      <dgm:t>
        <a:bodyPr/>
        <a:lstStyle/>
        <a:p>
          <a:r>
            <a:rPr lang="en-US"/>
            <a:t>Transmission</a:t>
          </a:r>
        </a:p>
      </dgm:t>
    </dgm:pt>
    <dgm:pt modelId="{6DBBD99A-4CE8-4086-A591-572DDB0694EE}" type="parTrans" cxnId="{CECEAF02-6F89-4DE0-9D63-8F6FBB15AC39}">
      <dgm:prSet/>
      <dgm:spPr/>
      <dgm:t>
        <a:bodyPr/>
        <a:lstStyle/>
        <a:p>
          <a:endParaRPr lang="en-US"/>
        </a:p>
      </dgm:t>
    </dgm:pt>
    <dgm:pt modelId="{7C597B02-A22B-4B57-B84C-3C09A101D76E}" type="sibTrans" cxnId="{CECEAF02-6F89-4DE0-9D63-8F6FBB15AC39}">
      <dgm:prSet/>
      <dgm:spPr/>
      <dgm:t>
        <a:bodyPr/>
        <a:lstStyle/>
        <a:p>
          <a:endParaRPr lang="en-US"/>
        </a:p>
      </dgm:t>
    </dgm:pt>
    <dgm:pt modelId="{6204CEEE-5818-422E-8134-430CC3549380}">
      <dgm:prSet custT="1"/>
      <dgm:spPr/>
      <dgm:t>
        <a:bodyPr/>
        <a:lstStyle/>
        <a:p>
          <a:r>
            <a:rPr lang="en-US" sz="1600" dirty="0"/>
            <a:t>Live in freshwater snails</a:t>
          </a:r>
        </a:p>
      </dgm:t>
    </dgm:pt>
    <dgm:pt modelId="{81460D04-E697-4317-88BD-E3F32F06B195}" type="parTrans" cxnId="{9A121D29-F0E4-46C9-9565-7A6781C16441}">
      <dgm:prSet/>
      <dgm:spPr/>
      <dgm:t>
        <a:bodyPr/>
        <a:lstStyle/>
        <a:p>
          <a:endParaRPr lang="en-US"/>
        </a:p>
      </dgm:t>
    </dgm:pt>
    <dgm:pt modelId="{A643F6D2-68FF-45AB-8B86-E21F46DADE14}" type="sibTrans" cxnId="{9A121D29-F0E4-46C9-9565-7A6781C16441}">
      <dgm:prSet/>
      <dgm:spPr/>
      <dgm:t>
        <a:bodyPr/>
        <a:lstStyle/>
        <a:p>
          <a:endParaRPr lang="en-US"/>
        </a:p>
      </dgm:t>
    </dgm:pt>
    <dgm:pt modelId="{19D3CD7D-DBCF-4751-A8DD-BB96C2C92502}">
      <dgm:prSet/>
      <dgm:spPr/>
      <dgm:t>
        <a:bodyPr/>
        <a:lstStyle/>
        <a:p>
          <a:r>
            <a:rPr lang="en-US" dirty="0"/>
            <a:t>Cercariae (infectious form) contaminate water</a:t>
          </a:r>
        </a:p>
      </dgm:t>
    </dgm:pt>
    <dgm:pt modelId="{0AE8723A-197C-4160-BC61-2BEA9BFBCEE0}" type="parTrans" cxnId="{E86F4EF4-19E7-48DD-B35C-2460FE3934D4}">
      <dgm:prSet/>
      <dgm:spPr/>
      <dgm:t>
        <a:bodyPr/>
        <a:lstStyle/>
        <a:p>
          <a:endParaRPr lang="en-US"/>
        </a:p>
      </dgm:t>
    </dgm:pt>
    <dgm:pt modelId="{A33D7EC5-C84F-4522-B074-16B1F569C34A}" type="sibTrans" cxnId="{E86F4EF4-19E7-48DD-B35C-2460FE3934D4}">
      <dgm:prSet/>
      <dgm:spPr/>
      <dgm:t>
        <a:bodyPr/>
        <a:lstStyle/>
        <a:p>
          <a:endParaRPr lang="en-US"/>
        </a:p>
      </dgm:t>
    </dgm:pt>
    <dgm:pt modelId="{C05FAF34-8002-4F9F-8AE2-77533A6CEACD}">
      <dgm:prSet/>
      <dgm:spPr/>
      <dgm:t>
        <a:bodyPr/>
        <a:lstStyle/>
        <a:p>
          <a:r>
            <a:rPr lang="en-US"/>
            <a:t>Penetrate skin of human hosts</a:t>
          </a:r>
        </a:p>
      </dgm:t>
    </dgm:pt>
    <dgm:pt modelId="{413D552D-A098-4634-9F2C-CA765BFDE71C}" type="parTrans" cxnId="{C19BFFCA-D5DF-450E-8D0F-57FFF51BFE33}">
      <dgm:prSet/>
      <dgm:spPr/>
      <dgm:t>
        <a:bodyPr/>
        <a:lstStyle/>
        <a:p>
          <a:endParaRPr lang="en-US"/>
        </a:p>
      </dgm:t>
    </dgm:pt>
    <dgm:pt modelId="{98C14D1C-EEE6-4A9B-A596-7443C406FEDF}" type="sibTrans" cxnId="{C19BFFCA-D5DF-450E-8D0F-57FFF51BFE33}">
      <dgm:prSet/>
      <dgm:spPr/>
      <dgm:t>
        <a:bodyPr/>
        <a:lstStyle/>
        <a:p>
          <a:endParaRPr lang="en-US"/>
        </a:p>
      </dgm:t>
    </dgm:pt>
    <dgm:pt modelId="{D0ED9866-70E2-4A26-91EF-F8F15C99C638}" type="pres">
      <dgm:prSet presAssocID="{5FC20A17-7EE8-4417-BA23-742932A1F575}" presName="diagram" presStyleCnt="0">
        <dgm:presLayoutVars>
          <dgm:chPref val="1"/>
          <dgm:dir/>
          <dgm:animOne val="branch"/>
          <dgm:animLvl val="lvl"/>
          <dgm:resizeHandles/>
        </dgm:presLayoutVars>
      </dgm:prSet>
      <dgm:spPr/>
    </dgm:pt>
    <dgm:pt modelId="{1B94720F-D0A7-4195-B8EE-FF8005B2462E}" type="pres">
      <dgm:prSet presAssocID="{89B58B3A-345C-4B8C-A0DA-31F142483E36}" presName="root" presStyleCnt="0"/>
      <dgm:spPr/>
    </dgm:pt>
    <dgm:pt modelId="{F4C72ECD-4A76-4C11-8B80-2DCEA511FACF}" type="pres">
      <dgm:prSet presAssocID="{89B58B3A-345C-4B8C-A0DA-31F142483E36}" presName="rootComposite" presStyleCnt="0"/>
      <dgm:spPr/>
    </dgm:pt>
    <dgm:pt modelId="{540D5687-28F5-4E0B-8202-0A21DA47AA52}" type="pres">
      <dgm:prSet presAssocID="{89B58B3A-345C-4B8C-A0DA-31F142483E36}" presName="rootText" presStyleLbl="node1" presStyleIdx="0" presStyleCnt="6"/>
      <dgm:spPr/>
    </dgm:pt>
    <dgm:pt modelId="{F4916559-A365-4D00-B843-2A43EC9EB495}" type="pres">
      <dgm:prSet presAssocID="{89B58B3A-345C-4B8C-A0DA-31F142483E36}" presName="rootConnector" presStyleLbl="node1" presStyleIdx="0" presStyleCnt="6"/>
      <dgm:spPr/>
    </dgm:pt>
    <dgm:pt modelId="{35157F73-934C-4B24-9021-4712AC18DE00}" type="pres">
      <dgm:prSet presAssocID="{89B58B3A-345C-4B8C-A0DA-31F142483E36}" presName="childShape" presStyleCnt="0"/>
      <dgm:spPr/>
    </dgm:pt>
    <dgm:pt modelId="{EE8C3D10-C13B-4557-B14F-385E747B2E03}" type="pres">
      <dgm:prSet presAssocID="{E4BB269D-322E-4952-95CF-67299DFDAF5F}" presName="root" presStyleCnt="0"/>
      <dgm:spPr/>
    </dgm:pt>
    <dgm:pt modelId="{3E3720CA-B312-45BE-83C3-C11C390F7B06}" type="pres">
      <dgm:prSet presAssocID="{E4BB269D-322E-4952-95CF-67299DFDAF5F}" presName="rootComposite" presStyleCnt="0"/>
      <dgm:spPr/>
    </dgm:pt>
    <dgm:pt modelId="{567BCF93-B962-43BA-B897-3A5EF7799358}" type="pres">
      <dgm:prSet presAssocID="{E4BB269D-322E-4952-95CF-67299DFDAF5F}" presName="rootText" presStyleLbl="node1" presStyleIdx="1" presStyleCnt="6" custLinFactNeighborX="-6060"/>
      <dgm:spPr/>
    </dgm:pt>
    <dgm:pt modelId="{2F665DCC-E467-4F71-A60B-D27FB781505C}" type="pres">
      <dgm:prSet presAssocID="{E4BB269D-322E-4952-95CF-67299DFDAF5F}" presName="rootConnector" presStyleLbl="node1" presStyleIdx="1" presStyleCnt="6"/>
      <dgm:spPr/>
    </dgm:pt>
    <dgm:pt modelId="{B6C62A46-4DF2-47CC-9E77-A9A7AFE4ECE7}" type="pres">
      <dgm:prSet presAssocID="{E4BB269D-322E-4952-95CF-67299DFDAF5F}" presName="childShape" presStyleCnt="0"/>
      <dgm:spPr/>
    </dgm:pt>
    <dgm:pt modelId="{EF02441F-AB61-486B-8182-92C88E74D6A7}" type="pres">
      <dgm:prSet presAssocID="{BCA9263C-AA28-4C09-AC30-EB0DB026F269}" presName="Name13" presStyleLbl="parChTrans1D2" presStyleIdx="0" presStyleCnt="12"/>
      <dgm:spPr/>
    </dgm:pt>
    <dgm:pt modelId="{5C34249A-CF08-4151-BA38-6A9DA203A60F}" type="pres">
      <dgm:prSet presAssocID="{9FCBC7DD-0A7A-43E7-BC30-1F2291CD85FB}" presName="childText" presStyleLbl="bgAcc1" presStyleIdx="0" presStyleCnt="12" custLinFactNeighborX="-9089" custLinFactNeighborY="639">
        <dgm:presLayoutVars>
          <dgm:bulletEnabled val="1"/>
        </dgm:presLayoutVars>
      </dgm:prSet>
      <dgm:spPr/>
    </dgm:pt>
    <dgm:pt modelId="{D7B0A5F9-2933-490B-98A1-BB7FE984B4A7}" type="pres">
      <dgm:prSet presAssocID="{1C8DD2AF-DBE0-4284-BCE9-EB05B4DD0818}" presName="Name13" presStyleLbl="parChTrans1D2" presStyleIdx="1" presStyleCnt="12"/>
      <dgm:spPr/>
    </dgm:pt>
    <dgm:pt modelId="{40B8D09A-9B0A-4044-AA23-136531B867B8}" type="pres">
      <dgm:prSet presAssocID="{071C080F-8241-43E0-97C4-455CCC498315}" presName="childText" presStyleLbl="bgAcc1" presStyleIdx="1" presStyleCnt="12" custLinFactNeighborX="-7575" custLinFactNeighborY="-1212">
        <dgm:presLayoutVars>
          <dgm:bulletEnabled val="1"/>
        </dgm:presLayoutVars>
      </dgm:prSet>
      <dgm:spPr/>
    </dgm:pt>
    <dgm:pt modelId="{02548577-B80D-414B-ABCF-148B9B6724D5}" type="pres">
      <dgm:prSet presAssocID="{D1A835C0-93D9-4D27-8E33-5D66535354C5}" presName="root" presStyleCnt="0"/>
      <dgm:spPr/>
    </dgm:pt>
    <dgm:pt modelId="{A3A82B7B-C14A-4CC8-9588-704EF96B8AF5}" type="pres">
      <dgm:prSet presAssocID="{D1A835C0-93D9-4D27-8E33-5D66535354C5}" presName="rootComposite" presStyleCnt="0"/>
      <dgm:spPr/>
    </dgm:pt>
    <dgm:pt modelId="{2BA3AD90-1D89-4CDC-A398-FE10DC3D61A7}" type="pres">
      <dgm:prSet presAssocID="{D1A835C0-93D9-4D27-8E33-5D66535354C5}" presName="rootText" presStyleLbl="node1" presStyleIdx="2" presStyleCnt="6" custLinFactNeighborX="-8484"/>
      <dgm:spPr/>
    </dgm:pt>
    <dgm:pt modelId="{17CEB78A-D04A-4E22-8734-9D797BD87EA6}" type="pres">
      <dgm:prSet presAssocID="{D1A835C0-93D9-4D27-8E33-5D66535354C5}" presName="rootConnector" presStyleLbl="node1" presStyleIdx="2" presStyleCnt="6"/>
      <dgm:spPr/>
    </dgm:pt>
    <dgm:pt modelId="{18B8F485-0EAE-4CE8-9643-5E298E96BC09}" type="pres">
      <dgm:prSet presAssocID="{D1A835C0-93D9-4D27-8E33-5D66535354C5}" presName="childShape" presStyleCnt="0"/>
      <dgm:spPr/>
    </dgm:pt>
    <dgm:pt modelId="{99020B69-680E-4A01-95FD-A878E8592B36}" type="pres">
      <dgm:prSet presAssocID="{7F434360-DE42-498C-AE25-46F4045F0990}" presName="Name13" presStyleLbl="parChTrans1D2" presStyleIdx="2" presStyleCnt="12"/>
      <dgm:spPr/>
    </dgm:pt>
    <dgm:pt modelId="{5A408581-3435-4564-9B55-ABB541980964}" type="pres">
      <dgm:prSet presAssocID="{6895A190-8EFC-4962-BFB2-2E0F4E51E44B}" presName="childText" presStyleLbl="bgAcc1" presStyleIdx="2" presStyleCnt="12" custLinFactNeighborX="-16664" custLinFactNeighborY="1212">
        <dgm:presLayoutVars>
          <dgm:bulletEnabled val="1"/>
        </dgm:presLayoutVars>
      </dgm:prSet>
      <dgm:spPr/>
    </dgm:pt>
    <dgm:pt modelId="{63C79388-2EE7-4369-9A8C-4E673E3DDE30}" type="pres">
      <dgm:prSet presAssocID="{B29A5183-F031-4EAA-94F6-96A76ED2501E}" presName="Name13" presStyleLbl="parChTrans1D2" presStyleIdx="3" presStyleCnt="12"/>
      <dgm:spPr/>
    </dgm:pt>
    <dgm:pt modelId="{4DC40F5D-A1E1-4909-9E8D-84A3F5650271}" type="pres">
      <dgm:prSet presAssocID="{168D1F2F-D984-4193-B0CB-9CEB0CA4C6D7}" presName="childText" presStyleLbl="bgAcc1" presStyleIdx="3" presStyleCnt="12" custLinFactNeighborX="-18179" custLinFactNeighborY="-2424">
        <dgm:presLayoutVars>
          <dgm:bulletEnabled val="1"/>
        </dgm:presLayoutVars>
      </dgm:prSet>
      <dgm:spPr/>
    </dgm:pt>
    <dgm:pt modelId="{92DEC48C-B45D-4414-9C1E-0833C25BCB9B}" type="pres">
      <dgm:prSet presAssocID="{7D311843-DA7A-4A99-BF9F-071880C957B9}" presName="root" presStyleCnt="0"/>
      <dgm:spPr/>
    </dgm:pt>
    <dgm:pt modelId="{47645324-0535-4B52-A3A7-CDBB00ECA5AE}" type="pres">
      <dgm:prSet presAssocID="{7D311843-DA7A-4A99-BF9F-071880C957B9}" presName="rootComposite" presStyleCnt="0"/>
      <dgm:spPr/>
    </dgm:pt>
    <dgm:pt modelId="{E82BDB45-E65C-4B76-9AD7-8F501CDB23DB}" type="pres">
      <dgm:prSet presAssocID="{7D311843-DA7A-4A99-BF9F-071880C957B9}" presName="rootText" presStyleLbl="node1" presStyleIdx="3" presStyleCnt="6" custLinFactNeighborX="-12725"/>
      <dgm:spPr/>
    </dgm:pt>
    <dgm:pt modelId="{615C1173-EC07-4629-896F-95C31E94A63B}" type="pres">
      <dgm:prSet presAssocID="{7D311843-DA7A-4A99-BF9F-071880C957B9}" presName="rootConnector" presStyleLbl="node1" presStyleIdx="3" presStyleCnt="6"/>
      <dgm:spPr/>
    </dgm:pt>
    <dgm:pt modelId="{FE6AC028-1EAF-4F23-B67F-0D03FB48C324}" type="pres">
      <dgm:prSet presAssocID="{7D311843-DA7A-4A99-BF9F-071880C957B9}" presName="childShape" presStyleCnt="0"/>
      <dgm:spPr/>
    </dgm:pt>
    <dgm:pt modelId="{48C2EE44-2A2C-4AA6-90E3-7E8AA9F73884}" type="pres">
      <dgm:prSet presAssocID="{44AF0C99-378C-45E1-981A-5E8CFF244F2F}" presName="Name13" presStyleLbl="parChTrans1D2" presStyleIdx="4" presStyleCnt="12"/>
      <dgm:spPr/>
    </dgm:pt>
    <dgm:pt modelId="{CDC6BD1F-2157-436A-8102-546EDD018C7C}" type="pres">
      <dgm:prSet presAssocID="{BB8ACA8B-C8D3-4B98-B6D6-4EC30D21FF05}" presName="childText" presStyleLbl="bgAcc1" presStyleIdx="4" presStyleCnt="12" custLinFactNeighborX="-20451" custLinFactNeighborY="4274">
        <dgm:presLayoutVars>
          <dgm:bulletEnabled val="1"/>
        </dgm:presLayoutVars>
      </dgm:prSet>
      <dgm:spPr/>
    </dgm:pt>
    <dgm:pt modelId="{5DF7D5E0-D72E-4544-A2C8-9C8330970C6A}" type="pres">
      <dgm:prSet presAssocID="{0053807A-F0AA-424E-A580-FD0C38E32037}" presName="Name13" presStyleLbl="parChTrans1D2" presStyleIdx="5" presStyleCnt="12"/>
      <dgm:spPr/>
    </dgm:pt>
    <dgm:pt modelId="{4EC89835-7C99-4EB8-A917-4DB05FA6B5B0}" type="pres">
      <dgm:prSet presAssocID="{5C14FA04-189D-4D0E-88DF-7329BB08C446}" presName="childText" presStyleLbl="bgAcc1" presStyleIdx="5" presStyleCnt="12" custLinFactNeighborX="-21209" custLinFactNeighborY="1212">
        <dgm:presLayoutVars>
          <dgm:bulletEnabled val="1"/>
        </dgm:presLayoutVars>
      </dgm:prSet>
      <dgm:spPr/>
    </dgm:pt>
    <dgm:pt modelId="{DA5F913A-29E2-4DAA-83D6-4440ECCA2EC8}" type="pres">
      <dgm:prSet presAssocID="{70E65E4F-CB59-4C5E-9200-4321EBA0F1F1}" presName="root" presStyleCnt="0"/>
      <dgm:spPr/>
    </dgm:pt>
    <dgm:pt modelId="{27BE4A93-2180-4987-9060-800A7E003530}" type="pres">
      <dgm:prSet presAssocID="{70E65E4F-CB59-4C5E-9200-4321EBA0F1F1}" presName="rootComposite" presStyleCnt="0"/>
      <dgm:spPr/>
    </dgm:pt>
    <dgm:pt modelId="{60C92D4E-9E78-4852-929B-B5ACF6CD41C8}" type="pres">
      <dgm:prSet presAssocID="{70E65E4F-CB59-4C5E-9200-4321EBA0F1F1}" presName="rootText" presStyleLbl="node1" presStyleIdx="4" presStyleCnt="6" custLinFactNeighborX="-10301"/>
      <dgm:spPr/>
    </dgm:pt>
    <dgm:pt modelId="{74C5BAB5-CAC0-4270-AE6E-E71275CDF37E}" type="pres">
      <dgm:prSet presAssocID="{70E65E4F-CB59-4C5E-9200-4321EBA0F1F1}" presName="rootConnector" presStyleLbl="node1" presStyleIdx="4" presStyleCnt="6"/>
      <dgm:spPr/>
    </dgm:pt>
    <dgm:pt modelId="{A71C388E-A58C-4366-8DF7-3EE1A4761C8F}" type="pres">
      <dgm:prSet presAssocID="{70E65E4F-CB59-4C5E-9200-4321EBA0F1F1}" presName="childShape" presStyleCnt="0"/>
      <dgm:spPr/>
    </dgm:pt>
    <dgm:pt modelId="{F4922625-04A1-4818-BAC3-4D97E3507321}" type="pres">
      <dgm:prSet presAssocID="{F69F18F9-5A03-49D7-8AC9-D79AA404ECF3}" presName="Name13" presStyleLbl="parChTrans1D2" presStyleIdx="6" presStyleCnt="12"/>
      <dgm:spPr/>
    </dgm:pt>
    <dgm:pt modelId="{5AE67E0C-F6E3-4ACB-85AB-DABD993B6ECB}" type="pres">
      <dgm:prSet presAssocID="{E206D1D6-FD36-4AFD-B20D-9E5F2CB3628E}" presName="childText" presStyleLbl="bgAcc1" presStyleIdx="6" presStyleCnt="12" custScaleX="147386" custLinFactNeighborX="-15907" custLinFactNeighborY="1212">
        <dgm:presLayoutVars>
          <dgm:bulletEnabled val="1"/>
        </dgm:presLayoutVars>
      </dgm:prSet>
      <dgm:spPr/>
    </dgm:pt>
    <dgm:pt modelId="{99BB295D-FC00-445B-96BF-5CAAE71F9E3E}" type="pres">
      <dgm:prSet presAssocID="{7CA94994-11F8-4143-AB9A-0AA490BE24E7}" presName="Name13" presStyleLbl="parChTrans1D2" presStyleIdx="7" presStyleCnt="12"/>
      <dgm:spPr/>
    </dgm:pt>
    <dgm:pt modelId="{04C70313-9447-43FE-8C55-E69824448617}" type="pres">
      <dgm:prSet presAssocID="{C249B557-A139-49E4-963C-E2E4A0C13925}" presName="childText" presStyleLbl="bgAcc1" presStyleIdx="7" presStyleCnt="12" custScaleX="153700" custScaleY="131259" custLinFactNeighborX="-20451" custLinFactNeighborY="-2424">
        <dgm:presLayoutVars>
          <dgm:bulletEnabled val="1"/>
        </dgm:presLayoutVars>
      </dgm:prSet>
      <dgm:spPr/>
    </dgm:pt>
    <dgm:pt modelId="{6B89E602-EAB8-4829-8074-5C7A7543E1C4}" type="pres">
      <dgm:prSet presAssocID="{77C50AE4-7FE3-427E-BC03-79BBE2720105}" presName="Name13" presStyleLbl="parChTrans1D2" presStyleIdx="8" presStyleCnt="12"/>
      <dgm:spPr/>
    </dgm:pt>
    <dgm:pt modelId="{0BF470C8-A250-4929-9489-387C8FDB4847}" type="pres">
      <dgm:prSet presAssocID="{EBD287B1-DF18-435B-B9C8-B2D6E51C0222}" presName="childText" presStyleLbl="bgAcc1" presStyleIdx="8" presStyleCnt="12" custScaleX="145842" custScaleY="128251" custLinFactNeighborX="-21209" custLinFactNeighborY="-1212">
        <dgm:presLayoutVars>
          <dgm:bulletEnabled val="1"/>
        </dgm:presLayoutVars>
      </dgm:prSet>
      <dgm:spPr/>
    </dgm:pt>
    <dgm:pt modelId="{41464A28-8739-4C90-9E60-06FB5A4B6BD3}" type="pres">
      <dgm:prSet presAssocID="{F969BC8C-B9E1-4880-B9DF-9256F9E392C9}" presName="root" presStyleCnt="0"/>
      <dgm:spPr/>
    </dgm:pt>
    <dgm:pt modelId="{99648F54-A7BB-4410-A574-5567589B8F52}" type="pres">
      <dgm:prSet presAssocID="{F969BC8C-B9E1-4880-B9DF-9256F9E392C9}" presName="rootComposite" presStyleCnt="0"/>
      <dgm:spPr/>
    </dgm:pt>
    <dgm:pt modelId="{039FCD03-1595-4163-A7D4-12408D5D6599}" type="pres">
      <dgm:prSet presAssocID="{F969BC8C-B9E1-4880-B9DF-9256F9E392C9}" presName="rootText" presStyleLbl="node1" presStyleIdx="5" presStyleCnt="6" custLinFactNeighborX="-8484"/>
      <dgm:spPr/>
    </dgm:pt>
    <dgm:pt modelId="{7355BF63-1141-4478-B875-61105D9EADBE}" type="pres">
      <dgm:prSet presAssocID="{F969BC8C-B9E1-4880-B9DF-9256F9E392C9}" presName="rootConnector" presStyleLbl="node1" presStyleIdx="5" presStyleCnt="6"/>
      <dgm:spPr/>
    </dgm:pt>
    <dgm:pt modelId="{2D8512C6-55DE-4335-9C17-F51D12C5B7AF}" type="pres">
      <dgm:prSet presAssocID="{F969BC8C-B9E1-4880-B9DF-9256F9E392C9}" presName="childShape" presStyleCnt="0"/>
      <dgm:spPr/>
    </dgm:pt>
    <dgm:pt modelId="{1F729B79-AB6B-4E44-BAB6-8B37765DF26B}" type="pres">
      <dgm:prSet presAssocID="{81460D04-E697-4317-88BD-E3F32F06B195}" presName="Name13" presStyleLbl="parChTrans1D2" presStyleIdx="9" presStyleCnt="12"/>
      <dgm:spPr/>
    </dgm:pt>
    <dgm:pt modelId="{F0665811-1B2C-4350-928F-E60ABA5E4BFA}" type="pres">
      <dgm:prSet presAssocID="{6204CEEE-5818-422E-8134-430CC3549380}" presName="childText" presStyleLbl="bgAcc1" presStyleIdx="9" presStyleCnt="12" custScaleX="118230">
        <dgm:presLayoutVars>
          <dgm:bulletEnabled val="1"/>
        </dgm:presLayoutVars>
      </dgm:prSet>
      <dgm:spPr/>
    </dgm:pt>
    <dgm:pt modelId="{49760B83-0E25-4AD0-92D9-1C77DD9F9250}" type="pres">
      <dgm:prSet presAssocID="{0AE8723A-197C-4160-BC61-2BEA9BFBCEE0}" presName="Name13" presStyleLbl="parChTrans1D2" presStyleIdx="10" presStyleCnt="12"/>
      <dgm:spPr/>
    </dgm:pt>
    <dgm:pt modelId="{B7D33377-53C2-43C6-8FC7-125E9AA740A8}" type="pres">
      <dgm:prSet presAssocID="{19D3CD7D-DBCF-4751-A8DD-BB96C2C92502}" presName="childText" presStyleLbl="bgAcc1" presStyleIdx="10" presStyleCnt="12" custScaleX="126782">
        <dgm:presLayoutVars>
          <dgm:bulletEnabled val="1"/>
        </dgm:presLayoutVars>
      </dgm:prSet>
      <dgm:spPr/>
    </dgm:pt>
    <dgm:pt modelId="{3C1660F8-E277-466A-B264-089B9DD850BB}" type="pres">
      <dgm:prSet presAssocID="{413D552D-A098-4634-9F2C-CA765BFDE71C}" presName="Name13" presStyleLbl="parChTrans1D2" presStyleIdx="11" presStyleCnt="12"/>
      <dgm:spPr/>
    </dgm:pt>
    <dgm:pt modelId="{5B9CE275-4791-4117-B659-5959D84CF4E7}" type="pres">
      <dgm:prSet presAssocID="{C05FAF34-8002-4F9F-8AE2-77533A6CEACD}" presName="childText" presStyleLbl="bgAcc1" presStyleIdx="11" presStyleCnt="12" custScaleX="127357">
        <dgm:presLayoutVars>
          <dgm:bulletEnabled val="1"/>
        </dgm:presLayoutVars>
      </dgm:prSet>
      <dgm:spPr/>
    </dgm:pt>
  </dgm:ptLst>
  <dgm:cxnLst>
    <dgm:cxn modelId="{CECEAF02-6F89-4DE0-9D63-8F6FBB15AC39}" srcId="{5FC20A17-7EE8-4417-BA23-742932A1F575}" destId="{F969BC8C-B9E1-4880-B9DF-9256F9E392C9}" srcOrd="5" destOrd="0" parTransId="{6DBBD99A-4CE8-4086-A591-572DDB0694EE}" sibTransId="{7C597B02-A22B-4B57-B84C-3C09A101D76E}"/>
    <dgm:cxn modelId="{02445E0D-BC6C-4AC9-8A21-0FAD81444004}" type="presOf" srcId="{BB8ACA8B-C8D3-4B98-B6D6-4EC30D21FF05}" destId="{CDC6BD1F-2157-436A-8102-546EDD018C7C}" srcOrd="0" destOrd="0" presId="urn:microsoft.com/office/officeart/2005/8/layout/hierarchy3"/>
    <dgm:cxn modelId="{43F8B90E-67F2-49CE-9DE4-CF780F315E40}" srcId="{D1A835C0-93D9-4D27-8E33-5D66535354C5}" destId="{168D1F2F-D984-4193-B0CB-9CEB0CA4C6D7}" srcOrd="1" destOrd="0" parTransId="{B29A5183-F031-4EAA-94F6-96A76ED2501E}" sibTransId="{D5E28FF1-220B-4A56-933A-EEB88B0C8355}"/>
    <dgm:cxn modelId="{E57ADE0F-2784-4FDC-A284-39FFFBCFD75F}" type="presOf" srcId="{E4BB269D-322E-4952-95CF-67299DFDAF5F}" destId="{2F665DCC-E467-4F71-A60B-D27FB781505C}" srcOrd="1" destOrd="0" presId="urn:microsoft.com/office/officeart/2005/8/layout/hierarchy3"/>
    <dgm:cxn modelId="{252CB515-FF9F-43C0-9AE2-1A2269361B22}" type="presOf" srcId="{7D311843-DA7A-4A99-BF9F-071880C957B9}" destId="{E82BDB45-E65C-4B76-9AD7-8F501CDB23DB}" srcOrd="0" destOrd="0" presId="urn:microsoft.com/office/officeart/2005/8/layout/hierarchy3"/>
    <dgm:cxn modelId="{DA3C2217-F5C8-4A05-A6AF-D28C38B46C60}" type="presOf" srcId="{071C080F-8241-43E0-97C4-455CCC498315}" destId="{40B8D09A-9B0A-4044-AA23-136531B867B8}" srcOrd="0" destOrd="0" presId="urn:microsoft.com/office/officeart/2005/8/layout/hierarchy3"/>
    <dgm:cxn modelId="{2AD7131A-CE6C-42E7-B5C7-DACFBB6C0D19}" type="presOf" srcId="{D1A835C0-93D9-4D27-8E33-5D66535354C5}" destId="{2BA3AD90-1D89-4CDC-A398-FE10DC3D61A7}" srcOrd="0" destOrd="0" presId="urn:microsoft.com/office/officeart/2005/8/layout/hierarchy3"/>
    <dgm:cxn modelId="{B5E9581F-82CD-4F7B-88BA-18B54E809F76}" type="presOf" srcId="{B29A5183-F031-4EAA-94F6-96A76ED2501E}" destId="{63C79388-2EE7-4369-9A8C-4E673E3DDE30}" srcOrd="0" destOrd="0" presId="urn:microsoft.com/office/officeart/2005/8/layout/hierarchy3"/>
    <dgm:cxn modelId="{81C8BB1F-8810-4154-AEAA-1EFEDDD1959C}" type="presOf" srcId="{6895A190-8EFC-4962-BFB2-2E0F4E51E44B}" destId="{5A408581-3435-4564-9B55-ABB541980964}" srcOrd="0" destOrd="0" presId="urn:microsoft.com/office/officeart/2005/8/layout/hierarchy3"/>
    <dgm:cxn modelId="{4432B120-32BF-4263-B74D-E13478FDD08C}" type="presOf" srcId="{19D3CD7D-DBCF-4751-A8DD-BB96C2C92502}" destId="{B7D33377-53C2-43C6-8FC7-125E9AA740A8}" srcOrd="0" destOrd="0" presId="urn:microsoft.com/office/officeart/2005/8/layout/hierarchy3"/>
    <dgm:cxn modelId="{9A121D29-F0E4-46C9-9565-7A6781C16441}" srcId="{F969BC8C-B9E1-4880-B9DF-9256F9E392C9}" destId="{6204CEEE-5818-422E-8134-430CC3549380}" srcOrd="0" destOrd="0" parTransId="{81460D04-E697-4317-88BD-E3F32F06B195}" sibTransId="{A643F6D2-68FF-45AB-8B86-E21F46DADE14}"/>
    <dgm:cxn modelId="{142ADC2B-A253-413F-B8BB-106EF36D0BB1}" type="presOf" srcId="{7CA94994-11F8-4143-AB9A-0AA490BE24E7}" destId="{99BB295D-FC00-445B-96BF-5CAAE71F9E3E}" srcOrd="0" destOrd="0" presId="urn:microsoft.com/office/officeart/2005/8/layout/hierarchy3"/>
    <dgm:cxn modelId="{203E4D2D-0F03-48A1-945F-2AD75517D641}" type="presOf" srcId="{BCA9263C-AA28-4C09-AC30-EB0DB026F269}" destId="{EF02441F-AB61-486B-8182-92C88E74D6A7}" srcOrd="0" destOrd="0" presId="urn:microsoft.com/office/officeart/2005/8/layout/hierarchy3"/>
    <dgm:cxn modelId="{232A5035-5C9E-4F6B-8C2D-F2514D5F1ADE}" type="presOf" srcId="{9FCBC7DD-0A7A-43E7-BC30-1F2291CD85FB}" destId="{5C34249A-CF08-4151-BA38-6A9DA203A60F}" srcOrd="0" destOrd="0" presId="urn:microsoft.com/office/officeart/2005/8/layout/hierarchy3"/>
    <dgm:cxn modelId="{E4FD213D-14C6-4CA3-BB42-B3D7E3C925CD}" type="presOf" srcId="{F69F18F9-5A03-49D7-8AC9-D79AA404ECF3}" destId="{F4922625-04A1-4818-BAC3-4D97E3507321}" srcOrd="0" destOrd="0" presId="urn:microsoft.com/office/officeart/2005/8/layout/hierarchy3"/>
    <dgm:cxn modelId="{C014103F-F35B-4B9B-99E4-AFA516BF5032}" type="presOf" srcId="{89B58B3A-345C-4B8C-A0DA-31F142483E36}" destId="{F4916559-A365-4D00-B843-2A43EC9EB495}" srcOrd="1" destOrd="0" presId="urn:microsoft.com/office/officeart/2005/8/layout/hierarchy3"/>
    <dgm:cxn modelId="{D750645C-7E17-4FA4-85E6-087D7A4DD6C0}" type="presOf" srcId="{6204CEEE-5818-422E-8134-430CC3549380}" destId="{F0665811-1B2C-4350-928F-E60ABA5E4BFA}" srcOrd="0" destOrd="0" presId="urn:microsoft.com/office/officeart/2005/8/layout/hierarchy3"/>
    <dgm:cxn modelId="{282C2A5D-B5A6-4350-BF9C-0D68C5503245}" type="presOf" srcId="{413D552D-A098-4634-9F2C-CA765BFDE71C}" destId="{3C1660F8-E277-466A-B264-089B9DD850BB}" srcOrd="0" destOrd="0" presId="urn:microsoft.com/office/officeart/2005/8/layout/hierarchy3"/>
    <dgm:cxn modelId="{F1D4CF5F-492B-4749-B881-CCE0749CD870}" type="presOf" srcId="{0053807A-F0AA-424E-A580-FD0C38E32037}" destId="{5DF7D5E0-D72E-4544-A2C8-9C8330970C6A}" srcOrd="0" destOrd="0" presId="urn:microsoft.com/office/officeart/2005/8/layout/hierarchy3"/>
    <dgm:cxn modelId="{6E721A44-A4A8-4794-9E1E-B041CB624233}" type="presOf" srcId="{5C14FA04-189D-4D0E-88DF-7329BB08C446}" destId="{4EC89835-7C99-4EB8-A917-4DB05FA6B5B0}" srcOrd="0" destOrd="0" presId="urn:microsoft.com/office/officeart/2005/8/layout/hierarchy3"/>
    <dgm:cxn modelId="{56369764-6DE8-4516-B30D-92F584FBF1DD}" srcId="{5FC20A17-7EE8-4417-BA23-742932A1F575}" destId="{E4BB269D-322E-4952-95CF-67299DFDAF5F}" srcOrd="1" destOrd="0" parTransId="{29D7733B-58BB-4F23-AAD2-1E17894BC8C5}" sibTransId="{E0770782-C76E-4307-92B5-E478E29DAB7F}"/>
    <dgm:cxn modelId="{E4F35545-4324-4CDC-9362-C4BD61D35837}" srcId="{70E65E4F-CB59-4C5E-9200-4321EBA0F1F1}" destId="{EBD287B1-DF18-435B-B9C8-B2D6E51C0222}" srcOrd="2" destOrd="0" parTransId="{77C50AE4-7FE3-427E-BC03-79BBE2720105}" sibTransId="{E483E209-0262-46BC-94AC-0449CA22A482}"/>
    <dgm:cxn modelId="{B4D5F346-A878-4D5F-A539-4E6524BE44B6}" type="presOf" srcId="{70E65E4F-CB59-4C5E-9200-4321EBA0F1F1}" destId="{60C92D4E-9E78-4852-929B-B5ACF6CD41C8}" srcOrd="0" destOrd="0" presId="urn:microsoft.com/office/officeart/2005/8/layout/hierarchy3"/>
    <dgm:cxn modelId="{EF0E8B4C-C294-46D8-99F7-C06036DFEC8F}" type="presOf" srcId="{44AF0C99-378C-45E1-981A-5E8CFF244F2F}" destId="{48C2EE44-2A2C-4AA6-90E3-7E8AA9F73884}" srcOrd="0" destOrd="0" presId="urn:microsoft.com/office/officeart/2005/8/layout/hierarchy3"/>
    <dgm:cxn modelId="{5F00046E-AABB-4990-A37E-949CC3A7EEF9}" type="presOf" srcId="{7F434360-DE42-498C-AE25-46F4045F0990}" destId="{99020B69-680E-4A01-95FD-A878E8592B36}" srcOrd="0" destOrd="0" presId="urn:microsoft.com/office/officeart/2005/8/layout/hierarchy3"/>
    <dgm:cxn modelId="{9FA7A370-5DDD-40A3-A336-9422B38ADA25}" srcId="{5FC20A17-7EE8-4417-BA23-742932A1F575}" destId="{89B58B3A-345C-4B8C-A0DA-31F142483E36}" srcOrd="0" destOrd="0" parTransId="{0258A2F7-9D9A-426D-BEFE-36CBCBDC587B}" sibTransId="{8C99271B-4AB5-47C2-B61B-6F250753A3C7}"/>
    <dgm:cxn modelId="{6F175451-A8F6-4F06-9872-7A955EA92CD9}" srcId="{5FC20A17-7EE8-4417-BA23-742932A1F575}" destId="{70E65E4F-CB59-4C5E-9200-4321EBA0F1F1}" srcOrd="4" destOrd="0" parTransId="{4E7B1AF7-4938-48AB-B8F2-1D36B060CB4E}" sibTransId="{228A234E-AF35-45B4-AE7A-EDE0ACDA3306}"/>
    <dgm:cxn modelId="{43802572-0F39-4AFD-808B-C58B56DFB5A2}" type="presOf" srcId="{C249B557-A139-49E4-963C-E2E4A0C13925}" destId="{04C70313-9447-43FE-8C55-E69824448617}" srcOrd="0" destOrd="0" presId="urn:microsoft.com/office/officeart/2005/8/layout/hierarchy3"/>
    <dgm:cxn modelId="{416BAB78-63F3-4630-9A6F-A2B45407A52B}" type="presOf" srcId="{7D311843-DA7A-4A99-BF9F-071880C957B9}" destId="{615C1173-EC07-4629-896F-95C31E94A63B}" srcOrd="1" destOrd="0" presId="urn:microsoft.com/office/officeart/2005/8/layout/hierarchy3"/>
    <dgm:cxn modelId="{A070B85A-BE11-4622-AFD8-D2B882C4BBED}" type="presOf" srcId="{70E65E4F-CB59-4C5E-9200-4321EBA0F1F1}" destId="{74C5BAB5-CAC0-4270-AE6E-E71275CDF37E}" srcOrd="1" destOrd="0" presId="urn:microsoft.com/office/officeart/2005/8/layout/hierarchy3"/>
    <dgm:cxn modelId="{2D08D37A-14AB-475F-B4FC-131CB934C1ED}" srcId="{7D311843-DA7A-4A99-BF9F-071880C957B9}" destId="{5C14FA04-189D-4D0E-88DF-7329BB08C446}" srcOrd="1" destOrd="0" parTransId="{0053807A-F0AA-424E-A580-FD0C38E32037}" sibTransId="{8834DD0B-E308-4689-8B72-B337BBA367B1}"/>
    <dgm:cxn modelId="{13983A7B-0992-4F4C-9AE0-83B06A4C55B8}" type="presOf" srcId="{81460D04-E697-4317-88BD-E3F32F06B195}" destId="{1F729B79-AB6B-4E44-BAB6-8B37765DF26B}" srcOrd="0" destOrd="0" presId="urn:microsoft.com/office/officeart/2005/8/layout/hierarchy3"/>
    <dgm:cxn modelId="{1440A27B-4D8E-4B82-ADBF-51F105A312DC}" type="presOf" srcId="{168D1F2F-D984-4193-B0CB-9CEB0CA4C6D7}" destId="{4DC40F5D-A1E1-4909-9E8D-84A3F5650271}" srcOrd="0" destOrd="0" presId="urn:microsoft.com/office/officeart/2005/8/layout/hierarchy3"/>
    <dgm:cxn modelId="{DAE3F08E-2261-4AA2-948B-45480554179C}" type="presOf" srcId="{89B58B3A-345C-4B8C-A0DA-31F142483E36}" destId="{540D5687-28F5-4E0B-8202-0A21DA47AA52}" srcOrd="0" destOrd="0" presId="urn:microsoft.com/office/officeart/2005/8/layout/hierarchy3"/>
    <dgm:cxn modelId="{A8B4938F-F1B4-4B7E-A06D-6E70A3F38CE5}" srcId="{7D311843-DA7A-4A99-BF9F-071880C957B9}" destId="{BB8ACA8B-C8D3-4B98-B6D6-4EC30D21FF05}" srcOrd="0" destOrd="0" parTransId="{44AF0C99-378C-45E1-981A-5E8CFF244F2F}" sibTransId="{E186B734-F089-4A5B-A57C-8DA214268EBE}"/>
    <dgm:cxn modelId="{4A32089E-F1DB-4A6F-8EC4-B69C6D13B0B4}" type="presOf" srcId="{E4BB269D-322E-4952-95CF-67299DFDAF5F}" destId="{567BCF93-B962-43BA-B897-3A5EF7799358}" srcOrd="0" destOrd="0" presId="urn:microsoft.com/office/officeart/2005/8/layout/hierarchy3"/>
    <dgm:cxn modelId="{9DE380AF-9841-44FE-88B5-5F98CEB9B8E7}" srcId="{70E65E4F-CB59-4C5E-9200-4321EBA0F1F1}" destId="{E206D1D6-FD36-4AFD-B20D-9E5F2CB3628E}" srcOrd="0" destOrd="0" parTransId="{F69F18F9-5A03-49D7-8AC9-D79AA404ECF3}" sibTransId="{F79BB3F7-4923-44AD-8196-88028FACF73C}"/>
    <dgm:cxn modelId="{F5186DB0-B235-41C9-9DA9-D0D28D272D3D}" type="presOf" srcId="{F969BC8C-B9E1-4880-B9DF-9256F9E392C9}" destId="{7355BF63-1141-4478-B875-61105D9EADBE}" srcOrd="1" destOrd="0" presId="urn:microsoft.com/office/officeart/2005/8/layout/hierarchy3"/>
    <dgm:cxn modelId="{E76255B5-EF5E-4399-B7A4-688A00C024E7}" srcId="{5FC20A17-7EE8-4417-BA23-742932A1F575}" destId="{7D311843-DA7A-4A99-BF9F-071880C957B9}" srcOrd="3" destOrd="0" parTransId="{86FF9408-BFD7-4848-96F2-5EFC4E738CBE}" sibTransId="{A358D473-3802-41A7-8065-BE43D3AB9355}"/>
    <dgm:cxn modelId="{D12B8ABC-FA23-4331-BEE1-010F168933BC}" type="presOf" srcId="{EBD287B1-DF18-435B-B9C8-B2D6E51C0222}" destId="{0BF470C8-A250-4929-9489-387C8FDB4847}" srcOrd="0" destOrd="0" presId="urn:microsoft.com/office/officeart/2005/8/layout/hierarchy3"/>
    <dgm:cxn modelId="{2E6613C0-3223-40D8-86C2-6D947B7A26A4}" srcId="{E4BB269D-322E-4952-95CF-67299DFDAF5F}" destId="{071C080F-8241-43E0-97C4-455CCC498315}" srcOrd="1" destOrd="0" parTransId="{1C8DD2AF-DBE0-4284-BCE9-EB05B4DD0818}" sibTransId="{F2A18EC5-8864-4571-995D-E96692209EF0}"/>
    <dgm:cxn modelId="{6BA85EC0-FC46-49C9-9A35-5087D29D5548}" srcId="{E4BB269D-322E-4952-95CF-67299DFDAF5F}" destId="{9FCBC7DD-0A7A-43E7-BC30-1F2291CD85FB}" srcOrd="0" destOrd="0" parTransId="{BCA9263C-AA28-4C09-AC30-EB0DB026F269}" sibTransId="{68589A06-139C-412A-930A-C0CAAB0F13CC}"/>
    <dgm:cxn modelId="{F13175C5-801C-4CA0-87C4-09DE227AE849}" type="presOf" srcId="{0AE8723A-197C-4160-BC61-2BEA9BFBCEE0}" destId="{49760B83-0E25-4AD0-92D9-1C77DD9F9250}" srcOrd="0" destOrd="0" presId="urn:microsoft.com/office/officeart/2005/8/layout/hierarchy3"/>
    <dgm:cxn modelId="{C19BFFCA-D5DF-450E-8D0F-57FFF51BFE33}" srcId="{F969BC8C-B9E1-4880-B9DF-9256F9E392C9}" destId="{C05FAF34-8002-4F9F-8AE2-77533A6CEACD}" srcOrd="2" destOrd="0" parTransId="{413D552D-A098-4634-9F2C-CA765BFDE71C}" sibTransId="{98C14D1C-EEE6-4A9B-A596-7443C406FEDF}"/>
    <dgm:cxn modelId="{01CB28CF-BF08-4903-802E-0F027EF5117D}" type="presOf" srcId="{1C8DD2AF-DBE0-4284-BCE9-EB05B4DD0818}" destId="{D7B0A5F9-2933-490B-98A1-BB7FE984B4A7}" srcOrd="0" destOrd="0" presId="urn:microsoft.com/office/officeart/2005/8/layout/hierarchy3"/>
    <dgm:cxn modelId="{A8156CCF-0DED-4342-81D0-634AF4AA89B0}" type="presOf" srcId="{5FC20A17-7EE8-4417-BA23-742932A1F575}" destId="{D0ED9866-70E2-4A26-91EF-F8F15C99C638}" srcOrd="0" destOrd="0" presId="urn:microsoft.com/office/officeart/2005/8/layout/hierarchy3"/>
    <dgm:cxn modelId="{FDFDECCF-E7A0-4041-A9A5-89013748435D}" type="presOf" srcId="{77C50AE4-7FE3-427E-BC03-79BBE2720105}" destId="{6B89E602-EAB8-4829-8074-5C7A7543E1C4}" srcOrd="0" destOrd="0" presId="urn:microsoft.com/office/officeart/2005/8/layout/hierarchy3"/>
    <dgm:cxn modelId="{7576EBD2-0A7F-4137-8962-BF3191DBB0C8}" type="presOf" srcId="{C05FAF34-8002-4F9F-8AE2-77533A6CEACD}" destId="{5B9CE275-4791-4117-B659-5959D84CF4E7}" srcOrd="0" destOrd="0" presId="urn:microsoft.com/office/officeart/2005/8/layout/hierarchy3"/>
    <dgm:cxn modelId="{F660D2E4-6719-4511-B897-0A34C461AAD0}" type="presOf" srcId="{F969BC8C-B9E1-4880-B9DF-9256F9E392C9}" destId="{039FCD03-1595-4163-A7D4-12408D5D6599}" srcOrd="0" destOrd="0" presId="urn:microsoft.com/office/officeart/2005/8/layout/hierarchy3"/>
    <dgm:cxn modelId="{A4C138F0-8358-4E19-830B-AF0BB09BC421}" type="presOf" srcId="{E206D1D6-FD36-4AFD-B20D-9E5F2CB3628E}" destId="{5AE67E0C-F6E3-4ACB-85AB-DABD993B6ECB}" srcOrd="0" destOrd="0" presId="urn:microsoft.com/office/officeart/2005/8/layout/hierarchy3"/>
    <dgm:cxn modelId="{E86F4EF4-19E7-48DD-B35C-2460FE3934D4}" srcId="{F969BC8C-B9E1-4880-B9DF-9256F9E392C9}" destId="{19D3CD7D-DBCF-4751-A8DD-BB96C2C92502}" srcOrd="1" destOrd="0" parTransId="{0AE8723A-197C-4160-BC61-2BEA9BFBCEE0}" sibTransId="{A33D7EC5-C84F-4522-B074-16B1F569C34A}"/>
    <dgm:cxn modelId="{4FCE6BF6-A654-4D5B-A736-7891A44BF487}" srcId="{5FC20A17-7EE8-4417-BA23-742932A1F575}" destId="{D1A835C0-93D9-4D27-8E33-5D66535354C5}" srcOrd="2" destOrd="0" parTransId="{0A91DE1A-650E-4298-A95F-1462D18D685B}" sibTransId="{93951E91-AC20-4E7B-8FD0-7274E7F7CCE3}"/>
    <dgm:cxn modelId="{7689EFF7-095D-4A1F-B33C-FABE952EB691}" type="presOf" srcId="{D1A835C0-93D9-4D27-8E33-5D66535354C5}" destId="{17CEB78A-D04A-4E22-8734-9D797BD87EA6}" srcOrd="1" destOrd="0" presId="urn:microsoft.com/office/officeart/2005/8/layout/hierarchy3"/>
    <dgm:cxn modelId="{1F114FFA-B322-4D16-B40F-A0EAEEEA4ADD}" srcId="{D1A835C0-93D9-4D27-8E33-5D66535354C5}" destId="{6895A190-8EFC-4962-BFB2-2E0F4E51E44B}" srcOrd="0" destOrd="0" parTransId="{7F434360-DE42-498C-AE25-46F4045F0990}" sibTransId="{E1C076FB-71F8-4A83-992C-782BC01AE26D}"/>
    <dgm:cxn modelId="{FE8A99FC-8E15-4559-BD6C-34C36F6BDECE}" srcId="{70E65E4F-CB59-4C5E-9200-4321EBA0F1F1}" destId="{C249B557-A139-49E4-963C-E2E4A0C13925}" srcOrd="1" destOrd="0" parTransId="{7CA94994-11F8-4143-AB9A-0AA490BE24E7}" sibTransId="{FEC21F6D-3B55-4C2E-9522-6A40B2183331}"/>
    <dgm:cxn modelId="{013CEDD9-9667-4D31-B3C1-1D1708D6CEC8}" type="presParOf" srcId="{D0ED9866-70E2-4A26-91EF-F8F15C99C638}" destId="{1B94720F-D0A7-4195-B8EE-FF8005B2462E}" srcOrd="0" destOrd="0" presId="urn:microsoft.com/office/officeart/2005/8/layout/hierarchy3"/>
    <dgm:cxn modelId="{97C5EF29-F6B0-4DE8-9DAD-E07F97E81BB9}" type="presParOf" srcId="{1B94720F-D0A7-4195-B8EE-FF8005B2462E}" destId="{F4C72ECD-4A76-4C11-8B80-2DCEA511FACF}" srcOrd="0" destOrd="0" presId="urn:microsoft.com/office/officeart/2005/8/layout/hierarchy3"/>
    <dgm:cxn modelId="{CA594AD7-F6E7-4322-94F0-1D1665752628}" type="presParOf" srcId="{F4C72ECD-4A76-4C11-8B80-2DCEA511FACF}" destId="{540D5687-28F5-4E0B-8202-0A21DA47AA52}" srcOrd="0" destOrd="0" presId="urn:microsoft.com/office/officeart/2005/8/layout/hierarchy3"/>
    <dgm:cxn modelId="{8EB88ECB-10A0-4305-AFF8-6F6FDE88462B}" type="presParOf" srcId="{F4C72ECD-4A76-4C11-8B80-2DCEA511FACF}" destId="{F4916559-A365-4D00-B843-2A43EC9EB495}" srcOrd="1" destOrd="0" presId="urn:microsoft.com/office/officeart/2005/8/layout/hierarchy3"/>
    <dgm:cxn modelId="{5CCED0B1-3A16-45BC-AC58-958D11FD53B2}" type="presParOf" srcId="{1B94720F-D0A7-4195-B8EE-FF8005B2462E}" destId="{35157F73-934C-4B24-9021-4712AC18DE00}" srcOrd="1" destOrd="0" presId="urn:microsoft.com/office/officeart/2005/8/layout/hierarchy3"/>
    <dgm:cxn modelId="{E9B8DA5E-89D9-4EC4-8A1D-620A3243E5EE}" type="presParOf" srcId="{D0ED9866-70E2-4A26-91EF-F8F15C99C638}" destId="{EE8C3D10-C13B-4557-B14F-385E747B2E03}" srcOrd="1" destOrd="0" presId="urn:microsoft.com/office/officeart/2005/8/layout/hierarchy3"/>
    <dgm:cxn modelId="{C3B910D0-2606-4357-A8D2-D2A384CE076F}" type="presParOf" srcId="{EE8C3D10-C13B-4557-B14F-385E747B2E03}" destId="{3E3720CA-B312-45BE-83C3-C11C390F7B06}" srcOrd="0" destOrd="0" presId="urn:microsoft.com/office/officeart/2005/8/layout/hierarchy3"/>
    <dgm:cxn modelId="{E30299EB-CA70-4975-97D9-B0FD5DCD6F70}" type="presParOf" srcId="{3E3720CA-B312-45BE-83C3-C11C390F7B06}" destId="{567BCF93-B962-43BA-B897-3A5EF7799358}" srcOrd="0" destOrd="0" presId="urn:microsoft.com/office/officeart/2005/8/layout/hierarchy3"/>
    <dgm:cxn modelId="{A0B30D38-8E2D-455C-88BC-F6BE6DEE82A1}" type="presParOf" srcId="{3E3720CA-B312-45BE-83C3-C11C390F7B06}" destId="{2F665DCC-E467-4F71-A60B-D27FB781505C}" srcOrd="1" destOrd="0" presId="urn:microsoft.com/office/officeart/2005/8/layout/hierarchy3"/>
    <dgm:cxn modelId="{86E9DC16-6BC5-4C85-BC79-9B5C162B14CE}" type="presParOf" srcId="{EE8C3D10-C13B-4557-B14F-385E747B2E03}" destId="{B6C62A46-4DF2-47CC-9E77-A9A7AFE4ECE7}" srcOrd="1" destOrd="0" presId="urn:microsoft.com/office/officeart/2005/8/layout/hierarchy3"/>
    <dgm:cxn modelId="{78BF6AB1-C41D-44E0-95E2-7C0BBC36ECC9}" type="presParOf" srcId="{B6C62A46-4DF2-47CC-9E77-A9A7AFE4ECE7}" destId="{EF02441F-AB61-486B-8182-92C88E74D6A7}" srcOrd="0" destOrd="0" presId="urn:microsoft.com/office/officeart/2005/8/layout/hierarchy3"/>
    <dgm:cxn modelId="{84004348-2C4B-4DA0-899A-50D8554F4CB2}" type="presParOf" srcId="{B6C62A46-4DF2-47CC-9E77-A9A7AFE4ECE7}" destId="{5C34249A-CF08-4151-BA38-6A9DA203A60F}" srcOrd="1" destOrd="0" presId="urn:microsoft.com/office/officeart/2005/8/layout/hierarchy3"/>
    <dgm:cxn modelId="{B0E2EE8B-E122-4B88-A7F1-B184FB3DAF46}" type="presParOf" srcId="{B6C62A46-4DF2-47CC-9E77-A9A7AFE4ECE7}" destId="{D7B0A5F9-2933-490B-98A1-BB7FE984B4A7}" srcOrd="2" destOrd="0" presId="urn:microsoft.com/office/officeart/2005/8/layout/hierarchy3"/>
    <dgm:cxn modelId="{3CD87078-C668-4D6E-8402-3392F7B78EE5}" type="presParOf" srcId="{B6C62A46-4DF2-47CC-9E77-A9A7AFE4ECE7}" destId="{40B8D09A-9B0A-4044-AA23-136531B867B8}" srcOrd="3" destOrd="0" presId="urn:microsoft.com/office/officeart/2005/8/layout/hierarchy3"/>
    <dgm:cxn modelId="{3B6AA6DD-E9D9-42FA-9813-A332A1884C45}" type="presParOf" srcId="{D0ED9866-70E2-4A26-91EF-F8F15C99C638}" destId="{02548577-B80D-414B-ABCF-148B9B6724D5}" srcOrd="2" destOrd="0" presId="urn:microsoft.com/office/officeart/2005/8/layout/hierarchy3"/>
    <dgm:cxn modelId="{00DCEE12-7F18-4F46-919A-3302C2EAB041}" type="presParOf" srcId="{02548577-B80D-414B-ABCF-148B9B6724D5}" destId="{A3A82B7B-C14A-4CC8-9588-704EF96B8AF5}" srcOrd="0" destOrd="0" presId="urn:microsoft.com/office/officeart/2005/8/layout/hierarchy3"/>
    <dgm:cxn modelId="{F4CE2E02-2EFB-4172-B639-8B64CB76DBD9}" type="presParOf" srcId="{A3A82B7B-C14A-4CC8-9588-704EF96B8AF5}" destId="{2BA3AD90-1D89-4CDC-A398-FE10DC3D61A7}" srcOrd="0" destOrd="0" presId="urn:microsoft.com/office/officeart/2005/8/layout/hierarchy3"/>
    <dgm:cxn modelId="{A1A609BB-3E8C-4EC7-9A0D-89396EC3C50C}" type="presParOf" srcId="{A3A82B7B-C14A-4CC8-9588-704EF96B8AF5}" destId="{17CEB78A-D04A-4E22-8734-9D797BD87EA6}" srcOrd="1" destOrd="0" presId="urn:microsoft.com/office/officeart/2005/8/layout/hierarchy3"/>
    <dgm:cxn modelId="{C43B25B4-55F9-4DF5-9349-CBA32D324FEB}" type="presParOf" srcId="{02548577-B80D-414B-ABCF-148B9B6724D5}" destId="{18B8F485-0EAE-4CE8-9643-5E298E96BC09}" srcOrd="1" destOrd="0" presId="urn:microsoft.com/office/officeart/2005/8/layout/hierarchy3"/>
    <dgm:cxn modelId="{8B9C973B-3A21-40CE-9991-4410F56868B2}" type="presParOf" srcId="{18B8F485-0EAE-4CE8-9643-5E298E96BC09}" destId="{99020B69-680E-4A01-95FD-A878E8592B36}" srcOrd="0" destOrd="0" presId="urn:microsoft.com/office/officeart/2005/8/layout/hierarchy3"/>
    <dgm:cxn modelId="{9FFD3523-483D-48A8-AF95-0A6B29A18BDC}" type="presParOf" srcId="{18B8F485-0EAE-4CE8-9643-5E298E96BC09}" destId="{5A408581-3435-4564-9B55-ABB541980964}" srcOrd="1" destOrd="0" presId="urn:microsoft.com/office/officeart/2005/8/layout/hierarchy3"/>
    <dgm:cxn modelId="{7EAF5303-ABE6-4E39-B44C-D8C75C54F473}" type="presParOf" srcId="{18B8F485-0EAE-4CE8-9643-5E298E96BC09}" destId="{63C79388-2EE7-4369-9A8C-4E673E3DDE30}" srcOrd="2" destOrd="0" presId="urn:microsoft.com/office/officeart/2005/8/layout/hierarchy3"/>
    <dgm:cxn modelId="{DB349C92-A884-4F15-A24B-1896953587AF}" type="presParOf" srcId="{18B8F485-0EAE-4CE8-9643-5E298E96BC09}" destId="{4DC40F5D-A1E1-4909-9E8D-84A3F5650271}" srcOrd="3" destOrd="0" presId="urn:microsoft.com/office/officeart/2005/8/layout/hierarchy3"/>
    <dgm:cxn modelId="{76C45AE7-058E-4499-A73A-EE87D539F568}" type="presParOf" srcId="{D0ED9866-70E2-4A26-91EF-F8F15C99C638}" destId="{92DEC48C-B45D-4414-9C1E-0833C25BCB9B}" srcOrd="3" destOrd="0" presId="urn:microsoft.com/office/officeart/2005/8/layout/hierarchy3"/>
    <dgm:cxn modelId="{52FAFA22-CB21-4636-BC30-0C7FC398E6CE}" type="presParOf" srcId="{92DEC48C-B45D-4414-9C1E-0833C25BCB9B}" destId="{47645324-0535-4B52-A3A7-CDBB00ECA5AE}" srcOrd="0" destOrd="0" presId="urn:microsoft.com/office/officeart/2005/8/layout/hierarchy3"/>
    <dgm:cxn modelId="{EC339011-F224-4A71-A391-2E6F1F80F079}" type="presParOf" srcId="{47645324-0535-4B52-A3A7-CDBB00ECA5AE}" destId="{E82BDB45-E65C-4B76-9AD7-8F501CDB23DB}" srcOrd="0" destOrd="0" presId="urn:microsoft.com/office/officeart/2005/8/layout/hierarchy3"/>
    <dgm:cxn modelId="{1F87F5EC-33ED-408F-8BFA-9F732E5A205C}" type="presParOf" srcId="{47645324-0535-4B52-A3A7-CDBB00ECA5AE}" destId="{615C1173-EC07-4629-896F-95C31E94A63B}" srcOrd="1" destOrd="0" presId="urn:microsoft.com/office/officeart/2005/8/layout/hierarchy3"/>
    <dgm:cxn modelId="{D26C93FF-C12E-4EF3-98F3-D9598FCF7602}" type="presParOf" srcId="{92DEC48C-B45D-4414-9C1E-0833C25BCB9B}" destId="{FE6AC028-1EAF-4F23-B67F-0D03FB48C324}" srcOrd="1" destOrd="0" presId="urn:microsoft.com/office/officeart/2005/8/layout/hierarchy3"/>
    <dgm:cxn modelId="{80EF8A5E-C471-4E0E-A232-A24DCA5E0A02}" type="presParOf" srcId="{FE6AC028-1EAF-4F23-B67F-0D03FB48C324}" destId="{48C2EE44-2A2C-4AA6-90E3-7E8AA9F73884}" srcOrd="0" destOrd="0" presId="urn:microsoft.com/office/officeart/2005/8/layout/hierarchy3"/>
    <dgm:cxn modelId="{8CDA933E-FEC1-45AA-9AE7-50F90CCCE08C}" type="presParOf" srcId="{FE6AC028-1EAF-4F23-B67F-0D03FB48C324}" destId="{CDC6BD1F-2157-436A-8102-546EDD018C7C}" srcOrd="1" destOrd="0" presId="urn:microsoft.com/office/officeart/2005/8/layout/hierarchy3"/>
    <dgm:cxn modelId="{FC2068DC-EAE1-40F6-A40D-8F6CB54960A1}" type="presParOf" srcId="{FE6AC028-1EAF-4F23-B67F-0D03FB48C324}" destId="{5DF7D5E0-D72E-4544-A2C8-9C8330970C6A}" srcOrd="2" destOrd="0" presId="urn:microsoft.com/office/officeart/2005/8/layout/hierarchy3"/>
    <dgm:cxn modelId="{CC0E3152-D63D-4CBB-974B-8F3F3E4FBF43}" type="presParOf" srcId="{FE6AC028-1EAF-4F23-B67F-0D03FB48C324}" destId="{4EC89835-7C99-4EB8-A917-4DB05FA6B5B0}" srcOrd="3" destOrd="0" presId="urn:microsoft.com/office/officeart/2005/8/layout/hierarchy3"/>
    <dgm:cxn modelId="{EC27B6BE-C5EC-4D53-8165-5470AD9B3A38}" type="presParOf" srcId="{D0ED9866-70E2-4A26-91EF-F8F15C99C638}" destId="{DA5F913A-29E2-4DAA-83D6-4440ECCA2EC8}" srcOrd="4" destOrd="0" presId="urn:microsoft.com/office/officeart/2005/8/layout/hierarchy3"/>
    <dgm:cxn modelId="{155DE4E2-1C2E-42D0-ADD0-064FAD7EA31A}" type="presParOf" srcId="{DA5F913A-29E2-4DAA-83D6-4440ECCA2EC8}" destId="{27BE4A93-2180-4987-9060-800A7E003530}" srcOrd="0" destOrd="0" presId="urn:microsoft.com/office/officeart/2005/8/layout/hierarchy3"/>
    <dgm:cxn modelId="{0453D7EA-D4AB-475A-8617-1374715E604C}" type="presParOf" srcId="{27BE4A93-2180-4987-9060-800A7E003530}" destId="{60C92D4E-9E78-4852-929B-B5ACF6CD41C8}" srcOrd="0" destOrd="0" presId="urn:microsoft.com/office/officeart/2005/8/layout/hierarchy3"/>
    <dgm:cxn modelId="{86E78504-83F5-4B99-920A-2976DEE8F739}" type="presParOf" srcId="{27BE4A93-2180-4987-9060-800A7E003530}" destId="{74C5BAB5-CAC0-4270-AE6E-E71275CDF37E}" srcOrd="1" destOrd="0" presId="urn:microsoft.com/office/officeart/2005/8/layout/hierarchy3"/>
    <dgm:cxn modelId="{00B73279-3A35-451C-9B49-511B28293B6D}" type="presParOf" srcId="{DA5F913A-29E2-4DAA-83D6-4440ECCA2EC8}" destId="{A71C388E-A58C-4366-8DF7-3EE1A4761C8F}" srcOrd="1" destOrd="0" presId="urn:microsoft.com/office/officeart/2005/8/layout/hierarchy3"/>
    <dgm:cxn modelId="{9191C6E1-F723-4CCE-AE53-34DDFF4DCAA4}" type="presParOf" srcId="{A71C388E-A58C-4366-8DF7-3EE1A4761C8F}" destId="{F4922625-04A1-4818-BAC3-4D97E3507321}" srcOrd="0" destOrd="0" presId="urn:microsoft.com/office/officeart/2005/8/layout/hierarchy3"/>
    <dgm:cxn modelId="{2B9E1FD0-4E84-48E7-A1A8-C762CEC277FA}" type="presParOf" srcId="{A71C388E-A58C-4366-8DF7-3EE1A4761C8F}" destId="{5AE67E0C-F6E3-4ACB-85AB-DABD993B6ECB}" srcOrd="1" destOrd="0" presId="urn:microsoft.com/office/officeart/2005/8/layout/hierarchy3"/>
    <dgm:cxn modelId="{60D62811-80E5-4C0A-933B-05D5B53CF758}" type="presParOf" srcId="{A71C388E-A58C-4366-8DF7-3EE1A4761C8F}" destId="{99BB295D-FC00-445B-96BF-5CAAE71F9E3E}" srcOrd="2" destOrd="0" presId="urn:microsoft.com/office/officeart/2005/8/layout/hierarchy3"/>
    <dgm:cxn modelId="{5F796652-D0BB-48CA-899D-631F42087EBD}" type="presParOf" srcId="{A71C388E-A58C-4366-8DF7-3EE1A4761C8F}" destId="{04C70313-9447-43FE-8C55-E69824448617}" srcOrd="3" destOrd="0" presId="urn:microsoft.com/office/officeart/2005/8/layout/hierarchy3"/>
    <dgm:cxn modelId="{7FFE5A1E-F58B-48BF-9095-D64FC3983EC0}" type="presParOf" srcId="{A71C388E-A58C-4366-8DF7-3EE1A4761C8F}" destId="{6B89E602-EAB8-4829-8074-5C7A7543E1C4}" srcOrd="4" destOrd="0" presId="urn:microsoft.com/office/officeart/2005/8/layout/hierarchy3"/>
    <dgm:cxn modelId="{7B68C70A-FD02-4784-98CE-44924EFBC962}" type="presParOf" srcId="{A71C388E-A58C-4366-8DF7-3EE1A4761C8F}" destId="{0BF470C8-A250-4929-9489-387C8FDB4847}" srcOrd="5" destOrd="0" presId="urn:microsoft.com/office/officeart/2005/8/layout/hierarchy3"/>
    <dgm:cxn modelId="{443B8A52-442D-4C7B-9D5A-086C07E8F008}" type="presParOf" srcId="{D0ED9866-70E2-4A26-91EF-F8F15C99C638}" destId="{41464A28-8739-4C90-9E60-06FB5A4B6BD3}" srcOrd="5" destOrd="0" presId="urn:microsoft.com/office/officeart/2005/8/layout/hierarchy3"/>
    <dgm:cxn modelId="{2D87236A-7D97-4E46-BF87-9FDF3C42B4E3}" type="presParOf" srcId="{41464A28-8739-4C90-9E60-06FB5A4B6BD3}" destId="{99648F54-A7BB-4410-A574-5567589B8F52}" srcOrd="0" destOrd="0" presId="urn:microsoft.com/office/officeart/2005/8/layout/hierarchy3"/>
    <dgm:cxn modelId="{A9096C4D-72B4-4DCF-90EB-09EF6933FFE4}" type="presParOf" srcId="{99648F54-A7BB-4410-A574-5567589B8F52}" destId="{039FCD03-1595-4163-A7D4-12408D5D6599}" srcOrd="0" destOrd="0" presId="urn:microsoft.com/office/officeart/2005/8/layout/hierarchy3"/>
    <dgm:cxn modelId="{6FFFBEEF-6B54-4013-B7E3-10B851B88A2D}" type="presParOf" srcId="{99648F54-A7BB-4410-A574-5567589B8F52}" destId="{7355BF63-1141-4478-B875-61105D9EADBE}" srcOrd="1" destOrd="0" presId="urn:microsoft.com/office/officeart/2005/8/layout/hierarchy3"/>
    <dgm:cxn modelId="{F3ED2B7D-703E-4C2F-9F42-575C63641674}" type="presParOf" srcId="{41464A28-8739-4C90-9E60-06FB5A4B6BD3}" destId="{2D8512C6-55DE-4335-9C17-F51D12C5B7AF}" srcOrd="1" destOrd="0" presId="urn:microsoft.com/office/officeart/2005/8/layout/hierarchy3"/>
    <dgm:cxn modelId="{CAFE4D38-1696-43C7-AC9D-860E3D75F2A3}" type="presParOf" srcId="{2D8512C6-55DE-4335-9C17-F51D12C5B7AF}" destId="{1F729B79-AB6B-4E44-BAB6-8B37765DF26B}" srcOrd="0" destOrd="0" presId="urn:microsoft.com/office/officeart/2005/8/layout/hierarchy3"/>
    <dgm:cxn modelId="{B6FAD253-4553-447C-BE1E-528BF44FBB9B}" type="presParOf" srcId="{2D8512C6-55DE-4335-9C17-F51D12C5B7AF}" destId="{F0665811-1B2C-4350-928F-E60ABA5E4BFA}" srcOrd="1" destOrd="0" presId="urn:microsoft.com/office/officeart/2005/8/layout/hierarchy3"/>
    <dgm:cxn modelId="{925B2407-B6CA-49C4-8D9D-FBEA4D21DDCB}" type="presParOf" srcId="{2D8512C6-55DE-4335-9C17-F51D12C5B7AF}" destId="{49760B83-0E25-4AD0-92D9-1C77DD9F9250}" srcOrd="2" destOrd="0" presId="urn:microsoft.com/office/officeart/2005/8/layout/hierarchy3"/>
    <dgm:cxn modelId="{CE630063-831D-4556-8EF5-5640D8AEF504}" type="presParOf" srcId="{2D8512C6-55DE-4335-9C17-F51D12C5B7AF}" destId="{B7D33377-53C2-43C6-8FC7-125E9AA740A8}" srcOrd="3" destOrd="0" presId="urn:microsoft.com/office/officeart/2005/8/layout/hierarchy3"/>
    <dgm:cxn modelId="{1E25E36F-15CA-419C-A844-B6FB144AA354}" type="presParOf" srcId="{2D8512C6-55DE-4335-9C17-F51D12C5B7AF}" destId="{3C1660F8-E277-466A-B264-089B9DD850BB}" srcOrd="4" destOrd="0" presId="urn:microsoft.com/office/officeart/2005/8/layout/hierarchy3"/>
    <dgm:cxn modelId="{6ADA6E83-A34D-4D82-A269-83D53F2F7254}" type="presParOf" srcId="{2D8512C6-55DE-4335-9C17-F51D12C5B7AF}" destId="{5B9CE275-4791-4117-B659-5959D84CF4E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7EDA94-3861-4551-89E7-E9BE430AF4D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BAA9E49-F583-404B-9B47-0C8A66796559}">
      <dgm:prSet/>
      <dgm:spPr/>
      <dgm:t>
        <a:bodyPr/>
        <a:lstStyle/>
        <a:p>
          <a:r>
            <a:rPr lang="en-US"/>
            <a:t>Ova and Parasite exam of stool </a:t>
          </a:r>
        </a:p>
      </dgm:t>
    </dgm:pt>
    <dgm:pt modelId="{88303B6E-F804-4BBD-82F5-2A219A256DFF}" type="parTrans" cxnId="{BC66A3F4-7CF5-4A90-AA6F-CB20DDAD8309}">
      <dgm:prSet/>
      <dgm:spPr/>
      <dgm:t>
        <a:bodyPr/>
        <a:lstStyle/>
        <a:p>
          <a:endParaRPr lang="en-US"/>
        </a:p>
      </dgm:t>
    </dgm:pt>
    <dgm:pt modelId="{B4146ADC-EAE1-4C96-B932-F29A0072E576}" type="sibTrans" cxnId="{BC66A3F4-7CF5-4A90-AA6F-CB20DDAD8309}">
      <dgm:prSet/>
      <dgm:spPr/>
      <dgm:t>
        <a:bodyPr/>
        <a:lstStyle/>
        <a:p>
          <a:endParaRPr lang="en-US"/>
        </a:p>
      </dgm:t>
    </dgm:pt>
    <dgm:pt modelId="{BF722CF4-9578-4400-933C-6F39A6F3AD03}">
      <dgm:prSet/>
      <dgm:spPr/>
      <dgm:t>
        <a:bodyPr/>
        <a:lstStyle/>
        <a:p>
          <a:r>
            <a:rPr lang="en-US"/>
            <a:t>Sedimentation concentration</a:t>
          </a:r>
        </a:p>
      </dgm:t>
    </dgm:pt>
    <dgm:pt modelId="{80686873-E064-4773-805C-92C3056B6FEB}" type="parTrans" cxnId="{2971DDBE-3E74-474E-AF1D-6630C0E2380A}">
      <dgm:prSet/>
      <dgm:spPr/>
      <dgm:t>
        <a:bodyPr/>
        <a:lstStyle/>
        <a:p>
          <a:endParaRPr lang="en-US"/>
        </a:p>
      </dgm:t>
    </dgm:pt>
    <dgm:pt modelId="{AEB2773B-500A-4A76-97DE-3EFBC4F1AE54}" type="sibTrans" cxnId="{2971DDBE-3E74-474E-AF1D-6630C0E2380A}">
      <dgm:prSet/>
      <dgm:spPr/>
      <dgm:t>
        <a:bodyPr/>
        <a:lstStyle/>
        <a:p>
          <a:endParaRPr lang="en-US"/>
        </a:p>
      </dgm:t>
    </dgm:pt>
    <dgm:pt modelId="{5C51450F-5FE3-42C1-8C18-D28FE5CEC18C}">
      <dgm:prSet/>
      <dgm:spPr/>
      <dgm:t>
        <a:bodyPr/>
        <a:lstStyle/>
        <a:p>
          <a:r>
            <a:rPr lang="en-US"/>
            <a:t>Parasite Exam of urine (</a:t>
          </a:r>
          <a:r>
            <a:rPr lang="en-US" i="1"/>
            <a:t>S. haemotobium</a:t>
          </a:r>
          <a:r>
            <a:rPr lang="en-US"/>
            <a:t>)</a:t>
          </a:r>
        </a:p>
      </dgm:t>
    </dgm:pt>
    <dgm:pt modelId="{5C83246F-83AD-4964-B279-ABB4F2D31B4B}" type="parTrans" cxnId="{8807816F-6CA1-4D83-A8F6-367A2659F866}">
      <dgm:prSet/>
      <dgm:spPr/>
      <dgm:t>
        <a:bodyPr/>
        <a:lstStyle/>
        <a:p>
          <a:endParaRPr lang="en-US"/>
        </a:p>
      </dgm:t>
    </dgm:pt>
    <dgm:pt modelId="{1640ACBC-60D4-4866-A0BA-CD514FFF8295}" type="sibTrans" cxnId="{8807816F-6CA1-4D83-A8F6-367A2659F866}">
      <dgm:prSet/>
      <dgm:spPr/>
      <dgm:t>
        <a:bodyPr/>
        <a:lstStyle/>
        <a:p>
          <a:endParaRPr lang="en-US"/>
        </a:p>
      </dgm:t>
    </dgm:pt>
    <dgm:pt modelId="{C020E53E-2728-4DBA-9207-330623C8B55C}">
      <dgm:prSet/>
      <dgm:spPr/>
      <dgm:t>
        <a:bodyPr/>
        <a:lstStyle/>
        <a:p>
          <a:r>
            <a:rPr lang="en-US"/>
            <a:t>Mid-day random urine</a:t>
          </a:r>
        </a:p>
      </dgm:t>
    </dgm:pt>
    <dgm:pt modelId="{BD51C764-D856-4E10-8753-4A02C564676C}" type="parTrans" cxnId="{6541744F-B46A-4A8B-82CB-887FD22EA1B7}">
      <dgm:prSet/>
      <dgm:spPr/>
      <dgm:t>
        <a:bodyPr/>
        <a:lstStyle/>
        <a:p>
          <a:endParaRPr lang="en-US"/>
        </a:p>
      </dgm:t>
    </dgm:pt>
    <dgm:pt modelId="{ADBB6820-AC10-43CC-A654-C9CD9342C74E}" type="sibTrans" cxnId="{6541744F-B46A-4A8B-82CB-887FD22EA1B7}">
      <dgm:prSet/>
      <dgm:spPr/>
      <dgm:t>
        <a:bodyPr/>
        <a:lstStyle/>
        <a:p>
          <a:endParaRPr lang="en-US"/>
        </a:p>
      </dgm:t>
    </dgm:pt>
    <dgm:pt modelId="{5031FB8E-F2FD-4A6B-A4A9-1A0768DFB03C}">
      <dgm:prSet/>
      <dgm:spPr/>
      <dgm:t>
        <a:bodyPr/>
        <a:lstStyle/>
        <a:p>
          <a:r>
            <a:rPr lang="en-US"/>
            <a:t>24 h urine</a:t>
          </a:r>
        </a:p>
      </dgm:t>
    </dgm:pt>
    <dgm:pt modelId="{E2A544DB-3D60-4A81-8F0A-877BA2B3EEE6}" type="parTrans" cxnId="{6800D178-12B2-44FE-8A5C-471D7A19A382}">
      <dgm:prSet/>
      <dgm:spPr/>
      <dgm:t>
        <a:bodyPr/>
        <a:lstStyle/>
        <a:p>
          <a:endParaRPr lang="en-US"/>
        </a:p>
      </dgm:t>
    </dgm:pt>
    <dgm:pt modelId="{A368FBCE-A99F-457A-9D23-9E1BCF7913FF}" type="sibTrans" cxnId="{6800D178-12B2-44FE-8A5C-471D7A19A382}">
      <dgm:prSet/>
      <dgm:spPr/>
      <dgm:t>
        <a:bodyPr/>
        <a:lstStyle/>
        <a:p>
          <a:endParaRPr lang="en-US"/>
        </a:p>
      </dgm:t>
    </dgm:pt>
    <dgm:pt modelId="{0AB332E9-B185-4F22-889C-984C17326D61}">
      <dgm:prSet/>
      <dgm:spPr/>
      <dgm:t>
        <a:bodyPr/>
        <a:lstStyle/>
        <a:p>
          <a:r>
            <a:rPr lang="en-US"/>
            <a:t>Wet prep exam of concentrated urine</a:t>
          </a:r>
        </a:p>
      </dgm:t>
    </dgm:pt>
    <dgm:pt modelId="{7A96BE65-E11F-4EE1-B7FF-C68850E108B3}" type="parTrans" cxnId="{452DE85B-4759-4C3A-AD22-46464FF345DE}">
      <dgm:prSet/>
      <dgm:spPr/>
      <dgm:t>
        <a:bodyPr/>
        <a:lstStyle/>
        <a:p>
          <a:endParaRPr lang="en-US"/>
        </a:p>
      </dgm:t>
    </dgm:pt>
    <dgm:pt modelId="{A2F83344-7FC2-4ABC-9C7D-F7A75DF43496}" type="sibTrans" cxnId="{452DE85B-4759-4C3A-AD22-46464FF345DE}">
      <dgm:prSet/>
      <dgm:spPr/>
      <dgm:t>
        <a:bodyPr/>
        <a:lstStyle/>
        <a:p>
          <a:endParaRPr lang="en-US"/>
        </a:p>
      </dgm:t>
    </dgm:pt>
    <dgm:pt modelId="{48759313-3962-4E4A-9EBB-43CACE146AAD}">
      <dgm:prSet/>
      <dgm:spPr/>
      <dgm:t>
        <a:bodyPr/>
        <a:lstStyle/>
        <a:p>
          <a:r>
            <a:rPr lang="en-US"/>
            <a:t>Egg Hatching</a:t>
          </a:r>
        </a:p>
      </dgm:t>
    </dgm:pt>
    <dgm:pt modelId="{606F43A0-3DE4-41D1-809E-7B825E16F6A9}" type="parTrans" cxnId="{6AE2A3D5-5176-45B2-84B0-12FBBED90A16}">
      <dgm:prSet/>
      <dgm:spPr/>
      <dgm:t>
        <a:bodyPr/>
        <a:lstStyle/>
        <a:p>
          <a:endParaRPr lang="en-US"/>
        </a:p>
      </dgm:t>
    </dgm:pt>
    <dgm:pt modelId="{013B2832-B7CD-4F3B-B28C-CCBB30242DB7}" type="sibTrans" cxnId="{6AE2A3D5-5176-45B2-84B0-12FBBED90A16}">
      <dgm:prSet/>
      <dgm:spPr/>
      <dgm:t>
        <a:bodyPr/>
        <a:lstStyle/>
        <a:p>
          <a:endParaRPr lang="en-US"/>
        </a:p>
      </dgm:t>
    </dgm:pt>
    <dgm:pt modelId="{E9818C04-22D2-43A2-854D-A438079342B2}">
      <dgm:prSet/>
      <dgm:spPr/>
      <dgm:t>
        <a:bodyPr/>
        <a:lstStyle/>
        <a:p>
          <a:r>
            <a:rPr lang="en-US"/>
            <a:t>Biopsy</a:t>
          </a:r>
        </a:p>
      </dgm:t>
    </dgm:pt>
    <dgm:pt modelId="{D0F175BF-A85D-4060-8767-D6B459013CA5}" type="parTrans" cxnId="{E08D014B-41FE-41DF-A99C-EF62752CA098}">
      <dgm:prSet/>
      <dgm:spPr/>
      <dgm:t>
        <a:bodyPr/>
        <a:lstStyle/>
        <a:p>
          <a:endParaRPr lang="en-US"/>
        </a:p>
      </dgm:t>
    </dgm:pt>
    <dgm:pt modelId="{A7B8DC92-E2A6-47AE-BBFB-BA9A77713328}" type="sibTrans" cxnId="{E08D014B-41FE-41DF-A99C-EF62752CA098}">
      <dgm:prSet/>
      <dgm:spPr/>
      <dgm:t>
        <a:bodyPr/>
        <a:lstStyle/>
        <a:p>
          <a:endParaRPr lang="en-US"/>
        </a:p>
      </dgm:t>
    </dgm:pt>
    <dgm:pt modelId="{6EBCC0FC-575B-4EEC-9005-93A6B62F3B57}">
      <dgm:prSet/>
      <dgm:spPr/>
      <dgm:t>
        <a:bodyPr/>
        <a:lstStyle/>
        <a:p>
          <a:r>
            <a:rPr lang="en-US"/>
            <a:t>Serology</a:t>
          </a:r>
        </a:p>
      </dgm:t>
    </dgm:pt>
    <dgm:pt modelId="{401E19C7-F675-4747-A6E9-F42F67552937}" type="parTrans" cxnId="{11F9FDFA-A837-47EA-9EF3-BC3D97BC71D4}">
      <dgm:prSet/>
      <dgm:spPr/>
      <dgm:t>
        <a:bodyPr/>
        <a:lstStyle/>
        <a:p>
          <a:endParaRPr lang="en-US"/>
        </a:p>
      </dgm:t>
    </dgm:pt>
    <dgm:pt modelId="{70F9204D-D3BE-4A80-BE92-AB0CC2A10C1E}" type="sibTrans" cxnId="{11F9FDFA-A837-47EA-9EF3-BC3D97BC71D4}">
      <dgm:prSet/>
      <dgm:spPr/>
      <dgm:t>
        <a:bodyPr/>
        <a:lstStyle/>
        <a:p>
          <a:endParaRPr lang="en-US"/>
        </a:p>
      </dgm:t>
    </dgm:pt>
    <dgm:pt modelId="{904E17D6-2E21-46B6-8FC1-8DEE8C1392C2}" type="pres">
      <dgm:prSet presAssocID="{F77EDA94-3861-4551-89E7-E9BE430AF4D2}" presName="linear" presStyleCnt="0">
        <dgm:presLayoutVars>
          <dgm:animLvl val="lvl"/>
          <dgm:resizeHandles val="exact"/>
        </dgm:presLayoutVars>
      </dgm:prSet>
      <dgm:spPr/>
    </dgm:pt>
    <dgm:pt modelId="{E2BCD274-8351-47D1-A4D2-ABD4EA02E4B0}" type="pres">
      <dgm:prSet presAssocID="{3BAA9E49-F583-404B-9B47-0C8A66796559}" presName="parentText" presStyleLbl="node1" presStyleIdx="0" presStyleCnt="5">
        <dgm:presLayoutVars>
          <dgm:chMax val="0"/>
          <dgm:bulletEnabled val="1"/>
        </dgm:presLayoutVars>
      </dgm:prSet>
      <dgm:spPr/>
    </dgm:pt>
    <dgm:pt modelId="{8F9B9E10-AF89-4513-834D-061BBEC76D7E}" type="pres">
      <dgm:prSet presAssocID="{3BAA9E49-F583-404B-9B47-0C8A66796559}" presName="childText" presStyleLbl="revTx" presStyleIdx="0" presStyleCnt="2">
        <dgm:presLayoutVars>
          <dgm:bulletEnabled val="1"/>
        </dgm:presLayoutVars>
      </dgm:prSet>
      <dgm:spPr/>
    </dgm:pt>
    <dgm:pt modelId="{8BF8E933-F779-4BA8-B4EE-16F49801F365}" type="pres">
      <dgm:prSet presAssocID="{5C51450F-5FE3-42C1-8C18-D28FE5CEC18C}" presName="parentText" presStyleLbl="node1" presStyleIdx="1" presStyleCnt="5">
        <dgm:presLayoutVars>
          <dgm:chMax val="0"/>
          <dgm:bulletEnabled val="1"/>
        </dgm:presLayoutVars>
      </dgm:prSet>
      <dgm:spPr/>
    </dgm:pt>
    <dgm:pt modelId="{A4AD6027-8407-4641-9A3D-69A147098C89}" type="pres">
      <dgm:prSet presAssocID="{5C51450F-5FE3-42C1-8C18-D28FE5CEC18C}" presName="childText" presStyleLbl="revTx" presStyleIdx="1" presStyleCnt="2">
        <dgm:presLayoutVars>
          <dgm:bulletEnabled val="1"/>
        </dgm:presLayoutVars>
      </dgm:prSet>
      <dgm:spPr/>
    </dgm:pt>
    <dgm:pt modelId="{35FC967C-84F1-4478-98C1-ED81ED0F38A6}" type="pres">
      <dgm:prSet presAssocID="{48759313-3962-4E4A-9EBB-43CACE146AAD}" presName="parentText" presStyleLbl="node1" presStyleIdx="2" presStyleCnt="5">
        <dgm:presLayoutVars>
          <dgm:chMax val="0"/>
          <dgm:bulletEnabled val="1"/>
        </dgm:presLayoutVars>
      </dgm:prSet>
      <dgm:spPr/>
    </dgm:pt>
    <dgm:pt modelId="{ADE7E208-597C-4A6A-90CA-7545ED259D19}" type="pres">
      <dgm:prSet presAssocID="{013B2832-B7CD-4F3B-B28C-CCBB30242DB7}" presName="spacer" presStyleCnt="0"/>
      <dgm:spPr/>
    </dgm:pt>
    <dgm:pt modelId="{CCAF0577-7D1D-446C-8B61-58D71CA449D4}" type="pres">
      <dgm:prSet presAssocID="{E9818C04-22D2-43A2-854D-A438079342B2}" presName="parentText" presStyleLbl="node1" presStyleIdx="3" presStyleCnt="5">
        <dgm:presLayoutVars>
          <dgm:chMax val="0"/>
          <dgm:bulletEnabled val="1"/>
        </dgm:presLayoutVars>
      </dgm:prSet>
      <dgm:spPr/>
    </dgm:pt>
    <dgm:pt modelId="{30DBC417-D2C3-4EDF-A00F-3CCEE5382093}" type="pres">
      <dgm:prSet presAssocID="{A7B8DC92-E2A6-47AE-BBFB-BA9A77713328}" presName="spacer" presStyleCnt="0"/>
      <dgm:spPr/>
    </dgm:pt>
    <dgm:pt modelId="{06FFD484-B657-440F-A617-45DB1991E720}" type="pres">
      <dgm:prSet presAssocID="{6EBCC0FC-575B-4EEC-9005-93A6B62F3B57}" presName="parentText" presStyleLbl="node1" presStyleIdx="4" presStyleCnt="5">
        <dgm:presLayoutVars>
          <dgm:chMax val="0"/>
          <dgm:bulletEnabled val="1"/>
        </dgm:presLayoutVars>
      </dgm:prSet>
      <dgm:spPr/>
    </dgm:pt>
  </dgm:ptLst>
  <dgm:cxnLst>
    <dgm:cxn modelId="{DAC5AD06-CD52-4B30-BE84-F68B1BC92550}" type="presOf" srcId="{F77EDA94-3861-4551-89E7-E9BE430AF4D2}" destId="{904E17D6-2E21-46B6-8FC1-8DEE8C1392C2}" srcOrd="0" destOrd="0" presId="urn:microsoft.com/office/officeart/2005/8/layout/vList2"/>
    <dgm:cxn modelId="{5EE36F10-E0FF-438A-8FE8-AA667B54CCA9}" type="presOf" srcId="{5031FB8E-F2FD-4A6B-A4A9-1A0768DFB03C}" destId="{A4AD6027-8407-4641-9A3D-69A147098C89}" srcOrd="0" destOrd="1" presId="urn:microsoft.com/office/officeart/2005/8/layout/vList2"/>
    <dgm:cxn modelId="{4E0BF412-C7DC-45C9-BBFA-8E1D572B2F3B}" type="presOf" srcId="{3BAA9E49-F583-404B-9B47-0C8A66796559}" destId="{E2BCD274-8351-47D1-A4D2-ABD4EA02E4B0}" srcOrd="0" destOrd="0" presId="urn:microsoft.com/office/officeart/2005/8/layout/vList2"/>
    <dgm:cxn modelId="{55960039-D12D-4F6E-A965-27E2522A0643}" type="presOf" srcId="{BF722CF4-9578-4400-933C-6F39A6F3AD03}" destId="{8F9B9E10-AF89-4513-834D-061BBEC76D7E}" srcOrd="0" destOrd="0" presId="urn:microsoft.com/office/officeart/2005/8/layout/vList2"/>
    <dgm:cxn modelId="{452DE85B-4759-4C3A-AD22-46464FF345DE}" srcId="{5C51450F-5FE3-42C1-8C18-D28FE5CEC18C}" destId="{0AB332E9-B185-4F22-889C-984C17326D61}" srcOrd="2" destOrd="0" parTransId="{7A96BE65-E11F-4EE1-B7FF-C68850E108B3}" sibTransId="{A2F83344-7FC2-4ABC-9C7D-F7A75DF43496}"/>
    <dgm:cxn modelId="{18D8CA67-5634-4C1F-A491-7A27F8608F97}" type="presOf" srcId="{C020E53E-2728-4DBA-9207-330623C8B55C}" destId="{A4AD6027-8407-4641-9A3D-69A147098C89}" srcOrd="0" destOrd="0" presId="urn:microsoft.com/office/officeart/2005/8/layout/vList2"/>
    <dgm:cxn modelId="{071F8749-4DF2-4145-A379-3E9B79CC9D7F}" type="presOf" srcId="{E9818C04-22D2-43A2-854D-A438079342B2}" destId="{CCAF0577-7D1D-446C-8B61-58D71CA449D4}" srcOrd="0" destOrd="0" presId="urn:microsoft.com/office/officeart/2005/8/layout/vList2"/>
    <dgm:cxn modelId="{E08D014B-41FE-41DF-A99C-EF62752CA098}" srcId="{F77EDA94-3861-4551-89E7-E9BE430AF4D2}" destId="{E9818C04-22D2-43A2-854D-A438079342B2}" srcOrd="3" destOrd="0" parTransId="{D0F175BF-A85D-4060-8767-D6B459013CA5}" sibTransId="{A7B8DC92-E2A6-47AE-BBFB-BA9A77713328}"/>
    <dgm:cxn modelId="{6541744F-B46A-4A8B-82CB-887FD22EA1B7}" srcId="{5C51450F-5FE3-42C1-8C18-D28FE5CEC18C}" destId="{C020E53E-2728-4DBA-9207-330623C8B55C}" srcOrd="0" destOrd="0" parTransId="{BD51C764-D856-4E10-8753-4A02C564676C}" sibTransId="{ADBB6820-AC10-43CC-A654-C9CD9342C74E}"/>
    <dgm:cxn modelId="{8807816F-6CA1-4D83-A8F6-367A2659F866}" srcId="{F77EDA94-3861-4551-89E7-E9BE430AF4D2}" destId="{5C51450F-5FE3-42C1-8C18-D28FE5CEC18C}" srcOrd="1" destOrd="0" parTransId="{5C83246F-83AD-4964-B279-ABB4F2D31B4B}" sibTransId="{1640ACBC-60D4-4866-A0BA-CD514FFF8295}"/>
    <dgm:cxn modelId="{711F9D50-767B-497E-9343-708F227DF2D1}" type="presOf" srcId="{0AB332E9-B185-4F22-889C-984C17326D61}" destId="{A4AD6027-8407-4641-9A3D-69A147098C89}" srcOrd="0" destOrd="2" presId="urn:microsoft.com/office/officeart/2005/8/layout/vList2"/>
    <dgm:cxn modelId="{6800D178-12B2-44FE-8A5C-471D7A19A382}" srcId="{5C51450F-5FE3-42C1-8C18-D28FE5CEC18C}" destId="{5031FB8E-F2FD-4A6B-A4A9-1A0768DFB03C}" srcOrd="1" destOrd="0" parTransId="{E2A544DB-3D60-4A81-8F0A-877BA2B3EEE6}" sibTransId="{A368FBCE-A99F-457A-9D23-9E1BCF7913FF}"/>
    <dgm:cxn modelId="{26BBF57D-5EAA-4B05-B21D-87D259BA4EA3}" type="presOf" srcId="{5C51450F-5FE3-42C1-8C18-D28FE5CEC18C}" destId="{8BF8E933-F779-4BA8-B4EE-16F49801F365}" srcOrd="0" destOrd="0" presId="urn:microsoft.com/office/officeart/2005/8/layout/vList2"/>
    <dgm:cxn modelId="{84CC3B85-3690-40D6-A838-BB7C40CB5FD6}" type="presOf" srcId="{48759313-3962-4E4A-9EBB-43CACE146AAD}" destId="{35FC967C-84F1-4478-98C1-ED81ED0F38A6}" srcOrd="0" destOrd="0" presId="urn:microsoft.com/office/officeart/2005/8/layout/vList2"/>
    <dgm:cxn modelId="{2971DDBE-3E74-474E-AF1D-6630C0E2380A}" srcId="{3BAA9E49-F583-404B-9B47-0C8A66796559}" destId="{BF722CF4-9578-4400-933C-6F39A6F3AD03}" srcOrd="0" destOrd="0" parTransId="{80686873-E064-4773-805C-92C3056B6FEB}" sibTransId="{AEB2773B-500A-4A76-97DE-3EFBC4F1AE54}"/>
    <dgm:cxn modelId="{6AE2A3D5-5176-45B2-84B0-12FBBED90A16}" srcId="{F77EDA94-3861-4551-89E7-E9BE430AF4D2}" destId="{48759313-3962-4E4A-9EBB-43CACE146AAD}" srcOrd="2" destOrd="0" parTransId="{606F43A0-3DE4-41D1-809E-7B825E16F6A9}" sibTransId="{013B2832-B7CD-4F3B-B28C-CCBB30242DB7}"/>
    <dgm:cxn modelId="{0EAD95F2-CEB6-4F17-B64F-31AC5C6B5FE4}" type="presOf" srcId="{6EBCC0FC-575B-4EEC-9005-93A6B62F3B57}" destId="{06FFD484-B657-440F-A617-45DB1991E720}" srcOrd="0" destOrd="0" presId="urn:microsoft.com/office/officeart/2005/8/layout/vList2"/>
    <dgm:cxn modelId="{BC66A3F4-7CF5-4A90-AA6F-CB20DDAD8309}" srcId="{F77EDA94-3861-4551-89E7-E9BE430AF4D2}" destId="{3BAA9E49-F583-404B-9B47-0C8A66796559}" srcOrd="0" destOrd="0" parTransId="{88303B6E-F804-4BBD-82F5-2A219A256DFF}" sibTransId="{B4146ADC-EAE1-4C96-B932-F29A0072E576}"/>
    <dgm:cxn modelId="{11F9FDFA-A837-47EA-9EF3-BC3D97BC71D4}" srcId="{F77EDA94-3861-4551-89E7-E9BE430AF4D2}" destId="{6EBCC0FC-575B-4EEC-9005-93A6B62F3B57}" srcOrd="4" destOrd="0" parTransId="{401E19C7-F675-4747-A6E9-F42F67552937}" sibTransId="{70F9204D-D3BE-4A80-BE92-AB0CC2A10C1E}"/>
    <dgm:cxn modelId="{86578265-FA06-4F70-AFFC-20D83A39EC3D}" type="presParOf" srcId="{904E17D6-2E21-46B6-8FC1-8DEE8C1392C2}" destId="{E2BCD274-8351-47D1-A4D2-ABD4EA02E4B0}" srcOrd="0" destOrd="0" presId="urn:microsoft.com/office/officeart/2005/8/layout/vList2"/>
    <dgm:cxn modelId="{5488486C-011F-4B1F-B1F4-8115BEA489CF}" type="presParOf" srcId="{904E17D6-2E21-46B6-8FC1-8DEE8C1392C2}" destId="{8F9B9E10-AF89-4513-834D-061BBEC76D7E}" srcOrd="1" destOrd="0" presId="urn:microsoft.com/office/officeart/2005/8/layout/vList2"/>
    <dgm:cxn modelId="{28B27839-20C7-45D6-81E1-CDDE9237AEB2}" type="presParOf" srcId="{904E17D6-2E21-46B6-8FC1-8DEE8C1392C2}" destId="{8BF8E933-F779-4BA8-B4EE-16F49801F365}" srcOrd="2" destOrd="0" presId="urn:microsoft.com/office/officeart/2005/8/layout/vList2"/>
    <dgm:cxn modelId="{DFF5FDBC-25EE-44EE-B694-1624F01B003F}" type="presParOf" srcId="{904E17D6-2E21-46B6-8FC1-8DEE8C1392C2}" destId="{A4AD6027-8407-4641-9A3D-69A147098C89}" srcOrd="3" destOrd="0" presId="urn:microsoft.com/office/officeart/2005/8/layout/vList2"/>
    <dgm:cxn modelId="{52D71AC6-B13D-4820-937B-1296FD136726}" type="presParOf" srcId="{904E17D6-2E21-46B6-8FC1-8DEE8C1392C2}" destId="{35FC967C-84F1-4478-98C1-ED81ED0F38A6}" srcOrd="4" destOrd="0" presId="urn:microsoft.com/office/officeart/2005/8/layout/vList2"/>
    <dgm:cxn modelId="{EF2831DA-9102-472D-82D3-D7EFACF1A327}" type="presParOf" srcId="{904E17D6-2E21-46B6-8FC1-8DEE8C1392C2}" destId="{ADE7E208-597C-4A6A-90CA-7545ED259D19}" srcOrd="5" destOrd="0" presId="urn:microsoft.com/office/officeart/2005/8/layout/vList2"/>
    <dgm:cxn modelId="{67C0EA71-BCB4-4A09-81D2-B95D926F1F31}" type="presParOf" srcId="{904E17D6-2E21-46B6-8FC1-8DEE8C1392C2}" destId="{CCAF0577-7D1D-446C-8B61-58D71CA449D4}" srcOrd="6" destOrd="0" presId="urn:microsoft.com/office/officeart/2005/8/layout/vList2"/>
    <dgm:cxn modelId="{8DA6C710-701D-42E3-B4BE-50581B359A0B}" type="presParOf" srcId="{904E17D6-2E21-46B6-8FC1-8DEE8C1392C2}" destId="{30DBC417-D2C3-4EDF-A00F-3CCEE5382093}" srcOrd="7" destOrd="0" presId="urn:microsoft.com/office/officeart/2005/8/layout/vList2"/>
    <dgm:cxn modelId="{55D95769-0BBF-4C31-80C5-4EF901E4A68E}" type="presParOf" srcId="{904E17D6-2E21-46B6-8FC1-8DEE8C1392C2}" destId="{06FFD484-B657-440F-A617-45DB1991E72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BCBAC4-A2BD-4CC6-A7FE-A40B8460E64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C1AE39C-8D77-498D-9E99-6D551DF79A7F}">
      <dgm:prSet/>
      <dgm:spPr/>
      <dgm:t>
        <a:bodyPr/>
        <a:lstStyle/>
        <a:p>
          <a:r>
            <a:rPr lang="en-US"/>
            <a:t>Know intermediate and definitive hosts</a:t>
          </a:r>
        </a:p>
      </dgm:t>
    </dgm:pt>
    <dgm:pt modelId="{D02CF8A0-AAC9-40C1-8521-A6767E3759F6}" type="parTrans" cxnId="{9B298105-5BCD-409D-8DA0-287138290469}">
      <dgm:prSet/>
      <dgm:spPr/>
      <dgm:t>
        <a:bodyPr/>
        <a:lstStyle/>
        <a:p>
          <a:endParaRPr lang="en-US"/>
        </a:p>
      </dgm:t>
    </dgm:pt>
    <dgm:pt modelId="{BC7B9DA7-BE17-4AD5-8125-47983BFCF53E}" type="sibTrans" cxnId="{9B298105-5BCD-409D-8DA0-287138290469}">
      <dgm:prSet/>
      <dgm:spPr/>
      <dgm:t>
        <a:bodyPr/>
        <a:lstStyle/>
        <a:p>
          <a:endParaRPr lang="en-US"/>
        </a:p>
      </dgm:t>
    </dgm:pt>
    <dgm:pt modelId="{AA121879-1DB0-44C4-B9B2-DC330B49BFF0}">
      <dgm:prSet/>
      <dgm:spPr/>
      <dgm:t>
        <a:bodyPr/>
        <a:lstStyle/>
        <a:p>
          <a:r>
            <a:rPr lang="en-US"/>
            <a:t>Know clinical presentation</a:t>
          </a:r>
        </a:p>
      </dgm:t>
    </dgm:pt>
    <dgm:pt modelId="{D4E82B7C-6B5A-48C6-87B1-D0CCDD2EADCC}" type="parTrans" cxnId="{92A80E63-6C1D-41F0-B1A8-5D04853A2747}">
      <dgm:prSet/>
      <dgm:spPr/>
      <dgm:t>
        <a:bodyPr/>
        <a:lstStyle/>
        <a:p>
          <a:endParaRPr lang="en-US"/>
        </a:p>
      </dgm:t>
    </dgm:pt>
    <dgm:pt modelId="{5B30A452-B151-49B3-AA3A-AC3A179504CF}" type="sibTrans" cxnId="{92A80E63-6C1D-41F0-B1A8-5D04853A2747}">
      <dgm:prSet/>
      <dgm:spPr/>
      <dgm:t>
        <a:bodyPr/>
        <a:lstStyle/>
        <a:p>
          <a:endParaRPr lang="en-US"/>
        </a:p>
      </dgm:t>
    </dgm:pt>
    <dgm:pt modelId="{71D5DD38-FF65-4A08-9F6A-0D9F333ECFC2}">
      <dgm:prSet/>
      <dgm:spPr/>
      <dgm:t>
        <a:bodyPr/>
        <a:lstStyle/>
        <a:p>
          <a:r>
            <a:rPr lang="en-US"/>
            <a:t>Know egg size and shape</a:t>
          </a:r>
        </a:p>
      </dgm:t>
    </dgm:pt>
    <dgm:pt modelId="{FF5EF20B-20F5-4D2D-9F71-8A55B61333CC}" type="parTrans" cxnId="{EA80AC29-AB5C-4734-8835-B31364EC6F37}">
      <dgm:prSet/>
      <dgm:spPr/>
      <dgm:t>
        <a:bodyPr/>
        <a:lstStyle/>
        <a:p>
          <a:endParaRPr lang="en-US"/>
        </a:p>
      </dgm:t>
    </dgm:pt>
    <dgm:pt modelId="{A540AD60-B5C2-401C-851D-C1A717677446}" type="sibTrans" cxnId="{EA80AC29-AB5C-4734-8835-B31364EC6F37}">
      <dgm:prSet/>
      <dgm:spPr/>
      <dgm:t>
        <a:bodyPr/>
        <a:lstStyle/>
        <a:p>
          <a:endParaRPr lang="en-US"/>
        </a:p>
      </dgm:t>
    </dgm:pt>
    <dgm:pt modelId="{04808C02-D3FB-45B2-8629-3D1ABB838491}">
      <dgm:prSet/>
      <dgm:spPr/>
      <dgm:t>
        <a:bodyPr/>
        <a:lstStyle/>
        <a:p>
          <a:r>
            <a:rPr lang="en-US" i="1"/>
            <a:t>S. haemotobium: </a:t>
          </a:r>
          <a:r>
            <a:rPr lang="en-US"/>
            <a:t>urinary tract</a:t>
          </a:r>
        </a:p>
      </dgm:t>
    </dgm:pt>
    <dgm:pt modelId="{0A3E6E7D-8657-4EDD-91A3-7D38834990CA}" type="parTrans" cxnId="{C387A3F2-59AD-49FE-8D7D-12771CCF696D}">
      <dgm:prSet/>
      <dgm:spPr/>
      <dgm:t>
        <a:bodyPr/>
        <a:lstStyle/>
        <a:p>
          <a:endParaRPr lang="en-US"/>
        </a:p>
      </dgm:t>
    </dgm:pt>
    <dgm:pt modelId="{242F8A50-F46C-4295-9C4F-DC2B904E8BF4}" type="sibTrans" cxnId="{C387A3F2-59AD-49FE-8D7D-12771CCF696D}">
      <dgm:prSet/>
      <dgm:spPr/>
      <dgm:t>
        <a:bodyPr/>
        <a:lstStyle/>
        <a:p>
          <a:endParaRPr lang="en-US"/>
        </a:p>
      </dgm:t>
    </dgm:pt>
    <dgm:pt modelId="{5D5A2CFC-3AB1-4454-BEEB-2623DBA94142}">
      <dgm:prSet/>
      <dgm:spPr/>
      <dgm:t>
        <a:bodyPr/>
        <a:lstStyle/>
        <a:p>
          <a:r>
            <a:rPr lang="en-US" i="1"/>
            <a:t>Clonorchis </a:t>
          </a:r>
          <a:r>
            <a:rPr lang="en-US"/>
            <a:t>and </a:t>
          </a:r>
          <a:r>
            <a:rPr lang="en-US" i="1"/>
            <a:t>Fasciola hepatica</a:t>
          </a:r>
          <a:r>
            <a:rPr lang="en-US"/>
            <a:t>: liver</a:t>
          </a:r>
        </a:p>
      </dgm:t>
    </dgm:pt>
    <dgm:pt modelId="{5225D084-988F-48C0-BF5A-415EC0B0ED2B}" type="parTrans" cxnId="{B3FAA72D-3F15-48B2-BDF8-05BE7287AC35}">
      <dgm:prSet/>
      <dgm:spPr/>
      <dgm:t>
        <a:bodyPr/>
        <a:lstStyle/>
        <a:p>
          <a:endParaRPr lang="en-US"/>
        </a:p>
      </dgm:t>
    </dgm:pt>
    <dgm:pt modelId="{F2511108-1388-4890-B133-4ACBC2D75474}" type="sibTrans" cxnId="{B3FAA72D-3F15-48B2-BDF8-05BE7287AC35}">
      <dgm:prSet/>
      <dgm:spPr/>
      <dgm:t>
        <a:bodyPr/>
        <a:lstStyle/>
        <a:p>
          <a:endParaRPr lang="en-US"/>
        </a:p>
      </dgm:t>
    </dgm:pt>
    <dgm:pt modelId="{2C2A48CE-9819-4A45-8C4C-DFBC57159F26}">
      <dgm:prSet/>
      <dgm:spPr/>
      <dgm:t>
        <a:bodyPr/>
        <a:lstStyle/>
        <a:p>
          <a:r>
            <a:rPr lang="en-US" i="1"/>
            <a:t>Paragonimus</a:t>
          </a:r>
          <a:r>
            <a:rPr lang="en-US"/>
            <a:t>: lungs</a:t>
          </a:r>
        </a:p>
      </dgm:t>
    </dgm:pt>
    <dgm:pt modelId="{F05A5235-FE05-4538-9A2B-5A23C781FFA4}" type="parTrans" cxnId="{F22207DF-25E3-46BE-990A-B3FA6E8034DB}">
      <dgm:prSet/>
      <dgm:spPr/>
      <dgm:t>
        <a:bodyPr/>
        <a:lstStyle/>
        <a:p>
          <a:endParaRPr lang="en-US"/>
        </a:p>
      </dgm:t>
    </dgm:pt>
    <dgm:pt modelId="{2E738AA1-57B1-4625-BD36-A8E6835FCA63}" type="sibTrans" cxnId="{F22207DF-25E3-46BE-990A-B3FA6E8034DB}">
      <dgm:prSet/>
      <dgm:spPr/>
      <dgm:t>
        <a:bodyPr/>
        <a:lstStyle/>
        <a:p>
          <a:endParaRPr lang="en-US"/>
        </a:p>
      </dgm:t>
    </dgm:pt>
    <dgm:pt modelId="{01F49B99-0F9D-4615-9EA0-85D0ACDB19FF}" type="pres">
      <dgm:prSet presAssocID="{84BCBAC4-A2BD-4CC6-A7FE-A40B8460E64C}" presName="linear" presStyleCnt="0">
        <dgm:presLayoutVars>
          <dgm:animLvl val="lvl"/>
          <dgm:resizeHandles val="exact"/>
        </dgm:presLayoutVars>
      </dgm:prSet>
      <dgm:spPr/>
    </dgm:pt>
    <dgm:pt modelId="{A8600CCB-8757-4610-85BA-69D135BD5FF6}" type="pres">
      <dgm:prSet presAssocID="{1C1AE39C-8D77-498D-9E99-6D551DF79A7F}" presName="parentText" presStyleLbl="node1" presStyleIdx="0" presStyleCnt="6">
        <dgm:presLayoutVars>
          <dgm:chMax val="0"/>
          <dgm:bulletEnabled val="1"/>
        </dgm:presLayoutVars>
      </dgm:prSet>
      <dgm:spPr/>
    </dgm:pt>
    <dgm:pt modelId="{B8F72EE2-8280-4CD9-96D3-36352DB3A660}" type="pres">
      <dgm:prSet presAssocID="{BC7B9DA7-BE17-4AD5-8125-47983BFCF53E}" presName="spacer" presStyleCnt="0"/>
      <dgm:spPr/>
    </dgm:pt>
    <dgm:pt modelId="{6F188A87-541B-4907-9A71-F2B6DEDEA035}" type="pres">
      <dgm:prSet presAssocID="{AA121879-1DB0-44C4-B9B2-DC330B49BFF0}" presName="parentText" presStyleLbl="node1" presStyleIdx="1" presStyleCnt="6">
        <dgm:presLayoutVars>
          <dgm:chMax val="0"/>
          <dgm:bulletEnabled val="1"/>
        </dgm:presLayoutVars>
      </dgm:prSet>
      <dgm:spPr/>
    </dgm:pt>
    <dgm:pt modelId="{74CD538A-071B-4992-ABDA-BD900F9B1762}" type="pres">
      <dgm:prSet presAssocID="{5B30A452-B151-49B3-AA3A-AC3A179504CF}" presName="spacer" presStyleCnt="0"/>
      <dgm:spPr/>
    </dgm:pt>
    <dgm:pt modelId="{6B7AA49A-71AC-4C97-BEBE-0895FAB65EC0}" type="pres">
      <dgm:prSet presAssocID="{71D5DD38-FF65-4A08-9F6A-0D9F333ECFC2}" presName="parentText" presStyleLbl="node1" presStyleIdx="2" presStyleCnt="6">
        <dgm:presLayoutVars>
          <dgm:chMax val="0"/>
          <dgm:bulletEnabled val="1"/>
        </dgm:presLayoutVars>
      </dgm:prSet>
      <dgm:spPr/>
    </dgm:pt>
    <dgm:pt modelId="{D16E9867-47BB-4E31-803C-6758A1EB15D6}" type="pres">
      <dgm:prSet presAssocID="{A540AD60-B5C2-401C-851D-C1A717677446}" presName="spacer" presStyleCnt="0"/>
      <dgm:spPr/>
    </dgm:pt>
    <dgm:pt modelId="{94E5F833-C107-4CCA-9AD5-7B26A8EAEB59}" type="pres">
      <dgm:prSet presAssocID="{04808C02-D3FB-45B2-8629-3D1ABB838491}" presName="parentText" presStyleLbl="node1" presStyleIdx="3" presStyleCnt="6">
        <dgm:presLayoutVars>
          <dgm:chMax val="0"/>
          <dgm:bulletEnabled val="1"/>
        </dgm:presLayoutVars>
      </dgm:prSet>
      <dgm:spPr/>
    </dgm:pt>
    <dgm:pt modelId="{A5FF224D-DD1B-4352-9823-2AB650F08AEF}" type="pres">
      <dgm:prSet presAssocID="{242F8A50-F46C-4295-9C4F-DC2B904E8BF4}" presName="spacer" presStyleCnt="0"/>
      <dgm:spPr/>
    </dgm:pt>
    <dgm:pt modelId="{D4EFB041-CFB2-4854-90C5-B8D0E8995AAE}" type="pres">
      <dgm:prSet presAssocID="{5D5A2CFC-3AB1-4454-BEEB-2623DBA94142}" presName="parentText" presStyleLbl="node1" presStyleIdx="4" presStyleCnt="6">
        <dgm:presLayoutVars>
          <dgm:chMax val="0"/>
          <dgm:bulletEnabled val="1"/>
        </dgm:presLayoutVars>
      </dgm:prSet>
      <dgm:spPr/>
    </dgm:pt>
    <dgm:pt modelId="{82422AE2-01DE-408B-85BD-F1A79BE842CF}" type="pres">
      <dgm:prSet presAssocID="{F2511108-1388-4890-B133-4ACBC2D75474}" presName="spacer" presStyleCnt="0"/>
      <dgm:spPr/>
    </dgm:pt>
    <dgm:pt modelId="{377694D2-FAD0-4D5B-8BD6-F39B4E914DF5}" type="pres">
      <dgm:prSet presAssocID="{2C2A48CE-9819-4A45-8C4C-DFBC57159F26}" presName="parentText" presStyleLbl="node1" presStyleIdx="5" presStyleCnt="6">
        <dgm:presLayoutVars>
          <dgm:chMax val="0"/>
          <dgm:bulletEnabled val="1"/>
        </dgm:presLayoutVars>
      </dgm:prSet>
      <dgm:spPr/>
    </dgm:pt>
  </dgm:ptLst>
  <dgm:cxnLst>
    <dgm:cxn modelId="{9B298105-5BCD-409D-8DA0-287138290469}" srcId="{84BCBAC4-A2BD-4CC6-A7FE-A40B8460E64C}" destId="{1C1AE39C-8D77-498D-9E99-6D551DF79A7F}" srcOrd="0" destOrd="0" parTransId="{D02CF8A0-AAC9-40C1-8521-A6767E3759F6}" sibTransId="{BC7B9DA7-BE17-4AD5-8125-47983BFCF53E}"/>
    <dgm:cxn modelId="{6D309518-46C5-4625-A2AF-A438061EB5C0}" type="presOf" srcId="{2C2A48CE-9819-4A45-8C4C-DFBC57159F26}" destId="{377694D2-FAD0-4D5B-8BD6-F39B4E914DF5}" srcOrd="0" destOrd="0" presId="urn:microsoft.com/office/officeart/2005/8/layout/vList2"/>
    <dgm:cxn modelId="{EA80AC29-AB5C-4734-8835-B31364EC6F37}" srcId="{84BCBAC4-A2BD-4CC6-A7FE-A40B8460E64C}" destId="{71D5DD38-FF65-4A08-9F6A-0D9F333ECFC2}" srcOrd="2" destOrd="0" parTransId="{FF5EF20B-20F5-4D2D-9F71-8A55B61333CC}" sibTransId="{A540AD60-B5C2-401C-851D-C1A717677446}"/>
    <dgm:cxn modelId="{F80DA52A-878C-4F17-B0CF-066E95BA5915}" type="presOf" srcId="{84BCBAC4-A2BD-4CC6-A7FE-A40B8460E64C}" destId="{01F49B99-0F9D-4615-9EA0-85D0ACDB19FF}" srcOrd="0" destOrd="0" presId="urn:microsoft.com/office/officeart/2005/8/layout/vList2"/>
    <dgm:cxn modelId="{B3FAA72D-3F15-48B2-BDF8-05BE7287AC35}" srcId="{84BCBAC4-A2BD-4CC6-A7FE-A40B8460E64C}" destId="{5D5A2CFC-3AB1-4454-BEEB-2623DBA94142}" srcOrd="4" destOrd="0" parTransId="{5225D084-988F-48C0-BF5A-415EC0B0ED2B}" sibTransId="{F2511108-1388-4890-B133-4ACBC2D75474}"/>
    <dgm:cxn modelId="{5C68895E-9AEF-4DE8-BB71-C7E7E0405762}" type="presOf" srcId="{AA121879-1DB0-44C4-B9B2-DC330B49BFF0}" destId="{6F188A87-541B-4907-9A71-F2B6DEDEA035}" srcOrd="0" destOrd="0" presId="urn:microsoft.com/office/officeart/2005/8/layout/vList2"/>
    <dgm:cxn modelId="{92A80E63-6C1D-41F0-B1A8-5D04853A2747}" srcId="{84BCBAC4-A2BD-4CC6-A7FE-A40B8460E64C}" destId="{AA121879-1DB0-44C4-B9B2-DC330B49BFF0}" srcOrd="1" destOrd="0" parTransId="{D4E82B7C-6B5A-48C6-87B1-D0CCDD2EADCC}" sibTransId="{5B30A452-B151-49B3-AA3A-AC3A179504CF}"/>
    <dgm:cxn modelId="{55116D55-67D6-4187-B9A3-A2452B1D7F2E}" type="presOf" srcId="{1C1AE39C-8D77-498D-9E99-6D551DF79A7F}" destId="{A8600CCB-8757-4610-85BA-69D135BD5FF6}" srcOrd="0" destOrd="0" presId="urn:microsoft.com/office/officeart/2005/8/layout/vList2"/>
    <dgm:cxn modelId="{35A96B98-BF24-4D07-81A2-DE1EF51B696F}" type="presOf" srcId="{5D5A2CFC-3AB1-4454-BEEB-2623DBA94142}" destId="{D4EFB041-CFB2-4854-90C5-B8D0E8995AAE}" srcOrd="0" destOrd="0" presId="urn:microsoft.com/office/officeart/2005/8/layout/vList2"/>
    <dgm:cxn modelId="{6D962BBF-C0DF-4660-8AB3-5C1831F9CCF8}" type="presOf" srcId="{71D5DD38-FF65-4A08-9F6A-0D9F333ECFC2}" destId="{6B7AA49A-71AC-4C97-BEBE-0895FAB65EC0}" srcOrd="0" destOrd="0" presId="urn:microsoft.com/office/officeart/2005/8/layout/vList2"/>
    <dgm:cxn modelId="{F22207DF-25E3-46BE-990A-B3FA6E8034DB}" srcId="{84BCBAC4-A2BD-4CC6-A7FE-A40B8460E64C}" destId="{2C2A48CE-9819-4A45-8C4C-DFBC57159F26}" srcOrd="5" destOrd="0" parTransId="{F05A5235-FE05-4538-9A2B-5A23C781FFA4}" sibTransId="{2E738AA1-57B1-4625-BD36-A8E6835FCA63}"/>
    <dgm:cxn modelId="{D8E65DE3-C685-4120-89B0-9FC54D6DDCFC}" type="presOf" srcId="{04808C02-D3FB-45B2-8629-3D1ABB838491}" destId="{94E5F833-C107-4CCA-9AD5-7B26A8EAEB59}" srcOrd="0" destOrd="0" presId="urn:microsoft.com/office/officeart/2005/8/layout/vList2"/>
    <dgm:cxn modelId="{C387A3F2-59AD-49FE-8D7D-12771CCF696D}" srcId="{84BCBAC4-A2BD-4CC6-A7FE-A40B8460E64C}" destId="{04808C02-D3FB-45B2-8629-3D1ABB838491}" srcOrd="3" destOrd="0" parTransId="{0A3E6E7D-8657-4EDD-91A3-7D38834990CA}" sibTransId="{242F8A50-F46C-4295-9C4F-DC2B904E8BF4}"/>
    <dgm:cxn modelId="{3E15D97D-0521-42B2-8A38-67AA4FD0FE00}" type="presParOf" srcId="{01F49B99-0F9D-4615-9EA0-85D0ACDB19FF}" destId="{A8600CCB-8757-4610-85BA-69D135BD5FF6}" srcOrd="0" destOrd="0" presId="urn:microsoft.com/office/officeart/2005/8/layout/vList2"/>
    <dgm:cxn modelId="{41BE163C-C41F-44EB-ACAF-AAE8EA8D08B5}" type="presParOf" srcId="{01F49B99-0F9D-4615-9EA0-85D0ACDB19FF}" destId="{B8F72EE2-8280-4CD9-96D3-36352DB3A660}" srcOrd="1" destOrd="0" presId="urn:microsoft.com/office/officeart/2005/8/layout/vList2"/>
    <dgm:cxn modelId="{BC51BB93-E420-4512-8D02-FF8BDC85134F}" type="presParOf" srcId="{01F49B99-0F9D-4615-9EA0-85D0ACDB19FF}" destId="{6F188A87-541B-4907-9A71-F2B6DEDEA035}" srcOrd="2" destOrd="0" presId="urn:microsoft.com/office/officeart/2005/8/layout/vList2"/>
    <dgm:cxn modelId="{1E0C4D18-CE0D-47BF-B0BC-E61513AC49D6}" type="presParOf" srcId="{01F49B99-0F9D-4615-9EA0-85D0ACDB19FF}" destId="{74CD538A-071B-4992-ABDA-BD900F9B1762}" srcOrd="3" destOrd="0" presId="urn:microsoft.com/office/officeart/2005/8/layout/vList2"/>
    <dgm:cxn modelId="{AD80033A-4689-41E8-BD32-CF4932CB27AB}" type="presParOf" srcId="{01F49B99-0F9D-4615-9EA0-85D0ACDB19FF}" destId="{6B7AA49A-71AC-4C97-BEBE-0895FAB65EC0}" srcOrd="4" destOrd="0" presId="urn:microsoft.com/office/officeart/2005/8/layout/vList2"/>
    <dgm:cxn modelId="{30AD143C-089D-4A73-B424-CA299CFF0EE2}" type="presParOf" srcId="{01F49B99-0F9D-4615-9EA0-85D0ACDB19FF}" destId="{D16E9867-47BB-4E31-803C-6758A1EB15D6}" srcOrd="5" destOrd="0" presId="urn:microsoft.com/office/officeart/2005/8/layout/vList2"/>
    <dgm:cxn modelId="{2B2F0386-5DE6-4E3D-9BDB-26B8849BE49C}" type="presParOf" srcId="{01F49B99-0F9D-4615-9EA0-85D0ACDB19FF}" destId="{94E5F833-C107-4CCA-9AD5-7B26A8EAEB59}" srcOrd="6" destOrd="0" presId="urn:microsoft.com/office/officeart/2005/8/layout/vList2"/>
    <dgm:cxn modelId="{CA28CF99-B16E-4C80-88C5-71B4F0661A57}" type="presParOf" srcId="{01F49B99-0F9D-4615-9EA0-85D0ACDB19FF}" destId="{A5FF224D-DD1B-4352-9823-2AB650F08AEF}" srcOrd="7" destOrd="0" presId="urn:microsoft.com/office/officeart/2005/8/layout/vList2"/>
    <dgm:cxn modelId="{150A9366-1592-478E-817C-85DA78C6A42F}" type="presParOf" srcId="{01F49B99-0F9D-4615-9EA0-85D0ACDB19FF}" destId="{D4EFB041-CFB2-4854-90C5-B8D0E8995AAE}" srcOrd="8" destOrd="0" presId="urn:microsoft.com/office/officeart/2005/8/layout/vList2"/>
    <dgm:cxn modelId="{D2484FA0-4CBC-46CD-830D-E381C07B12E9}" type="presParOf" srcId="{01F49B99-0F9D-4615-9EA0-85D0ACDB19FF}" destId="{82422AE2-01DE-408B-85BD-F1A79BE842CF}" srcOrd="9" destOrd="0" presId="urn:microsoft.com/office/officeart/2005/8/layout/vList2"/>
    <dgm:cxn modelId="{067C3970-D4D8-4669-9157-D0051124A8F4}" type="presParOf" srcId="{01F49B99-0F9D-4615-9EA0-85D0ACDB19FF}" destId="{377694D2-FAD0-4D5B-8BD6-F39B4E914DF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9115E-1F67-428A-86C0-23E51C6A51C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5290876-AA7F-4BB0-AE25-3D454205DB9C}">
      <dgm:prSet/>
      <dgm:spPr/>
      <dgm:t>
        <a:bodyPr/>
        <a:lstStyle/>
        <a:p>
          <a:r>
            <a:rPr lang="en-US"/>
            <a:t>Where the organism is in the body: feces, lungs, tissue, urine</a:t>
          </a:r>
        </a:p>
      </dgm:t>
    </dgm:pt>
    <dgm:pt modelId="{85C496BF-D405-4502-9531-6347E4E3B845}" type="parTrans" cxnId="{9C52A689-BD77-48FF-B29E-9E6682230D28}">
      <dgm:prSet/>
      <dgm:spPr/>
      <dgm:t>
        <a:bodyPr/>
        <a:lstStyle/>
        <a:p>
          <a:endParaRPr lang="en-US"/>
        </a:p>
      </dgm:t>
    </dgm:pt>
    <dgm:pt modelId="{DA1F5F9D-F398-4BF3-8A9C-4E2685107A20}" type="sibTrans" cxnId="{9C52A689-BD77-48FF-B29E-9E6682230D28}">
      <dgm:prSet/>
      <dgm:spPr/>
      <dgm:t>
        <a:bodyPr/>
        <a:lstStyle/>
        <a:p>
          <a:endParaRPr lang="en-US"/>
        </a:p>
      </dgm:t>
    </dgm:pt>
    <dgm:pt modelId="{00ACEB0A-E2E9-407E-AF40-3A24E7904C42}">
      <dgm:prSet/>
      <dgm:spPr/>
      <dgm:t>
        <a:bodyPr/>
        <a:lstStyle/>
        <a:p>
          <a:r>
            <a:rPr lang="en-US"/>
            <a:t>Egg size (roughly) and shape</a:t>
          </a:r>
        </a:p>
      </dgm:t>
    </dgm:pt>
    <dgm:pt modelId="{B031DCF1-19E7-43F9-9374-3A4A645B04A8}" type="parTrans" cxnId="{BC808F50-B2A4-4E00-9035-4EF4060CF9D0}">
      <dgm:prSet/>
      <dgm:spPr/>
      <dgm:t>
        <a:bodyPr/>
        <a:lstStyle/>
        <a:p>
          <a:endParaRPr lang="en-US"/>
        </a:p>
      </dgm:t>
    </dgm:pt>
    <dgm:pt modelId="{F5166817-0F1C-4D37-BB2A-7D7676568627}" type="sibTrans" cxnId="{BC808F50-B2A4-4E00-9035-4EF4060CF9D0}">
      <dgm:prSet/>
      <dgm:spPr/>
      <dgm:t>
        <a:bodyPr/>
        <a:lstStyle/>
        <a:p>
          <a:endParaRPr lang="en-US"/>
        </a:p>
      </dgm:t>
    </dgm:pt>
    <dgm:pt modelId="{9C6D6A82-BD5D-4B3A-A32F-D87803F8DA08}">
      <dgm:prSet/>
      <dgm:spPr/>
      <dgm:t>
        <a:bodyPr/>
        <a:lstStyle/>
        <a:p>
          <a:r>
            <a:rPr lang="en-US"/>
            <a:t>Transmission and life cycle</a:t>
          </a:r>
        </a:p>
      </dgm:t>
    </dgm:pt>
    <dgm:pt modelId="{8794F331-642B-4E1A-821E-6B429D3C92EF}" type="parTrans" cxnId="{5CF11941-971D-49F0-8D0B-BE9AD001F9F0}">
      <dgm:prSet/>
      <dgm:spPr/>
      <dgm:t>
        <a:bodyPr/>
        <a:lstStyle/>
        <a:p>
          <a:endParaRPr lang="en-US"/>
        </a:p>
      </dgm:t>
    </dgm:pt>
    <dgm:pt modelId="{3083C381-416A-4438-B67A-24178E547058}" type="sibTrans" cxnId="{5CF11941-971D-49F0-8D0B-BE9AD001F9F0}">
      <dgm:prSet/>
      <dgm:spPr/>
      <dgm:t>
        <a:bodyPr/>
        <a:lstStyle/>
        <a:p>
          <a:endParaRPr lang="en-US"/>
        </a:p>
      </dgm:t>
    </dgm:pt>
    <dgm:pt modelId="{4A67DEF7-4B85-4823-9CDB-8C9F501D634A}">
      <dgm:prSet/>
      <dgm:spPr/>
      <dgm:t>
        <a:bodyPr/>
        <a:lstStyle/>
        <a:p>
          <a:r>
            <a:rPr lang="en-US"/>
            <a:t>Definitive host: where sexual development occurs</a:t>
          </a:r>
        </a:p>
      </dgm:t>
    </dgm:pt>
    <dgm:pt modelId="{649BBAA3-088D-4F29-B8D5-6B8BEDD3FD99}" type="parTrans" cxnId="{A4F48570-37F9-4233-B967-08455B4DBF79}">
      <dgm:prSet/>
      <dgm:spPr/>
      <dgm:t>
        <a:bodyPr/>
        <a:lstStyle/>
        <a:p>
          <a:endParaRPr lang="en-US"/>
        </a:p>
      </dgm:t>
    </dgm:pt>
    <dgm:pt modelId="{0987A6CF-8F29-4096-81DD-F31A73F29E5F}" type="sibTrans" cxnId="{A4F48570-37F9-4233-B967-08455B4DBF79}">
      <dgm:prSet/>
      <dgm:spPr/>
      <dgm:t>
        <a:bodyPr/>
        <a:lstStyle/>
        <a:p>
          <a:endParaRPr lang="en-US"/>
        </a:p>
      </dgm:t>
    </dgm:pt>
    <dgm:pt modelId="{DD3852B8-BA7B-40CF-9974-EDB3F353CCC5}">
      <dgm:prSet/>
      <dgm:spPr/>
      <dgm:t>
        <a:bodyPr/>
        <a:lstStyle/>
        <a:p>
          <a:r>
            <a:rPr lang="en-US"/>
            <a:t>Intermediate host: required for life cycle to be completed, where new morphological changes or development occur</a:t>
          </a:r>
        </a:p>
      </dgm:t>
    </dgm:pt>
    <dgm:pt modelId="{E88E916F-0AA4-4764-AF05-1EA895A0B573}" type="parTrans" cxnId="{F33318A4-D548-49C0-A356-2ACC578C87D1}">
      <dgm:prSet/>
      <dgm:spPr/>
      <dgm:t>
        <a:bodyPr/>
        <a:lstStyle/>
        <a:p>
          <a:endParaRPr lang="en-US"/>
        </a:p>
      </dgm:t>
    </dgm:pt>
    <dgm:pt modelId="{EF7D19A4-5D36-419E-8E97-126B6355C6B3}" type="sibTrans" cxnId="{F33318A4-D548-49C0-A356-2ACC578C87D1}">
      <dgm:prSet/>
      <dgm:spPr/>
      <dgm:t>
        <a:bodyPr/>
        <a:lstStyle/>
        <a:p>
          <a:endParaRPr lang="en-US"/>
        </a:p>
      </dgm:t>
    </dgm:pt>
    <dgm:pt modelId="{2F9AD6B7-6DF3-4F16-B61E-A223EB83B958}">
      <dgm:prSet/>
      <dgm:spPr/>
      <dgm:t>
        <a:bodyPr/>
        <a:lstStyle/>
        <a:p>
          <a:r>
            <a:rPr lang="en-US"/>
            <a:t>Free-living: does not require a host</a:t>
          </a:r>
        </a:p>
      </dgm:t>
    </dgm:pt>
    <dgm:pt modelId="{B8EF060C-D99E-4F4E-8069-001353B0FE38}" type="parTrans" cxnId="{0D25BEB5-5095-4444-8234-D12A26A3332A}">
      <dgm:prSet/>
      <dgm:spPr/>
      <dgm:t>
        <a:bodyPr/>
        <a:lstStyle/>
        <a:p>
          <a:endParaRPr lang="en-US"/>
        </a:p>
      </dgm:t>
    </dgm:pt>
    <dgm:pt modelId="{38419C30-E873-4FAD-861D-E732336024E1}" type="sibTrans" cxnId="{0D25BEB5-5095-4444-8234-D12A26A3332A}">
      <dgm:prSet/>
      <dgm:spPr/>
      <dgm:t>
        <a:bodyPr/>
        <a:lstStyle/>
        <a:p>
          <a:endParaRPr lang="en-US"/>
        </a:p>
      </dgm:t>
    </dgm:pt>
    <dgm:pt modelId="{DFBB81FB-BD59-4296-9E2E-0C77733BFB05}" type="pres">
      <dgm:prSet presAssocID="{85A9115E-1F67-428A-86C0-23E51C6A51C1}" presName="linear" presStyleCnt="0">
        <dgm:presLayoutVars>
          <dgm:animLvl val="lvl"/>
          <dgm:resizeHandles val="exact"/>
        </dgm:presLayoutVars>
      </dgm:prSet>
      <dgm:spPr/>
    </dgm:pt>
    <dgm:pt modelId="{91E203E4-60C2-4EF3-B558-E1AC2C433A4F}" type="pres">
      <dgm:prSet presAssocID="{55290876-AA7F-4BB0-AE25-3D454205DB9C}" presName="parentText" presStyleLbl="node1" presStyleIdx="0" presStyleCnt="6">
        <dgm:presLayoutVars>
          <dgm:chMax val="0"/>
          <dgm:bulletEnabled val="1"/>
        </dgm:presLayoutVars>
      </dgm:prSet>
      <dgm:spPr/>
    </dgm:pt>
    <dgm:pt modelId="{1C228C7F-A03A-44CF-9E49-02376EAD96B2}" type="pres">
      <dgm:prSet presAssocID="{DA1F5F9D-F398-4BF3-8A9C-4E2685107A20}" presName="spacer" presStyleCnt="0"/>
      <dgm:spPr/>
    </dgm:pt>
    <dgm:pt modelId="{0176F210-C7E3-418E-88D0-6F8C91BB016C}" type="pres">
      <dgm:prSet presAssocID="{00ACEB0A-E2E9-407E-AF40-3A24E7904C42}" presName="parentText" presStyleLbl="node1" presStyleIdx="1" presStyleCnt="6">
        <dgm:presLayoutVars>
          <dgm:chMax val="0"/>
          <dgm:bulletEnabled val="1"/>
        </dgm:presLayoutVars>
      </dgm:prSet>
      <dgm:spPr/>
    </dgm:pt>
    <dgm:pt modelId="{CD2E9F48-4CCD-4F71-A3FD-EEDBCA956093}" type="pres">
      <dgm:prSet presAssocID="{F5166817-0F1C-4D37-BB2A-7D7676568627}" presName="spacer" presStyleCnt="0"/>
      <dgm:spPr/>
    </dgm:pt>
    <dgm:pt modelId="{06B1DE62-D63C-4059-BF95-9DB6A738FB4E}" type="pres">
      <dgm:prSet presAssocID="{9C6D6A82-BD5D-4B3A-A32F-D87803F8DA08}" presName="parentText" presStyleLbl="node1" presStyleIdx="2" presStyleCnt="6">
        <dgm:presLayoutVars>
          <dgm:chMax val="0"/>
          <dgm:bulletEnabled val="1"/>
        </dgm:presLayoutVars>
      </dgm:prSet>
      <dgm:spPr/>
    </dgm:pt>
    <dgm:pt modelId="{96AAE401-33D4-4D5B-AFB5-73C2FC49F3FF}" type="pres">
      <dgm:prSet presAssocID="{3083C381-416A-4438-B67A-24178E547058}" presName="spacer" presStyleCnt="0"/>
      <dgm:spPr/>
    </dgm:pt>
    <dgm:pt modelId="{61D70D30-E8D2-42ED-888B-8A194303F129}" type="pres">
      <dgm:prSet presAssocID="{4A67DEF7-4B85-4823-9CDB-8C9F501D634A}" presName="parentText" presStyleLbl="node1" presStyleIdx="3" presStyleCnt="6">
        <dgm:presLayoutVars>
          <dgm:chMax val="0"/>
          <dgm:bulletEnabled val="1"/>
        </dgm:presLayoutVars>
      </dgm:prSet>
      <dgm:spPr/>
    </dgm:pt>
    <dgm:pt modelId="{224E35D9-EE6B-4CEE-898D-B9AD80C88971}" type="pres">
      <dgm:prSet presAssocID="{0987A6CF-8F29-4096-81DD-F31A73F29E5F}" presName="spacer" presStyleCnt="0"/>
      <dgm:spPr/>
    </dgm:pt>
    <dgm:pt modelId="{13D0AC6A-299D-43BD-9CDE-994D1AEBD034}" type="pres">
      <dgm:prSet presAssocID="{DD3852B8-BA7B-40CF-9974-EDB3F353CCC5}" presName="parentText" presStyleLbl="node1" presStyleIdx="4" presStyleCnt="6">
        <dgm:presLayoutVars>
          <dgm:chMax val="0"/>
          <dgm:bulletEnabled val="1"/>
        </dgm:presLayoutVars>
      </dgm:prSet>
      <dgm:spPr/>
    </dgm:pt>
    <dgm:pt modelId="{3B832739-C129-4544-8D19-C01894AE4836}" type="pres">
      <dgm:prSet presAssocID="{EF7D19A4-5D36-419E-8E97-126B6355C6B3}" presName="spacer" presStyleCnt="0"/>
      <dgm:spPr/>
    </dgm:pt>
    <dgm:pt modelId="{422B5033-6BF7-4412-BF15-45518D75B62C}" type="pres">
      <dgm:prSet presAssocID="{2F9AD6B7-6DF3-4F16-B61E-A223EB83B958}" presName="parentText" presStyleLbl="node1" presStyleIdx="5" presStyleCnt="6">
        <dgm:presLayoutVars>
          <dgm:chMax val="0"/>
          <dgm:bulletEnabled val="1"/>
        </dgm:presLayoutVars>
      </dgm:prSet>
      <dgm:spPr/>
    </dgm:pt>
  </dgm:ptLst>
  <dgm:cxnLst>
    <dgm:cxn modelId="{84BEC419-7BF4-49D5-AB60-679B58519DFB}" type="presOf" srcId="{2F9AD6B7-6DF3-4F16-B61E-A223EB83B958}" destId="{422B5033-6BF7-4412-BF15-45518D75B62C}" srcOrd="0" destOrd="0" presId="urn:microsoft.com/office/officeart/2005/8/layout/vList2"/>
    <dgm:cxn modelId="{6EADDB2D-A11A-4ACC-86AE-F52DDCF0D3EE}" type="presOf" srcId="{85A9115E-1F67-428A-86C0-23E51C6A51C1}" destId="{DFBB81FB-BD59-4296-9E2E-0C77733BFB05}" srcOrd="0" destOrd="0" presId="urn:microsoft.com/office/officeart/2005/8/layout/vList2"/>
    <dgm:cxn modelId="{4948F736-FBC5-4DCD-A8F1-6644DF4BDFEF}" type="presOf" srcId="{4A67DEF7-4B85-4823-9CDB-8C9F501D634A}" destId="{61D70D30-E8D2-42ED-888B-8A194303F129}" srcOrd="0" destOrd="0" presId="urn:microsoft.com/office/officeart/2005/8/layout/vList2"/>
    <dgm:cxn modelId="{5CF11941-971D-49F0-8D0B-BE9AD001F9F0}" srcId="{85A9115E-1F67-428A-86C0-23E51C6A51C1}" destId="{9C6D6A82-BD5D-4B3A-A32F-D87803F8DA08}" srcOrd="2" destOrd="0" parTransId="{8794F331-642B-4E1A-821E-6B429D3C92EF}" sibTransId="{3083C381-416A-4438-B67A-24178E547058}"/>
    <dgm:cxn modelId="{EE02B861-D5AC-407B-87E9-8B261E8C6BEC}" type="presOf" srcId="{55290876-AA7F-4BB0-AE25-3D454205DB9C}" destId="{91E203E4-60C2-4EF3-B558-E1AC2C433A4F}" srcOrd="0" destOrd="0" presId="urn:microsoft.com/office/officeart/2005/8/layout/vList2"/>
    <dgm:cxn modelId="{A4F48570-37F9-4233-B967-08455B4DBF79}" srcId="{85A9115E-1F67-428A-86C0-23E51C6A51C1}" destId="{4A67DEF7-4B85-4823-9CDB-8C9F501D634A}" srcOrd="3" destOrd="0" parTransId="{649BBAA3-088D-4F29-B8D5-6B8BEDD3FD99}" sibTransId="{0987A6CF-8F29-4096-81DD-F31A73F29E5F}"/>
    <dgm:cxn modelId="{BC808F50-B2A4-4E00-9035-4EF4060CF9D0}" srcId="{85A9115E-1F67-428A-86C0-23E51C6A51C1}" destId="{00ACEB0A-E2E9-407E-AF40-3A24E7904C42}" srcOrd="1" destOrd="0" parTransId="{B031DCF1-19E7-43F9-9374-3A4A645B04A8}" sibTransId="{F5166817-0F1C-4D37-BB2A-7D7676568627}"/>
    <dgm:cxn modelId="{6CE91281-FD34-4A19-8F81-600870EC6038}" type="presOf" srcId="{00ACEB0A-E2E9-407E-AF40-3A24E7904C42}" destId="{0176F210-C7E3-418E-88D0-6F8C91BB016C}" srcOrd="0" destOrd="0" presId="urn:microsoft.com/office/officeart/2005/8/layout/vList2"/>
    <dgm:cxn modelId="{9C52A689-BD77-48FF-B29E-9E6682230D28}" srcId="{85A9115E-1F67-428A-86C0-23E51C6A51C1}" destId="{55290876-AA7F-4BB0-AE25-3D454205DB9C}" srcOrd="0" destOrd="0" parTransId="{85C496BF-D405-4502-9531-6347E4E3B845}" sibTransId="{DA1F5F9D-F398-4BF3-8A9C-4E2685107A20}"/>
    <dgm:cxn modelId="{F33318A4-D548-49C0-A356-2ACC578C87D1}" srcId="{85A9115E-1F67-428A-86C0-23E51C6A51C1}" destId="{DD3852B8-BA7B-40CF-9974-EDB3F353CCC5}" srcOrd="4" destOrd="0" parTransId="{E88E916F-0AA4-4764-AF05-1EA895A0B573}" sibTransId="{EF7D19A4-5D36-419E-8E97-126B6355C6B3}"/>
    <dgm:cxn modelId="{0D25BEB5-5095-4444-8234-D12A26A3332A}" srcId="{85A9115E-1F67-428A-86C0-23E51C6A51C1}" destId="{2F9AD6B7-6DF3-4F16-B61E-A223EB83B958}" srcOrd="5" destOrd="0" parTransId="{B8EF060C-D99E-4F4E-8069-001353B0FE38}" sibTransId="{38419C30-E873-4FAD-861D-E732336024E1}"/>
    <dgm:cxn modelId="{ACF724CA-21F4-47F6-B752-4750F2011052}" type="presOf" srcId="{9C6D6A82-BD5D-4B3A-A32F-D87803F8DA08}" destId="{06B1DE62-D63C-4059-BF95-9DB6A738FB4E}" srcOrd="0" destOrd="0" presId="urn:microsoft.com/office/officeart/2005/8/layout/vList2"/>
    <dgm:cxn modelId="{F39FFDDD-5131-4140-8A63-F5BA0160B6D5}" type="presOf" srcId="{DD3852B8-BA7B-40CF-9974-EDB3F353CCC5}" destId="{13D0AC6A-299D-43BD-9CDE-994D1AEBD034}" srcOrd="0" destOrd="0" presId="urn:microsoft.com/office/officeart/2005/8/layout/vList2"/>
    <dgm:cxn modelId="{DF655501-DA6F-4EBC-BC4A-F754E5345B1C}" type="presParOf" srcId="{DFBB81FB-BD59-4296-9E2E-0C77733BFB05}" destId="{91E203E4-60C2-4EF3-B558-E1AC2C433A4F}" srcOrd="0" destOrd="0" presId="urn:microsoft.com/office/officeart/2005/8/layout/vList2"/>
    <dgm:cxn modelId="{819F67D6-FA15-4D4F-8A8F-F3F9538EE6FC}" type="presParOf" srcId="{DFBB81FB-BD59-4296-9E2E-0C77733BFB05}" destId="{1C228C7F-A03A-44CF-9E49-02376EAD96B2}" srcOrd="1" destOrd="0" presId="urn:microsoft.com/office/officeart/2005/8/layout/vList2"/>
    <dgm:cxn modelId="{80A327F8-E20F-456E-BBCC-14356D12EAD3}" type="presParOf" srcId="{DFBB81FB-BD59-4296-9E2E-0C77733BFB05}" destId="{0176F210-C7E3-418E-88D0-6F8C91BB016C}" srcOrd="2" destOrd="0" presId="urn:microsoft.com/office/officeart/2005/8/layout/vList2"/>
    <dgm:cxn modelId="{289B3677-971A-45E1-8A08-9BF2A01AB787}" type="presParOf" srcId="{DFBB81FB-BD59-4296-9E2E-0C77733BFB05}" destId="{CD2E9F48-4CCD-4F71-A3FD-EEDBCA956093}" srcOrd="3" destOrd="0" presId="urn:microsoft.com/office/officeart/2005/8/layout/vList2"/>
    <dgm:cxn modelId="{3E67BCD8-CE32-4969-880E-7550556A9159}" type="presParOf" srcId="{DFBB81FB-BD59-4296-9E2E-0C77733BFB05}" destId="{06B1DE62-D63C-4059-BF95-9DB6A738FB4E}" srcOrd="4" destOrd="0" presId="urn:microsoft.com/office/officeart/2005/8/layout/vList2"/>
    <dgm:cxn modelId="{3FCF6EAC-9364-420A-B84D-DBBA63861D33}" type="presParOf" srcId="{DFBB81FB-BD59-4296-9E2E-0C77733BFB05}" destId="{96AAE401-33D4-4D5B-AFB5-73C2FC49F3FF}" srcOrd="5" destOrd="0" presId="urn:microsoft.com/office/officeart/2005/8/layout/vList2"/>
    <dgm:cxn modelId="{E96DDB9A-4D67-4903-A196-53F817A74133}" type="presParOf" srcId="{DFBB81FB-BD59-4296-9E2E-0C77733BFB05}" destId="{61D70D30-E8D2-42ED-888B-8A194303F129}" srcOrd="6" destOrd="0" presId="urn:microsoft.com/office/officeart/2005/8/layout/vList2"/>
    <dgm:cxn modelId="{28EA85A9-0BB9-45DA-9B42-2EFE08BB627E}" type="presParOf" srcId="{DFBB81FB-BD59-4296-9E2E-0C77733BFB05}" destId="{224E35D9-EE6B-4CEE-898D-B9AD80C88971}" srcOrd="7" destOrd="0" presId="urn:microsoft.com/office/officeart/2005/8/layout/vList2"/>
    <dgm:cxn modelId="{7DBDDD7E-F680-42B8-951D-BD968010E06F}" type="presParOf" srcId="{DFBB81FB-BD59-4296-9E2E-0C77733BFB05}" destId="{13D0AC6A-299D-43BD-9CDE-994D1AEBD034}" srcOrd="8" destOrd="0" presId="urn:microsoft.com/office/officeart/2005/8/layout/vList2"/>
    <dgm:cxn modelId="{4D34A37D-7A3C-42B2-92F7-0A2FAEC893E9}" type="presParOf" srcId="{DFBB81FB-BD59-4296-9E2E-0C77733BFB05}" destId="{3B832739-C129-4544-8D19-C01894AE4836}" srcOrd="9" destOrd="0" presId="urn:microsoft.com/office/officeart/2005/8/layout/vList2"/>
    <dgm:cxn modelId="{FD8616EE-0138-4B45-ADC0-0F9900460764}" type="presParOf" srcId="{DFBB81FB-BD59-4296-9E2E-0C77733BFB05}" destId="{422B5033-6BF7-4412-BF15-45518D75B62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F4DE4-FF42-4274-9D47-C3FB8891CB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11D8C5-46C4-4773-867F-6832F7F550FB}">
      <dgm:prSet/>
      <dgm:spPr/>
      <dgm:t>
        <a:bodyPr/>
        <a:lstStyle/>
        <a:p>
          <a:r>
            <a:rPr lang="en-US"/>
            <a:t>Stool O&amp;P</a:t>
          </a:r>
        </a:p>
      </dgm:t>
    </dgm:pt>
    <dgm:pt modelId="{CD2E8CCE-5B5B-4EC3-B1DF-10CF0738A9DA}" type="parTrans" cxnId="{B362767A-F52A-4274-B470-B25D19F547CF}">
      <dgm:prSet/>
      <dgm:spPr/>
      <dgm:t>
        <a:bodyPr/>
        <a:lstStyle/>
        <a:p>
          <a:endParaRPr lang="en-US"/>
        </a:p>
      </dgm:t>
    </dgm:pt>
    <dgm:pt modelId="{F4242AEB-A99F-4348-B48C-758A7EC8AAF7}" type="sibTrans" cxnId="{B362767A-F52A-4274-B470-B25D19F547CF}">
      <dgm:prSet/>
      <dgm:spPr/>
      <dgm:t>
        <a:bodyPr/>
        <a:lstStyle/>
        <a:p>
          <a:endParaRPr lang="en-US"/>
        </a:p>
      </dgm:t>
    </dgm:pt>
    <dgm:pt modelId="{9AFB0068-40AD-44FF-9B1C-7F0FBEE0A82C}">
      <dgm:prSet/>
      <dgm:spPr/>
      <dgm:t>
        <a:bodyPr/>
        <a:lstStyle/>
        <a:p>
          <a:r>
            <a:rPr lang="en-US"/>
            <a:t>Sedimentation concentration will recover both fertilized and unfertilized eggs</a:t>
          </a:r>
        </a:p>
      </dgm:t>
    </dgm:pt>
    <dgm:pt modelId="{955120B0-E35A-414D-8205-2DFCDC87464A}" type="parTrans" cxnId="{6A0962E2-4586-45B4-88F7-016028AB432D}">
      <dgm:prSet/>
      <dgm:spPr/>
      <dgm:t>
        <a:bodyPr/>
        <a:lstStyle/>
        <a:p>
          <a:endParaRPr lang="en-US"/>
        </a:p>
      </dgm:t>
    </dgm:pt>
    <dgm:pt modelId="{6E55059F-EF1D-4F59-9101-CC2C7140DE2B}" type="sibTrans" cxnId="{6A0962E2-4586-45B4-88F7-016028AB432D}">
      <dgm:prSet/>
      <dgm:spPr/>
      <dgm:t>
        <a:bodyPr/>
        <a:lstStyle/>
        <a:p>
          <a:endParaRPr lang="en-US"/>
        </a:p>
      </dgm:t>
    </dgm:pt>
    <dgm:pt modelId="{A0135F10-E9BF-43CC-8A2E-53C873EF17FB}">
      <dgm:prSet/>
      <dgm:spPr/>
      <dgm:t>
        <a:bodyPr/>
        <a:lstStyle/>
        <a:p>
          <a:r>
            <a:rPr lang="en-US"/>
            <a:t>Eggs will be very difficult to identify from a permanent stained smear</a:t>
          </a:r>
        </a:p>
      </dgm:t>
    </dgm:pt>
    <dgm:pt modelId="{2D175D98-A939-4D7C-B98D-CCAF8FE9B19B}" type="parTrans" cxnId="{03EFA6B2-7AA7-4555-9648-C494265C4BBC}">
      <dgm:prSet/>
      <dgm:spPr/>
      <dgm:t>
        <a:bodyPr/>
        <a:lstStyle/>
        <a:p>
          <a:endParaRPr lang="en-US"/>
        </a:p>
      </dgm:t>
    </dgm:pt>
    <dgm:pt modelId="{4429F92F-BBE0-4191-8F91-3DDC93A53A9C}" type="sibTrans" cxnId="{03EFA6B2-7AA7-4555-9648-C494265C4BBC}">
      <dgm:prSet/>
      <dgm:spPr/>
      <dgm:t>
        <a:bodyPr/>
        <a:lstStyle/>
        <a:p>
          <a:endParaRPr lang="en-US"/>
        </a:p>
      </dgm:t>
    </dgm:pt>
    <dgm:pt modelId="{7A9E4CE7-FB43-4AD6-B5AA-5AC32CD61C5C}">
      <dgm:prSet/>
      <dgm:spPr/>
      <dgm:t>
        <a:bodyPr/>
        <a:lstStyle/>
        <a:p>
          <a:r>
            <a:rPr lang="en-US"/>
            <a:t>Charcot Leyden crystals</a:t>
          </a:r>
        </a:p>
      </dgm:t>
    </dgm:pt>
    <dgm:pt modelId="{4D1EE5E7-C7E4-458C-8B14-552E1D951D2A}" type="parTrans" cxnId="{3CB9B137-7399-400E-92D0-86679829BB5B}">
      <dgm:prSet/>
      <dgm:spPr/>
      <dgm:t>
        <a:bodyPr/>
        <a:lstStyle/>
        <a:p>
          <a:endParaRPr lang="en-US"/>
        </a:p>
      </dgm:t>
    </dgm:pt>
    <dgm:pt modelId="{E30DAAA0-1D8E-4A1C-B8D4-C972C24EDA61}" type="sibTrans" cxnId="{3CB9B137-7399-400E-92D0-86679829BB5B}">
      <dgm:prSet/>
      <dgm:spPr/>
      <dgm:t>
        <a:bodyPr/>
        <a:lstStyle/>
        <a:p>
          <a:endParaRPr lang="en-US"/>
        </a:p>
      </dgm:t>
    </dgm:pt>
    <dgm:pt modelId="{781A9F37-FFDF-406C-8049-4FC5D34BE73F}">
      <dgm:prSet/>
      <dgm:spPr/>
      <dgm:t>
        <a:bodyPr/>
        <a:lstStyle/>
        <a:p>
          <a:r>
            <a:rPr lang="en-US"/>
            <a:t>Eggs are 45 to 90 µm</a:t>
          </a:r>
        </a:p>
      </dgm:t>
    </dgm:pt>
    <dgm:pt modelId="{DBD903A8-A254-49B2-A8C0-CBC8FFD92F97}" type="parTrans" cxnId="{054CE87D-5A55-4971-881C-968D5C696BD8}">
      <dgm:prSet/>
      <dgm:spPr/>
      <dgm:t>
        <a:bodyPr/>
        <a:lstStyle/>
        <a:p>
          <a:endParaRPr lang="en-US"/>
        </a:p>
      </dgm:t>
    </dgm:pt>
    <dgm:pt modelId="{E208E1FB-3856-448C-9524-F73D3F9E606E}" type="sibTrans" cxnId="{054CE87D-5A55-4971-881C-968D5C696BD8}">
      <dgm:prSet/>
      <dgm:spPr/>
      <dgm:t>
        <a:bodyPr/>
        <a:lstStyle/>
        <a:p>
          <a:endParaRPr lang="en-US"/>
        </a:p>
      </dgm:t>
    </dgm:pt>
    <dgm:pt modelId="{2D8B1008-7238-4AC3-BB0E-09CEC0E50B7D}">
      <dgm:prSet/>
      <dgm:spPr/>
      <dgm:t>
        <a:bodyPr/>
        <a:lstStyle/>
        <a:p>
          <a:r>
            <a:rPr lang="en-US"/>
            <a:t>External mammillated layer</a:t>
          </a:r>
        </a:p>
      </dgm:t>
    </dgm:pt>
    <dgm:pt modelId="{42EE25DF-9653-4682-8A14-55E78510DBC0}" type="parTrans" cxnId="{47A314EB-80EF-4000-9F14-79F4939FD6ED}">
      <dgm:prSet/>
      <dgm:spPr/>
      <dgm:t>
        <a:bodyPr/>
        <a:lstStyle/>
        <a:p>
          <a:endParaRPr lang="en-US"/>
        </a:p>
      </dgm:t>
    </dgm:pt>
    <dgm:pt modelId="{70C7FAAA-12DF-49CA-AF35-6F24FA06DE1E}" type="sibTrans" cxnId="{47A314EB-80EF-4000-9F14-79F4939FD6ED}">
      <dgm:prSet/>
      <dgm:spPr/>
      <dgm:t>
        <a:bodyPr/>
        <a:lstStyle/>
        <a:p>
          <a:endParaRPr lang="en-US"/>
        </a:p>
      </dgm:t>
    </dgm:pt>
    <dgm:pt modelId="{9B8310CB-3B17-4A5E-84E7-98320A68429A}">
      <dgm:prSet/>
      <dgm:spPr/>
      <dgm:t>
        <a:bodyPr/>
        <a:lstStyle/>
        <a:p>
          <a:r>
            <a:rPr lang="en-US"/>
            <a:t>Worm Identification</a:t>
          </a:r>
        </a:p>
      </dgm:t>
    </dgm:pt>
    <dgm:pt modelId="{8A5241D3-382D-4A7B-ABAD-E97EF2D621DD}" type="parTrans" cxnId="{938A086B-EEE9-4D28-B504-2A64F57F1018}">
      <dgm:prSet/>
      <dgm:spPr/>
      <dgm:t>
        <a:bodyPr/>
        <a:lstStyle/>
        <a:p>
          <a:endParaRPr lang="en-US"/>
        </a:p>
      </dgm:t>
    </dgm:pt>
    <dgm:pt modelId="{15D062EC-3EE6-4655-9FA1-B828ABD66AC4}" type="sibTrans" cxnId="{938A086B-EEE9-4D28-B504-2A64F57F1018}">
      <dgm:prSet/>
      <dgm:spPr/>
      <dgm:t>
        <a:bodyPr/>
        <a:lstStyle/>
        <a:p>
          <a:endParaRPr lang="en-US"/>
        </a:p>
      </dgm:t>
    </dgm:pt>
    <dgm:pt modelId="{188366FF-D7C8-4046-BFFC-AF6FD7E02C79}">
      <dgm:prSet/>
      <dgm:spPr/>
      <dgm:t>
        <a:bodyPr/>
        <a:lstStyle/>
        <a:p>
          <a:r>
            <a:rPr lang="en-US"/>
            <a:t>Larvae can be recovered from sputum</a:t>
          </a:r>
        </a:p>
      </dgm:t>
    </dgm:pt>
    <dgm:pt modelId="{48FC611F-FBF1-458C-B427-1C16587AE461}" type="parTrans" cxnId="{6C39D90F-14CE-4117-AE2D-3BF04DE7A164}">
      <dgm:prSet/>
      <dgm:spPr/>
      <dgm:t>
        <a:bodyPr/>
        <a:lstStyle/>
        <a:p>
          <a:endParaRPr lang="en-US"/>
        </a:p>
      </dgm:t>
    </dgm:pt>
    <dgm:pt modelId="{35B79F71-78D1-455F-B2E3-99E90296619F}" type="sibTrans" cxnId="{6C39D90F-14CE-4117-AE2D-3BF04DE7A164}">
      <dgm:prSet/>
      <dgm:spPr/>
      <dgm:t>
        <a:bodyPr/>
        <a:lstStyle/>
        <a:p>
          <a:endParaRPr lang="en-US"/>
        </a:p>
      </dgm:t>
    </dgm:pt>
    <dgm:pt modelId="{55E8F10E-B9F3-4FF3-8468-891611DCD5F8}">
      <dgm:prSet/>
      <dgm:spPr/>
      <dgm:t>
        <a:bodyPr/>
        <a:lstStyle/>
        <a:p>
          <a:r>
            <a:rPr lang="en-US"/>
            <a:t>Can differentiate male from female</a:t>
          </a:r>
        </a:p>
      </dgm:t>
    </dgm:pt>
    <dgm:pt modelId="{F728E665-F90B-42BC-B439-516EDC66A12B}" type="parTrans" cxnId="{9EA33468-F20F-4BFA-8006-E58A56D2A16D}">
      <dgm:prSet/>
      <dgm:spPr/>
      <dgm:t>
        <a:bodyPr/>
        <a:lstStyle/>
        <a:p>
          <a:endParaRPr lang="en-US"/>
        </a:p>
      </dgm:t>
    </dgm:pt>
    <dgm:pt modelId="{2C674119-2BF9-4E56-8951-35DA62C2A7B0}" type="sibTrans" cxnId="{9EA33468-F20F-4BFA-8006-E58A56D2A16D}">
      <dgm:prSet/>
      <dgm:spPr/>
      <dgm:t>
        <a:bodyPr/>
        <a:lstStyle/>
        <a:p>
          <a:endParaRPr lang="en-US"/>
        </a:p>
      </dgm:t>
    </dgm:pt>
    <dgm:pt modelId="{DF0CA42B-0D4A-4B09-9DCB-BAEBC13C5EBC}" type="pres">
      <dgm:prSet presAssocID="{FA5F4DE4-FF42-4274-9D47-C3FB8891CB51}" presName="linear" presStyleCnt="0">
        <dgm:presLayoutVars>
          <dgm:animLvl val="lvl"/>
          <dgm:resizeHandles val="exact"/>
        </dgm:presLayoutVars>
      </dgm:prSet>
      <dgm:spPr/>
    </dgm:pt>
    <dgm:pt modelId="{91B4ECDD-EF10-4C9D-B4CF-AB945303FA68}" type="pres">
      <dgm:prSet presAssocID="{2411D8C5-46C4-4773-867F-6832F7F550FB}" presName="parentText" presStyleLbl="node1" presStyleIdx="0" presStyleCnt="2">
        <dgm:presLayoutVars>
          <dgm:chMax val="0"/>
          <dgm:bulletEnabled val="1"/>
        </dgm:presLayoutVars>
      </dgm:prSet>
      <dgm:spPr/>
    </dgm:pt>
    <dgm:pt modelId="{B9C75C2C-12E2-49F2-8848-AB506247C62B}" type="pres">
      <dgm:prSet presAssocID="{2411D8C5-46C4-4773-867F-6832F7F550FB}" presName="childText" presStyleLbl="revTx" presStyleIdx="0" presStyleCnt="2">
        <dgm:presLayoutVars>
          <dgm:bulletEnabled val="1"/>
        </dgm:presLayoutVars>
      </dgm:prSet>
      <dgm:spPr/>
    </dgm:pt>
    <dgm:pt modelId="{DA6E6341-04F5-4BAF-86B1-51B189E75C76}" type="pres">
      <dgm:prSet presAssocID="{9B8310CB-3B17-4A5E-84E7-98320A68429A}" presName="parentText" presStyleLbl="node1" presStyleIdx="1" presStyleCnt="2">
        <dgm:presLayoutVars>
          <dgm:chMax val="0"/>
          <dgm:bulletEnabled val="1"/>
        </dgm:presLayoutVars>
      </dgm:prSet>
      <dgm:spPr/>
    </dgm:pt>
    <dgm:pt modelId="{989E6B64-5619-488A-BA55-E6231FC2EFEC}" type="pres">
      <dgm:prSet presAssocID="{9B8310CB-3B17-4A5E-84E7-98320A68429A}" presName="childText" presStyleLbl="revTx" presStyleIdx="1" presStyleCnt="2">
        <dgm:presLayoutVars>
          <dgm:bulletEnabled val="1"/>
        </dgm:presLayoutVars>
      </dgm:prSet>
      <dgm:spPr/>
    </dgm:pt>
  </dgm:ptLst>
  <dgm:cxnLst>
    <dgm:cxn modelId="{819F990C-87E0-423B-B3AF-6B8EF6CCC0F3}" type="presOf" srcId="{9B8310CB-3B17-4A5E-84E7-98320A68429A}" destId="{DA6E6341-04F5-4BAF-86B1-51B189E75C76}" srcOrd="0" destOrd="0" presId="urn:microsoft.com/office/officeart/2005/8/layout/vList2"/>
    <dgm:cxn modelId="{6C39D90F-14CE-4117-AE2D-3BF04DE7A164}" srcId="{9B8310CB-3B17-4A5E-84E7-98320A68429A}" destId="{188366FF-D7C8-4046-BFFC-AF6FD7E02C79}" srcOrd="0" destOrd="0" parTransId="{48FC611F-FBF1-458C-B427-1C16587AE461}" sibTransId="{35B79F71-78D1-455F-B2E3-99E90296619F}"/>
    <dgm:cxn modelId="{3CB9B137-7399-400E-92D0-86679829BB5B}" srcId="{2411D8C5-46C4-4773-867F-6832F7F550FB}" destId="{7A9E4CE7-FB43-4AD6-B5AA-5AC32CD61C5C}" srcOrd="2" destOrd="0" parTransId="{4D1EE5E7-C7E4-458C-8B14-552E1D951D2A}" sibTransId="{E30DAAA0-1D8E-4A1C-B8D4-C972C24EDA61}"/>
    <dgm:cxn modelId="{9EA33468-F20F-4BFA-8006-E58A56D2A16D}" srcId="{9B8310CB-3B17-4A5E-84E7-98320A68429A}" destId="{55E8F10E-B9F3-4FF3-8468-891611DCD5F8}" srcOrd="1" destOrd="0" parTransId="{F728E665-F90B-42BC-B439-516EDC66A12B}" sibTransId="{2C674119-2BF9-4E56-8951-35DA62C2A7B0}"/>
    <dgm:cxn modelId="{938A086B-EEE9-4D28-B504-2A64F57F1018}" srcId="{FA5F4DE4-FF42-4274-9D47-C3FB8891CB51}" destId="{9B8310CB-3B17-4A5E-84E7-98320A68429A}" srcOrd="1" destOrd="0" parTransId="{8A5241D3-382D-4A7B-ABAD-E97EF2D621DD}" sibTransId="{15D062EC-3EE6-4655-9FA1-B828ABD66AC4}"/>
    <dgm:cxn modelId="{C74E9953-2A40-4F1F-A995-752EC032F4F5}" type="presOf" srcId="{2411D8C5-46C4-4773-867F-6832F7F550FB}" destId="{91B4ECDD-EF10-4C9D-B4CF-AB945303FA68}" srcOrd="0" destOrd="0" presId="urn:microsoft.com/office/officeart/2005/8/layout/vList2"/>
    <dgm:cxn modelId="{E1638954-C401-411C-8DE7-9A3393E8DEE3}" type="presOf" srcId="{2D8B1008-7238-4AC3-BB0E-09CEC0E50B7D}" destId="{B9C75C2C-12E2-49F2-8848-AB506247C62B}" srcOrd="0" destOrd="4" presId="urn:microsoft.com/office/officeart/2005/8/layout/vList2"/>
    <dgm:cxn modelId="{3773D855-AC2F-4A57-B24F-646C74B25BDD}" type="presOf" srcId="{55E8F10E-B9F3-4FF3-8468-891611DCD5F8}" destId="{989E6B64-5619-488A-BA55-E6231FC2EFEC}" srcOrd="0" destOrd="1" presId="urn:microsoft.com/office/officeart/2005/8/layout/vList2"/>
    <dgm:cxn modelId="{B362767A-F52A-4274-B470-B25D19F547CF}" srcId="{FA5F4DE4-FF42-4274-9D47-C3FB8891CB51}" destId="{2411D8C5-46C4-4773-867F-6832F7F550FB}" srcOrd="0" destOrd="0" parTransId="{CD2E8CCE-5B5B-4EC3-B1DF-10CF0738A9DA}" sibTransId="{F4242AEB-A99F-4348-B48C-758A7EC8AAF7}"/>
    <dgm:cxn modelId="{054CE87D-5A55-4971-881C-968D5C696BD8}" srcId="{2411D8C5-46C4-4773-867F-6832F7F550FB}" destId="{781A9F37-FFDF-406C-8049-4FC5D34BE73F}" srcOrd="3" destOrd="0" parTransId="{DBD903A8-A254-49B2-A8C0-CBC8FFD92F97}" sibTransId="{E208E1FB-3856-448C-9524-F73D3F9E606E}"/>
    <dgm:cxn modelId="{7DEB9DA2-9661-4FE0-B4B9-24452D400427}" type="presOf" srcId="{188366FF-D7C8-4046-BFFC-AF6FD7E02C79}" destId="{989E6B64-5619-488A-BA55-E6231FC2EFEC}" srcOrd="0" destOrd="0" presId="urn:microsoft.com/office/officeart/2005/8/layout/vList2"/>
    <dgm:cxn modelId="{03EFA6B2-7AA7-4555-9648-C494265C4BBC}" srcId="{2411D8C5-46C4-4773-867F-6832F7F550FB}" destId="{A0135F10-E9BF-43CC-8A2E-53C873EF17FB}" srcOrd="1" destOrd="0" parTransId="{2D175D98-A939-4D7C-B98D-CCAF8FE9B19B}" sibTransId="{4429F92F-BBE0-4191-8F91-3DDC93A53A9C}"/>
    <dgm:cxn modelId="{0F3084B9-78D0-48E8-B247-D06E4C1A60E6}" type="presOf" srcId="{7A9E4CE7-FB43-4AD6-B5AA-5AC32CD61C5C}" destId="{B9C75C2C-12E2-49F2-8848-AB506247C62B}" srcOrd="0" destOrd="2" presId="urn:microsoft.com/office/officeart/2005/8/layout/vList2"/>
    <dgm:cxn modelId="{CA3B32BD-20DE-4997-AF84-16D3C3E980F1}" type="presOf" srcId="{9AFB0068-40AD-44FF-9B1C-7F0FBEE0A82C}" destId="{B9C75C2C-12E2-49F2-8848-AB506247C62B}" srcOrd="0" destOrd="0" presId="urn:microsoft.com/office/officeart/2005/8/layout/vList2"/>
    <dgm:cxn modelId="{A28A93CF-09E1-4441-915F-BD0F736215A5}" type="presOf" srcId="{A0135F10-E9BF-43CC-8A2E-53C873EF17FB}" destId="{B9C75C2C-12E2-49F2-8848-AB506247C62B}" srcOrd="0" destOrd="1" presId="urn:microsoft.com/office/officeart/2005/8/layout/vList2"/>
    <dgm:cxn modelId="{6A0962E2-4586-45B4-88F7-016028AB432D}" srcId="{2411D8C5-46C4-4773-867F-6832F7F550FB}" destId="{9AFB0068-40AD-44FF-9B1C-7F0FBEE0A82C}" srcOrd="0" destOrd="0" parTransId="{955120B0-E35A-414D-8205-2DFCDC87464A}" sibTransId="{6E55059F-EF1D-4F59-9101-CC2C7140DE2B}"/>
    <dgm:cxn modelId="{47A314EB-80EF-4000-9F14-79F4939FD6ED}" srcId="{2411D8C5-46C4-4773-867F-6832F7F550FB}" destId="{2D8B1008-7238-4AC3-BB0E-09CEC0E50B7D}" srcOrd="4" destOrd="0" parTransId="{42EE25DF-9653-4682-8A14-55E78510DBC0}" sibTransId="{70C7FAAA-12DF-49CA-AF35-6F24FA06DE1E}"/>
    <dgm:cxn modelId="{A819DAEC-A22F-4598-A766-886F19B31FC1}" type="presOf" srcId="{FA5F4DE4-FF42-4274-9D47-C3FB8891CB51}" destId="{DF0CA42B-0D4A-4B09-9DCB-BAEBC13C5EBC}" srcOrd="0" destOrd="0" presId="urn:microsoft.com/office/officeart/2005/8/layout/vList2"/>
    <dgm:cxn modelId="{156564FF-367A-446B-A3BC-8EBF5594425A}" type="presOf" srcId="{781A9F37-FFDF-406C-8049-4FC5D34BE73F}" destId="{B9C75C2C-12E2-49F2-8848-AB506247C62B}" srcOrd="0" destOrd="3" presId="urn:microsoft.com/office/officeart/2005/8/layout/vList2"/>
    <dgm:cxn modelId="{B654B4F2-F138-4AED-BDE0-6713ABBA176E}" type="presParOf" srcId="{DF0CA42B-0D4A-4B09-9DCB-BAEBC13C5EBC}" destId="{91B4ECDD-EF10-4C9D-B4CF-AB945303FA68}" srcOrd="0" destOrd="0" presId="urn:microsoft.com/office/officeart/2005/8/layout/vList2"/>
    <dgm:cxn modelId="{8A037C83-7706-4CD3-9B56-9A8D9FE59F14}" type="presParOf" srcId="{DF0CA42B-0D4A-4B09-9DCB-BAEBC13C5EBC}" destId="{B9C75C2C-12E2-49F2-8848-AB506247C62B}" srcOrd="1" destOrd="0" presId="urn:microsoft.com/office/officeart/2005/8/layout/vList2"/>
    <dgm:cxn modelId="{16A059C2-7780-48CB-A674-9D2D660BC15D}" type="presParOf" srcId="{DF0CA42B-0D4A-4B09-9DCB-BAEBC13C5EBC}" destId="{DA6E6341-04F5-4BAF-86B1-51B189E75C76}" srcOrd="2" destOrd="0" presId="urn:microsoft.com/office/officeart/2005/8/layout/vList2"/>
    <dgm:cxn modelId="{91716433-5C0C-4811-A7ED-F1F0F130080C}" type="presParOf" srcId="{DF0CA42B-0D4A-4B09-9DCB-BAEBC13C5EBC}" destId="{989E6B64-5619-488A-BA55-E6231FC2EFE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E2387-8FF5-4150-937A-66C006FEBB7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0503E10-55F9-4058-843C-11F4B8E2F5A9}">
      <dgm:prSet/>
      <dgm:spPr/>
      <dgm:t>
        <a:bodyPr/>
        <a:lstStyle/>
        <a:p>
          <a:pPr>
            <a:lnSpc>
              <a:spcPct val="100000"/>
            </a:lnSpc>
            <a:defRPr cap="all"/>
          </a:pPr>
          <a:r>
            <a:rPr lang="en-US"/>
            <a:t>Anisakiasis is a parasitic disease caused by anisakid nematode (worms) that can invade the  stomach wall or intestine of humans</a:t>
          </a:r>
        </a:p>
      </dgm:t>
    </dgm:pt>
    <dgm:pt modelId="{E0FCCAC6-1939-4FEC-B0D1-B353B182E590}" type="parTrans" cxnId="{5C1BABCC-2668-4477-8947-9E7AEC74BF5F}">
      <dgm:prSet/>
      <dgm:spPr/>
      <dgm:t>
        <a:bodyPr/>
        <a:lstStyle/>
        <a:p>
          <a:endParaRPr lang="en-US"/>
        </a:p>
      </dgm:t>
    </dgm:pt>
    <dgm:pt modelId="{F0E345AD-344B-4C25-B57B-85CF22560C33}" type="sibTrans" cxnId="{5C1BABCC-2668-4477-8947-9E7AEC74BF5F}">
      <dgm:prSet/>
      <dgm:spPr/>
      <dgm:t>
        <a:bodyPr/>
        <a:lstStyle/>
        <a:p>
          <a:endParaRPr lang="en-US"/>
        </a:p>
      </dgm:t>
    </dgm:pt>
    <dgm:pt modelId="{AC205CF7-FF28-4C2E-8036-55CFD2D59BFA}">
      <dgm:prSet/>
      <dgm:spPr/>
      <dgm:t>
        <a:bodyPr/>
        <a:lstStyle/>
        <a:p>
          <a:pPr>
            <a:lnSpc>
              <a:spcPct val="100000"/>
            </a:lnSpc>
            <a:defRPr cap="all"/>
          </a:pPr>
          <a:r>
            <a:rPr lang="en-US"/>
            <a:t>The transmission of this disease occurs when infective larvae are ingested from fish or squid that  humans eat raw or undercooked.</a:t>
          </a:r>
        </a:p>
      </dgm:t>
    </dgm:pt>
    <dgm:pt modelId="{D050590D-AD8C-4A59-AA9B-C4D8C8CD6051}" type="parTrans" cxnId="{7D89C1FF-3991-4FB4-A73A-3882AA8401AF}">
      <dgm:prSet/>
      <dgm:spPr/>
      <dgm:t>
        <a:bodyPr/>
        <a:lstStyle/>
        <a:p>
          <a:endParaRPr lang="en-US"/>
        </a:p>
      </dgm:t>
    </dgm:pt>
    <dgm:pt modelId="{3F4E76C8-DE2C-4B21-A126-847E3E8C053C}" type="sibTrans" cxnId="{7D89C1FF-3991-4FB4-A73A-3882AA8401AF}">
      <dgm:prSet/>
      <dgm:spPr/>
      <dgm:t>
        <a:bodyPr/>
        <a:lstStyle/>
        <a:p>
          <a:endParaRPr lang="en-US"/>
        </a:p>
      </dgm:t>
    </dgm:pt>
    <dgm:pt modelId="{0718C626-48C1-47FA-9C45-5C2AC3170A9A}">
      <dgm:prSet/>
      <dgm:spPr/>
      <dgm:t>
        <a:bodyPr/>
        <a:lstStyle/>
        <a:p>
          <a:pPr>
            <a:lnSpc>
              <a:spcPct val="100000"/>
            </a:lnSpc>
            <a:defRPr cap="all"/>
          </a:pPr>
          <a:r>
            <a:rPr lang="en-US"/>
            <a:t>Diagnosis: gastroscopic or histopathologic exam; sometimes patients cough up worms</a:t>
          </a:r>
        </a:p>
      </dgm:t>
    </dgm:pt>
    <dgm:pt modelId="{C1C7CF3B-2269-4AD7-B82B-ACFD2242EC0A}" type="parTrans" cxnId="{375D94F9-13C5-4670-9498-7E1BB4EAB91D}">
      <dgm:prSet/>
      <dgm:spPr/>
      <dgm:t>
        <a:bodyPr/>
        <a:lstStyle/>
        <a:p>
          <a:endParaRPr lang="en-US"/>
        </a:p>
      </dgm:t>
    </dgm:pt>
    <dgm:pt modelId="{4D52CED3-1345-4A86-BC47-AE07A96A30AC}" type="sibTrans" cxnId="{375D94F9-13C5-4670-9498-7E1BB4EAB91D}">
      <dgm:prSet/>
      <dgm:spPr/>
      <dgm:t>
        <a:bodyPr/>
        <a:lstStyle/>
        <a:p>
          <a:endParaRPr lang="en-US"/>
        </a:p>
      </dgm:t>
    </dgm:pt>
    <dgm:pt modelId="{810AD494-815C-40AE-9CEA-E881DDCDD31D}">
      <dgm:prSet/>
      <dgm:spPr/>
      <dgm:t>
        <a:bodyPr/>
        <a:lstStyle/>
        <a:p>
          <a:pPr>
            <a:lnSpc>
              <a:spcPct val="100000"/>
            </a:lnSpc>
            <a:defRPr cap="all"/>
          </a:pPr>
          <a:r>
            <a:rPr lang="en-US"/>
            <a:t>In some cases, this infection is treated by removal of the larvae via endoscopy or surgery. Can in  rare cases cause granuloma formation and obstruction.</a:t>
          </a:r>
        </a:p>
      </dgm:t>
    </dgm:pt>
    <dgm:pt modelId="{C803A7A9-1639-4929-8BAB-5CBB07CC7204}" type="parTrans" cxnId="{9DC7ACE4-816E-4FAA-AD72-17F28C5BDA63}">
      <dgm:prSet/>
      <dgm:spPr/>
      <dgm:t>
        <a:bodyPr/>
        <a:lstStyle/>
        <a:p>
          <a:endParaRPr lang="en-US"/>
        </a:p>
      </dgm:t>
    </dgm:pt>
    <dgm:pt modelId="{B9729D35-D600-46D7-9C06-E2EC80914CA0}" type="sibTrans" cxnId="{9DC7ACE4-816E-4FAA-AD72-17F28C5BDA63}">
      <dgm:prSet/>
      <dgm:spPr/>
      <dgm:t>
        <a:bodyPr/>
        <a:lstStyle/>
        <a:p>
          <a:endParaRPr lang="en-US"/>
        </a:p>
      </dgm:t>
    </dgm:pt>
    <dgm:pt modelId="{4CA26DD2-B661-4CC8-82CC-D07BA9FF3DBD}" type="pres">
      <dgm:prSet presAssocID="{776E2387-8FF5-4150-937A-66C006FEBB70}" presName="root" presStyleCnt="0">
        <dgm:presLayoutVars>
          <dgm:dir/>
          <dgm:resizeHandles val="exact"/>
        </dgm:presLayoutVars>
      </dgm:prSet>
      <dgm:spPr/>
    </dgm:pt>
    <dgm:pt modelId="{0384548F-EC0F-4559-87D4-B43B49D8F194}" type="pres">
      <dgm:prSet presAssocID="{70503E10-55F9-4058-843C-11F4B8E2F5A9}" presName="compNode" presStyleCnt="0"/>
      <dgm:spPr/>
    </dgm:pt>
    <dgm:pt modelId="{E945AB30-D727-4F52-8CAD-2BAE1A03773F}" type="pres">
      <dgm:prSet presAssocID="{70503E10-55F9-4058-843C-11F4B8E2F5A9}" presName="iconBgRect" presStyleLbl="bgShp" presStyleIdx="0" presStyleCnt="4"/>
      <dgm:spPr/>
    </dgm:pt>
    <dgm:pt modelId="{4AAFB7B1-C96E-4CE0-81B0-033B96BFA976}" type="pres">
      <dgm:prSet presAssocID="{70503E10-55F9-4058-843C-11F4B8E2F5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mach"/>
        </a:ext>
      </dgm:extLst>
    </dgm:pt>
    <dgm:pt modelId="{1C0D3C12-3310-40AB-92F2-6EF60F375244}" type="pres">
      <dgm:prSet presAssocID="{70503E10-55F9-4058-843C-11F4B8E2F5A9}" presName="spaceRect" presStyleCnt="0"/>
      <dgm:spPr/>
    </dgm:pt>
    <dgm:pt modelId="{1B2446E1-A585-4E40-A442-F0443E0460CF}" type="pres">
      <dgm:prSet presAssocID="{70503E10-55F9-4058-843C-11F4B8E2F5A9}" presName="textRect" presStyleLbl="revTx" presStyleIdx="0" presStyleCnt="4">
        <dgm:presLayoutVars>
          <dgm:chMax val="1"/>
          <dgm:chPref val="1"/>
        </dgm:presLayoutVars>
      </dgm:prSet>
      <dgm:spPr/>
    </dgm:pt>
    <dgm:pt modelId="{8908517B-4E0C-4F8B-8503-AD34F6F61DE8}" type="pres">
      <dgm:prSet presAssocID="{F0E345AD-344B-4C25-B57B-85CF22560C33}" presName="sibTrans" presStyleCnt="0"/>
      <dgm:spPr/>
    </dgm:pt>
    <dgm:pt modelId="{18CCEBE2-BD35-4199-B31A-66C3A45FF05A}" type="pres">
      <dgm:prSet presAssocID="{AC205CF7-FF28-4C2E-8036-55CFD2D59BFA}" presName="compNode" presStyleCnt="0"/>
      <dgm:spPr/>
    </dgm:pt>
    <dgm:pt modelId="{6564981B-0418-4EC0-A2B0-B99D30837CD5}" type="pres">
      <dgm:prSet presAssocID="{AC205CF7-FF28-4C2E-8036-55CFD2D59BFA}" presName="iconBgRect" presStyleLbl="bgShp" presStyleIdx="1" presStyleCnt="4"/>
      <dgm:spPr/>
    </dgm:pt>
    <dgm:pt modelId="{E11DCE59-1F41-4D52-98CA-CA48BDBB5A03}" type="pres">
      <dgm:prSet presAssocID="{AC205CF7-FF28-4C2E-8036-55CFD2D59B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shi"/>
        </a:ext>
      </dgm:extLst>
    </dgm:pt>
    <dgm:pt modelId="{F6A04D74-E2E2-4945-AD48-09EE580ADA89}" type="pres">
      <dgm:prSet presAssocID="{AC205CF7-FF28-4C2E-8036-55CFD2D59BFA}" presName="spaceRect" presStyleCnt="0"/>
      <dgm:spPr/>
    </dgm:pt>
    <dgm:pt modelId="{DAADC419-6246-4CD4-BA72-90CDBB458AF2}" type="pres">
      <dgm:prSet presAssocID="{AC205CF7-FF28-4C2E-8036-55CFD2D59BFA}" presName="textRect" presStyleLbl="revTx" presStyleIdx="1" presStyleCnt="4">
        <dgm:presLayoutVars>
          <dgm:chMax val="1"/>
          <dgm:chPref val="1"/>
        </dgm:presLayoutVars>
      </dgm:prSet>
      <dgm:spPr/>
    </dgm:pt>
    <dgm:pt modelId="{4868BA62-73A0-44B8-BFBD-93D4ABE0D5D8}" type="pres">
      <dgm:prSet presAssocID="{3F4E76C8-DE2C-4B21-A126-847E3E8C053C}" presName="sibTrans" presStyleCnt="0"/>
      <dgm:spPr/>
    </dgm:pt>
    <dgm:pt modelId="{7C5AC75D-1B73-4724-9509-073D373698D1}" type="pres">
      <dgm:prSet presAssocID="{0718C626-48C1-47FA-9C45-5C2AC3170A9A}" presName="compNode" presStyleCnt="0"/>
      <dgm:spPr/>
    </dgm:pt>
    <dgm:pt modelId="{9650F735-4102-49C3-98B1-1134B6BE6FB7}" type="pres">
      <dgm:prSet presAssocID="{0718C626-48C1-47FA-9C45-5C2AC3170A9A}" presName="iconBgRect" presStyleLbl="bgShp" presStyleIdx="2" presStyleCnt="4"/>
      <dgm:spPr/>
    </dgm:pt>
    <dgm:pt modelId="{4DDE9481-ACDE-465C-BA07-8D8D85D039BB}" type="pres">
      <dgm:prSet presAssocID="{0718C626-48C1-47FA-9C45-5C2AC3170A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sshopper"/>
        </a:ext>
      </dgm:extLst>
    </dgm:pt>
    <dgm:pt modelId="{C8926AA3-7749-432C-8AFA-499488B5F56F}" type="pres">
      <dgm:prSet presAssocID="{0718C626-48C1-47FA-9C45-5C2AC3170A9A}" presName="spaceRect" presStyleCnt="0"/>
      <dgm:spPr/>
    </dgm:pt>
    <dgm:pt modelId="{DC3537C3-CEAE-4B21-AFF1-F334226A1F39}" type="pres">
      <dgm:prSet presAssocID="{0718C626-48C1-47FA-9C45-5C2AC3170A9A}" presName="textRect" presStyleLbl="revTx" presStyleIdx="2" presStyleCnt="4">
        <dgm:presLayoutVars>
          <dgm:chMax val="1"/>
          <dgm:chPref val="1"/>
        </dgm:presLayoutVars>
      </dgm:prSet>
      <dgm:spPr/>
    </dgm:pt>
    <dgm:pt modelId="{0DF39EFC-03D0-40FD-9D64-E71FB55E5672}" type="pres">
      <dgm:prSet presAssocID="{4D52CED3-1345-4A86-BC47-AE07A96A30AC}" presName="sibTrans" presStyleCnt="0"/>
      <dgm:spPr/>
    </dgm:pt>
    <dgm:pt modelId="{7AA68454-9574-448D-8367-1A0FD1287DB1}" type="pres">
      <dgm:prSet presAssocID="{810AD494-815C-40AE-9CEA-E881DDCDD31D}" presName="compNode" presStyleCnt="0"/>
      <dgm:spPr/>
    </dgm:pt>
    <dgm:pt modelId="{9156FCFB-6CDE-4181-8525-3737DB546FCA}" type="pres">
      <dgm:prSet presAssocID="{810AD494-815C-40AE-9CEA-E881DDCDD31D}" presName="iconBgRect" presStyleLbl="bgShp" presStyleIdx="3" presStyleCnt="4"/>
      <dgm:spPr/>
    </dgm:pt>
    <dgm:pt modelId="{49F7A733-199D-4A6E-A271-5A2BC472C110}" type="pres">
      <dgm:prSet presAssocID="{810AD494-815C-40AE-9CEA-E881DDCDD3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idney"/>
        </a:ext>
      </dgm:extLst>
    </dgm:pt>
    <dgm:pt modelId="{3253DDA6-746B-47E8-93E0-74E705D150C8}" type="pres">
      <dgm:prSet presAssocID="{810AD494-815C-40AE-9CEA-E881DDCDD31D}" presName="spaceRect" presStyleCnt="0"/>
      <dgm:spPr/>
    </dgm:pt>
    <dgm:pt modelId="{17690115-15B2-4579-BBB6-334FC82485A0}" type="pres">
      <dgm:prSet presAssocID="{810AD494-815C-40AE-9CEA-E881DDCDD31D}" presName="textRect" presStyleLbl="revTx" presStyleIdx="3" presStyleCnt="4">
        <dgm:presLayoutVars>
          <dgm:chMax val="1"/>
          <dgm:chPref val="1"/>
        </dgm:presLayoutVars>
      </dgm:prSet>
      <dgm:spPr/>
    </dgm:pt>
  </dgm:ptLst>
  <dgm:cxnLst>
    <dgm:cxn modelId="{5ECD5A60-B715-47E9-BEA8-AE31EF68192E}" type="presOf" srcId="{810AD494-815C-40AE-9CEA-E881DDCDD31D}" destId="{17690115-15B2-4579-BBB6-334FC82485A0}" srcOrd="0" destOrd="0" presId="urn:microsoft.com/office/officeart/2018/5/layout/IconCircleLabelList"/>
    <dgm:cxn modelId="{4083236D-28A6-4A01-B703-3843B1DA9195}" type="presOf" srcId="{0718C626-48C1-47FA-9C45-5C2AC3170A9A}" destId="{DC3537C3-CEAE-4B21-AFF1-F334226A1F39}" srcOrd="0" destOrd="0" presId="urn:microsoft.com/office/officeart/2018/5/layout/IconCircleLabelList"/>
    <dgm:cxn modelId="{A3026CBC-3ED3-47BA-BA25-6A4C272F854F}" type="presOf" srcId="{776E2387-8FF5-4150-937A-66C006FEBB70}" destId="{4CA26DD2-B661-4CC8-82CC-D07BA9FF3DBD}" srcOrd="0" destOrd="0" presId="urn:microsoft.com/office/officeart/2018/5/layout/IconCircleLabelList"/>
    <dgm:cxn modelId="{5C1BABCC-2668-4477-8947-9E7AEC74BF5F}" srcId="{776E2387-8FF5-4150-937A-66C006FEBB70}" destId="{70503E10-55F9-4058-843C-11F4B8E2F5A9}" srcOrd="0" destOrd="0" parTransId="{E0FCCAC6-1939-4FEC-B0D1-B353B182E590}" sibTransId="{F0E345AD-344B-4C25-B57B-85CF22560C33}"/>
    <dgm:cxn modelId="{5DE919CF-66DB-4DEC-B219-4C39F8264DD3}" type="presOf" srcId="{AC205CF7-FF28-4C2E-8036-55CFD2D59BFA}" destId="{DAADC419-6246-4CD4-BA72-90CDBB458AF2}" srcOrd="0" destOrd="0" presId="urn:microsoft.com/office/officeart/2018/5/layout/IconCircleLabelList"/>
    <dgm:cxn modelId="{89B130DD-53A8-4703-9BD4-33149641D447}" type="presOf" srcId="{70503E10-55F9-4058-843C-11F4B8E2F5A9}" destId="{1B2446E1-A585-4E40-A442-F0443E0460CF}" srcOrd="0" destOrd="0" presId="urn:microsoft.com/office/officeart/2018/5/layout/IconCircleLabelList"/>
    <dgm:cxn modelId="{9DC7ACE4-816E-4FAA-AD72-17F28C5BDA63}" srcId="{776E2387-8FF5-4150-937A-66C006FEBB70}" destId="{810AD494-815C-40AE-9CEA-E881DDCDD31D}" srcOrd="3" destOrd="0" parTransId="{C803A7A9-1639-4929-8BAB-5CBB07CC7204}" sibTransId="{B9729D35-D600-46D7-9C06-E2EC80914CA0}"/>
    <dgm:cxn modelId="{375D94F9-13C5-4670-9498-7E1BB4EAB91D}" srcId="{776E2387-8FF5-4150-937A-66C006FEBB70}" destId="{0718C626-48C1-47FA-9C45-5C2AC3170A9A}" srcOrd="2" destOrd="0" parTransId="{C1C7CF3B-2269-4AD7-B82B-ACFD2242EC0A}" sibTransId="{4D52CED3-1345-4A86-BC47-AE07A96A30AC}"/>
    <dgm:cxn modelId="{7D89C1FF-3991-4FB4-A73A-3882AA8401AF}" srcId="{776E2387-8FF5-4150-937A-66C006FEBB70}" destId="{AC205CF7-FF28-4C2E-8036-55CFD2D59BFA}" srcOrd="1" destOrd="0" parTransId="{D050590D-AD8C-4A59-AA9B-C4D8C8CD6051}" sibTransId="{3F4E76C8-DE2C-4B21-A126-847E3E8C053C}"/>
    <dgm:cxn modelId="{A90A0807-4E6E-4F66-B880-5E41B3359E8C}" type="presParOf" srcId="{4CA26DD2-B661-4CC8-82CC-D07BA9FF3DBD}" destId="{0384548F-EC0F-4559-87D4-B43B49D8F194}" srcOrd="0" destOrd="0" presId="urn:microsoft.com/office/officeart/2018/5/layout/IconCircleLabelList"/>
    <dgm:cxn modelId="{B0C8022C-EFD7-4642-9C38-734774557209}" type="presParOf" srcId="{0384548F-EC0F-4559-87D4-B43B49D8F194}" destId="{E945AB30-D727-4F52-8CAD-2BAE1A03773F}" srcOrd="0" destOrd="0" presId="urn:microsoft.com/office/officeart/2018/5/layout/IconCircleLabelList"/>
    <dgm:cxn modelId="{2B65C277-2CC5-41B2-808C-1AA3468E327C}" type="presParOf" srcId="{0384548F-EC0F-4559-87D4-B43B49D8F194}" destId="{4AAFB7B1-C96E-4CE0-81B0-033B96BFA976}" srcOrd="1" destOrd="0" presId="urn:microsoft.com/office/officeart/2018/5/layout/IconCircleLabelList"/>
    <dgm:cxn modelId="{FA49B5E9-D6F0-46F2-93CC-270D8903BBE1}" type="presParOf" srcId="{0384548F-EC0F-4559-87D4-B43B49D8F194}" destId="{1C0D3C12-3310-40AB-92F2-6EF60F375244}" srcOrd="2" destOrd="0" presId="urn:microsoft.com/office/officeart/2018/5/layout/IconCircleLabelList"/>
    <dgm:cxn modelId="{14AED021-F411-45EC-88E9-3FBB4DAFFF0B}" type="presParOf" srcId="{0384548F-EC0F-4559-87D4-B43B49D8F194}" destId="{1B2446E1-A585-4E40-A442-F0443E0460CF}" srcOrd="3" destOrd="0" presId="urn:microsoft.com/office/officeart/2018/5/layout/IconCircleLabelList"/>
    <dgm:cxn modelId="{818547F9-9264-4A88-AFA7-CFD1D879CD66}" type="presParOf" srcId="{4CA26DD2-B661-4CC8-82CC-D07BA9FF3DBD}" destId="{8908517B-4E0C-4F8B-8503-AD34F6F61DE8}" srcOrd="1" destOrd="0" presId="urn:microsoft.com/office/officeart/2018/5/layout/IconCircleLabelList"/>
    <dgm:cxn modelId="{FB7D2C3A-8C8D-420C-ABFB-6F63480D7F1B}" type="presParOf" srcId="{4CA26DD2-B661-4CC8-82CC-D07BA9FF3DBD}" destId="{18CCEBE2-BD35-4199-B31A-66C3A45FF05A}" srcOrd="2" destOrd="0" presId="urn:microsoft.com/office/officeart/2018/5/layout/IconCircleLabelList"/>
    <dgm:cxn modelId="{42EA3982-DF55-4A4E-A0A7-798B711CE9ED}" type="presParOf" srcId="{18CCEBE2-BD35-4199-B31A-66C3A45FF05A}" destId="{6564981B-0418-4EC0-A2B0-B99D30837CD5}" srcOrd="0" destOrd="0" presId="urn:microsoft.com/office/officeart/2018/5/layout/IconCircleLabelList"/>
    <dgm:cxn modelId="{C42E6F53-E835-4CBB-8C68-87474363F6B1}" type="presParOf" srcId="{18CCEBE2-BD35-4199-B31A-66C3A45FF05A}" destId="{E11DCE59-1F41-4D52-98CA-CA48BDBB5A03}" srcOrd="1" destOrd="0" presId="urn:microsoft.com/office/officeart/2018/5/layout/IconCircleLabelList"/>
    <dgm:cxn modelId="{66017C29-EBF2-4CFB-A99F-3DD76FECD18F}" type="presParOf" srcId="{18CCEBE2-BD35-4199-B31A-66C3A45FF05A}" destId="{F6A04D74-E2E2-4945-AD48-09EE580ADA89}" srcOrd="2" destOrd="0" presId="urn:microsoft.com/office/officeart/2018/5/layout/IconCircleLabelList"/>
    <dgm:cxn modelId="{4A1404B6-793D-4AFD-AFE4-A39498E9F2A0}" type="presParOf" srcId="{18CCEBE2-BD35-4199-B31A-66C3A45FF05A}" destId="{DAADC419-6246-4CD4-BA72-90CDBB458AF2}" srcOrd="3" destOrd="0" presId="urn:microsoft.com/office/officeart/2018/5/layout/IconCircleLabelList"/>
    <dgm:cxn modelId="{E9ECE378-4A3F-4D3C-BD42-5A47F95F136B}" type="presParOf" srcId="{4CA26DD2-B661-4CC8-82CC-D07BA9FF3DBD}" destId="{4868BA62-73A0-44B8-BFBD-93D4ABE0D5D8}" srcOrd="3" destOrd="0" presId="urn:microsoft.com/office/officeart/2018/5/layout/IconCircleLabelList"/>
    <dgm:cxn modelId="{B47A2F46-3819-4AE7-9E6F-772E85AD1AA8}" type="presParOf" srcId="{4CA26DD2-B661-4CC8-82CC-D07BA9FF3DBD}" destId="{7C5AC75D-1B73-4724-9509-073D373698D1}" srcOrd="4" destOrd="0" presId="urn:microsoft.com/office/officeart/2018/5/layout/IconCircleLabelList"/>
    <dgm:cxn modelId="{7C62CEE3-6CF1-4E16-92EB-78D586307426}" type="presParOf" srcId="{7C5AC75D-1B73-4724-9509-073D373698D1}" destId="{9650F735-4102-49C3-98B1-1134B6BE6FB7}" srcOrd="0" destOrd="0" presId="urn:microsoft.com/office/officeart/2018/5/layout/IconCircleLabelList"/>
    <dgm:cxn modelId="{70BF6FC9-B595-4DDA-ADDA-D16788EF500C}" type="presParOf" srcId="{7C5AC75D-1B73-4724-9509-073D373698D1}" destId="{4DDE9481-ACDE-465C-BA07-8D8D85D039BB}" srcOrd="1" destOrd="0" presId="urn:microsoft.com/office/officeart/2018/5/layout/IconCircleLabelList"/>
    <dgm:cxn modelId="{AB9FCF91-9EA2-489B-AF85-0717376090EF}" type="presParOf" srcId="{7C5AC75D-1B73-4724-9509-073D373698D1}" destId="{C8926AA3-7749-432C-8AFA-499488B5F56F}" srcOrd="2" destOrd="0" presId="urn:microsoft.com/office/officeart/2018/5/layout/IconCircleLabelList"/>
    <dgm:cxn modelId="{48DA52AA-F55B-4F9B-B4AB-4F6E540A6C97}" type="presParOf" srcId="{7C5AC75D-1B73-4724-9509-073D373698D1}" destId="{DC3537C3-CEAE-4B21-AFF1-F334226A1F39}" srcOrd="3" destOrd="0" presId="urn:microsoft.com/office/officeart/2018/5/layout/IconCircleLabelList"/>
    <dgm:cxn modelId="{19F02421-AA95-4794-B441-2162AA915F42}" type="presParOf" srcId="{4CA26DD2-B661-4CC8-82CC-D07BA9FF3DBD}" destId="{0DF39EFC-03D0-40FD-9D64-E71FB55E5672}" srcOrd="5" destOrd="0" presId="urn:microsoft.com/office/officeart/2018/5/layout/IconCircleLabelList"/>
    <dgm:cxn modelId="{5A0B61CD-B690-4965-85E9-31ACFE8F39D5}" type="presParOf" srcId="{4CA26DD2-B661-4CC8-82CC-D07BA9FF3DBD}" destId="{7AA68454-9574-448D-8367-1A0FD1287DB1}" srcOrd="6" destOrd="0" presId="urn:microsoft.com/office/officeart/2018/5/layout/IconCircleLabelList"/>
    <dgm:cxn modelId="{2AC8E175-AC25-4AD5-A3A1-5D8096D447D8}" type="presParOf" srcId="{7AA68454-9574-448D-8367-1A0FD1287DB1}" destId="{9156FCFB-6CDE-4181-8525-3737DB546FCA}" srcOrd="0" destOrd="0" presId="urn:microsoft.com/office/officeart/2018/5/layout/IconCircleLabelList"/>
    <dgm:cxn modelId="{5C726B4D-7C78-49FF-9E0A-E02B768B1C1C}" type="presParOf" srcId="{7AA68454-9574-448D-8367-1A0FD1287DB1}" destId="{49F7A733-199D-4A6E-A271-5A2BC472C110}" srcOrd="1" destOrd="0" presId="urn:microsoft.com/office/officeart/2018/5/layout/IconCircleLabelList"/>
    <dgm:cxn modelId="{E17C7770-30F5-4477-9D11-A3DD23CF490B}" type="presParOf" srcId="{7AA68454-9574-448D-8367-1A0FD1287DB1}" destId="{3253DDA6-746B-47E8-93E0-74E705D150C8}" srcOrd="2" destOrd="0" presId="urn:microsoft.com/office/officeart/2018/5/layout/IconCircleLabelList"/>
    <dgm:cxn modelId="{C7ACA6EA-81AE-4C5D-BFC1-05D5B49167BC}" type="presParOf" srcId="{7AA68454-9574-448D-8367-1A0FD1287DB1}" destId="{17690115-15B2-4579-BBB6-334FC82485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128811-CE1C-4182-B93F-554396B6265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D76BF801-1674-4CCB-B6D2-4E99E2869F3A}">
      <dgm:prSet/>
      <dgm:spPr/>
      <dgm:t>
        <a:bodyPr/>
        <a:lstStyle/>
        <a:p>
          <a:r>
            <a:rPr lang="en-US" i="1"/>
            <a:t>Trichinella</a:t>
          </a:r>
          <a:r>
            <a:rPr lang="en-US"/>
            <a:t> spp.</a:t>
          </a:r>
        </a:p>
      </dgm:t>
    </dgm:pt>
    <dgm:pt modelId="{6E51EF95-0ADC-4AAC-A19E-75A991E3E8A2}" type="parTrans" cxnId="{A5E33F60-30BF-403D-B222-33B075393A4B}">
      <dgm:prSet/>
      <dgm:spPr/>
      <dgm:t>
        <a:bodyPr/>
        <a:lstStyle/>
        <a:p>
          <a:endParaRPr lang="en-US"/>
        </a:p>
      </dgm:t>
    </dgm:pt>
    <dgm:pt modelId="{B18E3B28-C534-40DD-B40A-768739D90D79}" type="sibTrans" cxnId="{A5E33F60-30BF-403D-B222-33B075393A4B}">
      <dgm:prSet/>
      <dgm:spPr/>
      <dgm:t>
        <a:bodyPr/>
        <a:lstStyle/>
        <a:p>
          <a:endParaRPr lang="en-US"/>
        </a:p>
      </dgm:t>
    </dgm:pt>
    <dgm:pt modelId="{9CD26270-95B9-488F-B414-9F88CF7E65B7}">
      <dgm:prSet/>
      <dgm:spPr/>
      <dgm:t>
        <a:bodyPr/>
        <a:lstStyle/>
        <a:p>
          <a:r>
            <a:rPr lang="en-US" i="1"/>
            <a:t>Ancylostoma</a:t>
          </a:r>
          <a:r>
            <a:rPr lang="en-US"/>
            <a:t> spp. (Cutaneous larva migrans)</a:t>
          </a:r>
        </a:p>
      </dgm:t>
    </dgm:pt>
    <dgm:pt modelId="{502F6911-CC08-4155-9D40-6658A79D4F80}" type="parTrans" cxnId="{CC3E0077-63AE-41B8-87C1-0EC7E61C4682}">
      <dgm:prSet/>
      <dgm:spPr/>
      <dgm:t>
        <a:bodyPr/>
        <a:lstStyle/>
        <a:p>
          <a:endParaRPr lang="en-US"/>
        </a:p>
      </dgm:t>
    </dgm:pt>
    <dgm:pt modelId="{4B513273-76C4-4B03-B8C7-682FC3E72510}" type="sibTrans" cxnId="{CC3E0077-63AE-41B8-87C1-0EC7E61C4682}">
      <dgm:prSet/>
      <dgm:spPr/>
      <dgm:t>
        <a:bodyPr/>
        <a:lstStyle/>
        <a:p>
          <a:endParaRPr lang="en-US"/>
        </a:p>
      </dgm:t>
    </dgm:pt>
    <dgm:pt modelId="{7B6951F4-DA7A-4E80-B8B4-A9E94C2A9A93}">
      <dgm:prSet/>
      <dgm:spPr/>
      <dgm:t>
        <a:bodyPr/>
        <a:lstStyle/>
        <a:p>
          <a:r>
            <a:rPr lang="en-US" i="1"/>
            <a:t>Toxocara</a:t>
          </a:r>
          <a:r>
            <a:rPr lang="en-US"/>
            <a:t> spp. (Visceral larva migrans)</a:t>
          </a:r>
        </a:p>
      </dgm:t>
    </dgm:pt>
    <dgm:pt modelId="{835F4ABC-5D3B-4CAE-A647-0104846AE53F}" type="parTrans" cxnId="{4F13A496-684D-4983-B3D9-44B9496A2890}">
      <dgm:prSet/>
      <dgm:spPr/>
      <dgm:t>
        <a:bodyPr/>
        <a:lstStyle/>
        <a:p>
          <a:endParaRPr lang="en-US"/>
        </a:p>
      </dgm:t>
    </dgm:pt>
    <dgm:pt modelId="{7AAD58D4-B2C8-430D-A70B-CF7A5E48D1EB}" type="sibTrans" cxnId="{4F13A496-684D-4983-B3D9-44B9496A2890}">
      <dgm:prSet/>
      <dgm:spPr/>
      <dgm:t>
        <a:bodyPr/>
        <a:lstStyle/>
        <a:p>
          <a:endParaRPr lang="en-US"/>
        </a:p>
      </dgm:t>
    </dgm:pt>
    <dgm:pt modelId="{02B0E32C-11D5-4651-B9DC-5A19D0096A30}">
      <dgm:prSet/>
      <dgm:spPr/>
      <dgm:t>
        <a:bodyPr/>
        <a:lstStyle/>
        <a:p>
          <a:r>
            <a:rPr lang="en-US" i="1"/>
            <a:t>Dracunculus medinensis</a:t>
          </a:r>
          <a:endParaRPr lang="en-US"/>
        </a:p>
      </dgm:t>
    </dgm:pt>
    <dgm:pt modelId="{9554ADF9-3DBF-4277-8481-02CE25793C1C}" type="parTrans" cxnId="{1D7FF12B-BC47-4DD1-830B-402A56ABA303}">
      <dgm:prSet/>
      <dgm:spPr/>
      <dgm:t>
        <a:bodyPr/>
        <a:lstStyle/>
        <a:p>
          <a:endParaRPr lang="en-US"/>
        </a:p>
      </dgm:t>
    </dgm:pt>
    <dgm:pt modelId="{21C0E8AF-E09B-4485-B83C-D90B38779CC6}" type="sibTrans" cxnId="{1D7FF12B-BC47-4DD1-830B-402A56ABA303}">
      <dgm:prSet/>
      <dgm:spPr/>
      <dgm:t>
        <a:bodyPr/>
        <a:lstStyle/>
        <a:p>
          <a:endParaRPr lang="en-US"/>
        </a:p>
      </dgm:t>
    </dgm:pt>
    <dgm:pt modelId="{EDE902D6-2B65-4777-91C6-8935C4EA5266}" type="pres">
      <dgm:prSet presAssocID="{AC128811-CE1C-4182-B93F-554396B62658}" presName="matrix" presStyleCnt="0">
        <dgm:presLayoutVars>
          <dgm:chMax val="1"/>
          <dgm:dir/>
          <dgm:resizeHandles val="exact"/>
        </dgm:presLayoutVars>
      </dgm:prSet>
      <dgm:spPr/>
    </dgm:pt>
    <dgm:pt modelId="{1F0EDD29-AF5A-45C1-B4A5-D9B380A4975E}" type="pres">
      <dgm:prSet presAssocID="{AC128811-CE1C-4182-B93F-554396B62658}" presName="diamond" presStyleLbl="bgShp" presStyleIdx="0" presStyleCnt="1"/>
      <dgm:spPr/>
    </dgm:pt>
    <dgm:pt modelId="{E0F0B481-4E5C-492C-A625-22C0B8783C6A}" type="pres">
      <dgm:prSet presAssocID="{AC128811-CE1C-4182-B93F-554396B62658}" presName="quad1" presStyleLbl="node1" presStyleIdx="0" presStyleCnt="4">
        <dgm:presLayoutVars>
          <dgm:chMax val="0"/>
          <dgm:chPref val="0"/>
          <dgm:bulletEnabled val="1"/>
        </dgm:presLayoutVars>
      </dgm:prSet>
      <dgm:spPr/>
    </dgm:pt>
    <dgm:pt modelId="{D8CCA3B2-180A-4A75-8B20-6331B0D78897}" type="pres">
      <dgm:prSet presAssocID="{AC128811-CE1C-4182-B93F-554396B62658}" presName="quad2" presStyleLbl="node1" presStyleIdx="1" presStyleCnt="4">
        <dgm:presLayoutVars>
          <dgm:chMax val="0"/>
          <dgm:chPref val="0"/>
          <dgm:bulletEnabled val="1"/>
        </dgm:presLayoutVars>
      </dgm:prSet>
      <dgm:spPr/>
    </dgm:pt>
    <dgm:pt modelId="{7426501D-1396-4E43-9275-62456ABE133A}" type="pres">
      <dgm:prSet presAssocID="{AC128811-CE1C-4182-B93F-554396B62658}" presName="quad3" presStyleLbl="node1" presStyleIdx="2" presStyleCnt="4">
        <dgm:presLayoutVars>
          <dgm:chMax val="0"/>
          <dgm:chPref val="0"/>
          <dgm:bulletEnabled val="1"/>
        </dgm:presLayoutVars>
      </dgm:prSet>
      <dgm:spPr/>
    </dgm:pt>
    <dgm:pt modelId="{576FB637-DE8D-4E8C-B17F-D13A9D4CA4E1}" type="pres">
      <dgm:prSet presAssocID="{AC128811-CE1C-4182-B93F-554396B62658}" presName="quad4" presStyleLbl="node1" presStyleIdx="3" presStyleCnt="4">
        <dgm:presLayoutVars>
          <dgm:chMax val="0"/>
          <dgm:chPref val="0"/>
          <dgm:bulletEnabled val="1"/>
        </dgm:presLayoutVars>
      </dgm:prSet>
      <dgm:spPr/>
    </dgm:pt>
  </dgm:ptLst>
  <dgm:cxnLst>
    <dgm:cxn modelId="{31DBA614-5851-4D86-8478-DA094A0E7D63}" type="presOf" srcId="{7B6951F4-DA7A-4E80-B8B4-A9E94C2A9A93}" destId="{7426501D-1396-4E43-9275-62456ABE133A}" srcOrd="0" destOrd="0" presId="urn:microsoft.com/office/officeart/2005/8/layout/matrix3"/>
    <dgm:cxn modelId="{19D3F716-74C4-40D0-9C10-5C2A92A730DD}" type="presOf" srcId="{9CD26270-95B9-488F-B414-9F88CF7E65B7}" destId="{D8CCA3B2-180A-4A75-8B20-6331B0D78897}" srcOrd="0" destOrd="0" presId="urn:microsoft.com/office/officeart/2005/8/layout/matrix3"/>
    <dgm:cxn modelId="{1D7FF12B-BC47-4DD1-830B-402A56ABA303}" srcId="{AC128811-CE1C-4182-B93F-554396B62658}" destId="{02B0E32C-11D5-4651-B9DC-5A19D0096A30}" srcOrd="3" destOrd="0" parTransId="{9554ADF9-3DBF-4277-8481-02CE25793C1C}" sibTransId="{21C0E8AF-E09B-4485-B83C-D90B38779CC6}"/>
    <dgm:cxn modelId="{98683637-E78E-4039-A986-ACCD58B9827F}" type="presOf" srcId="{02B0E32C-11D5-4651-B9DC-5A19D0096A30}" destId="{576FB637-DE8D-4E8C-B17F-D13A9D4CA4E1}" srcOrd="0" destOrd="0" presId="urn:microsoft.com/office/officeart/2005/8/layout/matrix3"/>
    <dgm:cxn modelId="{A5E33F60-30BF-403D-B222-33B075393A4B}" srcId="{AC128811-CE1C-4182-B93F-554396B62658}" destId="{D76BF801-1674-4CCB-B6D2-4E99E2869F3A}" srcOrd="0" destOrd="0" parTransId="{6E51EF95-0ADC-4AAC-A19E-75A991E3E8A2}" sibTransId="{B18E3B28-C534-40DD-B40A-768739D90D79}"/>
    <dgm:cxn modelId="{CC3E0077-63AE-41B8-87C1-0EC7E61C4682}" srcId="{AC128811-CE1C-4182-B93F-554396B62658}" destId="{9CD26270-95B9-488F-B414-9F88CF7E65B7}" srcOrd="1" destOrd="0" parTransId="{502F6911-CC08-4155-9D40-6658A79D4F80}" sibTransId="{4B513273-76C4-4B03-B8C7-682FC3E72510}"/>
    <dgm:cxn modelId="{4F13A496-684D-4983-B3D9-44B9496A2890}" srcId="{AC128811-CE1C-4182-B93F-554396B62658}" destId="{7B6951F4-DA7A-4E80-B8B4-A9E94C2A9A93}" srcOrd="2" destOrd="0" parTransId="{835F4ABC-5D3B-4CAE-A647-0104846AE53F}" sibTransId="{7AAD58D4-B2C8-430D-A70B-CF7A5E48D1EB}"/>
    <dgm:cxn modelId="{7EFEF9BD-3B38-453D-831E-91F05D049697}" type="presOf" srcId="{D76BF801-1674-4CCB-B6D2-4E99E2869F3A}" destId="{E0F0B481-4E5C-492C-A625-22C0B8783C6A}" srcOrd="0" destOrd="0" presId="urn:microsoft.com/office/officeart/2005/8/layout/matrix3"/>
    <dgm:cxn modelId="{0986F4E4-B8AA-446F-A682-583394108C05}" type="presOf" srcId="{AC128811-CE1C-4182-B93F-554396B62658}" destId="{EDE902D6-2B65-4777-91C6-8935C4EA5266}" srcOrd="0" destOrd="0" presId="urn:microsoft.com/office/officeart/2005/8/layout/matrix3"/>
    <dgm:cxn modelId="{45358409-5D56-4B22-9CAE-1FFF743C95E5}" type="presParOf" srcId="{EDE902D6-2B65-4777-91C6-8935C4EA5266}" destId="{1F0EDD29-AF5A-45C1-B4A5-D9B380A4975E}" srcOrd="0" destOrd="0" presId="urn:microsoft.com/office/officeart/2005/8/layout/matrix3"/>
    <dgm:cxn modelId="{7A4D7627-9B1E-47C0-9E44-A2A12F8DE663}" type="presParOf" srcId="{EDE902D6-2B65-4777-91C6-8935C4EA5266}" destId="{E0F0B481-4E5C-492C-A625-22C0B8783C6A}" srcOrd="1" destOrd="0" presId="urn:microsoft.com/office/officeart/2005/8/layout/matrix3"/>
    <dgm:cxn modelId="{99A34D27-35A5-4368-A987-F8B8BDE8F5CC}" type="presParOf" srcId="{EDE902D6-2B65-4777-91C6-8935C4EA5266}" destId="{D8CCA3B2-180A-4A75-8B20-6331B0D78897}" srcOrd="2" destOrd="0" presId="urn:microsoft.com/office/officeart/2005/8/layout/matrix3"/>
    <dgm:cxn modelId="{F635B8E9-DBF4-483C-B38D-7CCB6D964336}" type="presParOf" srcId="{EDE902D6-2B65-4777-91C6-8935C4EA5266}" destId="{7426501D-1396-4E43-9275-62456ABE133A}" srcOrd="3" destOrd="0" presId="urn:microsoft.com/office/officeart/2005/8/layout/matrix3"/>
    <dgm:cxn modelId="{5886B1EE-57DC-4D10-99B5-CDD359C3DD1C}" type="presParOf" srcId="{EDE902D6-2B65-4777-91C6-8935C4EA5266}" destId="{576FB637-DE8D-4E8C-B17F-D13A9D4CA4E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F9E8C-C764-4A44-A612-30AD8C23EAF5}"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0B4ADF2B-F6F3-4991-BD10-23D0250D9C5E}">
      <dgm:prSet/>
      <dgm:spPr/>
      <dgm:t>
        <a:bodyPr/>
        <a:lstStyle/>
        <a:p>
          <a:r>
            <a:rPr lang="en-US"/>
            <a:t>Know how the organism is transmitted and the egg shape and size</a:t>
          </a:r>
        </a:p>
      </dgm:t>
    </dgm:pt>
    <dgm:pt modelId="{904672C0-68A4-42EE-8531-1505783CCCCD}" type="parTrans" cxnId="{F776A97C-09F4-492C-92B9-60DCE241F419}">
      <dgm:prSet/>
      <dgm:spPr/>
      <dgm:t>
        <a:bodyPr/>
        <a:lstStyle/>
        <a:p>
          <a:endParaRPr lang="en-US"/>
        </a:p>
      </dgm:t>
    </dgm:pt>
    <dgm:pt modelId="{CCCF1B14-2019-4502-875F-F8656E683E51}" type="sibTrans" cxnId="{F776A97C-09F4-492C-92B9-60DCE241F419}">
      <dgm:prSet/>
      <dgm:spPr/>
      <dgm:t>
        <a:bodyPr/>
        <a:lstStyle/>
        <a:p>
          <a:endParaRPr lang="en-US"/>
        </a:p>
      </dgm:t>
    </dgm:pt>
    <dgm:pt modelId="{89F8B3B4-E4A1-41E5-8A24-D18764812575}">
      <dgm:prSet/>
      <dgm:spPr/>
      <dgm:t>
        <a:bodyPr/>
        <a:lstStyle/>
        <a:p>
          <a:r>
            <a:rPr lang="en-US" i="1"/>
            <a:t>Ascaris</a:t>
          </a:r>
          <a:r>
            <a:rPr lang="en-US"/>
            <a:t>: transmitted through ingestion of infected eggs; can be found in the lungs</a:t>
          </a:r>
        </a:p>
      </dgm:t>
    </dgm:pt>
    <dgm:pt modelId="{0F2800F4-07A0-4490-B8CC-BF54AB253373}" type="parTrans" cxnId="{4DAD0397-1894-4E13-AC79-90724E9A2E5D}">
      <dgm:prSet/>
      <dgm:spPr/>
      <dgm:t>
        <a:bodyPr/>
        <a:lstStyle/>
        <a:p>
          <a:endParaRPr lang="en-US"/>
        </a:p>
      </dgm:t>
    </dgm:pt>
    <dgm:pt modelId="{85FD7FE7-D7D3-486B-8E3C-155DCD748445}" type="sibTrans" cxnId="{4DAD0397-1894-4E13-AC79-90724E9A2E5D}">
      <dgm:prSet/>
      <dgm:spPr/>
      <dgm:t>
        <a:bodyPr/>
        <a:lstStyle/>
        <a:p>
          <a:endParaRPr lang="en-US"/>
        </a:p>
      </dgm:t>
    </dgm:pt>
    <dgm:pt modelId="{36FABD66-9B45-4DE7-B9DB-48142177AD30}">
      <dgm:prSet/>
      <dgm:spPr/>
      <dgm:t>
        <a:bodyPr/>
        <a:lstStyle/>
        <a:p>
          <a:r>
            <a:rPr lang="en-US"/>
            <a:t>Hookworm and </a:t>
          </a:r>
          <a:r>
            <a:rPr lang="en-US" i="1"/>
            <a:t>Strongyloides</a:t>
          </a:r>
          <a:r>
            <a:rPr lang="en-US"/>
            <a:t>: transmitted when filariform larvae penetrate skin</a:t>
          </a:r>
        </a:p>
      </dgm:t>
    </dgm:pt>
    <dgm:pt modelId="{2E3B419C-DE67-43E2-95EC-F8D91924CE18}" type="parTrans" cxnId="{975F4FFF-C58E-4BD1-8C19-B56DC3D59B18}">
      <dgm:prSet/>
      <dgm:spPr/>
      <dgm:t>
        <a:bodyPr/>
        <a:lstStyle/>
        <a:p>
          <a:endParaRPr lang="en-US"/>
        </a:p>
      </dgm:t>
    </dgm:pt>
    <dgm:pt modelId="{19FF2574-7820-465C-96A2-B0CBDD06A1A2}" type="sibTrans" cxnId="{975F4FFF-C58E-4BD1-8C19-B56DC3D59B18}">
      <dgm:prSet/>
      <dgm:spPr/>
      <dgm:t>
        <a:bodyPr/>
        <a:lstStyle/>
        <a:p>
          <a:endParaRPr lang="en-US"/>
        </a:p>
      </dgm:t>
    </dgm:pt>
    <dgm:pt modelId="{BCBD405F-CA48-487C-A8A0-8B6757248457}">
      <dgm:prSet/>
      <dgm:spPr/>
      <dgm:t>
        <a:bodyPr/>
        <a:lstStyle/>
        <a:p>
          <a:r>
            <a:rPr lang="en-US" i="1"/>
            <a:t>Strongyloides</a:t>
          </a:r>
          <a:r>
            <a:rPr lang="en-US"/>
            <a:t>: hyper-infection and auto-infection in immunocompromised patients</a:t>
          </a:r>
        </a:p>
      </dgm:t>
    </dgm:pt>
    <dgm:pt modelId="{E6D662BC-A13B-4A89-B59D-7CCEDD5667EA}" type="parTrans" cxnId="{7DCDB736-9A9D-4EA9-8499-C5E25764A3EC}">
      <dgm:prSet/>
      <dgm:spPr/>
      <dgm:t>
        <a:bodyPr/>
        <a:lstStyle/>
        <a:p>
          <a:endParaRPr lang="en-US"/>
        </a:p>
      </dgm:t>
    </dgm:pt>
    <dgm:pt modelId="{C98ED4A2-E26E-4AB0-9540-2D74A890D089}" type="sibTrans" cxnId="{7DCDB736-9A9D-4EA9-8499-C5E25764A3EC}">
      <dgm:prSet/>
      <dgm:spPr/>
      <dgm:t>
        <a:bodyPr/>
        <a:lstStyle/>
        <a:p>
          <a:endParaRPr lang="en-US"/>
        </a:p>
      </dgm:t>
    </dgm:pt>
    <dgm:pt modelId="{8FD5C196-F12A-4900-AB6F-901221EBC51C}">
      <dgm:prSet/>
      <dgm:spPr/>
      <dgm:t>
        <a:bodyPr/>
        <a:lstStyle/>
        <a:p>
          <a:r>
            <a:rPr lang="en-US"/>
            <a:t>Know tissue nematodes</a:t>
          </a:r>
        </a:p>
      </dgm:t>
    </dgm:pt>
    <dgm:pt modelId="{E15C77C6-38D2-4047-96E0-676C5C7DD86C}" type="parTrans" cxnId="{8C3E7D35-0036-462A-BD9C-FCF386250631}">
      <dgm:prSet/>
      <dgm:spPr/>
      <dgm:t>
        <a:bodyPr/>
        <a:lstStyle/>
        <a:p>
          <a:endParaRPr lang="en-US"/>
        </a:p>
      </dgm:t>
    </dgm:pt>
    <dgm:pt modelId="{25A3BDAE-50BC-4599-9CDC-D30E7B0D6189}" type="sibTrans" cxnId="{8C3E7D35-0036-462A-BD9C-FCF386250631}">
      <dgm:prSet/>
      <dgm:spPr/>
      <dgm:t>
        <a:bodyPr/>
        <a:lstStyle/>
        <a:p>
          <a:endParaRPr lang="en-US"/>
        </a:p>
      </dgm:t>
    </dgm:pt>
    <dgm:pt modelId="{17CCF046-7BAD-442E-B4FE-151DB7340BD1}">
      <dgm:prSet/>
      <dgm:spPr/>
      <dgm:t>
        <a:bodyPr/>
        <a:lstStyle/>
        <a:p>
          <a:r>
            <a:rPr lang="en-US" i="1"/>
            <a:t>Trichinella</a:t>
          </a:r>
          <a:r>
            <a:rPr lang="en-US"/>
            <a:t>: associated with undercooked pork</a:t>
          </a:r>
        </a:p>
      </dgm:t>
    </dgm:pt>
    <dgm:pt modelId="{E3B61706-2D93-4E38-AB89-2DFEF8D43927}" type="parTrans" cxnId="{74890A05-DA7B-4720-9656-1EF1C34100AF}">
      <dgm:prSet/>
      <dgm:spPr/>
      <dgm:t>
        <a:bodyPr/>
        <a:lstStyle/>
        <a:p>
          <a:endParaRPr lang="en-US"/>
        </a:p>
      </dgm:t>
    </dgm:pt>
    <dgm:pt modelId="{3B99FB9C-91C4-4F0C-AAB1-8A361C56C2E5}" type="sibTrans" cxnId="{74890A05-DA7B-4720-9656-1EF1C34100AF}">
      <dgm:prSet/>
      <dgm:spPr/>
      <dgm:t>
        <a:bodyPr/>
        <a:lstStyle/>
        <a:p>
          <a:endParaRPr lang="en-US"/>
        </a:p>
      </dgm:t>
    </dgm:pt>
    <dgm:pt modelId="{FA095CCA-3FB2-4174-A8E0-A8F0CDF3E8F2}" type="pres">
      <dgm:prSet presAssocID="{B50F9E8C-C764-4A44-A612-30AD8C23EAF5}" presName="Name0" presStyleCnt="0">
        <dgm:presLayoutVars>
          <dgm:dir/>
          <dgm:animLvl val="lvl"/>
          <dgm:resizeHandles val="exact"/>
        </dgm:presLayoutVars>
      </dgm:prSet>
      <dgm:spPr/>
    </dgm:pt>
    <dgm:pt modelId="{A7B7DD1C-7610-4006-B866-28485FB49CAC}" type="pres">
      <dgm:prSet presAssocID="{0B4ADF2B-F6F3-4991-BD10-23D0250D9C5E}" presName="composite" presStyleCnt="0"/>
      <dgm:spPr/>
    </dgm:pt>
    <dgm:pt modelId="{F14DA663-AE32-4DD3-9ED5-48DFF0E925AE}" type="pres">
      <dgm:prSet presAssocID="{0B4ADF2B-F6F3-4991-BD10-23D0250D9C5E}" presName="parTx" presStyleLbl="alignNode1" presStyleIdx="0" presStyleCnt="2">
        <dgm:presLayoutVars>
          <dgm:chMax val="0"/>
          <dgm:chPref val="0"/>
          <dgm:bulletEnabled val="1"/>
        </dgm:presLayoutVars>
      </dgm:prSet>
      <dgm:spPr/>
    </dgm:pt>
    <dgm:pt modelId="{72AC9DA5-4DD8-4C38-B650-E7FBD806F1AF}" type="pres">
      <dgm:prSet presAssocID="{0B4ADF2B-F6F3-4991-BD10-23D0250D9C5E}" presName="desTx" presStyleLbl="alignAccFollowNode1" presStyleIdx="0" presStyleCnt="2">
        <dgm:presLayoutVars>
          <dgm:bulletEnabled val="1"/>
        </dgm:presLayoutVars>
      </dgm:prSet>
      <dgm:spPr/>
    </dgm:pt>
    <dgm:pt modelId="{DFFFF4A5-6040-4C71-A3DF-B8B959E66391}" type="pres">
      <dgm:prSet presAssocID="{CCCF1B14-2019-4502-875F-F8656E683E51}" presName="space" presStyleCnt="0"/>
      <dgm:spPr/>
    </dgm:pt>
    <dgm:pt modelId="{9D5129D6-BEDF-4EF4-A68E-49427F95CA30}" type="pres">
      <dgm:prSet presAssocID="{8FD5C196-F12A-4900-AB6F-901221EBC51C}" presName="composite" presStyleCnt="0"/>
      <dgm:spPr/>
    </dgm:pt>
    <dgm:pt modelId="{F1ADE126-F039-41E8-81F3-50F54C8CD579}" type="pres">
      <dgm:prSet presAssocID="{8FD5C196-F12A-4900-AB6F-901221EBC51C}" presName="parTx" presStyleLbl="alignNode1" presStyleIdx="1" presStyleCnt="2">
        <dgm:presLayoutVars>
          <dgm:chMax val="0"/>
          <dgm:chPref val="0"/>
          <dgm:bulletEnabled val="1"/>
        </dgm:presLayoutVars>
      </dgm:prSet>
      <dgm:spPr/>
    </dgm:pt>
    <dgm:pt modelId="{E8074778-BE8D-4799-8EA8-C6F7BAFFB0C2}" type="pres">
      <dgm:prSet presAssocID="{8FD5C196-F12A-4900-AB6F-901221EBC51C}" presName="desTx" presStyleLbl="alignAccFollowNode1" presStyleIdx="1" presStyleCnt="2">
        <dgm:presLayoutVars>
          <dgm:bulletEnabled val="1"/>
        </dgm:presLayoutVars>
      </dgm:prSet>
      <dgm:spPr/>
    </dgm:pt>
  </dgm:ptLst>
  <dgm:cxnLst>
    <dgm:cxn modelId="{74890A05-DA7B-4720-9656-1EF1C34100AF}" srcId="{8FD5C196-F12A-4900-AB6F-901221EBC51C}" destId="{17CCF046-7BAD-442E-B4FE-151DB7340BD1}" srcOrd="0" destOrd="0" parTransId="{E3B61706-2D93-4E38-AB89-2DFEF8D43927}" sibTransId="{3B99FB9C-91C4-4F0C-AAB1-8A361C56C2E5}"/>
    <dgm:cxn modelId="{147E7A05-79A5-4815-BA94-7AEE4A64ED89}" type="presOf" srcId="{17CCF046-7BAD-442E-B4FE-151DB7340BD1}" destId="{E8074778-BE8D-4799-8EA8-C6F7BAFFB0C2}" srcOrd="0" destOrd="0" presId="urn:microsoft.com/office/officeart/2005/8/layout/hList1"/>
    <dgm:cxn modelId="{540C3329-513A-4E3F-A546-FBFC1208C072}" type="presOf" srcId="{36FABD66-9B45-4DE7-B9DB-48142177AD30}" destId="{72AC9DA5-4DD8-4C38-B650-E7FBD806F1AF}" srcOrd="0" destOrd="1" presId="urn:microsoft.com/office/officeart/2005/8/layout/hList1"/>
    <dgm:cxn modelId="{8C3E7D35-0036-462A-BD9C-FCF386250631}" srcId="{B50F9E8C-C764-4A44-A612-30AD8C23EAF5}" destId="{8FD5C196-F12A-4900-AB6F-901221EBC51C}" srcOrd="1" destOrd="0" parTransId="{E15C77C6-38D2-4047-96E0-676C5C7DD86C}" sibTransId="{25A3BDAE-50BC-4599-9CDC-D30E7B0D6189}"/>
    <dgm:cxn modelId="{F1E8CA35-8791-4017-B86B-12925C34D74B}" type="presOf" srcId="{8FD5C196-F12A-4900-AB6F-901221EBC51C}" destId="{F1ADE126-F039-41E8-81F3-50F54C8CD579}" srcOrd="0" destOrd="0" presId="urn:microsoft.com/office/officeart/2005/8/layout/hList1"/>
    <dgm:cxn modelId="{7DCDB736-9A9D-4EA9-8499-C5E25764A3EC}" srcId="{0B4ADF2B-F6F3-4991-BD10-23D0250D9C5E}" destId="{BCBD405F-CA48-487C-A8A0-8B6757248457}" srcOrd="2" destOrd="0" parTransId="{E6D662BC-A13B-4A89-B59D-7CCEDD5667EA}" sibTransId="{C98ED4A2-E26E-4AB0-9540-2D74A890D089}"/>
    <dgm:cxn modelId="{F962884E-B4AF-4ACD-94C0-D43EE000A041}" type="presOf" srcId="{89F8B3B4-E4A1-41E5-8A24-D18764812575}" destId="{72AC9DA5-4DD8-4C38-B650-E7FBD806F1AF}" srcOrd="0" destOrd="0" presId="urn:microsoft.com/office/officeart/2005/8/layout/hList1"/>
    <dgm:cxn modelId="{05F2CC53-A879-4C14-B932-3407BFEA8D16}" type="presOf" srcId="{B50F9E8C-C764-4A44-A612-30AD8C23EAF5}" destId="{FA095CCA-3FB2-4174-A8E0-A8F0CDF3E8F2}" srcOrd="0" destOrd="0" presId="urn:microsoft.com/office/officeart/2005/8/layout/hList1"/>
    <dgm:cxn modelId="{F776A97C-09F4-492C-92B9-60DCE241F419}" srcId="{B50F9E8C-C764-4A44-A612-30AD8C23EAF5}" destId="{0B4ADF2B-F6F3-4991-BD10-23D0250D9C5E}" srcOrd="0" destOrd="0" parTransId="{904672C0-68A4-42EE-8531-1505783CCCCD}" sibTransId="{CCCF1B14-2019-4502-875F-F8656E683E51}"/>
    <dgm:cxn modelId="{4DAD0397-1894-4E13-AC79-90724E9A2E5D}" srcId="{0B4ADF2B-F6F3-4991-BD10-23D0250D9C5E}" destId="{89F8B3B4-E4A1-41E5-8A24-D18764812575}" srcOrd="0" destOrd="0" parTransId="{0F2800F4-07A0-4490-B8CC-BF54AB253373}" sibTransId="{85FD7FE7-D7D3-486B-8E3C-155DCD748445}"/>
    <dgm:cxn modelId="{038FB8AF-771E-4FFC-845B-C1EEAC6AC7B3}" type="presOf" srcId="{BCBD405F-CA48-487C-A8A0-8B6757248457}" destId="{72AC9DA5-4DD8-4C38-B650-E7FBD806F1AF}" srcOrd="0" destOrd="2" presId="urn:microsoft.com/office/officeart/2005/8/layout/hList1"/>
    <dgm:cxn modelId="{4FFF1ECF-6D29-407D-ADA9-E140572586B0}" type="presOf" srcId="{0B4ADF2B-F6F3-4991-BD10-23D0250D9C5E}" destId="{F14DA663-AE32-4DD3-9ED5-48DFF0E925AE}" srcOrd="0" destOrd="0" presId="urn:microsoft.com/office/officeart/2005/8/layout/hList1"/>
    <dgm:cxn modelId="{975F4FFF-C58E-4BD1-8C19-B56DC3D59B18}" srcId="{0B4ADF2B-F6F3-4991-BD10-23D0250D9C5E}" destId="{36FABD66-9B45-4DE7-B9DB-48142177AD30}" srcOrd="1" destOrd="0" parTransId="{2E3B419C-DE67-43E2-95EC-F8D91924CE18}" sibTransId="{19FF2574-7820-465C-96A2-B0CBDD06A1A2}"/>
    <dgm:cxn modelId="{5965A35C-D86B-4408-9B34-2CDB2C0BDA26}" type="presParOf" srcId="{FA095CCA-3FB2-4174-A8E0-A8F0CDF3E8F2}" destId="{A7B7DD1C-7610-4006-B866-28485FB49CAC}" srcOrd="0" destOrd="0" presId="urn:microsoft.com/office/officeart/2005/8/layout/hList1"/>
    <dgm:cxn modelId="{18FA80FC-D3BA-4493-BD1B-4B79DB33C774}" type="presParOf" srcId="{A7B7DD1C-7610-4006-B866-28485FB49CAC}" destId="{F14DA663-AE32-4DD3-9ED5-48DFF0E925AE}" srcOrd="0" destOrd="0" presId="urn:microsoft.com/office/officeart/2005/8/layout/hList1"/>
    <dgm:cxn modelId="{33C04905-D858-4BD6-8E78-66ABEAE1FD53}" type="presParOf" srcId="{A7B7DD1C-7610-4006-B866-28485FB49CAC}" destId="{72AC9DA5-4DD8-4C38-B650-E7FBD806F1AF}" srcOrd="1" destOrd="0" presId="urn:microsoft.com/office/officeart/2005/8/layout/hList1"/>
    <dgm:cxn modelId="{7FFDB140-6F1B-43EA-8071-3C384B96C4AD}" type="presParOf" srcId="{FA095CCA-3FB2-4174-A8E0-A8F0CDF3E8F2}" destId="{DFFFF4A5-6040-4C71-A3DF-B8B959E66391}" srcOrd="1" destOrd="0" presId="urn:microsoft.com/office/officeart/2005/8/layout/hList1"/>
    <dgm:cxn modelId="{350D4205-4718-42EE-81DF-E58B788DA161}" type="presParOf" srcId="{FA095CCA-3FB2-4174-A8E0-A8F0CDF3E8F2}" destId="{9D5129D6-BEDF-4EF4-A68E-49427F95CA30}" srcOrd="2" destOrd="0" presId="urn:microsoft.com/office/officeart/2005/8/layout/hList1"/>
    <dgm:cxn modelId="{99DA894C-F06D-4FA5-A310-DA2C958B63CB}" type="presParOf" srcId="{9D5129D6-BEDF-4EF4-A68E-49427F95CA30}" destId="{F1ADE126-F039-41E8-81F3-50F54C8CD579}" srcOrd="0" destOrd="0" presId="urn:microsoft.com/office/officeart/2005/8/layout/hList1"/>
    <dgm:cxn modelId="{1D8D6DC0-5DB1-4959-A0CE-355589DED6DC}" type="presParOf" srcId="{9D5129D6-BEDF-4EF4-A68E-49427F95CA30}" destId="{E8074778-BE8D-4799-8EA8-C6F7BAFFB0C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FF0433-9B6F-4C77-9625-DFA0D53A82C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37F0D8A-CBF0-411D-B7B1-0569AF8AA0C1}">
      <dgm:prSet/>
      <dgm:spPr/>
      <dgm:t>
        <a:bodyPr/>
        <a:lstStyle/>
        <a:p>
          <a:r>
            <a:rPr lang="en-US" i="1"/>
            <a:t>Taenia saginata</a:t>
          </a:r>
          <a:endParaRPr lang="en-US"/>
        </a:p>
      </dgm:t>
    </dgm:pt>
    <dgm:pt modelId="{FCB1A1C2-F606-4D0F-A797-526A1FCBEF5F}" type="parTrans" cxnId="{44DF2535-2C2E-4E03-AFC3-83CE77E06424}">
      <dgm:prSet/>
      <dgm:spPr/>
      <dgm:t>
        <a:bodyPr/>
        <a:lstStyle/>
        <a:p>
          <a:endParaRPr lang="en-US"/>
        </a:p>
      </dgm:t>
    </dgm:pt>
    <dgm:pt modelId="{4330B737-92B6-42CB-950D-AF74144E6F2E}" type="sibTrans" cxnId="{44DF2535-2C2E-4E03-AFC3-83CE77E06424}">
      <dgm:prSet/>
      <dgm:spPr/>
      <dgm:t>
        <a:bodyPr/>
        <a:lstStyle/>
        <a:p>
          <a:endParaRPr lang="en-US"/>
        </a:p>
      </dgm:t>
    </dgm:pt>
    <dgm:pt modelId="{28417B39-769D-4789-9EDD-97997814AC44}">
      <dgm:prSet/>
      <dgm:spPr/>
      <dgm:t>
        <a:bodyPr/>
        <a:lstStyle/>
        <a:p>
          <a:r>
            <a:rPr lang="en-US" i="1"/>
            <a:t>Taenia solium</a:t>
          </a:r>
          <a:endParaRPr lang="en-US"/>
        </a:p>
      </dgm:t>
    </dgm:pt>
    <dgm:pt modelId="{1F489356-F3E3-4805-A259-C1F39D391201}" type="parTrans" cxnId="{86B65ED1-7574-4F95-8F98-DFE47CBF2011}">
      <dgm:prSet/>
      <dgm:spPr/>
      <dgm:t>
        <a:bodyPr/>
        <a:lstStyle/>
        <a:p>
          <a:endParaRPr lang="en-US"/>
        </a:p>
      </dgm:t>
    </dgm:pt>
    <dgm:pt modelId="{E31B0927-D9C9-4B33-BB1B-E5553890F03D}" type="sibTrans" cxnId="{86B65ED1-7574-4F95-8F98-DFE47CBF2011}">
      <dgm:prSet/>
      <dgm:spPr/>
      <dgm:t>
        <a:bodyPr/>
        <a:lstStyle/>
        <a:p>
          <a:endParaRPr lang="en-US"/>
        </a:p>
      </dgm:t>
    </dgm:pt>
    <dgm:pt modelId="{285C0BDB-0150-4FFF-A2A1-C436A6A9DC2E}">
      <dgm:prSet/>
      <dgm:spPr/>
      <dgm:t>
        <a:bodyPr/>
        <a:lstStyle/>
        <a:p>
          <a:r>
            <a:rPr lang="en-US" i="1"/>
            <a:t>Dibothriocephalus latus (formerly called Diphyllobothrium latum)</a:t>
          </a:r>
          <a:endParaRPr lang="en-US"/>
        </a:p>
      </dgm:t>
    </dgm:pt>
    <dgm:pt modelId="{CDAED3D8-B1F5-4E5B-8057-79F61C3A1B64}" type="parTrans" cxnId="{F11255CB-5F1B-46AD-95BE-F4FF899035E5}">
      <dgm:prSet/>
      <dgm:spPr/>
      <dgm:t>
        <a:bodyPr/>
        <a:lstStyle/>
        <a:p>
          <a:endParaRPr lang="en-US"/>
        </a:p>
      </dgm:t>
    </dgm:pt>
    <dgm:pt modelId="{CC11796C-938E-45A1-920C-B697F5FD2DB6}" type="sibTrans" cxnId="{F11255CB-5F1B-46AD-95BE-F4FF899035E5}">
      <dgm:prSet/>
      <dgm:spPr/>
      <dgm:t>
        <a:bodyPr/>
        <a:lstStyle/>
        <a:p>
          <a:endParaRPr lang="en-US"/>
        </a:p>
      </dgm:t>
    </dgm:pt>
    <dgm:pt modelId="{BA683536-18BF-4CA3-B425-EFB98F28C80F}">
      <dgm:prSet/>
      <dgm:spPr/>
      <dgm:t>
        <a:bodyPr/>
        <a:lstStyle/>
        <a:p>
          <a:r>
            <a:rPr lang="en-US" i="1"/>
            <a:t>Hymenolepis nana</a:t>
          </a:r>
          <a:endParaRPr lang="en-US"/>
        </a:p>
      </dgm:t>
    </dgm:pt>
    <dgm:pt modelId="{D37DB261-26E9-45A8-80AF-4BF8F2B9D9E7}" type="parTrans" cxnId="{008B1CBC-1B7F-498E-BCB9-081EF9B4B9F6}">
      <dgm:prSet/>
      <dgm:spPr/>
      <dgm:t>
        <a:bodyPr/>
        <a:lstStyle/>
        <a:p>
          <a:endParaRPr lang="en-US"/>
        </a:p>
      </dgm:t>
    </dgm:pt>
    <dgm:pt modelId="{D050AB23-D6A0-4C21-919A-9B4594CBC67D}" type="sibTrans" cxnId="{008B1CBC-1B7F-498E-BCB9-081EF9B4B9F6}">
      <dgm:prSet/>
      <dgm:spPr/>
      <dgm:t>
        <a:bodyPr/>
        <a:lstStyle/>
        <a:p>
          <a:endParaRPr lang="en-US"/>
        </a:p>
      </dgm:t>
    </dgm:pt>
    <dgm:pt modelId="{E14DF6FA-EE87-436F-A1EE-F74504FA7DB9}">
      <dgm:prSet/>
      <dgm:spPr/>
      <dgm:t>
        <a:bodyPr/>
        <a:lstStyle/>
        <a:p>
          <a:r>
            <a:rPr lang="en-US" i="1"/>
            <a:t>Hymenolepis diminuta</a:t>
          </a:r>
          <a:endParaRPr lang="en-US"/>
        </a:p>
      </dgm:t>
    </dgm:pt>
    <dgm:pt modelId="{0BEBED91-0EB7-4E09-92C5-AEC859B0153B}" type="parTrans" cxnId="{3E955536-383A-4A71-87EC-DDDA60A282A0}">
      <dgm:prSet/>
      <dgm:spPr/>
      <dgm:t>
        <a:bodyPr/>
        <a:lstStyle/>
        <a:p>
          <a:endParaRPr lang="en-US"/>
        </a:p>
      </dgm:t>
    </dgm:pt>
    <dgm:pt modelId="{C02AC265-50C1-4E21-B096-2822F46C5F78}" type="sibTrans" cxnId="{3E955536-383A-4A71-87EC-DDDA60A282A0}">
      <dgm:prSet/>
      <dgm:spPr/>
      <dgm:t>
        <a:bodyPr/>
        <a:lstStyle/>
        <a:p>
          <a:endParaRPr lang="en-US"/>
        </a:p>
      </dgm:t>
    </dgm:pt>
    <dgm:pt modelId="{B6B74A05-B9CD-4A6A-9805-892377EAEACF}">
      <dgm:prSet/>
      <dgm:spPr/>
      <dgm:t>
        <a:bodyPr/>
        <a:lstStyle/>
        <a:p>
          <a:r>
            <a:rPr lang="en-US" i="1"/>
            <a:t>Dipyllidium caninum</a:t>
          </a:r>
          <a:endParaRPr lang="en-US"/>
        </a:p>
      </dgm:t>
    </dgm:pt>
    <dgm:pt modelId="{A8E1E68F-749D-4BB9-9ECF-CB455F21CB5A}" type="parTrans" cxnId="{C1E8E76F-DCD1-4222-9E63-DC7084B858C1}">
      <dgm:prSet/>
      <dgm:spPr/>
      <dgm:t>
        <a:bodyPr/>
        <a:lstStyle/>
        <a:p>
          <a:endParaRPr lang="en-US"/>
        </a:p>
      </dgm:t>
    </dgm:pt>
    <dgm:pt modelId="{4B384887-1CFC-4FAD-8EB1-56DBB77BF4DD}" type="sibTrans" cxnId="{C1E8E76F-DCD1-4222-9E63-DC7084B858C1}">
      <dgm:prSet/>
      <dgm:spPr/>
      <dgm:t>
        <a:bodyPr/>
        <a:lstStyle/>
        <a:p>
          <a:endParaRPr lang="en-US"/>
        </a:p>
      </dgm:t>
    </dgm:pt>
    <dgm:pt modelId="{24AFCE6B-7EEC-4B0A-A09D-5F0603D9822A}" type="pres">
      <dgm:prSet presAssocID="{8DFF0433-9B6F-4C77-9625-DFA0D53A82CF}" presName="diagram" presStyleCnt="0">
        <dgm:presLayoutVars>
          <dgm:dir/>
          <dgm:resizeHandles val="exact"/>
        </dgm:presLayoutVars>
      </dgm:prSet>
      <dgm:spPr/>
    </dgm:pt>
    <dgm:pt modelId="{132F19F6-E59E-4D8D-9D4A-67712061F03D}" type="pres">
      <dgm:prSet presAssocID="{F37F0D8A-CBF0-411D-B7B1-0569AF8AA0C1}" presName="node" presStyleLbl="node1" presStyleIdx="0" presStyleCnt="6">
        <dgm:presLayoutVars>
          <dgm:bulletEnabled val="1"/>
        </dgm:presLayoutVars>
      </dgm:prSet>
      <dgm:spPr/>
    </dgm:pt>
    <dgm:pt modelId="{AF66BEBB-F33E-43FC-8607-2BBD1D4E0922}" type="pres">
      <dgm:prSet presAssocID="{4330B737-92B6-42CB-950D-AF74144E6F2E}" presName="sibTrans" presStyleCnt="0"/>
      <dgm:spPr/>
    </dgm:pt>
    <dgm:pt modelId="{A645C4CD-F2DB-45DD-9DF6-4155996489B6}" type="pres">
      <dgm:prSet presAssocID="{28417B39-769D-4789-9EDD-97997814AC44}" presName="node" presStyleLbl="node1" presStyleIdx="1" presStyleCnt="6">
        <dgm:presLayoutVars>
          <dgm:bulletEnabled val="1"/>
        </dgm:presLayoutVars>
      </dgm:prSet>
      <dgm:spPr/>
    </dgm:pt>
    <dgm:pt modelId="{C160B721-967B-4D19-A2FD-44108FB39D98}" type="pres">
      <dgm:prSet presAssocID="{E31B0927-D9C9-4B33-BB1B-E5553890F03D}" presName="sibTrans" presStyleCnt="0"/>
      <dgm:spPr/>
    </dgm:pt>
    <dgm:pt modelId="{4D4E14D6-CDC4-42AF-B8B1-F914A55A4925}" type="pres">
      <dgm:prSet presAssocID="{285C0BDB-0150-4FFF-A2A1-C436A6A9DC2E}" presName="node" presStyleLbl="node1" presStyleIdx="2" presStyleCnt="6">
        <dgm:presLayoutVars>
          <dgm:bulletEnabled val="1"/>
        </dgm:presLayoutVars>
      </dgm:prSet>
      <dgm:spPr/>
    </dgm:pt>
    <dgm:pt modelId="{62010EFE-51D0-4B7C-A32F-7342317A135E}" type="pres">
      <dgm:prSet presAssocID="{CC11796C-938E-45A1-920C-B697F5FD2DB6}" presName="sibTrans" presStyleCnt="0"/>
      <dgm:spPr/>
    </dgm:pt>
    <dgm:pt modelId="{77B39406-DC7A-491C-8BC5-21A1D26114DC}" type="pres">
      <dgm:prSet presAssocID="{BA683536-18BF-4CA3-B425-EFB98F28C80F}" presName="node" presStyleLbl="node1" presStyleIdx="3" presStyleCnt="6">
        <dgm:presLayoutVars>
          <dgm:bulletEnabled val="1"/>
        </dgm:presLayoutVars>
      </dgm:prSet>
      <dgm:spPr/>
    </dgm:pt>
    <dgm:pt modelId="{46AFBAAF-C2A6-496F-B01A-FD192EB58CE3}" type="pres">
      <dgm:prSet presAssocID="{D050AB23-D6A0-4C21-919A-9B4594CBC67D}" presName="sibTrans" presStyleCnt="0"/>
      <dgm:spPr/>
    </dgm:pt>
    <dgm:pt modelId="{5E4BA646-88D5-4623-A616-363A922876FF}" type="pres">
      <dgm:prSet presAssocID="{E14DF6FA-EE87-436F-A1EE-F74504FA7DB9}" presName="node" presStyleLbl="node1" presStyleIdx="4" presStyleCnt="6">
        <dgm:presLayoutVars>
          <dgm:bulletEnabled val="1"/>
        </dgm:presLayoutVars>
      </dgm:prSet>
      <dgm:spPr/>
    </dgm:pt>
    <dgm:pt modelId="{709AE79B-DDB0-42CA-8CF4-339C6256E472}" type="pres">
      <dgm:prSet presAssocID="{C02AC265-50C1-4E21-B096-2822F46C5F78}" presName="sibTrans" presStyleCnt="0"/>
      <dgm:spPr/>
    </dgm:pt>
    <dgm:pt modelId="{ED3669B2-7914-4FAE-B2B7-32E0C174F449}" type="pres">
      <dgm:prSet presAssocID="{B6B74A05-B9CD-4A6A-9805-892377EAEACF}" presName="node" presStyleLbl="node1" presStyleIdx="5" presStyleCnt="6">
        <dgm:presLayoutVars>
          <dgm:bulletEnabled val="1"/>
        </dgm:presLayoutVars>
      </dgm:prSet>
      <dgm:spPr/>
    </dgm:pt>
  </dgm:ptLst>
  <dgm:cxnLst>
    <dgm:cxn modelId="{E6FE1418-F502-4531-ACFD-59F5E1D1EEC1}" type="presOf" srcId="{8DFF0433-9B6F-4C77-9625-DFA0D53A82CF}" destId="{24AFCE6B-7EEC-4B0A-A09D-5F0603D9822A}" srcOrd="0" destOrd="0" presId="urn:microsoft.com/office/officeart/2005/8/layout/default"/>
    <dgm:cxn modelId="{44DF2535-2C2E-4E03-AFC3-83CE77E06424}" srcId="{8DFF0433-9B6F-4C77-9625-DFA0D53A82CF}" destId="{F37F0D8A-CBF0-411D-B7B1-0569AF8AA0C1}" srcOrd="0" destOrd="0" parTransId="{FCB1A1C2-F606-4D0F-A797-526A1FCBEF5F}" sibTransId="{4330B737-92B6-42CB-950D-AF74144E6F2E}"/>
    <dgm:cxn modelId="{3E955536-383A-4A71-87EC-DDDA60A282A0}" srcId="{8DFF0433-9B6F-4C77-9625-DFA0D53A82CF}" destId="{E14DF6FA-EE87-436F-A1EE-F74504FA7DB9}" srcOrd="4" destOrd="0" parTransId="{0BEBED91-0EB7-4E09-92C5-AEC859B0153B}" sibTransId="{C02AC265-50C1-4E21-B096-2822F46C5F78}"/>
    <dgm:cxn modelId="{6063A64D-F3C3-44F0-A9EF-660BCDDED740}" type="presOf" srcId="{B6B74A05-B9CD-4A6A-9805-892377EAEACF}" destId="{ED3669B2-7914-4FAE-B2B7-32E0C174F449}" srcOrd="0" destOrd="0" presId="urn:microsoft.com/office/officeart/2005/8/layout/default"/>
    <dgm:cxn modelId="{C1E8E76F-DCD1-4222-9E63-DC7084B858C1}" srcId="{8DFF0433-9B6F-4C77-9625-DFA0D53A82CF}" destId="{B6B74A05-B9CD-4A6A-9805-892377EAEACF}" srcOrd="5" destOrd="0" parTransId="{A8E1E68F-749D-4BB9-9ECF-CB455F21CB5A}" sibTransId="{4B384887-1CFC-4FAD-8EB1-56DBB77BF4DD}"/>
    <dgm:cxn modelId="{962BA4B8-CFA5-4732-BCF0-A6220D0B7047}" type="presOf" srcId="{285C0BDB-0150-4FFF-A2A1-C436A6A9DC2E}" destId="{4D4E14D6-CDC4-42AF-B8B1-F914A55A4925}" srcOrd="0" destOrd="0" presId="urn:microsoft.com/office/officeart/2005/8/layout/default"/>
    <dgm:cxn modelId="{008B1CBC-1B7F-498E-BCB9-081EF9B4B9F6}" srcId="{8DFF0433-9B6F-4C77-9625-DFA0D53A82CF}" destId="{BA683536-18BF-4CA3-B425-EFB98F28C80F}" srcOrd="3" destOrd="0" parTransId="{D37DB261-26E9-45A8-80AF-4BF8F2B9D9E7}" sibTransId="{D050AB23-D6A0-4C21-919A-9B4594CBC67D}"/>
    <dgm:cxn modelId="{A790FABD-B037-4EE3-B00B-203B045E450B}" type="presOf" srcId="{BA683536-18BF-4CA3-B425-EFB98F28C80F}" destId="{77B39406-DC7A-491C-8BC5-21A1D26114DC}" srcOrd="0" destOrd="0" presId="urn:microsoft.com/office/officeart/2005/8/layout/default"/>
    <dgm:cxn modelId="{F11255CB-5F1B-46AD-95BE-F4FF899035E5}" srcId="{8DFF0433-9B6F-4C77-9625-DFA0D53A82CF}" destId="{285C0BDB-0150-4FFF-A2A1-C436A6A9DC2E}" srcOrd="2" destOrd="0" parTransId="{CDAED3D8-B1F5-4E5B-8057-79F61C3A1B64}" sibTransId="{CC11796C-938E-45A1-920C-B697F5FD2DB6}"/>
    <dgm:cxn modelId="{86B65ED1-7574-4F95-8F98-DFE47CBF2011}" srcId="{8DFF0433-9B6F-4C77-9625-DFA0D53A82CF}" destId="{28417B39-769D-4789-9EDD-97997814AC44}" srcOrd="1" destOrd="0" parTransId="{1F489356-F3E3-4805-A259-C1F39D391201}" sibTransId="{E31B0927-D9C9-4B33-BB1B-E5553890F03D}"/>
    <dgm:cxn modelId="{76BFDCDF-F3CC-455C-8390-20EB96730B41}" type="presOf" srcId="{F37F0D8A-CBF0-411D-B7B1-0569AF8AA0C1}" destId="{132F19F6-E59E-4D8D-9D4A-67712061F03D}" srcOrd="0" destOrd="0" presId="urn:microsoft.com/office/officeart/2005/8/layout/default"/>
    <dgm:cxn modelId="{482601F3-4555-4C09-889D-1153C0BD40E9}" type="presOf" srcId="{E14DF6FA-EE87-436F-A1EE-F74504FA7DB9}" destId="{5E4BA646-88D5-4623-A616-363A922876FF}" srcOrd="0" destOrd="0" presId="urn:microsoft.com/office/officeart/2005/8/layout/default"/>
    <dgm:cxn modelId="{C8EBB1F4-431F-4F97-A087-172AD5DC4CC1}" type="presOf" srcId="{28417B39-769D-4789-9EDD-97997814AC44}" destId="{A645C4CD-F2DB-45DD-9DF6-4155996489B6}" srcOrd="0" destOrd="0" presId="urn:microsoft.com/office/officeart/2005/8/layout/default"/>
    <dgm:cxn modelId="{1D8A074F-7395-4DAF-90E0-9461CCEA3713}" type="presParOf" srcId="{24AFCE6B-7EEC-4B0A-A09D-5F0603D9822A}" destId="{132F19F6-E59E-4D8D-9D4A-67712061F03D}" srcOrd="0" destOrd="0" presId="urn:microsoft.com/office/officeart/2005/8/layout/default"/>
    <dgm:cxn modelId="{8CC2F072-1FC0-4544-B850-D087F3AB9968}" type="presParOf" srcId="{24AFCE6B-7EEC-4B0A-A09D-5F0603D9822A}" destId="{AF66BEBB-F33E-43FC-8607-2BBD1D4E0922}" srcOrd="1" destOrd="0" presId="urn:microsoft.com/office/officeart/2005/8/layout/default"/>
    <dgm:cxn modelId="{B03085F1-1247-4CE9-911F-F939BBC2B905}" type="presParOf" srcId="{24AFCE6B-7EEC-4B0A-A09D-5F0603D9822A}" destId="{A645C4CD-F2DB-45DD-9DF6-4155996489B6}" srcOrd="2" destOrd="0" presId="urn:microsoft.com/office/officeart/2005/8/layout/default"/>
    <dgm:cxn modelId="{38C26D38-0B00-43A9-B391-8DCA4D9F186E}" type="presParOf" srcId="{24AFCE6B-7EEC-4B0A-A09D-5F0603D9822A}" destId="{C160B721-967B-4D19-A2FD-44108FB39D98}" srcOrd="3" destOrd="0" presId="urn:microsoft.com/office/officeart/2005/8/layout/default"/>
    <dgm:cxn modelId="{3F404F74-9FB1-4448-B20F-D36FD6F95965}" type="presParOf" srcId="{24AFCE6B-7EEC-4B0A-A09D-5F0603D9822A}" destId="{4D4E14D6-CDC4-42AF-B8B1-F914A55A4925}" srcOrd="4" destOrd="0" presId="urn:microsoft.com/office/officeart/2005/8/layout/default"/>
    <dgm:cxn modelId="{00A2F1A3-7241-46CF-80E9-8AD0FBB4D40A}" type="presParOf" srcId="{24AFCE6B-7EEC-4B0A-A09D-5F0603D9822A}" destId="{62010EFE-51D0-4B7C-A32F-7342317A135E}" srcOrd="5" destOrd="0" presId="urn:microsoft.com/office/officeart/2005/8/layout/default"/>
    <dgm:cxn modelId="{60FE692B-5201-44F5-9267-965CC4D46E6B}" type="presParOf" srcId="{24AFCE6B-7EEC-4B0A-A09D-5F0603D9822A}" destId="{77B39406-DC7A-491C-8BC5-21A1D26114DC}" srcOrd="6" destOrd="0" presId="urn:microsoft.com/office/officeart/2005/8/layout/default"/>
    <dgm:cxn modelId="{3479F6E6-E6DF-4DE7-A2E3-FF6800F42998}" type="presParOf" srcId="{24AFCE6B-7EEC-4B0A-A09D-5F0603D9822A}" destId="{46AFBAAF-C2A6-496F-B01A-FD192EB58CE3}" srcOrd="7" destOrd="0" presId="urn:microsoft.com/office/officeart/2005/8/layout/default"/>
    <dgm:cxn modelId="{5C03FE85-C07A-4C72-92AA-57BF0C122B6F}" type="presParOf" srcId="{24AFCE6B-7EEC-4B0A-A09D-5F0603D9822A}" destId="{5E4BA646-88D5-4623-A616-363A922876FF}" srcOrd="8" destOrd="0" presId="urn:microsoft.com/office/officeart/2005/8/layout/default"/>
    <dgm:cxn modelId="{9FAC05D9-24DD-4073-B024-9F8BF40146A2}" type="presParOf" srcId="{24AFCE6B-7EEC-4B0A-A09D-5F0603D9822A}" destId="{709AE79B-DDB0-42CA-8CF4-339C6256E472}" srcOrd="9" destOrd="0" presId="urn:microsoft.com/office/officeart/2005/8/layout/default"/>
    <dgm:cxn modelId="{E2F986AF-7792-4F25-B4FB-0C40806C634D}" type="presParOf" srcId="{24AFCE6B-7EEC-4B0A-A09D-5F0603D9822A}" destId="{ED3669B2-7914-4FAE-B2B7-32E0C174F44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CEA16B-ECB8-466C-B94A-977504AFC739}"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6CAA383-AAEF-4454-BECD-2BFF35DAF3BB}">
      <dgm:prSet/>
      <dgm:spPr/>
      <dgm:t>
        <a:bodyPr/>
        <a:lstStyle/>
        <a:p>
          <a:r>
            <a:rPr lang="en-US" dirty="0"/>
            <a:t>Proglottids: Longer than they are wide</a:t>
          </a:r>
        </a:p>
      </dgm:t>
    </dgm:pt>
    <dgm:pt modelId="{A2491FA3-E1ED-4075-81AC-9EA637CC18AA}" type="parTrans" cxnId="{1B1D09E3-A201-451A-B8FB-873D1648EB8D}">
      <dgm:prSet/>
      <dgm:spPr/>
      <dgm:t>
        <a:bodyPr/>
        <a:lstStyle/>
        <a:p>
          <a:endParaRPr lang="en-US"/>
        </a:p>
      </dgm:t>
    </dgm:pt>
    <dgm:pt modelId="{EDF24A91-FAF2-4158-A91B-EBB80C53300A}" type="sibTrans" cxnId="{1B1D09E3-A201-451A-B8FB-873D1648EB8D}">
      <dgm:prSet/>
      <dgm:spPr/>
      <dgm:t>
        <a:bodyPr/>
        <a:lstStyle/>
        <a:p>
          <a:endParaRPr lang="en-US"/>
        </a:p>
      </dgm:t>
    </dgm:pt>
    <dgm:pt modelId="{2EB09C2B-186B-480E-8F0A-38AA4A566BE8}">
      <dgm:prSet/>
      <dgm:spPr/>
      <dgm:t>
        <a:bodyPr/>
        <a:lstStyle/>
        <a:p>
          <a:r>
            <a:rPr lang="en-US"/>
            <a:t>Eggs measure 31-43 microns</a:t>
          </a:r>
        </a:p>
      </dgm:t>
    </dgm:pt>
    <dgm:pt modelId="{2F812FD3-52C7-4A3A-AA70-569D2240A4BF}" type="parTrans" cxnId="{B9A7F850-2A28-4479-8A89-3A422FE7104D}">
      <dgm:prSet/>
      <dgm:spPr/>
      <dgm:t>
        <a:bodyPr/>
        <a:lstStyle/>
        <a:p>
          <a:endParaRPr lang="en-US"/>
        </a:p>
      </dgm:t>
    </dgm:pt>
    <dgm:pt modelId="{CD951744-18EF-4FDD-911A-4EDA6EF375B4}" type="sibTrans" cxnId="{B9A7F850-2A28-4479-8A89-3A422FE7104D}">
      <dgm:prSet/>
      <dgm:spPr/>
      <dgm:t>
        <a:bodyPr/>
        <a:lstStyle/>
        <a:p>
          <a:endParaRPr lang="en-US"/>
        </a:p>
      </dgm:t>
    </dgm:pt>
    <dgm:pt modelId="{0D9FF070-7E97-4594-BAF5-11375FDC5ABA}">
      <dgm:prSet/>
      <dgm:spPr/>
      <dgm:t>
        <a:bodyPr/>
        <a:lstStyle/>
        <a:p>
          <a:r>
            <a:rPr lang="en-US"/>
            <a:t>Spheroid, radially striated, containing 6 hooked embryo (onchosphere)</a:t>
          </a:r>
        </a:p>
      </dgm:t>
    </dgm:pt>
    <dgm:pt modelId="{09339722-C5B2-414C-A634-225A23720B36}" type="parTrans" cxnId="{C630ECCF-F929-4435-9032-DD69501354C7}">
      <dgm:prSet/>
      <dgm:spPr/>
      <dgm:t>
        <a:bodyPr/>
        <a:lstStyle/>
        <a:p>
          <a:endParaRPr lang="en-US"/>
        </a:p>
      </dgm:t>
    </dgm:pt>
    <dgm:pt modelId="{587B1B7F-FD4E-4679-BFCF-33D3DBE262A0}" type="sibTrans" cxnId="{C630ECCF-F929-4435-9032-DD69501354C7}">
      <dgm:prSet/>
      <dgm:spPr/>
      <dgm:t>
        <a:bodyPr/>
        <a:lstStyle/>
        <a:p>
          <a:endParaRPr lang="en-US"/>
        </a:p>
      </dgm:t>
    </dgm:pt>
    <dgm:pt modelId="{4FE01E76-105F-48F7-B0DC-88717DCB5A1F}">
      <dgm:prSet/>
      <dgm:spPr/>
      <dgm:t>
        <a:bodyPr/>
        <a:lstStyle/>
        <a:p>
          <a:r>
            <a:rPr lang="en-US"/>
            <a:t>Cannot differentiate between </a:t>
          </a:r>
          <a:r>
            <a:rPr lang="en-US" i="1"/>
            <a:t>T. saginata </a:t>
          </a:r>
          <a:r>
            <a:rPr lang="en-US"/>
            <a:t>and </a:t>
          </a:r>
          <a:r>
            <a:rPr lang="en-US" i="1"/>
            <a:t>T. solium </a:t>
          </a:r>
          <a:r>
            <a:rPr lang="en-US"/>
            <a:t>eggs</a:t>
          </a:r>
        </a:p>
      </dgm:t>
    </dgm:pt>
    <dgm:pt modelId="{FE5751DD-A92C-43A7-8FF4-689D54A614EC}" type="parTrans" cxnId="{E420E6E5-9ABE-4120-9299-E0589F3F4D64}">
      <dgm:prSet/>
      <dgm:spPr/>
      <dgm:t>
        <a:bodyPr/>
        <a:lstStyle/>
        <a:p>
          <a:endParaRPr lang="en-US"/>
        </a:p>
      </dgm:t>
    </dgm:pt>
    <dgm:pt modelId="{26106146-EA1D-42D0-ACF7-847A658F4123}" type="sibTrans" cxnId="{E420E6E5-9ABE-4120-9299-E0589F3F4D64}">
      <dgm:prSet/>
      <dgm:spPr/>
      <dgm:t>
        <a:bodyPr/>
        <a:lstStyle/>
        <a:p>
          <a:endParaRPr lang="en-US"/>
        </a:p>
      </dgm:t>
    </dgm:pt>
    <dgm:pt modelId="{5D1FEE5B-B66B-4A31-8F81-C78554FF8725}" type="pres">
      <dgm:prSet presAssocID="{F1CEA16B-ECB8-466C-B94A-977504AFC739}" presName="matrix" presStyleCnt="0">
        <dgm:presLayoutVars>
          <dgm:chMax val="1"/>
          <dgm:dir/>
          <dgm:resizeHandles val="exact"/>
        </dgm:presLayoutVars>
      </dgm:prSet>
      <dgm:spPr/>
    </dgm:pt>
    <dgm:pt modelId="{00BB7549-4C39-477A-9C6E-6C7079F00EA4}" type="pres">
      <dgm:prSet presAssocID="{F1CEA16B-ECB8-466C-B94A-977504AFC739}" presName="diamond" presStyleLbl="bgShp" presStyleIdx="0" presStyleCnt="1"/>
      <dgm:spPr/>
    </dgm:pt>
    <dgm:pt modelId="{EA7C5634-73FA-49D4-8CB1-902C2B35E0ED}" type="pres">
      <dgm:prSet presAssocID="{F1CEA16B-ECB8-466C-B94A-977504AFC739}" presName="quad1" presStyleLbl="node1" presStyleIdx="0" presStyleCnt="4">
        <dgm:presLayoutVars>
          <dgm:chMax val="0"/>
          <dgm:chPref val="0"/>
          <dgm:bulletEnabled val="1"/>
        </dgm:presLayoutVars>
      </dgm:prSet>
      <dgm:spPr/>
    </dgm:pt>
    <dgm:pt modelId="{D18C19FA-4C68-4FBF-8258-9F2A0F81A022}" type="pres">
      <dgm:prSet presAssocID="{F1CEA16B-ECB8-466C-B94A-977504AFC739}" presName="quad2" presStyleLbl="node1" presStyleIdx="1" presStyleCnt="4">
        <dgm:presLayoutVars>
          <dgm:chMax val="0"/>
          <dgm:chPref val="0"/>
          <dgm:bulletEnabled val="1"/>
        </dgm:presLayoutVars>
      </dgm:prSet>
      <dgm:spPr/>
    </dgm:pt>
    <dgm:pt modelId="{D621C5BD-D799-437A-A432-17E3688FFC41}" type="pres">
      <dgm:prSet presAssocID="{F1CEA16B-ECB8-466C-B94A-977504AFC739}" presName="quad3" presStyleLbl="node1" presStyleIdx="2" presStyleCnt="4">
        <dgm:presLayoutVars>
          <dgm:chMax val="0"/>
          <dgm:chPref val="0"/>
          <dgm:bulletEnabled val="1"/>
        </dgm:presLayoutVars>
      </dgm:prSet>
      <dgm:spPr/>
    </dgm:pt>
    <dgm:pt modelId="{CF416E10-A0CF-47F1-9978-BB62B4C1044D}" type="pres">
      <dgm:prSet presAssocID="{F1CEA16B-ECB8-466C-B94A-977504AFC739}" presName="quad4" presStyleLbl="node1" presStyleIdx="3" presStyleCnt="4">
        <dgm:presLayoutVars>
          <dgm:chMax val="0"/>
          <dgm:chPref val="0"/>
          <dgm:bulletEnabled val="1"/>
        </dgm:presLayoutVars>
      </dgm:prSet>
      <dgm:spPr/>
    </dgm:pt>
  </dgm:ptLst>
  <dgm:cxnLst>
    <dgm:cxn modelId="{C4D8681E-DF64-46FD-BC04-5D1ADF7D34F7}" type="presOf" srcId="{2EB09C2B-186B-480E-8F0A-38AA4A566BE8}" destId="{D18C19FA-4C68-4FBF-8258-9F2A0F81A022}" srcOrd="0" destOrd="0" presId="urn:microsoft.com/office/officeart/2005/8/layout/matrix3"/>
    <dgm:cxn modelId="{387E2A3F-72CC-4369-994B-F4ADBE10FD84}" type="presOf" srcId="{F1CEA16B-ECB8-466C-B94A-977504AFC739}" destId="{5D1FEE5B-B66B-4A31-8F81-C78554FF8725}" srcOrd="0" destOrd="0" presId="urn:microsoft.com/office/officeart/2005/8/layout/matrix3"/>
    <dgm:cxn modelId="{B9A7F850-2A28-4479-8A89-3A422FE7104D}" srcId="{F1CEA16B-ECB8-466C-B94A-977504AFC739}" destId="{2EB09C2B-186B-480E-8F0A-38AA4A566BE8}" srcOrd="1" destOrd="0" parTransId="{2F812FD3-52C7-4A3A-AA70-569D2240A4BF}" sibTransId="{CD951744-18EF-4FDD-911A-4EDA6EF375B4}"/>
    <dgm:cxn modelId="{782D2D7C-7182-49B8-A9FD-742D3F91C6EE}" type="presOf" srcId="{0D9FF070-7E97-4594-BAF5-11375FDC5ABA}" destId="{D621C5BD-D799-437A-A432-17E3688FFC41}" srcOrd="0" destOrd="0" presId="urn:microsoft.com/office/officeart/2005/8/layout/matrix3"/>
    <dgm:cxn modelId="{8FF1F78A-0FDA-44FE-8206-471CFCD54396}" type="presOf" srcId="{56CAA383-AAEF-4454-BECD-2BFF35DAF3BB}" destId="{EA7C5634-73FA-49D4-8CB1-902C2B35E0ED}" srcOrd="0" destOrd="0" presId="urn:microsoft.com/office/officeart/2005/8/layout/matrix3"/>
    <dgm:cxn modelId="{5154C495-41F1-4514-8CA8-D2C88C4C3878}" type="presOf" srcId="{4FE01E76-105F-48F7-B0DC-88717DCB5A1F}" destId="{CF416E10-A0CF-47F1-9978-BB62B4C1044D}" srcOrd="0" destOrd="0" presId="urn:microsoft.com/office/officeart/2005/8/layout/matrix3"/>
    <dgm:cxn modelId="{C630ECCF-F929-4435-9032-DD69501354C7}" srcId="{F1CEA16B-ECB8-466C-B94A-977504AFC739}" destId="{0D9FF070-7E97-4594-BAF5-11375FDC5ABA}" srcOrd="2" destOrd="0" parTransId="{09339722-C5B2-414C-A634-225A23720B36}" sibTransId="{587B1B7F-FD4E-4679-BFCF-33D3DBE262A0}"/>
    <dgm:cxn modelId="{1B1D09E3-A201-451A-B8FB-873D1648EB8D}" srcId="{F1CEA16B-ECB8-466C-B94A-977504AFC739}" destId="{56CAA383-AAEF-4454-BECD-2BFF35DAF3BB}" srcOrd="0" destOrd="0" parTransId="{A2491FA3-E1ED-4075-81AC-9EA637CC18AA}" sibTransId="{EDF24A91-FAF2-4158-A91B-EBB80C53300A}"/>
    <dgm:cxn modelId="{E420E6E5-9ABE-4120-9299-E0589F3F4D64}" srcId="{F1CEA16B-ECB8-466C-B94A-977504AFC739}" destId="{4FE01E76-105F-48F7-B0DC-88717DCB5A1F}" srcOrd="3" destOrd="0" parTransId="{FE5751DD-A92C-43A7-8FF4-689D54A614EC}" sibTransId="{26106146-EA1D-42D0-ACF7-847A658F4123}"/>
    <dgm:cxn modelId="{5E935F9C-E1E3-42F8-842B-2314D851F95E}" type="presParOf" srcId="{5D1FEE5B-B66B-4A31-8F81-C78554FF8725}" destId="{00BB7549-4C39-477A-9C6E-6C7079F00EA4}" srcOrd="0" destOrd="0" presId="urn:microsoft.com/office/officeart/2005/8/layout/matrix3"/>
    <dgm:cxn modelId="{27CC9CB7-AF6D-4894-9769-603D094254D5}" type="presParOf" srcId="{5D1FEE5B-B66B-4A31-8F81-C78554FF8725}" destId="{EA7C5634-73FA-49D4-8CB1-902C2B35E0ED}" srcOrd="1" destOrd="0" presId="urn:microsoft.com/office/officeart/2005/8/layout/matrix3"/>
    <dgm:cxn modelId="{27E012A2-8FB3-48A8-9978-94BE1702D2BB}" type="presParOf" srcId="{5D1FEE5B-B66B-4A31-8F81-C78554FF8725}" destId="{D18C19FA-4C68-4FBF-8258-9F2A0F81A022}" srcOrd="2" destOrd="0" presId="urn:microsoft.com/office/officeart/2005/8/layout/matrix3"/>
    <dgm:cxn modelId="{37ED3933-225B-4308-B8DA-BD9C3B0FDB98}" type="presParOf" srcId="{5D1FEE5B-B66B-4A31-8F81-C78554FF8725}" destId="{D621C5BD-D799-437A-A432-17E3688FFC41}" srcOrd="3" destOrd="0" presId="urn:microsoft.com/office/officeart/2005/8/layout/matrix3"/>
    <dgm:cxn modelId="{533AC4B5-9E44-41E2-AF2D-24E37F4518B7}" type="presParOf" srcId="{5D1FEE5B-B66B-4A31-8F81-C78554FF8725}" destId="{CF416E10-A0CF-47F1-9978-BB62B4C1044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A0DA08-8851-4B77-A549-3617F1ABD2C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AAE473F-34BE-4C49-8C51-DFACD3B84A5B}">
      <dgm:prSet/>
      <dgm:spPr/>
      <dgm:t>
        <a:bodyPr/>
        <a:lstStyle/>
        <a:p>
          <a:r>
            <a:rPr lang="en-US" i="1"/>
            <a:t>Taenia solium</a:t>
          </a:r>
          <a:endParaRPr lang="en-US"/>
        </a:p>
      </dgm:t>
    </dgm:pt>
    <dgm:pt modelId="{FB143791-F3BF-4A7B-B53F-9A60D737628B}" type="parTrans" cxnId="{F6B29E6B-3053-4B9D-96E1-B6E47D4E0E40}">
      <dgm:prSet/>
      <dgm:spPr/>
      <dgm:t>
        <a:bodyPr/>
        <a:lstStyle/>
        <a:p>
          <a:endParaRPr lang="en-US"/>
        </a:p>
      </dgm:t>
    </dgm:pt>
    <dgm:pt modelId="{4AEEE1EE-C30D-49C6-B2D7-845BBEEE993A}" type="sibTrans" cxnId="{F6B29E6B-3053-4B9D-96E1-B6E47D4E0E40}">
      <dgm:prSet/>
      <dgm:spPr/>
      <dgm:t>
        <a:bodyPr/>
        <a:lstStyle/>
        <a:p>
          <a:endParaRPr lang="en-US"/>
        </a:p>
      </dgm:t>
    </dgm:pt>
    <dgm:pt modelId="{CDC37E2F-7C74-4AAA-A26D-4D40B01D52F4}">
      <dgm:prSet/>
      <dgm:spPr/>
      <dgm:t>
        <a:bodyPr/>
        <a:lstStyle/>
        <a:p>
          <a:r>
            <a:rPr lang="en-US"/>
            <a:t>Cysticercosis</a:t>
          </a:r>
        </a:p>
      </dgm:t>
    </dgm:pt>
    <dgm:pt modelId="{179C54F1-30EC-463C-8492-9F0B7D38E26A}" type="parTrans" cxnId="{9CCE549D-3BC0-4C3B-B44F-AAE3D0609641}">
      <dgm:prSet/>
      <dgm:spPr/>
      <dgm:t>
        <a:bodyPr/>
        <a:lstStyle/>
        <a:p>
          <a:endParaRPr lang="en-US"/>
        </a:p>
      </dgm:t>
    </dgm:pt>
    <dgm:pt modelId="{246BC26E-A1E3-42ED-88BB-AEC6BA86DFA5}" type="sibTrans" cxnId="{9CCE549D-3BC0-4C3B-B44F-AAE3D0609641}">
      <dgm:prSet/>
      <dgm:spPr/>
      <dgm:t>
        <a:bodyPr/>
        <a:lstStyle/>
        <a:p>
          <a:endParaRPr lang="en-US"/>
        </a:p>
      </dgm:t>
    </dgm:pt>
    <dgm:pt modelId="{064BAE21-F2DF-471C-9C3A-E756E9251857}">
      <dgm:prSet/>
      <dgm:spPr/>
      <dgm:t>
        <a:bodyPr/>
        <a:lstStyle/>
        <a:p>
          <a:r>
            <a:rPr lang="en-US" i="1"/>
            <a:t>Echinococcus granulosus</a:t>
          </a:r>
          <a:endParaRPr lang="en-US"/>
        </a:p>
      </dgm:t>
    </dgm:pt>
    <dgm:pt modelId="{7D7592F1-98EC-4334-A65C-2A87BC69AC24}" type="parTrans" cxnId="{D1903154-D7A0-4804-A6E5-C72F989A2D54}">
      <dgm:prSet/>
      <dgm:spPr/>
      <dgm:t>
        <a:bodyPr/>
        <a:lstStyle/>
        <a:p>
          <a:endParaRPr lang="en-US"/>
        </a:p>
      </dgm:t>
    </dgm:pt>
    <dgm:pt modelId="{A050F0E3-4496-4829-B001-1C91BC584A99}" type="sibTrans" cxnId="{D1903154-D7A0-4804-A6E5-C72F989A2D54}">
      <dgm:prSet/>
      <dgm:spPr/>
      <dgm:t>
        <a:bodyPr/>
        <a:lstStyle/>
        <a:p>
          <a:endParaRPr lang="en-US"/>
        </a:p>
      </dgm:t>
    </dgm:pt>
    <dgm:pt modelId="{D239D5C6-AAB1-4C7C-A82B-F83D2DD55B0B}">
      <dgm:prSet/>
      <dgm:spPr/>
      <dgm:t>
        <a:bodyPr/>
        <a:lstStyle/>
        <a:p>
          <a:r>
            <a:rPr lang="en-US"/>
            <a:t>Hydatid Disease</a:t>
          </a:r>
        </a:p>
      </dgm:t>
    </dgm:pt>
    <dgm:pt modelId="{032F0B2B-F034-4A97-8495-062E3826E0F0}" type="parTrans" cxnId="{59B062E4-AD80-4779-84A8-21CF91EF830B}">
      <dgm:prSet/>
      <dgm:spPr/>
      <dgm:t>
        <a:bodyPr/>
        <a:lstStyle/>
        <a:p>
          <a:endParaRPr lang="en-US"/>
        </a:p>
      </dgm:t>
    </dgm:pt>
    <dgm:pt modelId="{72487347-43AE-4E2D-8462-FB2427FE41E3}" type="sibTrans" cxnId="{59B062E4-AD80-4779-84A8-21CF91EF830B}">
      <dgm:prSet/>
      <dgm:spPr/>
      <dgm:t>
        <a:bodyPr/>
        <a:lstStyle/>
        <a:p>
          <a:endParaRPr lang="en-US"/>
        </a:p>
      </dgm:t>
    </dgm:pt>
    <dgm:pt modelId="{EBF349D8-BEB9-4944-9CF3-A4288F167708}">
      <dgm:prSet/>
      <dgm:spPr/>
      <dgm:t>
        <a:bodyPr/>
        <a:lstStyle/>
        <a:p>
          <a:r>
            <a:rPr lang="en-US" i="1"/>
            <a:t>Echinococcus multilocularis</a:t>
          </a:r>
          <a:endParaRPr lang="en-US"/>
        </a:p>
      </dgm:t>
    </dgm:pt>
    <dgm:pt modelId="{D23F12B8-C87A-4067-974F-BA416DE465E9}" type="parTrans" cxnId="{7E9A0EA4-E87C-4472-9C3E-9141D0E45CBB}">
      <dgm:prSet/>
      <dgm:spPr/>
      <dgm:t>
        <a:bodyPr/>
        <a:lstStyle/>
        <a:p>
          <a:endParaRPr lang="en-US"/>
        </a:p>
      </dgm:t>
    </dgm:pt>
    <dgm:pt modelId="{BB44B81D-0843-4210-A436-2799D6A41D13}" type="sibTrans" cxnId="{7E9A0EA4-E87C-4472-9C3E-9141D0E45CBB}">
      <dgm:prSet/>
      <dgm:spPr/>
      <dgm:t>
        <a:bodyPr/>
        <a:lstStyle/>
        <a:p>
          <a:endParaRPr lang="en-US"/>
        </a:p>
      </dgm:t>
    </dgm:pt>
    <dgm:pt modelId="{FE815556-CCB5-41F9-89F5-2E86E4ED4C45}">
      <dgm:prSet/>
      <dgm:spPr/>
      <dgm:t>
        <a:bodyPr/>
        <a:lstStyle/>
        <a:p>
          <a:r>
            <a:rPr lang="en-US"/>
            <a:t>Alveolar Disease</a:t>
          </a:r>
        </a:p>
      </dgm:t>
    </dgm:pt>
    <dgm:pt modelId="{ADC91ED6-2ADB-4534-9736-93950F82C176}" type="parTrans" cxnId="{3F122A62-E79E-4074-9228-CB5654301A17}">
      <dgm:prSet/>
      <dgm:spPr/>
      <dgm:t>
        <a:bodyPr/>
        <a:lstStyle/>
        <a:p>
          <a:endParaRPr lang="en-US"/>
        </a:p>
      </dgm:t>
    </dgm:pt>
    <dgm:pt modelId="{DFB49DFD-8784-4D80-B9FE-B0F8F61B4AD7}" type="sibTrans" cxnId="{3F122A62-E79E-4074-9228-CB5654301A17}">
      <dgm:prSet/>
      <dgm:spPr/>
      <dgm:t>
        <a:bodyPr/>
        <a:lstStyle/>
        <a:p>
          <a:endParaRPr lang="en-US"/>
        </a:p>
      </dgm:t>
    </dgm:pt>
    <dgm:pt modelId="{79D03CF3-5A2D-4D30-B5AC-61931F686D19}" type="pres">
      <dgm:prSet presAssocID="{E3A0DA08-8851-4B77-A549-3617F1ABD2CE}" presName="Name0" presStyleCnt="0">
        <dgm:presLayoutVars>
          <dgm:dir/>
          <dgm:animLvl val="lvl"/>
          <dgm:resizeHandles val="exact"/>
        </dgm:presLayoutVars>
      </dgm:prSet>
      <dgm:spPr/>
    </dgm:pt>
    <dgm:pt modelId="{F40B6CD6-305D-46C4-9F86-6458412821C8}" type="pres">
      <dgm:prSet presAssocID="{6AAE473F-34BE-4C49-8C51-DFACD3B84A5B}" presName="linNode" presStyleCnt="0"/>
      <dgm:spPr/>
    </dgm:pt>
    <dgm:pt modelId="{1A4B8930-67DD-4393-871A-3498AA226D1D}" type="pres">
      <dgm:prSet presAssocID="{6AAE473F-34BE-4C49-8C51-DFACD3B84A5B}" presName="parentText" presStyleLbl="node1" presStyleIdx="0" presStyleCnt="3">
        <dgm:presLayoutVars>
          <dgm:chMax val="1"/>
          <dgm:bulletEnabled val="1"/>
        </dgm:presLayoutVars>
      </dgm:prSet>
      <dgm:spPr/>
    </dgm:pt>
    <dgm:pt modelId="{230CE0C0-DDD6-4A12-932E-CD575A4B5485}" type="pres">
      <dgm:prSet presAssocID="{6AAE473F-34BE-4C49-8C51-DFACD3B84A5B}" presName="descendantText" presStyleLbl="alignAccFollowNode1" presStyleIdx="0" presStyleCnt="3">
        <dgm:presLayoutVars>
          <dgm:bulletEnabled val="1"/>
        </dgm:presLayoutVars>
      </dgm:prSet>
      <dgm:spPr/>
    </dgm:pt>
    <dgm:pt modelId="{144C202D-7691-4821-9056-EAF2DB4BBCB7}" type="pres">
      <dgm:prSet presAssocID="{4AEEE1EE-C30D-49C6-B2D7-845BBEEE993A}" presName="sp" presStyleCnt="0"/>
      <dgm:spPr/>
    </dgm:pt>
    <dgm:pt modelId="{2BBA3CD5-6ABD-4D9B-9487-A07EBE8FBDD7}" type="pres">
      <dgm:prSet presAssocID="{064BAE21-F2DF-471C-9C3A-E756E9251857}" presName="linNode" presStyleCnt="0"/>
      <dgm:spPr/>
    </dgm:pt>
    <dgm:pt modelId="{CE90C831-21B2-4001-B590-12358346D410}" type="pres">
      <dgm:prSet presAssocID="{064BAE21-F2DF-471C-9C3A-E756E9251857}" presName="parentText" presStyleLbl="node1" presStyleIdx="1" presStyleCnt="3">
        <dgm:presLayoutVars>
          <dgm:chMax val="1"/>
          <dgm:bulletEnabled val="1"/>
        </dgm:presLayoutVars>
      </dgm:prSet>
      <dgm:spPr/>
    </dgm:pt>
    <dgm:pt modelId="{E3415310-ABC2-4594-95C3-BA6412BDADDB}" type="pres">
      <dgm:prSet presAssocID="{064BAE21-F2DF-471C-9C3A-E756E9251857}" presName="descendantText" presStyleLbl="alignAccFollowNode1" presStyleIdx="1" presStyleCnt="3">
        <dgm:presLayoutVars>
          <dgm:bulletEnabled val="1"/>
        </dgm:presLayoutVars>
      </dgm:prSet>
      <dgm:spPr/>
    </dgm:pt>
    <dgm:pt modelId="{ABAEA394-565B-46DB-AD0C-9B5889522C72}" type="pres">
      <dgm:prSet presAssocID="{A050F0E3-4496-4829-B001-1C91BC584A99}" presName="sp" presStyleCnt="0"/>
      <dgm:spPr/>
    </dgm:pt>
    <dgm:pt modelId="{1DDE3456-8BE2-4333-AC4B-1F0E8B3AEA52}" type="pres">
      <dgm:prSet presAssocID="{EBF349D8-BEB9-4944-9CF3-A4288F167708}" presName="linNode" presStyleCnt="0"/>
      <dgm:spPr/>
    </dgm:pt>
    <dgm:pt modelId="{A5E3975A-BAA6-416A-8DDF-2230EDEAF1CE}" type="pres">
      <dgm:prSet presAssocID="{EBF349D8-BEB9-4944-9CF3-A4288F167708}" presName="parentText" presStyleLbl="node1" presStyleIdx="2" presStyleCnt="3">
        <dgm:presLayoutVars>
          <dgm:chMax val="1"/>
          <dgm:bulletEnabled val="1"/>
        </dgm:presLayoutVars>
      </dgm:prSet>
      <dgm:spPr/>
    </dgm:pt>
    <dgm:pt modelId="{635B8067-B32C-4362-8D53-ABD2759CA815}" type="pres">
      <dgm:prSet presAssocID="{EBF349D8-BEB9-4944-9CF3-A4288F167708}" presName="descendantText" presStyleLbl="alignAccFollowNode1" presStyleIdx="2" presStyleCnt="3">
        <dgm:presLayoutVars>
          <dgm:bulletEnabled val="1"/>
        </dgm:presLayoutVars>
      </dgm:prSet>
      <dgm:spPr/>
    </dgm:pt>
  </dgm:ptLst>
  <dgm:cxnLst>
    <dgm:cxn modelId="{69E7BC03-3A25-48FF-9072-D62110709B71}" type="presOf" srcId="{064BAE21-F2DF-471C-9C3A-E756E9251857}" destId="{CE90C831-21B2-4001-B590-12358346D410}" srcOrd="0" destOrd="0" presId="urn:microsoft.com/office/officeart/2005/8/layout/vList5"/>
    <dgm:cxn modelId="{5D1AEF05-CD8E-4625-B88C-44EE8C003B79}" type="presOf" srcId="{FE815556-CCB5-41F9-89F5-2E86E4ED4C45}" destId="{635B8067-B32C-4362-8D53-ABD2759CA815}" srcOrd="0" destOrd="0" presId="urn:microsoft.com/office/officeart/2005/8/layout/vList5"/>
    <dgm:cxn modelId="{3F122A62-E79E-4074-9228-CB5654301A17}" srcId="{EBF349D8-BEB9-4944-9CF3-A4288F167708}" destId="{FE815556-CCB5-41F9-89F5-2E86E4ED4C45}" srcOrd="0" destOrd="0" parTransId="{ADC91ED6-2ADB-4534-9736-93950F82C176}" sibTransId="{DFB49DFD-8784-4D80-B9FE-B0F8F61B4AD7}"/>
    <dgm:cxn modelId="{B5660A4A-2F2C-47DE-A025-0139338F5F06}" type="presOf" srcId="{CDC37E2F-7C74-4AAA-A26D-4D40B01D52F4}" destId="{230CE0C0-DDD6-4A12-932E-CD575A4B5485}" srcOrd="0" destOrd="0" presId="urn:microsoft.com/office/officeart/2005/8/layout/vList5"/>
    <dgm:cxn modelId="{F6B29E6B-3053-4B9D-96E1-B6E47D4E0E40}" srcId="{E3A0DA08-8851-4B77-A549-3617F1ABD2CE}" destId="{6AAE473F-34BE-4C49-8C51-DFACD3B84A5B}" srcOrd="0" destOrd="0" parTransId="{FB143791-F3BF-4A7B-B53F-9A60D737628B}" sibTransId="{4AEEE1EE-C30D-49C6-B2D7-845BBEEE993A}"/>
    <dgm:cxn modelId="{D1903154-D7A0-4804-A6E5-C72F989A2D54}" srcId="{E3A0DA08-8851-4B77-A549-3617F1ABD2CE}" destId="{064BAE21-F2DF-471C-9C3A-E756E9251857}" srcOrd="1" destOrd="0" parTransId="{7D7592F1-98EC-4334-A65C-2A87BC69AC24}" sibTransId="{A050F0E3-4496-4829-B001-1C91BC584A99}"/>
    <dgm:cxn modelId="{9CCE549D-3BC0-4C3B-B44F-AAE3D0609641}" srcId="{6AAE473F-34BE-4C49-8C51-DFACD3B84A5B}" destId="{CDC37E2F-7C74-4AAA-A26D-4D40B01D52F4}" srcOrd="0" destOrd="0" parTransId="{179C54F1-30EC-463C-8492-9F0B7D38E26A}" sibTransId="{246BC26E-A1E3-42ED-88BB-AEC6BA86DFA5}"/>
    <dgm:cxn modelId="{7E9A0EA4-E87C-4472-9C3E-9141D0E45CBB}" srcId="{E3A0DA08-8851-4B77-A549-3617F1ABD2CE}" destId="{EBF349D8-BEB9-4944-9CF3-A4288F167708}" srcOrd="2" destOrd="0" parTransId="{D23F12B8-C87A-4067-974F-BA416DE465E9}" sibTransId="{BB44B81D-0843-4210-A436-2799D6A41D13}"/>
    <dgm:cxn modelId="{8FC07FA6-F71A-4EE9-B87B-7E7D4737EA0D}" type="presOf" srcId="{EBF349D8-BEB9-4944-9CF3-A4288F167708}" destId="{A5E3975A-BAA6-416A-8DDF-2230EDEAF1CE}" srcOrd="0" destOrd="0" presId="urn:microsoft.com/office/officeart/2005/8/layout/vList5"/>
    <dgm:cxn modelId="{B03F45A8-5B15-4A6F-A65E-0B137DA4C7E0}" type="presOf" srcId="{6AAE473F-34BE-4C49-8C51-DFACD3B84A5B}" destId="{1A4B8930-67DD-4393-871A-3498AA226D1D}" srcOrd="0" destOrd="0" presId="urn:microsoft.com/office/officeart/2005/8/layout/vList5"/>
    <dgm:cxn modelId="{13C87FD0-DE3D-4176-8C8C-98BC94EE011C}" type="presOf" srcId="{E3A0DA08-8851-4B77-A549-3617F1ABD2CE}" destId="{79D03CF3-5A2D-4D30-B5AC-61931F686D19}" srcOrd="0" destOrd="0" presId="urn:microsoft.com/office/officeart/2005/8/layout/vList5"/>
    <dgm:cxn modelId="{59B062E4-AD80-4779-84A8-21CF91EF830B}" srcId="{064BAE21-F2DF-471C-9C3A-E756E9251857}" destId="{D239D5C6-AAB1-4C7C-A82B-F83D2DD55B0B}" srcOrd="0" destOrd="0" parTransId="{032F0B2B-F034-4A97-8495-062E3826E0F0}" sibTransId="{72487347-43AE-4E2D-8462-FB2427FE41E3}"/>
    <dgm:cxn modelId="{DE0A22E6-B34D-41C5-8812-8CA223EE6814}" type="presOf" srcId="{D239D5C6-AAB1-4C7C-A82B-F83D2DD55B0B}" destId="{E3415310-ABC2-4594-95C3-BA6412BDADDB}" srcOrd="0" destOrd="0" presId="urn:microsoft.com/office/officeart/2005/8/layout/vList5"/>
    <dgm:cxn modelId="{B0F56D9A-A791-41F3-AEB3-213BA2F73803}" type="presParOf" srcId="{79D03CF3-5A2D-4D30-B5AC-61931F686D19}" destId="{F40B6CD6-305D-46C4-9F86-6458412821C8}" srcOrd="0" destOrd="0" presId="urn:microsoft.com/office/officeart/2005/8/layout/vList5"/>
    <dgm:cxn modelId="{A68ADF03-5393-48DA-B3B5-52B9AA5E7AD6}" type="presParOf" srcId="{F40B6CD6-305D-46C4-9F86-6458412821C8}" destId="{1A4B8930-67DD-4393-871A-3498AA226D1D}" srcOrd="0" destOrd="0" presId="urn:microsoft.com/office/officeart/2005/8/layout/vList5"/>
    <dgm:cxn modelId="{C6E625AF-D820-42BE-9DAF-282A23780404}" type="presParOf" srcId="{F40B6CD6-305D-46C4-9F86-6458412821C8}" destId="{230CE0C0-DDD6-4A12-932E-CD575A4B5485}" srcOrd="1" destOrd="0" presId="urn:microsoft.com/office/officeart/2005/8/layout/vList5"/>
    <dgm:cxn modelId="{C8CB78C7-94D5-49FE-BB96-0FEE0BCD2BE0}" type="presParOf" srcId="{79D03CF3-5A2D-4D30-B5AC-61931F686D19}" destId="{144C202D-7691-4821-9056-EAF2DB4BBCB7}" srcOrd="1" destOrd="0" presId="urn:microsoft.com/office/officeart/2005/8/layout/vList5"/>
    <dgm:cxn modelId="{57AC1AA2-FFD9-45F2-BF3D-AD8472D28148}" type="presParOf" srcId="{79D03CF3-5A2D-4D30-B5AC-61931F686D19}" destId="{2BBA3CD5-6ABD-4D9B-9487-A07EBE8FBDD7}" srcOrd="2" destOrd="0" presId="urn:microsoft.com/office/officeart/2005/8/layout/vList5"/>
    <dgm:cxn modelId="{BBA6351D-E0BF-494F-B514-50EB55E53958}" type="presParOf" srcId="{2BBA3CD5-6ABD-4D9B-9487-A07EBE8FBDD7}" destId="{CE90C831-21B2-4001-B590-12358346D410}" srcOrd="0" destOrd="0" presId="urn:microsoft.com/office/officeart/2005/8/layout/vList5"/>
    <dgm:cxn modelId="{69D909F1-FD76-4B11-BA58-BB07C5EFA35D}" type="presParOf" srcId="{2BBA3CD5-6ABD-4D9B-9487-A07EBE8FBDD7}" destId="{E3415310-ABC2-4594-95C3-BA6412BDADDB}" srcOrd="1" destOrd="0" presId="urn:microsoft.com/office/officeart/2005/8/layout/vList5"/>
    <dgm:cxn modelId="{E3A5EC10-44AA-4E57-B79A-89E1F3688EEC}" type="presParOf" srcId="{79D03CF3-5A2D-4D30-B5AC-61931F686D19}" destId="{ABAEA394-565B-46DB-AD0C-9B5889522C72}" srcOrd="3" destOrd="0" presId="urn:microsoft.com/office/officeart/2005/8/layout/vList5"/>
    <dgm:cxn modelId="{4BA96C03-C700-4CEF-B597-00D27C7EA20D}" type="presParOf" srcId="{79D03CF3-5A2D-4D30-B5AC-61931F686D19}" destId="{1DDE3456-8BE2-4333-AC4B-1F0E8B3AEA52}" srcOrd="4" destOrd="0" presId="urn:microsoft.com/office/officeart/2005/8/layout/vList5"/>
    <dgm:cxn modelId="{234D6141-4FC9-4E16-9CBD-9FB2019F8C79}" type="presParOf" srcId="{1DDE3456-8BE2-4333-AC4B-1F0E8B3AEA52}" destId="{A5E3975A-BAA6-416A-8DDF-2230EDEAF1CE}" srcOrd="0" destOrd="0" presId="urn:microsoft.com/office/officeart/2005/8/layout/vList5"/>
    <dgm:cxn modelId="{42873073-B4F7-4BAC-A6E4-76922290C11F}" type="presParOf" srcId="{1DDE3456-8BE2-4333-AC4B-1F0E8B3AEA52}" destId="{635B8067-B32C-4362-8D53-ABD2759CA8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915A7-EE6B-415C-B70D-E2CA3C65734B}">
      <dsp:nvSpPr>
        <dsp:cNvPr id="0" name=""/>
        <dsp:cNvSpPr/>
      </dsp:nvSpPr>
      <dsp:spPr>
        <a:xfrm>
          <a:off x="1266" y="863814"/>
          <a:ext cx="2964544" cy="14822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Nematodes (Roundworms)</a:t>
          </a:r>
        </a:p>
      </dsp:txBody>
      <dsp:txXfrm>
        <a:off x="44680" y="907228"/>
        <a:ext cx="2877716" cy="1395444"/>
      </dsp:txXfrm>
    </dsp:sp>
    <dsp:sp modelId="{62CE464B-C332-43D1-B622-79BBD29B178A}">
      <dsp:nvSpPr>
        <dsp:cNvPr id="0" name=""/>
        <dsp:cNvSpPr/>
      </dsp:nvSpPr>
      <dsp:spPr>
        <a:xfrm>
          <a:off x="3706947" y="863814"/>
          <a:ext cx="2964544" cy="148227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Cestodes (Tapeworms)</a:t>
          </a:r>
        </a:p>
      </dsp:txBody>
      <dsp:txXfrm>
        <a:off x="3750361" y="907228"/>
        <a:ext cx="2877716" cy="1395444"/>
      </dsp:txXfrm>
    </dsp:sp>
    <dsp:sp modelId="{2D4ED9D7-83F9-4E7B-B944-8727E41ECD1A}">
      <dsp:nvSpPr>
        <dsp:cNvPr id="0" name=""/>
        <dsp:cNvSpPr/>
      </dsp:nvSpPr>
      <dsp:spPr>
        <a:xfrm>
          <a:off x="7412628" y="863814"/>
          <a:ext cx="2964544" cy="148227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Trematodes (Flatworms)</a:t>
          </a:r>
        </a:p>
      </dsp:txBody>
      <dsp:txXfrm>
        <a:off x="7456042" y="907228"/>
        <a:ext cx="2877716" cy="13954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37CF9-8115-4EF7-BC7E-5A00F41AF6C6}">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Often remain asymptomatic for years before the cysts grow large enough to cause symptoms in the affected organs</a:t>
          </a:r>
        </a:p>
        <a:p>
          <a:pPr marL="171450" lvl="1" indent="-171450" algn="l" defTabSz="711200">
            <a:lnSpc>
              <a:spcPct val="90000"/>
            </a:lnSpc>
            <a:spcBef>
              <a:spcPct val="0"/>
            </a:spcBef>
            <a:spcAft>
              <a:spcPct val="15000"/>
            </a:spcAft>
            <a:buChar char="•"/>
          </a:pPr>
          <a:r>
            <a:rPr lang="en-US" sz="1600" kern="1200" dirty="0"/>
            <a:t>Hepatic and pulmonary signs/symptoms are the most common, as these are the most common sites for cysts to develop</a:t>
          </a:r>
        </a:p>
        <a:p>
          <a:pPr marL="171450" lvl="1" indent="-171450" algn="l" defTabSz="711200">
            <a:lnSpc>
              <a:spcPct val="90000"/>
            </a:lnSpc>
            <a:spcBef>
              <a:spcPct val="0"/>
            </a:spcBef>
            <a:spcAft>
              <a:spcPct val="15000"/>
            </a:spcAft>
            <a:buChar char="•"/>
          </a:pPr>
          <a:r>
            <a:rPr lang="en-US" sz="1600" kern="1200"/>
            <a:t>Rupture of the cysts can produce fever, urticaria, eosinophilia, and potentially anaphylactic shock</a:t>
          </a:r>
        </a:p>
      </dsp:txBody>
      <dsp:txXfrm rot="-5400000">
        <a:off x="3785616" y="295201"/>
        <a:ext cx="6647092" cy="1532257"/>
      </dsp:txXfrm>
    </dsp:sp>
    <dsp:sp modelId="{6EB962A5-D988-4109-9E48-AF39E24558ED}">
      <dsp:nvSpPr>
        <dsp:cNvPr id="0" name=""/>
        <dsp:cNvSpPr/>
      </dsp:nvSpPr>
      <dsp:spPr>
        <a:xfrm>
          <a:off x="0" y="53"/>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i="1" kern="1200"/>
            <a:t>Echinococcus granulosus: </a:t>
          </a:r>
          <a:endParaRPr lang="en-US" sz="4400" kern="1200"/>
        </a:p>
      </dsp:txBody>
      <dsp:txXfrm>
        <a:off x="103614" y="103667"/>
        <a:ext cx="3578388" cy="1915324"/>
      </dsp:txXfrm>
    </dsp:sp>
    <dsp:sp modelId="{AACD9EF6-ED11-49A2-8CAC-F27003491B32}">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Affects the liver as a slow growing, destructive tumor</a:t>
          </a:r>
        </a:p>
        <a:p>
          <a:pPr marL="171450" lvl="1" indent="-171450" algn="l" defTabSz="711200">
            <a:lnSpc>
              <a:spcPct val="90000"/>
            </a:lnSpc>
            <a:spcBef>
              <a:spcPct val="0"/>
            </a:spcBef>
            <a:spcAft>
              <a:spcPct val="15000"/>
            </a:spcAft>
            <a:buChar char="•"/>
          </a:pPr>
          <a:r>
            <a:rPr lang="en-US" sz="1600" kern="1200"/>
            <a:t>Symptoms: abdominal pain and biliary obstruction</a:t>
          </a:r>
        </a:p>
        <a:p>
          <a:pPr marL="171450" lvl="1" indent="-171450" algn="l" defTabSz="711200">
            <a:lnSpc>
              <a:spcPct val="90000"/>
            </a:lnSpc>
            <a:spcBef>
              <a:spcPct val="0"/>
            </a:spcBef>
            <a:spcAft>
              <a:spcPct val="15000"/>
            </a:spcAft>
            <a:buChar char="•"/>
          </a:pPr>
          <a:r>
            <a:rPr lang="en-US" sz="1600" kern="1200"/>
            <a:t>May be misdiagnosed as liver cancer</a:t>
          </a:r>
        </a:p>
        <a:p>
          <a:pPr marL="171450" lvl="1" indent="-171450" algn="l" defTabSz="711200">
            <a:lnSpc>
              <a:spcPct val="90000"/>
            </a:lnSpc>
            <a:spcBef>
              <a:spcPct val="0"/>
            </a:spcBef>
            <a:spcAft>
              <a:spcPct val="15000"/>
            </a:spcAft>
            <a:buChar char="•"/>
          </a:pPr>
          <a:r>
            <a:rPr lang="en-US" sz="1600" kern="1200"/>
            <a:t>Rarely, metastatic lesions occur in the lungs, spleen, and brain</a:t>
          </a:r>
        </a:p>
        <a:p>
          <a:pPr marL="171450" lvl="1" indent="-171450" algn="l" defTabSz="711200">
            <a:lnSpc>
              <a:spcPct val="90000"/>
            </a:lnSpc>
            <a:spcBef>
              <a:spcPct val="0"/>
            </a:spcBef>
            <a:spcAft>
              <a:spcPct val="15000"/>
            </a:spcAft>
            <a:buChar char="•"/>
          </a:pPr>
          <a:r>
            <a:rPr lang="en-US" sz="1600" kern="1200"/>
            <a:t>Untreated infections have a high fatality rate.</a:t>
          </a:r>
        </a:p>
      </dsp:txBody>
      <dsp:txXfrm rot="-5400000">
        <a:off x="3785616" y="2523880"/>
        <a:ext cx="6647092" cy="1532257"/>
      </dsp:txXfrm>
    </dsp:sp>
    <dsp:sp modelId="{703F0945-DDCD-4A7A-8E2D-5360DC6CBDAA}">
      <dsp:nvSpPr>
        <dsp:cNvPr id="0" name=""/>
        <dsp:cNvSpPr/>
      </dsp:nvSpPr>
      <dsp:spPr>
        <a:xfrm>
          <a:off x="0" y="2228732"/>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i="1" kern="1200"/>
            <a:t>Echinococcus multilocularis</a:t>
          </a:r>
          <a:endParaRPr lang="en-US" sz="4400" kern="1200"/>
        </a:p>
      </dsp:txBody>
      <dsp:txXfrm>
        <a:off x="103614" y="2332346"/>
        <a:ext cx="3578388" cy="1915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7B4AB-08C8-4FEB-90C0-6B4775AE0713}">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Schistosoma mansoni</a:t>
          </a:r>
          <a:endParaRPr lang="en-US" sz="3000" kern="1200"/>
        </a:p>
      </dsp:txBody>
      <dsp:txXfrm>
        <a:off x="3080" y="587032"/>
        <a:ext cx="2444055" cy="1466433"/>
      </dsp:txXfrm>
    </dsp:sp>
    <dsp:sp modelId="{3DD9CBB2-5439-40E7-80C0-E1A4DB8002E7}">
      <dsp:nvSpPr>
        <dsp:cNvPr id="0" name=""/>
        <dsp:cNvSpPr/>
      </dsp:nvSpPr>
      <dsp:spPr>
        <a:xfrm>
          <a:off x="2691541" y="5870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Schistosoma haematobium</a:t>
          </a:r>
          <a:endParaRPr lang="en-US" sz="3000" kern="1200"/>
        </a:p>
      </dsp:txBody>
      <dsp:txXfrm>
        <a:off x="2691541" y="587032"/>
        <a:ext cx="2444055" cy="1466433"/>
      </dsp:txXfrm>
    </dsp:sp>
    <dsp:sp modelId="{A6AB16A7-3DC5-4F14-B41A-DC8EB300FBFC}">
      <dsp:nvSpPr>
        <dsp:cNvPr id="0" name=""/>
        <dsp:cNvSpPr/>
      </dsp:nvSpPr>
      <dsp:spPr>
        <a:xfrm>
          <a:off x="5380002" y="587032"/>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Schistosoma japonicum</a:t>
          </a:r>
          <a:endParaRPr lang="en-US" sz="3000" kern="1200"/>
        </a:p>
      </dsp:txBody>
      <dsp:txXfrm>
        <a:off x="5380002" y="587032"/>
        <a:ext cx="2444055" cy="1466433"/>
      </dsp:txXfrm>
    </dsp:sp>
    <dsp:sp modelId="{4441F666-8217-4A49-BB6A-F44D8FD0DDF1}">
      <dsp:nvSpPr>
        <dsp:cNvPr id="0" name=""/>
        <dsp:cNvSpPr/>
      </dsp:nvSpPr>
      <dsp:spPr>
        <a:xfrm>
          <a:off x="8068463"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Clonorchis</a:t>
          </a:r>
          <a:r>
            <a:rPr lang="en-US" sz="3000" kern="1200"/>
            <a:t> </a:t>
          </a:r>
          <a:r>
            <a:rPr lang="en-US" sz="3000" i="1" kern="1200"/>
            <a:t>sinensis</a:t>
          </a:r>
          <a:endParaRPr lang="en-US" sz="3000" kern="1200"/>
        </a:p>
      </dsp:txBody>
      <dsp:txXfrm>
        <a:off x="8068463" y="587032"/>
        <a:ext cx="2444055" cy="1466433"/>
      </dsp:txXfrm>
    </dsp:sp>
    <dsp:sp modelId="{C3988617-A161-48F2-9364-37FBF9C94402}">
      <dsp:nvSpPr>
        <dsp:cNvPr id="0" name=""/>
        <dsp:cNvSpPr/>
      </dsp:nvSpPr>
      <dsp:spPr>
        <a:xfrm>
          <a:off x="1347311" y="2297871"/>
          <a:ext cx="2444055" cy="14664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Fasciola hepatica</a:t>
          </a:r>
          <a:endParaRPr lang="en-US" sz="3000" kern="1200"/>
        </a:p>
      </dsp:txBody>
      <dsp:txXfrm>
        <a:off x="1347311" y="2297871"/>
        <a:ext cx="2444055" cy="1466433"/>
      </dsp:txXfrm>
    </dsp:sp>
    <dsp:sp modelId="{B48E0C60-EDF8-497F-909A-835DA4081853}">
      <dsp:nvSpPr>
        <dsp:cNvPr id="0" name=""/>
        <dsp:cNvSpPr/>
      </dsp:nvSpPr>
      <dsp:spPr>
        <a:xfrm>
          <a:off x="4035772" y="2297871"/>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Fasciolopsis buski</a:t>
          </a:r>
          <a:endParaRPr lang="en-US" sz="3000" kern="1200"/>
        </a:p>
      </dsp:txBody>
      <dsp:txXfrm>
        <a:off x="4035772" y="2297871"/>
        <a:ext cx="2444055" cy="1466433"/>
      </dsp:txXfrm>
    </dsp:sp>
    <dsp:sp modelId="{85C93056-5A3A-4FAA-A213-62762A29A86A}">
      <dsp:nvSpPr>
        <dsp:cNvPr id="0" name=""/>
        <dsp:cNvSpPr/>
      </dsp:nvSpPr>
      <dsp:spPr>
        <a:xfrm>
          <a:off x="6724233" y="2297871"/>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1" kern="1200"/>
            <a:t>Paragonimus westermanni</a:t>
          </a:r>
          <a:endParaRPr lang="en-US" sz="3000" kern="1200"/>
        </a:p>
      </dsp:txBody>
      <dsp:txXfrm>
        <a:off x="6724233" y="2297871"/>
        <a:ext cx="2444055" cy="1466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5687-28F5-4E0B-8202-0A21DA47AA52}">
      <dsp:nvSpPr>
        <dsp:cNvPr id="0" name=""/>
        <dsp:cNvSpPr/>
      </dsp:nvSpPr>
      <dsp:spPr>
        <a:xfrm>
          <a:off x="589" y="540768"/>
          <a:ext cx="1488519" cy="7442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200-300 million people affected</a:t>
          </a:r>
        </a:p>
      </dsp:txBody>
      <dsp:txXfrm>
        <a:off x="22388" y="562567"/>
        <a:ext cx="1444921" cy="700661"/>
      </dsp:txXfrm>
    </dsp:sp>
    <dsp:sp modelId="{567BCF93-B962-43BA-B897-3A5EF7799358}">
      <dsp:nvSpPr>
        <dsp:cNvPr id="0" name=""/>
        <dsp:cNvSpPr/>
      </dsp:nvSpPr>
      <dsp:spPr>
        <a:xfrm>
          <a:off x="1771034" y="540768"/>
          <a:ext cx="1488519" cy="744259"/>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i="1" kern="1200"/>
            <a:t>S. mansoni</a:t>
          </a:r>
          <a:endParaRPr lang="en-US" sz="1600" kern="1200"/>
        </a:p>
      </dsp:txBody>
      <dsp:txXfrm>
        <a:off x="1792833" y="562567"/>
        <a:ext cx="1444921" cy="700661"/>
      </dsp:txXfrm>
    </dsp:sp>
    <dsp:sp modelId="{EF02441F-AB61-486B-8182-92C88E74D6A7}">
      <dsp:nvSpPr>
        <dsp:cNvPr id="0" name=""/>
        <dsp:cNvSpPr/>
      </dsp:nvSpPr>
      <dsp:spPr>
        <a:xfrm>
          <a:off x="1919886" y="1285027"/>
          <a:ext cx="130822" cy="562950"/>
        </a:xfrm>
        <a:custGeom>
          <a:avLst/>
          <a:gdLst/>
          <a:ahLst/>
          <a:cxnLst/>
          <a:rect l="0" t="0" r="0" b="0"/>
          <a:pathLst>
            <a:path>
              <a:moveTo>
                <a:pt x="0" y="0"/>
              </a:moveTo>
              <a:lnTo>
                <a:pt x="0" y="562950"/>
              </a:lnTo>
              <a:lnTo>
                <a:pt x="130822" y="56295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34249A-CF08-4151-BA38-6A9DA203A60F}">
      <dsp:nvSpPr>
        <dsp:cNvPr id="0" name=""/>
        <dsp:cNvSpPr/>
      </dsp:nvSpPr>
      <dsp:spPr>
        <a:xfrm>
          <a:off x="2050709" y="1475848"/>
          <a:ext cx="119081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Intestinal</a:t>
          </a:r>
        </a:p>
      </dsp:txBody>
      <dsp:txXfrm>
        <a:off x="2072508" y="1497647"/>
        <a:ext cx="1147217" cy="700661"/>
      </dsp:txXfrm>
    </dsp:sp>
    <dsp:sp modelId="{D7B0A5F9-2933-490B-98A1-BB7FE984B4A7}">
      <dsp:nvSpPr>
        <dsp:cNvPr id="0" name=""/>
        <dsp:cNvSpPr/>
      </dsp:nvSpPr>
      <dsp:spPr>
        <a:xfrm>
          <a:off x="1919886" y="1285027"/>
          <a:ext cx="148851" cy="1479498"/>
        </a:xfrm>
        <a:custGeom>
          <a:avLst/>
          <a:gdLst/>
          <a:ahLst/>
          <a:cxnLst/>
          <a:rect l="0" t="0" r="0" b="0"/>
          <a:pathLst>
            <a:path>
              <a:moveTo>
                <a:pt x="0" y="0"/>
              </a:moveTo>
              <a:lnTo>
                <a:pt x="0" y="1479498"/>
              </a:lnTo>
              <a:lnTo>
                <a:pt x="148851" y="14794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8D09A-9B0A-4044-AA23-136531B867B8}">
      <dsp:nvSpPr>
        <dsp:cNvPr id="0" name=""/>
        <dsp:cNvSpPr/>
      </dsp:nvSpPr>
      <dsp:spPr>
        <a:xfrm>
          <a:off x="2068738" y="2392397"/>
          <a:ext cx="119081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Sub-Saharan Africa, Brazil, Venezuela, Suriname, Caribbean</a:t>
          </a:r>
        </a:p>
      </dsp:txBody>
      <dsp:txXfrm>
        <a:off x="2090537" y="2414196"/>
        <a:ext cx="1147217" cy="700661"/>
      </dsp:txXfrm>
    </dsp:sp>
    <dsp:sp modelId="{2BA3AD90-1D89-4CDC-A398-FE10DC3D61A7}">
      <dsp:nvSpPr>
        <dsp:cNvPr id="0" name=""/>
        <dsp:cNvSpPr/>
      </dsp:nvSpPr>
      <dsp:spPr>
        <a:xfrm>
          <a:off x="3595601" y="540768"/>
          <a:ext cx="1488519" cy="744259"/>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i="1" kern="1200"/>
            <a:t>S. japonicum</a:t>
          </a:r>
          <a:endParaRPr lang="en-US" sz="1600" kern="1200"/>
        </a:p>
      </dsp:txBody>
      <dsp:txXfrm>
        <a:off x="3617400" y="562567"/>
        <a:ext cx="1444921" cy="700661"/>
      </dsp:txXfrm>
    </dsp:sp>
    <dsp:sp modelId="{99020B69-680E-4A01-95FD-A878E8592B36}">
      <dsp:nvSpPr>
        <dsp:cNvPr id="0" name=""/>
        <dsp:cNvSpPr/>
      </dsp:nvSpPr>
      <dsp:spPr>
        <a:xfrm>
          <a:off x="3698733" y="1285027"/>
          <a:ext cx="91440" cy="567215"/>
        </a:xfrm>
        <a:custGeom>
          <a:avLst/>
          <a:gdLst/>
          <a:ahLst/>
          <a:cxnLst/>
          <a:rect l="0" t="0" r="0" b="0"/>
          <a:pathLst>
            <a:path>
              <a:moveTo>
                <a:pt x="45720" y="0"/>
              </a:moveTo>
              <a:lnTo>
                <a:pt x="45720" y="567215"/>
              </a:lnTo>
              <a:lnTo>
                <a:pt x="122420" y="5672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08581-3435-4564-9B55-ABB541980964}">
      <dsp:nvSpPr>
        <dsp:cNvPr id="0" name=""/>
        <dsp:cNvSpPr/>
      </dsp:nvSpPr>
      <dsp:spPr>
        <a:xfrm>
          <a:off x="3821154" y="1480113"/>
          <a:ext cx="119081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Blood fluke, found in intestines</a:t>
          </a:r>
        </a:p>
      </dsp:txBody>
      <dsp:txXfrm>
        <a:off x="3842953" y="1501912"/>
        <a:ext cx="1147217" cy="700661"/>
      </dsp:txXfrm>
    </dsp:sp>
    <dsp:sp modelId="{63C79388-2EE7-4369-9A8C-4E673E3DDE30}">
      <dsp:nvSpPr>
        <dsp:cNvPr id="0" name=""/>
        <dsp:cNvSpPr/>
      </dsp:nvSpPr>
      <dsp:spPr>
        <a:xfrm>
          <a:off x="3698733" y="1285027"/>
          <a:ext cx="91440" cy="1470478"/>
        </a:xfrm>
        <a:custGeom>
          <a:avLst/>
          <a:gdLst/>
          <a:ahLst/>
          <a:cxnLst/>
          <a:rect l="0" t="0" r="0" b="0"/>
          <a:pathLst>
            <a:path>
              <a:moveTo>
                <a:pt x="45720" y="0"/>
              </a:moveTo>
              <a:lnTo>
                <a:pt x="45720" y="1470478"/>
              </a:lnTo>
              <a:lnTo>
                <a:pt x="104379" y="14704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C40F5D-A1E1-4909-9E8D-84A3F5650271}">
      <dsp:nvSpPr>
        <dsp:cNvPr id="0" name=""/>
        <dsp:cNvSpPr/>
      </dsp:nvSpPr>
      <dsp:spPr>
        <a:xfrm>
          <a:off x="3803113" y="2383376"/>
          <a:ext cx="119081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China, the Philippines</a:t>
          </a:r>
        </a:p>
      </dsp:txBody>
      <dsp:txXfrm>
        <a:off x="3824912" y="2405175"/>
        <a:ext cx="1147217" cy="700661"/>
      </dsp:txXfrm>
    </dsp:sp>
    <dsp:sp modelId="{E82BDB45-E65C-4B76-9AD7-8F501CDB23DB}">
      <dsp:nvSpPr>
        <dsp:cNvPr id="0" name=""/>
        <dsp:cNvSpPr/>
      </dsp:nvSpPr>
      <dsp:spPr>
        <a:xfrm>
          <a:off x="5393123" y="540768"/>
          <a:ext cx="1488519" cy="744259"/>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i="1" kern="1200"/>
            <a:t>S. haemotobium</a:t>
          </a:r>
          <a:endParaRPr lang="en-US" sz="1600" kern="1200"/>
        </a:p>
      </dsp:txBody>
      <dsp:txXfrm>
        <a:off x="5414922" y="562567"/>
        <a:ext cx="1444921" cy="700661"/>
      </dsp:txXfrm>
    </dsp:sp>
    <dsp:sp modelId="{48C2EE44-2A2C-4AA6-90E3-7E8AA9F73884}">
      <dsp:nvSpPr>
        <dsp:cNvPr id="0" name=""/>
        <dsp:cNvSpPr/>
      </dsp:nvSpPr>
      <dsp:spPr>
        <a:xfrm>
          <a:off x="5541975" y="1285027"/>
          <a:ext cx="94732" cy="590004"/>
        </a:xfrm>
        <a:custGeom>
          <a:avLst/>
          <a:gdLst/>
          <a:ahLst/>
          <a:cxnLst/>
          <a:rect l="0" t="0" r="0" b="0"/>
          <a:pathLst>
            <a:path>
              <a:moveTo>
                <a:pt x="0" y="0"/>
              </a:moveTo>
              <a:lnTo>
                <a:pt x="0" y="590004"/>
              </a:lnTo>
              <a:lnTo>
                <a:pt x="94732" y="59000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C6BD1F-2157-436A-8102-546EDD018C7C}">
      <dsp:nvSpPr>
        <dsp:cNvPr id="0" name=""/>
        <dsp:cNvSpPr/>
      </dsp:nvSpPr>
      <dsp:spPr>
        <a:xfrm>
          <a:off x="5636707" y="1502902"/>
          <a:ext cx="119081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Urinary tract</a:t>
          </a:r>
        </a:p>
      </dsp:txBody>
      <dsp:txXfrm>
        <a:off x="5658506" y="1524701"/>
        <a:ext cx="1147217" cy="700661"/>
      </dsp:txXfrm>
    </dsp:sp>
    <dsp:sp modelId="{5DF7D5E0-D72E-4544-A2C8-9C8330970C6A}">
      <dsp:nvSpPr>
        <dsp:cNvPr id="0" name=""/>
        <dsp:cNvSpPr/>
      </dsp:nvSpPr>
      <dsp:spPr>
        <a:xfrm>
          <a:off x="5496255" y="1285027"/>
          <a:ext cx="91440" cy="1497539"/>
        </a:xfrm>
        <a:custGeom>
          <a:avLst/>
          <a:gdLst/>
          <a:ahLst/>
          <a:cxnLst/>
          <a:rect l="0" t="0" r="0" b="0"/>
          <a:pathLst>
            <a:path>
              <a:moveTo>
                <a:pt x="45720" y="0"/>
              </a:moveTo>
              <a:lnTo>
                <a:pt x="45720" y="1497539"/>
              </a:lnTo>
              <a:lnTo>
                <a:pt x="131425" y="14975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C89835-7C99-4EB8-A917-4DB05FA6B5B0}">
      <dsp:nvSpPr>
        <dsp:cNvPr id="0" name=""/>
        <dsp:cNvSpPr/>
      </dsp:nvSpPr>
      <dsp:spPr>
        <a:xfrm>
          <a:off x="5627681" y="2410437"/>
          <a:ext cx="119081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Africa and pockets of the Middle East</a:t>
          </a:r>
        </a:p>
      </dsp:txBody>
      <dsp:txXfrm>
        <a:off x="5649480" y="2432236"/>
        <a:ext cx="1147217" cy="700661"/>
      </dsp:txXfrm>
    </dsp:sp>
    <dsp:sp modelId="{60C92D4E-9E78-4852-929B-B5ACF6CD41C8}">
      <dsp:nvSpPr>
        <dsp:cNvPr id="0" name=""/>
        <dsp:cNvSpPr/>
      </dsp:nvSpPr>
      <dsp:spPr>
        <a:xfrm>
          <a:off x="7289854" y="540768"/>
          <a:ext cx="1488519" cy="744259"/>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Clinical features include: </a:t>
          </a:r>
        </a:p>
      </dsp:txBody>
      <dsp:txXfrm>
        <a:off x="7311653" y="562567"/>
        <a:ext cx="1444921" cy="700661"/>
      </dsp:txXfrm>
    </dsp:sp>
    <dsp:sp modelId="{F4922625-04A1-4818-BAC3-4D97E3507321}">
      <dsp:nvSpPr>
        <dsp:cNvPr id="0" name=""/>
        <dsp:cNvSpPr/>
      </dsp:nvSpPr>
      <dsp:spPr>
        <a:xfrm>
          <a:off x="7438705" y="1285027"/>
          <a:ext cx="112761" cy="567215"/>
        </a:xfrm>
        <a:custGeom>
          <a:avLst/>
          <a:gdLst/>
          <a:ahLst/>
          <a:cxnLst/>
          <a:rect l="0" t="0" r="0" b="0"/>
          <a:pathLst>
            <a:path>
              <a:moveTo>
                <a:pt x="0" y="0"/>
              </a:moveTo>
              <a:lnTo>
                <a:pt x="0" y="567215"/>
              </a:lnTo>
              <a:lnTo>
                <a:pt x="112761" y="5672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E67E0C-F6E3-4ACB-85AB-DABD993B6ECB}">
      <dsp:nvSpPr>
        <dsp:cNvPr id="0" name=""/>
        <dsp:cNvSpPr/>
      </dsp:nvSpPr>
      <dsp:spPr>
        <a:xfrm>
          <a:off x="7551467" y="1480113"/>
          <a:ext cx="1755095"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Initial: cercarial dermatitis</a:t>
          </a:r>
        </a:p>
      </dsp:txBody>
      <dsp:txXfrm>
        <a:off x="7573266" y="1501912"/>
        <a:ext cx="1711497" cy="700661"/>
      </dsp:txXfrm>
    </dsp:sp>
    <dsp:sp modelId="{99BB295D-FC00-445B-96BF-5CAAE71F9E3E}">
      <dsp:nvSpPr>
        <dsp:cNvPr id="0" name=""/>
        <dsp:cNvSpPr/>
      </dsp:nvSpPr>
      <dsp:spPr>
        <a:xfrm>
          <a:off x="7392985" y="1285027"/>
          <a:ext cx="91440" cy="1586802"/>
        </a:xfrm>
        <a:custGeom>
          <a:avLst/>
          <a:gdLst/>
          <a:ahLst/>
          <a:cxnLst/>
          <a:rect l="0" t="0" r="0" b="0"/>
          <a:pathLst>
            <a:path>
              <a:moveTo>
                <a:pt x="45720" y="0"/>
              </a:moveTo>
              <a:lnTo>
                <a:pt x="45720" y="1586802"/>
              </a:lnTo>
              <a:lnTo>
                <a:pt x="104370" y="158680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70313-9447-43FE-8C55-E69824448617}">
      <dsp:nvSpPr>
        <dsp:cNvPr id="0" name=""/>
        <dsp:cNvSpPr/>
      </dsp:nvSpPr>
      <dsp:spPr>
        <a:xfrm>
          <a:off x="7497356" y="2383376"/>
          <a:ext cx="1830283" cy="9769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Acute: high fever, hepatosplenomegaly, lymphadenopathy, eosinophilia, and dysentery</a:t>
          </a:r>
        </a:p>
      </dsp:txBody>
      <dsp:txXfrm>
        <a:off x="7525969" y="2411989"/>
        <a:ext cx="1773057" cy="919681"/>
      </dsp:txXfrm>
    </dsp:sp>
    <dsp:sp modelId="{6B89E602-EAB8-4829-8074-5C7A7543E1C4}">
      <dsp:nvSpPr>
        <dsp:cNvPr id="0" name=""/>
        <dsp:cNvSpPr/>
      </dsp:nvSpPr>
      <dsp:spPr>
        <a:xfrm>
          <a:off x="7392985" y="1285027"/>
          <a:ext cx="91440" cy="2747602"/>
        </a:xfrm>
        <a:custGeom>
          <a:avLst/>
          <a:gdLst/>
          <a:ahLst/>
          <a:cxnLst/>
          <a:rect l="0" t="0" r="0" b="0"/>
          <a:pathLst>
            <a:path>
              <a:moveTo>
                <a:pt x="45720" y="0"/>
              </a:moveTo>
              <a:lnTo>
                <a:pt x="45720" y="2747602"/>
              </a:lnTo>
              <a:lnTo>
                <a:pt x="95344" y="274760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F470C8-A250-4929-9489-387C8FDB4847}">
      <dsp:nvSpPr>
        <dsp:cNvPr id="0" name=""/>
        <dsp:cNvSpPr/>
      </dsp:nvSpPr>
      <dsp:spPr>
        <a:xfrm>
          <a:off x="7488330" y="3555369"/>
          <a:ext cx="1736709" cy="9545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Chronic: fever, abdominal pain, liver tenderness, urticaria and malaise</a:t>
          </a:r>
        </a:p>
      </dsp:txBody>
      <dsp:txXfrm>
        <a:off x="7516287" y="3583326"/>
        <a:ext cx="1680795" cy="898606"/>
      </dsp:txXfrm>
    </dsp:sp>
    <dsp:sp modelId="{039FCD03-1595-4163-A7D4-12408D5D6599}">
      <dsp:nvSpPr>
        <dsp:cNvPr id="0" name=""/>
        <dsp:cNvSpPr/>
      </dsp:nvSpPr>
      <dsp:spPr>
        <a:xfrm>
          <a:off x="9519313" y="540768"/>
          <a:ext cx="1488519" cy="74425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Transmission</a:t>
          </a:r>
        </a:p>
      </dsp:txBody>
      <dsp:txXfrm>
        <a:off x="9541112" y="562567"/>
        <a:ext cx="1444921" cy="700661"/>
      </dsp:txXfrm>
    </dsp:sp>
    <dsp:sp modelId="{1F729B79-AB6B-4E44-BAB6-8B37765DF26B}">
      <dsp:nvSpPr>
        <dsp:cNvPr id="0" name=""/>
        <dsp:cNvSpPr/>
      </dsp:nvSpPr>
      <dsp:spPr>
        <a:xfrm>
          <a:off x="9668165" y="1285027"/>
          <a:ext cx="275137" cy="558194"/>
        </a:xfrm>
        <a:custGeom>
          <a:avLst/>
          <a:gdLst/>
          <a:ahLst/>
          <a:cxnLst/>
          <a:rect l="0" t="0" r="0" b="0"/>
          <a:pathLst>
            <a:path>
              <a:moveTo>
                <a:pt x="0" y="0"/>
              </a:moveTo>
              <a:lnTo>
                <a:pt x="0" y="558194"/>
              </a:lnTo>
              <a:lnTo>
                <a:pt x="275137" y="55819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665811-1B2C-4350-928F-E60ABA5E4BFA}">
      <dsp:nvSpPr>
        <dsp:cNvPr id="0" name=""/>
        <dsp:cNvSpPr/>
      </dsp:nvSpPr>
      <dsp:spPr>
        <a:xfrm>
          <a:off x="9943303" y="1471092"/>
          <a:ext cx="1407901"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Live in freshwater snails</a:t>
          </a:r>
        </a:p>
      </dsp:txBody>
      <dsp:txXfrm>
        <a:off x="9965102" y="1492891"/>
        <a:ext cx="1364303" cy="700661"/>
      </dsp:txXfrm>
    </dsp:sp>
    <dsp:sp modelId="{49760B83-0E25-4AD0-92D9-1C77DD9F9250}">
      <dsp:nvSpPr>
        <dsp:cNvPr id="0" name=""/>
        <dsp:cNvSpPr/>
      </dsp:nvSpPr>
      <dsp:spPr>
        <a:xfrm>
          <a:off x="9668165" y="1285027"/>
          <a:ext cx="275137" cy="1488519"/>
        </a:xfrm>
        <a:custGeom>
          <a:avLst/>
          <a:gdLst/>
          <a:ahLst/>
          <a:cxnLst/>
          <a:rect l="0" t="0" r="0" b="0"/>
          <a:pathLst>
            <a:path>
              <a:moveTo>
                <a:pt x="0" y="0"/>
              </a:moveTo>
              <a:lnTo>
                <a:pt x="0" y="1488519"/>
              </a:lnTo>
              <a:lnTo>
                <a:pt x="275137" y="14885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33377-53C2-43C6-8FC7-125E9AA740A8}">
      <dsp:nvSpPr>
        <dsp:cNvPr id="0" name=""/>
        <dsp:cNvSpPr/>
      </dsp:nvSpPr>
      <dsp:spPr>
        <a:xfrm>
          <a:off x="9943303" y="2401417"/>
          <a:ext cx="1509739"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Cercariae (infectious form) contaminate water</a:t>
          </a:r>
        </a:p>
      </dsp:txBody>
      <dsp:txXfrm>
        <a:off x="9965102" y="2423216"/>
        <a:ext cx="1466141" cy="700661"/>
      </dsp:txXfrm>
    </dsp:sp>
    <dsp:sp modelId="{3C1660F8-E277-466A-B264-089B9DD850BB}">
      <dsp:nvSpPr>
        <dsp:cNvPr id="0" name=""/>
        <dsp:cNvSpPr/>
      </dsp:nvSpPr>
      <dsp:spPr>
        <a:xfrm>
          <a:off x="9668165" y="1285027"/>
          <a:ext cx="275137" cy="2418843"/>
        </a:xfrm>
        <a:custGeom>
          <a:avLst/>
          <a:gdLst/>
          <a:ahLst/>
          <a:cxnLst/>
          <a:rect l="0" t="0" r="0" b="0"/>
          <a:pathLst>
            <a:path>
              <a:moveTo>
                <a:pt x="0" y="0"/>
              </a:moveTo>
              <a:lnTo>
                <a:pt x="0" y="2418843"/>
              </a:lnTo>
              <a:lnTo>
                <a:pt x="275137" y="24188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CE275-4791-4117-B659-5959D84CF4E7}">
      <dsp:nvSpPr>
        <dsp:cNvPr id="0" name=""/>
        <dsp:cNvSpPr/>
      </dsp:nvSpPr>
      <dsp:spPr>
        <a:xfrm>
          <a:off x="9943303" y="3331742"/>
          <a:ext cx="1516586" cy="744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Penetrate skin of human hosts</a:t>
          </a:r>
        </a:p>
      </dsp:txBody>
      <dsp:txXfrm>
        <a:off x="9965102" y="3353541"/>
        <a:ext cx="1472988" cy="7006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D274-8351-47D1-A4D2-ABD4EA02E4B0}">
      <dsp:nvSpPr>
        <dsp:cNvPr id="0" name=""/>
        <dsp:cNvSpPr/>
      </dsp:nvSpPr>
      <dsp:spPr>
        <a:xfrm>
          <a:off x="0" y="64107"/>
          <a:ext cx="6666833" cy="695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Ova and Parasite exam of stool </a:t>
          </a:r>
        </a:p>
      </dsp:txBody>
      <dsp:txXfrm>
        <a:off x="33955" y="98062"/>
        <a:ext cx="6598923" cy="627655"/>
      </dsp:txXfrm>
    </dsp:sp>
    <dsp:sp modelId="{8F9B9E10-AF89-4513-834D-061BBEC76D7E}">
      <dsp:nvSpPr>
        <dsp:cNvPr id="0" name=""/>
        <dsp:cNvSpPr/>
      </dsp:nvSpPr>
      <dsp:spPr>
        <a:xfrm>
          <a:off x="0" y="759672"/>
          <a:ext cx="666683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Sedimentation concentration</a:t>
          </a:r>
        </a:p>
      </dsp:txBody>
      <dsp:txXfrm>
        <a:off x="0" y="759672"/>
        <a:ext cx="6666833" cy="480240"/>
      </dsp:txXfrm>
    </dsp:sp>
    <dsp:sp modelId="{8BF8E933-F779-4BA8-B4EE-16F49801F365}">
      <dsp:nvSpPr>
        <dsp:cNvPr id="0" name=""/>
        <dsp:cNvSpPr/>
      </dsp:nvSpPr>
      <dsp:spPr>
        <a:xfrm>
          <a:off x="0" y="1239912"/>
          <a:ext cx="6666833" cy="695565"/>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Parasite Exam of urine (</a:t>
          </a:r>
          <a:r>
            <a:rPr lang="en-US" sz="2900" i="1" kern="1200"/>
            <a:t>S. haemotobium</a:t>
          </a:r>
          <a:r>
            <a:rPr lang="en-US" sz="2900" kern="1200"/>
            <a:t>)</a:t>
          </a:r>
        </a:p>
      </dsp:txBody>
      <dsp:txXfrm>
        <a:off x="33955" y="1273867"/>
        <a:ext cx="6598923" cy="627655"/>
      </dsp:txXfrm>
    </dsp:sp>
    <dsp:sp modelId="{A4AD6027-8407-4641-9A3D-69A147098C89}">
      <dsp:nvSpPr>
        <dsp:cNvPr id="0" name=""/>
        <dsp:cNvSpPr/>
      </dsp:nvSpPr>
      <dsp:spPr>
        <a:xfrm>
          <a:off x="0" y="1935477"/>
          <a:ext cx="6666833" cy="120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Mid-day random urine</a:t>
          </a:r>
        </a:p>
        <a:p>
          <a:pPr marL="228600" lvl="1" indent="-228600" algn="l" defTabSz="1022350">
            <a:lnSpc>
              <a:spcPct val="90000"/>
            </a:lnSpc>
            <a:spcBef>
              <a:spcPct val="0"/>
            </a:spcBef>
            <a:spcAft>
              <a:spcPct val="20000"/>
            </a:spcAft>
            <a:buChar char="•"/>
          </a:pPr>
          <a:r>
            <a:rPr lang="en-US" sz="2300" kern="1200"/>
            <a:t>24 h urine</a:t>
          </a:r>
        </a:p>
        <a:p>
          <a:pPr marL="228600" lvl="1" indent="-228600" algn="l" defTabSz="1022350">
            <a:lnSpc>
              <a:spcPct val="90000"/>
            </a:lnSpc>
            <a:spcBef>
              <a:spcPct val="0"/>
            </a:spcBef>
            <a:spcAft>
              <a:spcPct val="20000"/>
            </a:spcAft>
            <a:buChar char="•"/>
          </a:pPr>
          <a:r>
            <a:rPr lang="en-US" sz="2300" kern="1200"/>
            <a:t>Wet prep exam of concentrated urine</a:t>
          </a:r>
        </a:p>
      </dsp:txBody>
      <dsp:txXfrm>
        <a:off x="0" y="1935477"/>
        <a:ext cx="6666833" cy="1200599"/>
      </dsp:txXfrm>
    </dsp:sp>
    <dsp:sp modelId="{35FC967C-84F1-4478-98C1-ED81ED0F38A6}">
      <dsp:nvSpPr>
        <dsp:cNvPr id="0" name=""/>
        <dsp:cNvSpPr/>
      </dsp:nvSpPr>
      <dsp:spPr>
        <a:xfrm>
          <a:off x="0" y="3136077"/>
          <a:ext cx="6666833" cy="695565"/>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Egg Hatching</a:t>
          </a:r>
        </a:p>
      </dsp:txBody>
      <dsp:txXfrm>
        <a:off x="33955" y="3170032"/>
        <a:ext cx="6598923" cy="627655"/>
      </dsp:txXfrm>
    </dsp:sp>
    <dsp:sp modelId="{CCAF0577-7D1D-446C-8B61-58D71CA449D4}">
      <dsp:nvSpPr>
        <dsp:cNvPr id="0" name=""/>
        <dsp:cNvSpPr/>
      </dsp:nvSpPr>
      <dsp:spPr>
        <a:xfrm>
          <a:off x="0" y="3915162"/>
          <a:ext cx="6666833" cy="695565"/>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Biopsy</a:t>
          </a:r>
        </a:p>
      </dsp:txBody>
      <dsp:txXfrm>
        <a:off x="33955" y="3949117"/>
        <a:ext cx="6598923" cy="627655"/>
      </dsp:txXfrm>
    </dsp:sp>
    <dsp:sp modelId="{06FFD484-B657-440F-A617-45DB1991E720}">
      <dsp:nvSpPr>
        <dsp:cNvPr id="0" name=""/>
        <dsp:cNvSpPr/>
      </dsp:nvSpPr>
      <dsp:spPr>
        <a:xfrm>
          <a:off x="0" y="4694247"/>
          <a:ext cx="6666833" cy="69556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Serology</a:t>
          </a:r>
        </a:p>
      </dsp:txBody>
      <dsp:txXfrm>
        <a:off x="33955" y="4728202"/>
        <a:ext cx="6598923" cy="6276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00CCB-8757-4610-85BA-69D135BD5FF6}">
      <dsp:nvSpPr>
        <dsp:cNvPr id="0" name=""/>
        <dsp:cNvSpPr/>
      </dsp:nvSpPr>
      <dsp:spPr>
        <a:xfrm>
          <a:off x="0" y="273154"/>
          <a:ext cx="6666833" cy="743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Know intermediate and definitive hosts</a:t>
          </a:r>
        </a:p>
      </dsp:txBody>
      <dsp:txXfrm>
        <a:off x="36296" y="309450"/>
        <a:ext cx="6594241" cy="670943"/>
      </dsp:txXfrm>
    </dsp:sp>
    <dsp:sp modelId="{6F188A87-541B-4907-9A71-F2B6DEDEA035}">
      <dsp:nvSpPr>
        <dsp:cNvPr id="0" name=""/>
        <dsp:cNvSpPr/>
      </dsp:nvSpPr>
      <dsp:spPr>
        <a:xfrm>
          <a:off x="0" y="1105969"/>
          <a:ext cx="6666833" cy="74353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Know clinical presentation</a:t>
          </a:r>
        </a:p>
      </dsp:txBody>
      <dsp:txXfrm>
        <a:off x="36296" y="1142265"/>
        <a:ext cx="6594241" cy="670943"/>
      </dsp:txXfrm>
    </dsp:sp>
    <dsp:sp modelId="{6B7AA49A-71AC-4C97-BEBE-0895FAB65EC0}">
      <dsp:nvSpPr>
        <dsp:cNvPr id="0" name=""/>
        <dsp:cNvSpPr/>
      </dsp:nvSpPr>
      <dsp:spPr>
        <a:xfrm>
          <a:off x="0" y="1938784"/>
          <a:ext cx="6666833" cy="74353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Know egg size and shape</a:t>
          </a:r>
        </a:p>
      </dsp:txBody>
      <dsp:txXfrm>
        <a:off x="36296" y="1975080"/>
        <a:ext cx="6594241" cy="670943"/>
      </dsp:txXfrm>
    </dsp:sp>
    <dsp:sp modelId="{94E5F833-C107-4CCA-9AD5-7B26A8EAEB59}">
      <dsp:nvSpPr>
        <dsp:cNvPr id="0" name=""/>
        <dsp:cNvSpPr/>
      </dsp:nvSpPr>
      <dsp:spPr>
        <a:xfrm>
          <a:off x="0" y="2771599"/>
          <a:ext cx="6666833" cy="74353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i="1" kern="1200"/>
            <a:t>S. haemotobium: </a:t>
          </a:r>
          <a:r>
            <a:rPr lang="en-US" sz="3100" kern="1200"/>
            <a:t>urinary tract</a:t>
          </a:r>
        </a:p>
      </dsp:txBody>
      <dsp:txXfrm>
        <a:off x="36296" y="2807895"/>
        <a:ext cx="6594241" cy="670943"/>
      </dsp:txXfrm>
    </dsp:sp>
    <dsp:sp modelId="{D4EFB041-CFB2-4854-90C5-B8D0E8995AAE}">
      <dsp:nvSpPr>
        <dsp:cNvPr id="0" name=""/>
        <dsp:cNvSpPr/>
      </dsp:nvSpPr>
      <dsp:spPr>
        <a:xfrm>
          <a:off x="0" y="3604415"/>
          <a:ext cx="6666833" cy="74353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i="1" kern="1200"/>
            <a:t>Clonorchis </a:t>
          </a:r>
          <a:r>
            <a:rPr lang="en-US" sz="3100" kern="1200"/>
            <a:t>and </a:t>
          </a:r>
          <a:r>
            <a:rPr lang="en-US" sz="3100" i="1" kern="1200"/>
            <a:t>Fasciola hepatica</a:t>
          </a:r>
          <a:r>
            <a:rPr lang="en-US" sz="3100" kern="1200"/>
            <a:t>: liver</a:t>
          </a:r>
        </a:p>
      </dsp:txBody>
      <dsp:txXfrm>
        <a:off x="36296" y="3640711"/>
        <a:ext cx="6594241" cy="670943"/>
      </dsp:txXfrm>
    </dsp:sp>
    <dsp:sp modelId="{377694D2-FAD0-4D5B-8BD6-F39B4E914DF5}">
      <dsp:nvSpPr>
        <dsp:cNvPr id="0" name=""/>
        <dsp:cNvSpPr/>
      </dsp:nvSpPr>
      <dsp:spPr>
        <a:xfrm>
          <a:off x="0" y="4437230"/>
          <a:ext cx="6666833" cy="743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i="1" kern="1200"/>
            <a:t>Paragonimus</a:t>
          </a:r>
          <a:r>
            <a:rPr lang="en-US" sz="3100" kern="1200"/>
            <a:t>: lungs</a:t>
          </a:r>
        </a:p>
      </dsp:txBody>
      <dsp:txXfrm>
        <a:off x="36296" y="4473526"/>
        <a:ext cx="6594241"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203E4-60C2-4EF3-B558-E1AC2C433A4F}">
      <dsp:nvSpPr>
        <dsp:cNvPr id="0" name=""/>
        <dsp:cNvSpPr/>
      </dsp:nvSpPr>
      <dsp:spPr>
        <a:xfrm>
          <a:off x="0" y="69619"/>
          <a:ext cx="6666833" cy="8353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Where the organism is in the body: feces, lungs, tissue, urine</a:t>
          </a:r>
        </a:p>
      </dsp:txBody>
      <dsp:txXfrm>
        <a:off x="40780" y="110399"/>
        <a:ext cx="6585273" cy="753819"/>
      </dsp:txXfrm>
    </dsp:sp>
    <dsp:sp modelId="{0176F210-C7E3-418E-88D0-6F8C91BB016C}">
      <dsp:nvSpPr>
        <dsp:cNvPr id="0" name=""/>
        <dsp:cNvSpPr/>
      </dsp:nvSpPr>
      <dsp:spPr>
        <a:xfrm>
          <a:off x="0" y="965479"/>
          <a:ext cx="6666833" cy="835379"/>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Egg size (roughly) and shape</a:t>
          </a:r>
        </a:p>
      </dsp:txBody>
      <dsp:txXfrm>
        <a:off x="40780" y="1006259"/>
        <a:ext cx="6585273" cy="753819"/>
      </dsp:txXfrm>
    </dsp:sp>
    <dsp:sp modelId="{06B1DE62-D63C-4059-BF95-9DB6A738FB4E}">
      <dsp:nvSpPr>
        <dsp:cNvPr id="0" name=""/>
        <dsp:cNvSpPr/>
      </dsp:nvSpPr>
      <dsp:spPr>
        <a:xfrm>
          <a:off x="0" y="1861339"/>
          <a:ext cx="6666833" cy="835379"/>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Transmission and life cycle</a:t>
          </a:r>
        </a:p>
      </dsp:txBody>
      <dsp:txXfrm>
        <a:off x="40780" y="1902119"/>
        <a:ext cx="6585273" cy="753819"/>
      </dsp:txXfrm>
    </dsp:sp>
    <dsp:sp modelId="{61D70D30-E8D2-42ED-888B-8A194303F129}">
      <dsp:nvSpPr>
        <dsp:cNvPr id="0" name=""/>
        <dsp:cNvSpPr/>
      </dsp:nvSpPr>
      <dsp:spPr>
        <a:xfrm>
          <a:off x="0" y="2757200"/>
          <a:ext cx="6666833" cy="835379"/>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Definitive host: where sexual development occurs</a:t>
          </a:r>
        </a:p>
      </dsp:txBody>
      <dsp:txXfrm>
        <a:off x="40780" y="2797980"/>
        <a:ext cx="6585273" cy="753819"/>
      </dsp:txXfrm>
    </dsp:sp>
    <dsp:sp modelId="{13D0AC6A-299D-43BD-9CDE-994D1AEBD034}">
      <dsp:nvSpPr>
        <dsp:cNvPr id="0" name=""/>
        <dsp:cNvSpPr/>
      </dsp:nvSpPr>
      <dsp:spPr>
        <a:xfrm>
          <a:off x="0" y="3653060"/>
          <a:ext cx="6666833" cy="835379"/>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Intermediate host: required for life cycle to be completed, where new morphological changes or development occur</a:t>
          </a:r>
        </a:p>
      </dsp:txBody>
      <dsp:txXfrm>
        <a:off x="40780" y="3693840"/>
        <a:ext cx="6585273" cy="753819"/>
      </dsp:txXfrm>
    </dsp:sp>
    <dsp:sp modelId="{422B5033-6BF7-4412-BF15-45518D75B62C}">
      <dsp:nvSpPr>
        <dsp:cNvPr id="0" name=""/>
        <dsp:cNvSpPr/>
      </dsp:nvSpPr>
      <dsp:spPr>
        <a:xfrm>
          <a:off x="0" y="4548920"/>
          <a:ext cx="6666833" cy="8353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Free-living: does not require a host</a:t>
          </a:r>
        </a:p>
      </dsp:txBody>
      <dsp:txXfrm>
        <a:off x="40780" y="4589700"/>
        <a:ext cx="6585273" cy="75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4ECDD-EF10-4C9D-B4CF-AB945303FA68}">
      <dsp:nvSpPr>
        <dsp:cNvPr id="0" name=""/>
        <dsp:cNvSpPr/>
      </dsp:nvSpPr>
      <dsp:spPr>
        <a:xfrm>
          <a:off x="0" y="56121"/>
          <a:ext cx="4598096"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Stool O&amp;P</a:t>
          </a:r>
        </a:p>
      </dsp:txBody>
      <dsp:txXfrm>
        <a:off x="30442" y="86563"/>
        <a:ext cx="4537212" cy="562726"/>
      </dsp:txXfrm>
    </dsp:sp>
    <dsp:sp modelId="{B9C75C2C-12E2-49F2-8848-AB506247C62B}">
      <dsp:nvSpPr>
        <dsp:cNvPr id="0" name=""/>
        <dsp:cNvSpPr/>
      </dsp:nvSpPr>
      <dsp:spPr>
        <a:xfrm>
          <a:off x="0" y="679732"/>
          <a:ext cx="4598096"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Sedimentation concentration will recover both fertilized and unfertilized eggs</a:t>
          </a:r>
        </a:p>
        <a:p>
          <a:pPr marL="228600" lvl="1" indent="-228600" algn="l" defTabSz="889000">
            <a:lnSpc>
              <a:spcPct val="90000"/>
            </a:lnSpc>
            <a:spcBef>
              <a:spcPct val="0"/>
            </a:spcBef>
            <a:spcAft>
              <a:spcPct val="20000"/>
            </a:spcAft>
            <a:buChar char="•"/>
          </a:pPr>
          <a:r>
            <a:rPr lang="en-US" sz="2000" kern="1200"/>
            <a:t>Eggs will be very difficult to identify from a permanent stained smear</a:t>
          </a:r>
        </a:p>
        <a:p>
          <a:pPr marL="228600" lvl="1" indent="-228600" algn="l" defTabSz="889000">
            <a:lnSpc>
              <a:spcPct val="90000"/>
            </a:lnSpc>
            <a:spcBef>
              <a:spcPct val="0"/>
            </a:spcBef>
            <a:spcAft>
              <a:spcPct val="20000"/>
            </a:spcAft>
            <a:buChar char="•"/>
          </a:pPr>
          <a:r>
            <a:rPr lang="en-US" sz="2000" kern="1200"/>
            <a:t>Charcot Leyden crystals</a:t>
          </a:r>
        </a:p>
        <a:p>
          <a:pPr marL="228600" lvl="1" indent="-228600" algn="l" defTabSz="889000">
            <a:lnSpc>
              <a:spcPct val="90000"/>
            </a:lnSpc>
            <a:spcBef>
              <a:spcPct val="0"/>
            </a:spcBef>
            <a:spcAft>
              <a:spcPct val="20000"/>
            </a:spcAft>
            <a:buChar char="•"/>
          </a:pPr>
          <a:r>
            <a:rPr lang="en-US" sz="2000" kern="1200"/>
            <a:t>Eggs are 45 to 90 µm</a:t>
          </a:r>
        </a:p>
        <a:p>
          <a:pPr marL="228600" lvl="1" indent="-228600" algn="l" defTabSz="889000">
            <a:lnSpc>
              <a:spcPct val="90000"/>
            </a:lnSpc>
            <a:spcBef>
              <a:spcPct val="0"/>
            </a:spcBef>
            <a:spcAft>
              <a:spcPct val="20000"/>
            </a:spcAft>
            <a:buChar char="•"/>
          </a:pPr>
          <a:r>
            <a:rPr lang="en-US" sz="2000" kern="1200"/>
            <a:t>External mammillated layer</a:t>
          </a:r>
        </a:p>
      </dsp:txBody>
      <dsp:txXfrm>
        <a:off x="0" y="679732"/>
        <a:ext cx="4598096" cy="2583360"/>
      </dsp:txXfrm>
    </dsp:sp>
    <dsp:sp modelId="{DA6E6341-04F5-4BAF-86B1-51B189E75C76}">
      <dsp:nvSpPr>
        <dsp:cNvPr id="0" name=""/>
        <dsp:cNvSpPr/>
      </dsp:nvSpPr>
      <dsp:spPr>
        <a:xfrm>
          <a:off x="0" y="3263092"/>
          <a:ext cx="4598096"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Worm Identification</a:t>
          </a:r>
        </a:p>
      </dsp:txBody>
      <dsp:txXfrm>
        <a:off x="30442" y="3293534"/>
        <a:ext cx="4537212" cy="562726"/>
      </dsp:txXfrm>
    </dsp:sp>
    <dsp:sp modelId="{989E6B64-5619-488A-BA55-E6231FC2EFEC}">
      <dsp:nvSpPr>
        <dsp:cNvPr id="0" name=""/>
        <dsp:cNvSpPr/>
      </dsp:nvSpPr>
      <dsp:spPr>
        <a:xfrm>
          <a:off x="0" y="3886702"/>
          <a:ext cx="4598096"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Larvae can be recovered from sputum</a:t>
          </a:r>
        </a:p>
        <a:p>
          <a:pPr marL="228600" lvl="1" indent="-228600" algn="l" defTabSz="889000">
            <a:lnSpc>
              <a:spcPct val="90000"/>
            </a:lnSpc>
            <a:spcBef>
              <a:spcPct val="0"/>
            </a:spcBef>
            <a:spcAft>
              <a:spcPct val="20000"/>
            </a:spcAft>
            <a:buChar char="•"/>
          </a:pPr>
          <a:r>
            <a:rPr lang="en-US" sz="2000" kern="1200"/>
            <a:t>Can differentiate male from female</a:t>
          </a:r>
        </a:p>
      </dsp:txBody>
      <dsp:txXfrm>
        <a:off x="0" y="3886702"/>
        <a:ext cx="4598096" cy="699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5AB30-D727-4F52-8CAD-2BAE1A03773F}">
      <dsp:nvSpPr>
        <dsp:cNvPr id="0" name=""/>
        <dsp:cNvSpPr/>
      </dsp:nvSpPr>
      <dsp:spPr>
        <a:xfrm>
          <a:off x="341781" y="263716"/>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FB7B1-C96E-4CE0-81B0-033B96BFA976}">
      <dsp:nvSpPr>
        <dsp:cNvPr id="0" name=""/>
        <dsp:cNvSpPr/>
      </dsp:nvSpPr>
      <dsp:spPr>
        <a:xfrm>
          <a:off x="568240" y="490175"/>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446E1-A585-4E40-A442-F0443E0460CF}">
      <dsp:nvSpPr>
        <dsp:cNvPr id="0" name=""/>
        <dsp:cNvSpPr/>
      </dsp:nvSpPr>
      <dsp:spPr>
        <a:xfrm>
          <a:off x="2092" y="1657310"/>
          <a:ext cx="1741992" cy="1158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Anisakiasis is a parasitic disease caused by anisakid nematode (worms) that can invade the  stomach wall or intestine of humans</a:t>
          </a:r>
        </a:p>
      </dsp:txBody>
      <dsp:txXfrm>
        <a:off x="2092" y="1657310"/>
        <a:ext cx="1741992" cy="1158152"/>
      </dsp:txXfrm>
    </dsp:sp>
    <dsp:sp modelId="{6564981B-0418-4EC0-A2B0-B99D30837CD5}">
      <dsp:nvSpPr>
        <dsp:cNvPr id="0" name=""/>
        <dsp:cNvSpPr/>
      </dsp:nvSpPr>
      <dsp:spPr>
        <a:xfrm>
          <a:off x="2388621" y="263716"/>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DCE59-1F41-4D52-98CA-CA48BDBB5A03}">
      <dsp:nvSpPr>
        <dsp:cNvPr id="0" name=""/>
        <dsp:cNvSpPr/>
      </dsp:nvSpPr>
      <dsp:spPr>
        <a:xfrm>
          <a:off x="2615080" y="490175"/>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DC419-6246-4CD4-BA72-90CDBB458AF2}">
      <dsp:nvSpPr>
        <dsp:cNvPr id="0" name=""/>
        <dsp:cNvSpPr/>
      </dsp:nvSpPr>
      <dsp:spPr>
        <a:xfrm>
          <a:off x="2048933" y="1657310"/>
          <a:ext cx="1741992" cy="1158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transmission of this disease occurs when infective larvae are ingested from fish or squid that  humans eat raw or undercooked.</a:t>
          </a:r>
        </a:p>
      </dsp:txBody>
      <dsp:txXfrm>
        <a:off x="2048933" y="1657310"/>
        <a:ext cx="1741992" cy="1158152"/>
      </dsp:txXfrm>
    </dsp:sp>
    <dsp:sp modelId="{9650F735-4102-49C3-98B1-1134B6BE6FB7}">
      <dsp:nvSpPr>
        <dsp:cNvPr id="0" name=""/>
        <dsp:cNvSpPr/>
      </dsp:nvSpPr>
      <dsp:spPr>
        <a:xfrm>
          <a:off x="4435462" y="263716"/>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E9481-ACDE-465C-BA07-8D8D85D039BB}">
      <dsp:nvSpPr>
        <dsp:cNvPr id="0" name=""/>
        <dsp:cNvSpPr/>
      </dsp:nvSpPr>
      <dsp:spPr>
        <a:xfrm>
          <a:off x="4661921" y="490175"/>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537C3-CEAE-4B21-AFF1-F334226A1F39}">
      <dsp:nvSpPr>
        <dsp:cNvPr id="0" name=""/>
        <dsp:cNvSpPr/>
      </dsp:nvSpPr>
      <dsp:spPr>
        <a:xfrm>
          <a:off x="4095774" y="1657310"/>
          <a:ext cx="1741992" cy="1158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Diagnosis: gastroscopic or histopathologic exam; sometimes patients cough up worms</a:t>
          </a:r>
        </a:p>
      </dsp:txBody>
      <dsp:txXfrm>
        <a:off x="4095774" y="1657310"/>
        <a:ext cx="1741992" cy="1158152"/>
      </dsp:txXfrm>
    </dsp:sp>
    <dsp:sp modelId="{9156FCFB-6CDE-4181-8525-3737DB546FCA}">
      <dsp:nvSpPr>
        <dsp:cNvPr id="0" name=""/>
        <dsp:cNvSpPr/>
      </dsp:nvSpPr>
      <dsp:spPr>
        <a:xfrm>
          <a:off x="6482303" y="263716"/>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7A733-199D-4A6E-A271-5A2BC472C110}">
      <dsp:nvSpPr>
        <dsp:cNvPr id="0" name=""/>
        <dsp:cNvSpPr/>
      </dsp:nvSpPr>
      <dsp:spPr>
        <a:xfrm>
          <a:off x="6708762" y="490175"/>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90115-15B2-4579-BBB6-334FC82485A0}">
      <dsp:nvSpPr>
        <dsp:cNvPr id="0" name=""/>
        <dsp:cNvSpPr/>
      </dsp:nvSpPr>
      <dsp:spPr>
        <a:xfrm>
          <a:off x="6142615" y="1657310"/>
          <a:ext cx="1741992" cy="1158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 some cases, this infection is treated by removal of the larvae via endoscopy or surgery. Can in  rare cases cause granuloma formation and obstruction.</a:t>
          </a:r>
        </a:p>
      </dsp:txBody>
      <dsp:txXfrm>
        <a:off x="6142615" y="1657310"/>
        <a:ext cx="1741992" cy="1158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EDD29-AF5A-45C1-B4A5-D9B380A4975E}">
      <dsp:nvSpPr>
        <dsp:cNvPr id="0" name=""/>
        <dsp:cNvSpPr/>
      </dsp:nvSpPr>
      <dsp:spPr>
        <a:xfrm>
          <a:off x="672633" y="0"/>
          <a:ext cx="5243992" cy="524399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0B481-4E5C-492C-A625-22C0B8783C6A}">
      <dsp:nvSpPr>
        <dsp:cNvPr id="0" name=""/>
        <dsp:cNvSpPr/>
      </dsp:nvSpPr>
      <dsp:spPr>
        <a:xfrm>
          <a:off x="1170812" y="498179"/>
          <a:ext cx="2045157" cy="20451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Trichinella</a:t>
          </a:r>
          <a:r>
            <a:rPr lang="en-US" sz="2300" kern="1200"/>
            <a:t> spp.</a:t>
          </a:r>
        </a:p>
      </dsp:txBody>
      <dsp:txXfrm>
        <a:off x="1270648" y="598015"/>
        <a:ext cx="1845485" cy="1845485"/>
      </dsp:txXfrm>
    </dsp:sp>
    <dsp:sp modelId="{D8CCA3B2-180A-4A75-8B20-6331B0D78897}">
      <dsp:nvSpPr>
        <dsp:cNvPr id="0" name=""/>
        <dsp:cNvSpPr/>
      </dsp:nvSpPr>
      <dsp:spPr>
        <a:xfrm>
          <a:off x="3373289" y="498179"/>
          <a:ext cx="2045157" cy="20451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Ancylostoma</a:t>
          </a:r>
          <a:r>
            <a:rPr lang="en-US" sz="2300" kern="1200"/>
            <a:t> spp. (Cutaneous larva migrans)</a:t>
          </a:r>
        </a:p>
      </dsp:txBody>
      <dsp:txXfrm>
        <a:off x="3473125" y="598015"/>
        <a:ext cx="1845485" cy="1845485"/>
      </dsp:txXfrm>
    </dsp:sp>
    <dsp:sp modelId="{7426501D-1396-4E43-9275-62456ABE133A}">
      <dsp:nvSpPr>
        <dsp:cNvPr id="0" name=""/>
        <dsp:cNvSpPr/>
      </dsp:nvSpPr>
      <dsp:spPr>
        <a:xfrm>
          <a:off x="1170812" y="2700656"/>
          <a:ext cx="2045157" cy="20451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Toxocara</a:t>
          </a:r>
          <a:r>
            <a:rPr lang="en-US" sz="2300" kern="1200"/>
            <a:t> spp. (Visceral larva migrans)</a:t>
          </a:r>
        </a:p>
      </dsp:txBody>
      <dsp:txXfrm>
        <a:off x="1270648" y="2800492"/>
        <a:ext cx="1845485" cy="1845485"/>
      </dsp:txXfrm>
    </dsp:sp>
    <dsp:sp modelId="{576FB637-DE8D-4E8C-B17F-D13A9D4CA4E1}">
      <dsp:nvSpPr>
        <dsp:cNvPr id="0" name=""/>
        <dsp:cNvSpPr/>
      </dsp:nvSpPr>
      <dsp:spPr>
        <a:xfrm>
          <a:off x="3373289" y="2700656"/>
          <a:ext cx="2045157" cy="2045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Dracunculus medinensis</a:t>
          </a:r>
          <a:endParaRPr lang="en-US" sz="2300" kern="1200"/>
        </a:p>
      </dsp:txBody>
      <dsp:txXfrm>
        <a:off x="3473125" y="2800492"/>
        <a:ext cx="1845485" cy="1845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DA663-AE32-4DD3-9ED5-48DFF0E925AE}">
      <dsp:nvSpPr>
        <dsp:cNvPr id="0" name=""/>
        <dsp:cNvSpPr/>
      </dsp:nvSpPr>
      <dsp:spPr>
        <a:xfrm>
          <a:off x="53" y="5864"/>
          <a:ext cx="5106412" cy="8349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Know how the organism is transmitted and the egg shape and size</a:t>
          </a:r>
        </a:p>
      </dsp:txBody>
      <dsp:txXfrm>
        <a:off x="53" y="5864"/>
        <a:ext cx="5106412" cy="834920"/>
      </dsp:txXfrm>
    </dsp:sp>
    <dsp:sp modelId="{72AC9DA5-4DD8-4C38-B650-E7FBD806F1AF}">
      <dsp:nvSpPr>
        <dsp:cNvPr id="0" name=""/>
        <dsp:cNvSpPr/>
      </dsp:nvSpPr>
      <dsp:spPr>
        <a:xfrm>
          <a:off x="53" y="840785"/>
          <a:ext cx="5106412" cy="334615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i="1" kern="1200"/>
            <a:t>Ascaris</a:t>
          </a:r>
          <a:r>
            <a:rPr lang="en-US" sz="2300" kern="1200"/>
            <a:t>: transmitted through ingestion of infected eggs; can be found in the lungs</a:t>
          </a:r>
        </a:p>
        <a:p>
          <a:pPr marL="228600" lvl="1" indent="-228600" algn="l" defTabSz="1022350">
            <a:lnSpc>
              <a:spcPct val="90000"/>
            </a:lnSpc>
            <a:spcBef>
              <a:spcPct val="0"/>
            </a:spcBef>
            <a:spcAft>
              <a:spcPct val="15000"/>
            </a:spcAft>
            <a:buChar char="•"/>
          </a:pPr>
          <a:r>
            <a:rPr lang="en-US" sz="2300" kern="1200"/>
            <a:t>Hookworm and </a:t>
          </a:r>
          <a:r>
            <a:rPr lang="en-US" sz="2300" i="1" kern="1200"/>
            <a:t>Strongyloides</a:t>
          </a:r>
          <a:r>
            <a:rPr lang="en-US" sz="2300" kern="1200"/>
            <a:t>: transmitted when filariform larvae penetrate skin</a:t>
          </a:r>
        </a:p>
        <a:p>
          <a:pPr marL="228600" lvl="1" indent="-228600" algn="l" defTabSz="1022350">
            <a:lnSpc>
              <a:spcPct val="90000"/>
            </a:lnSpc>
            <a:spcBef>
              <a:spcPct val="0"/>
            </a:spcBef>
            <a:spcAft>
              <a:spcPct val="15000"/>
            </a:spcAft>
            <a:buChar char="•"/>
          </a:pPr>
          <a:r>
            <a:rPr lang="en-US" sz="2300" i="1" kern="1200"/>
            <a:t>Strongyloides</a:t>
          </a:r>
          <a:r>
            <a:rPr lang="en-US" sz="2300" kern="1200"/>
            <a:t>: hyper-infection and auto-infection in immunocompromised patients</a:t>
          </a:r>
        </a:p>
      </dsp:txBody>
      <dsp:txXfrm>
        <a:off x="53" y="840785"/>
        <a:ext cx="5106412" cy="3346154"/>
      </dsp:txXfrm>
    </dsp:sp>
    <dsp:sp modelId="{F1ADE126-F039-41E8-81F3-50F54C8CD579}">
      <dsp:nvSpPr>
        <dsp:cNvPr id="0" name=""/>
        <dsp:cNvSpPr/>
      </dsp:nvSpPr>
      <dsp:spPr>
        <a:xfrm>
          <a:off x="5821363" y="5864"/>
          <a:ext cx="5106412" cy="8349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Know tissue nematodes</a:t>
          </a:r>
        </a:p>
      </dsp:txBody>
      <dsp:txXfrm>
        <a:off x="5821363" y="5864"/>
        <a:ext cx="5106412" cy="834920"/>
      </dsp:txXfrm>
    </dsp:sp>
    <dsp:sp modelId="{E8074778-BE8D-4799-8EA8-C6F7BAFFB0C2}">
      <dsp:nvSpPr>
        <dsp:cNvPr id="0" name=""/>
        <dsp:cNvSpPr/>
      </dsp:nvSpPr>
      <dsp:spPr>
        <a:xfrm>
          <a:off x="5821363" y="840785"/>
          <a:ext cx="5106412" cy="334615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i="1" kern="1200"/>
            <a:t>Trichinella</a:t>
          </a:r>
          <a:r>
            <a:rPr lang="en-US" sz="2300" kern="1200"/>
            <a:t>: associated with undercooked pork</a:t>
          </a:r>
        </a:p>
      </dsp:txBody>
      <dsp:txXfrm>
        <a:off x="5821363" y="840785"/>
        <a:ext cx="5106412" cy="3346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F19F6-E59E-4D8D-9D4A-67712061F03D}">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Taenia saginata</a:t>
          </a:r>
          <a:endParaRPr lang="en-US" sz="2700" kern="1200"/>
        </a:p>
      </dsp:txBody>
      <dsp:txXfrm>
        <a:off x="307345" y="1546"/>
        <a:ext cx="3222855" cy="1933713"/>
      </dsp:txXfrm>
    </dsp:sp>
    <dsp:sp modelId="{A645C4CD-F2DB-45DD-9DF6-4155996489B6}">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Taenia solium</a:t>
          </a:r>
          <a:endParaRPr lang="en-US" sz="2700" kern="1200"/>
        </a:p>
      </dsp:txBody>
      <dsp:txXfrm>
        <a:off x="3852486" y="1546"/>
        <a:ext cx="3222855" cy="1933713"/>
      </dsp:txXfrm>
    </dsp:sp>
    <dsp:sp modelId="{4D4E14D6-CDC4-42AF-B8B1-F914A55A4925}">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Dibothriocephalus latus (formerly called Diphyllobothrium latum)</a:t>
          </a:r>
          <a:endParaRPr lang="en-US" sz="2700" kern="1200"/>
        </a:p>
      </dsp:txBody>
      <dsp:txXfrm>
        <a:off x="7397627" y="1546"/>
        <a:ext cx="3222855" cy="1933713"/>
      </dsp:txXfrm>
    </dsp:sp>
    <dsp:sp modelId="{77B39406-DC7A-491C-8BC5-21A1D26114DC}">
      <dsp:nvSpPr>
        <dsp:cNvPr id="0" name=""/>
        <dsp:cNvSpPr/>
      </dsp:nvSpPr>
      <dsp:spPr>
        <a:xfrm>
          <a:off x="30734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Hymenolepis nana</a:t>
          </a:r>
          <a:endParaRPr lang="en-US" sz="2700" kern="1200"/>
        </a:p>
      </dsp:txBody>
      <dsp:txXfrm>
        <a:off x="307345" y="2257545"/>
        <a:ext cx="3222855" cy="1933713"/>
      </dsp:txXfrm>
    </dsp:sp>
    <dsp:sp modelId="{5E4BA646-88D5-4623-A616-363A922876FF}">
      <dsp:nvSpPr>
        <dsp:cNvPr id="0" name=""/>
        <dsp:cNvSpPr/>
      </dsp:nvSpPr>
      <dsp:spPr>
        <a:xfrm>
          <a:off x="3852486"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Hymenolepis diminuta</a:t>
          </a:r>
          <a:endParaRPr lang="en-US" sz="2700" kern="1200"/>
        </a:p>
      </dsp:txBody>
      <dsp:txXfrm>
        <a:off x="3852486" y="2257545"/>
        <a:ext cx="3222855" cy="1933713"/>
      </dsp:txXfrm>
    </dsp:sp>
    <dsp:sp modelId="{ED3669B2-7914-4FAE-B2B7-32E0C174F449}">
      <dsp:nvSpPr>
        <dsp:cNvPr id="0" name=""/>
        <dsp:cNvSpPr/>
      </dsp:nvSpPr>
      <dsp:spPr>
        <a:xfrm>
          <a:off x="7397627" y="2257545"/>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i="1" kern="1200"/>
            <a:t>Dipyllidium caninum</a:t>
          </a:r>
          <a:endParaRPr lang="en-US" sz="2700" kern="1200"/>
        </a:p>
      </dsp:txBody>
      <dsp:txXfrm>
        <a:off x="7397627" y="2257545"/>
        <a:ext cx="3222855" cy="1933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7549-4C39-477A-9C6E-6C7079F00EA4}">
      <dsp:nvSpPr>
        <dsp:cNvPr id="0" name=""/>
        <dsp:cNvSpPr/>
      </dsp:nvSpPr>
      <dsp:spPr>
        <a:xfrm>
          <a:off x="233232" y="0"/>
          <a:ext cx="4774882" cy="477488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C5634-73FA-49D4-8CB1-902C2B35E0ED}">
      <dsp:nvSpPr>
        <dsp:cNvPr id="0" name=""/>
        <dsp:cNvSpPr/>
      </dsp:nvSpPr>
      <dsp:spPr>
        <a:xfrm>
          <a:off x="686846" y="453613"/>
          <a:ext cx="1862204" cy="18622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Proglottids: Longer than they are wide</a:t>
          </a:r>
        </a:p>
      </dsp:txBody>
      <dsp:txXfrm>
        <a:off x="777751" y="544518"/>
        <a:ext cx="1680394" cy="1680394"/>
      </dsp:txXfrm>
    </dsp:sp>
    <dsp:sp modelId="{D18C19FA-4C68-4FBF-8258-9F2A0F81A022}">
      <dsp:nvSpPr>
        <dsp:cNvPr id="0" name=""/>
        <dsp:cNvSpPr/>
      </dsp:nvSpPr>
      <dsp:spPr>
        <a:xfrm>
          <a:off x="2692297" y="453613"/>
          <a:ext cx="1862204" cy="18622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Eggs measure 31-43 microns</a:t>
          </a:r>
        </a:p>
      </dsp:txBody>
      <dsp:txXfrm>
        <a:off x="2783202" y="544518"/>
        <a:ext cx="1680394" cy="1680394"/>
      </dsp:txXfrm>
    </dsp:sp>
    <dsp:sp modelId="{D621C5BD-D799-437A-A432-17E3688FFC41}">
      <dsp:nvSpPr>
        <dsp:cNvPr id="0" name=""/>
        <dsp:cNvSpPr/>
      </dsp:nvSpPr>
      <dsp:spPr>
        <a:xfrm>
          <a:off x="686846" y="2459064"/>
          <a:ext cx="1862204" cy="18622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Spheroid, radially striated, containing 6 hooked embryo (onchosphere)</a:t>
          </a:r>
        </a:p>
      </dsp:txBody>
      <dsp:txXfrm>
        <a:off x="777751" y="2549969"/>
        <a:ext cx="1680394" cy="1680394"/>
      </dsp:txXfrm>
    </dsp:sp>
    <dsp:sp modelId="{CF416E10-A0CF-47F1-9978-BB62B4C1044D}">
      <dsp:nvSpPr>
        <dsp:cNvPr id="0" name=""/>
        <dsp:cNvSpPr/>
      </dsp:nvSpPr>
      <dsp:spPr>
        <a:xfrm>
          <a:off x="2692297" y="2459064"/>
          <a:ext cx="1862204" cy="18622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Cannot differentiate between </a:t>
          </a:r>
          <a:r>
            <a:rPr lang="en-US" sz="1800" i="1" kern="1200"/>
            <a:t>T. saginata </a:t>
          </a:r>
          <a:r>
            <a:rPr lang="en-US" sz="1800" kern="1200"/>
            <a:t>and </a:t>
          </a:r>
          <a:r>
            <a:rPr lang="en-US" sz="1800" i="1" kern="1200"/>
            <a:t>T. solium </a:t>
          </a:r>
          <a:r>
            <a:rPr lang="en-US" sz="1800" kern="1200"/>
            <a:t>eggs</a:t>
          </a:r>
        </a:p>
      </dsp:txBody>
      <dsp:txXfrm>
        <a:off x="2783202" y="2549969"/>
        <a:ext cx="1680394" cy="1680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CE0C0-DDD6-4A12-932E-CD575A4B5485}">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Char char="•"/>
          </a:pPr>
          <a:r>
            <a:rPr lang="en-US" sz="5600" kern="1200"/>
            <a:t>Cysticercosis</a:t>
          </a:r>
        </a:p>
      </dsp:txBody>
      <dsp:txXfrm rot="-5400000">
        <a:off x="3785616" y="197117"/>
        <a:ext cx="6675221" cy="1012303"/>
      </dsp:txXfrm>
    </dsp:sp>
    <dsp:sp modelId="{1A4B8930-67DD-4393-871A-3498AA226D1D}">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i="1" kern="1200"/>
            <a:t>Taenia solium</a:t>
          </a:r>
          <a:endParaRPr lang="en-US" sz="3900" kern="1200"/>
        </a:p>
      </dsp:txBody>
      <dsp:txXfrm>
        <a:off x="68454" y="70578"/>
        <a:ext cx="3648708" cy="1265378"/>
      </dsp:txXfrm>
    </dsp:sp>
    <dsp:sp modelId="{E3415310-ABC2-4594-95C3-BA6412BDADDB}">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Char char="•"/>
          </a:pPr>
          <a:r>
            <a:rPr lang="en-US" sz="5600" kern="1200"/>
            <a:t>Hydatid Disease</a:t>
          </a:r>
        </a:p>
      </dsp:txBody>
      <dsp:txXfrm rot="-5400000">
        <a:off x="3785616" y="1669517"/>
        <a:ext cx="6675221" cy="1012303"/>
      </dsp:txXfrm>
    </dsp:sp>
    <dsp:sp modelId="{CE90C831-21B2-4001-B590-12358346D410}">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i="1" kern="1200"/>
            <a:t>Echinococcus granulosus</a:t>
          </a:r>
          <a:endParaRPr lang="en-US" sz="3900" kern="1200"/>
        </a:p>
      </dsp:txBody>
      <dsp:txXfrm>
        <a:off x="68454" y="1542979"/>
        <a:ext cx="3648708" cy="1265378"/>
      </dsp:txXfrm>
    </dsp:sp>
    <dsp:sp modelId="{635B8067-B32C-4362-8D53-ABD2759CA815}">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Char char="•"/>
          </a:pPr>
          <a:r>
            <a:rPr lang="en-US" sz="5600" kern="1200"/>
            <a:t>Alveolar Disease</a:t>
          </a:r>
        </a:p>
      </dsp:txBody>
      <dsp:txXfrm rot="-5400000">
        <a:off x="3785616" y="3141918"/>
        <a:ext cx="6675221" cy="1012303"/>
      </dsp:txXfrm>
    </dsp:sp>
    <dsp:sp modelId="{A5E3975A-BAA6-416A-8DDF-2230EDEAF1CE}">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i="1" kern="1200"/>
            <a:t>Echinococcus multilocularis</a:t>
          </a:r>
          <a:endParaRPr lang="en-US" sz="3900" kern="1200"/>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65EAB-09F7-4CA7-8C52-76FD068EC4E0}"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54C0C-5541-4C5F-946D-3E234941BBED}" type="slidenum">
              <a:rPr lang="en-US" smtClean="0"/>
              <a:t>‹#›</a:t>
            </a:fld>
            <a:endParaRPr lang="en-US"/>
          </a:p>
        </p:txBody>
      </p:sp>
    </p:spTree>
    <p:extLst>
      <p:ext uri="{BB962C8B-B14F-4D97-AF65-F5344CB8AC3E}">
        <p14:creationId xmlns:p14="http://schemas.microsoft.com/office/powerpoint/2010/main" val="345862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C81B0C-586F-F948-BF3B-E920EC9DBB51}" type="slidenum">
              <a:rPr lang="en-US" altLang="en-US" smtClean="0"/>
              <a:pPr/>
              <a:t>22</a:t>
            </a:fld>
            <a:endParaRPr lang="en-US" altLang="en-US"/>
          </a:p>
        </p:txBody>
      </p:sp>
    </p:spTree>
    <p:extLst>
      <p:ext uri="{BB962C8B-B14F-4D97-AF65-F5344CB8AC3E}">
        <p14:creationId xmlns:p14="http://schemas.microsoft.com/office/powerpoint/2010/main" val="303186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2DB9-C18F-C5F4-7C5E-75AE61AFE3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FFAE3-19D9-1A12-1AE4-7A6D1A9FE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A3274-9345-20DA-475E-EAE0AD7B9537}"/>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5" name="Footer Placeholder 4">
            <a:extLst>
              <a:ext uri="{FF2B5EF4-FFF2-40B4-BE49-F238E27FC236}">
                <a16:creationId xmlns:a16="http://schemas.microsoft.com/office/drawing/2014/main" id="{1AC41D4F-A8DF-59AF-B679-6FC49DC47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0E400-5B22-90CD-61DA-0D10D46D3823}"/>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310003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B7F-5074-C682-A73D-7D91C35A2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73AD74-03AD-E2E8-5699-D83EE0711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1444C-4D43-BAFF-BB90-9027A55BAE8A}"/>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5" name="Footer Placeholder 4">
            <a:extLst>
              <a:ext uri="{FF2B5EF4-FFF2-40B4-BE49-F238E27FC236}">
                <a16:creationId xmlns:a16="http://schemas.microsoft.com/office/drawing/2014/main" id="{F3792567-A6BA-B31E-94F7-C4EC6D62E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1E1B2-D629-3BE7-BBA6-E44DE105A863}"/>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290650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1DB6B-6D0A-CBD6-5DDF-709412298B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A8B8B6-8A1F-1A70-0381-1083493EB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2F6F7-6CDD-CCB6-74AD-0DF036008B88}"/>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5" name="Footer Placeholder 4">
            <a:extLst>
              <a:ext uri="{FF2B5EF4-FFF2-40B4-BE49-F238E27FC236}">
                <a16:creationId xmlns:a16="http://schemas.microsoft.com/office/drawing/2014/main" id="{80EA7483-FD8E-4B19-9174-BEE5E1513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4AD7D-AA0C-4FA0-ECF5-869C7A9A9288}"/>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45988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BAC7-A0DB-C4F7-6636-4F3A28756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5943C-8EA9-35A5-A4AF-A073EB5F7F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F3CDE-F14E-4443-8C68-9355A75914EB}"/>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5" name="Footer Placeholder 4">
            <a:extLst>
              <a:ext uri="{FF2B5EF4-FFF2-40B4-BE49-F238E27FC236}">
                <a16:creationId xmlns:a16="http://schemas.microsoft.com/office/drawing/2014/main" id="{9E5A9A74-7230-6C4F-0C86-4C334ADC0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C375A-0CD3-724D-CE4C-039AF7E8C136}"/>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315783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C319-32FB-B708-8B0B-21784CBD8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13F4C-0577-601F-2C9B-2E8CF8BBB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26A53-23DF-37B5-1499-32A62552ECE9}"/>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5" name="Footer Placeholder 4">
            <a:extLst>
              <a:ext uri="{FF2B5EF4-FFF2-40B4-BE49-F238E27FC236}">
                <a16:creationId xmlns:a16="http://schemas.microsoft.com/office/drawing/2014/main" id="{47D6E16D-1666-7519-569E-143358235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DF94D-0A0D-220F-BBA5-A0534D79B4FC}"/>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306218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38E6-C3EB-1DAE-CA52-9C32B526D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FBEBF-B023-5DEA-23FF-D9A2CC396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7A23F-7B48-51BB-7DD2-CD74B3C755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C8DD9-E526-677D-9552-473C944E4FB6}"/>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6" name="Footer Placeholder 5">
            <a:extLst>
              <a:ext uri="{FF2B5EF4-FFF2-40B4-BE49-F238E27FC236}">
                <a16:creationId xmlns:a16="http://schemas.microsoft.com/office/drawing/2014/main" id="{B0816DBA-A507-9331-C9DE-57806C538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B6510-84E8-8A87-B17F-913ADFB49291}"/>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339983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BF80-E7B1-92EF-8571-AF1ECF19E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660B0-2893-F593-67DE-8A3FB692E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B06C2-3BA8-20D4-97A3-D33C3682C6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3192AF-F034-C9ED-6F70-9B377306F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924D5-C497-6361-3F40-5819E6FDFC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36E47-573E-BA6B-3913-AA7FE015D2F2}"/>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8" name="Footer Placeholder 7">
            <a:extLst>
              <a:ext uri="{FF2B5EF4-FFF2-40B4-BE49-F238E27FC236}">
                <a16:creationId xmlns:a16="http://schemas.microsoft.com/office/drawing/2014/main" id="{22E02DD7-FF63-CAE8-4D3F-E16A7603D7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7A6713-13D2-5684-8696-C70FBD973BD0}"/>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116913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53F7-7635-7172-A36E-A3B7D2A40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7A37AC-BBB8-B730-DADD-839FD984AAE4}"/>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4" name="Footer Placeholder 3">
            <a:extLst>
              <a:ext uri="{FF2B5EF4-FFF2-40B4-BE49-F238E27FC236}">
                <a16:creationId xmlns:a16="http://schemas.microsoft.com/office/drawing/2014/main" id="{9BF8D442-76DA-0750-0A49-144E316344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E3B84-7DFA-331B-1778-6D04F2824E1B}"/>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250018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00643-F635-B2A7-DBD1-9107C994B58C}"/>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3" name="Footer Placeholder 2">
            <a:extLst>
              <a:ext uri="{FF2B5EF4-FFF2-40B4-BE49-F238E27FC236}">
                <a16:creationId xmlns:a16="http://schemas.microsoft.com/office/drawing/2014/main" id="{C19927F5-D0C8-8CBA-A2A0-0D5037848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1B71B3-36B0-C38A-C65B-680B7E176CFF}"/>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363943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4B18-1BD6-E13D-A1CB-EA893FCB2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059A8-CB1F-6173-0333-79F0A6142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2F796D-2081-B452-88E6-FEBA67F85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066C7-E6E4-35CD-58DA-26792AC061AA}"/>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6" name="Footer Placeholder 5">
            <a:extLst>
              <a:ext uri="{FF2B5EF4-FFF2-40B4-BE49-F238E27FC236}">
                <a16:creationId xmlns:a16="http://schemas.microsoft.com/office/drawing/2014/main" id="{3E984710-0C8E-68C8-8994-EC7A316EC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5058C-29DF-EDF8-6297-A42DE4085108}"/>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153140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52AF-10A4-24CA-9367-FA61110F9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6AB5E-8FD8-790B-4AD6-24A6490C9D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E66A6-1257-E6FD-8ECF-111D7BD76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9CD76-0E71-6C5E-34FB-248482CE06C4}"/>
              </a:ext>
            </a:extLst>
          </p:cNvPr>
          <p:cNvSpPr>
            <a:spLocks noGrp="1"/>
          </p:cNvSpPr>
          <p:nvPr>
            <p:ph type="dt" sz="half" idx="10"/>
          </p:nvPr>
        </p:nvSpPr>
        <p:spPr/>
        <p:txBody>
          <a:bodyPr/>
          <a:lstStyle/>
          <a:p>
            <a:fld id="{44304B12-FE6B-4348-B4F7-31BB85BD2A41}" type="datetimeFigureOut">
              <a:rPr lang="en-US" smtClean="0"/>
              <a:t>10/1/2024</a:t>
            </a:fld>
            <a:endParaRPr lang="en-US"/>
          </a:p>
        </p:txBody>
      </p:sp>
      <p:sp>
        <p:nvSpPr>
          <p:cNvPr id="6" name="Footer Placeholder 5">
            <a:extLst>
              <a:ext uri="{FF2B5EF4-FFF2-40B4-BE49-F238E27FC236}">
                <a16:creationId xmlns:a16="http://schemas.microsoft.com/office/drawing/2014/main" id="{5786413D-CAF8-985A-59DB-11F1B105B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8A132-932A-60CC-29E2-6E60BEDF470C}"/>
              </a:ext>
            </a:extLst>
          </p:cNvPr>
          <p:cNvSpPr>
            <a:spLocks noGrp="1"/>
          </p:cNvSpPr>
          <p:nvPr>
            <p:ph type="sldNum" sz="quarter" idx="12"/>
          </p:nvPr>
        </p:nvSpPr>
        <p:spPr/>
        <p:txBody>
          <a:bodyPr/>
          <a:lstStyle/>
          <a:p>
            <a:fld id="{2E6EC2F0-F5C1-403C-B5D9-B0C25474C6EA}" type="slidenum">
              <a:rPr lang="en-US" smtClean="0"/>
              <a:t>‹#›</a:t>
            </a:fld>
            <a:endParaRPr lang="en-US"/>
          </a:p>
        </p:txBody>
      </p:sp>
    </p:spTree>
    <p:extLst>
      <p:ext uri="{BB962C8B-B14F-4D97-AF65-F5344CB8AC3E}">
        <p14:creationId xmlns:p14="http://schemas.microsoft.com/office/powerpoint/2010/main" val="124296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FD8BA-B845-4264-8F5A-32BB0F850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056D31-CAEE-FDD0-C191-F53E63C83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714B9-7E57-E199-1913-3EDFE8DA6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04B12-FE6B-4348-B4F7-31BB85BD2A41}" type="datetimeFigureOut">
              <a:rPr lang="en-US" smtClean="0"/>
              <a:t>10/1/2024</a:t>
            </a:fld>
            <a:endParaRPr lang="en-US"/>
          </a:p>
        </p:txBody>
      </p:sp>
      <p:sp>
        <p:nvSpPr>
          <p:cNvPr id="5" name="Footer Placeholder 4">
            <a:extLst>
              <a:ext uri="{FF2B5EF4-FFF2-40B4-BE49-F238E27FC236}">
                <a16:creationId xmlns:a16="http://schemas.microsoft.com/office/drawing/2014/main" id="{2BE0E9F2-24B4-A13D-980C-C28F2202D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EC0FEF-F211-FCF6-F5CF-8D8FA7C39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EC2F0-F5C1-403C-B5D9-B0C25474C6EA}" type="slidenum">
              <a:rPr lang="en-US" smtClean="0"/>
              <a:t>‹#›</a:t>
            </a:fld>
            <a:endParaRPr lang="en-US"/>
          </a:p>
        </p:txBody>
      </p:sp>
    </p:spTree>
    <p:extLst>
      <p:ext uri="{BB962C8B-B14F-4D97-AF65-F5344CB8AC3E}">
        <p14:creationId xmlns:p14="http://schemas.microsoft.com/office/powerpoint/2010/main" val="305460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4.xml"/><Relationship Id="rId7" Type="http://schemas.openxmlformats.org/officeDocument/2006/relationships/image" Target="../media/image3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jpe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diagramLayout" Target="../diagrams/layout8.xml"/><Relationship Id="rId7" Type="http://schemas.openxmlformats.org/officeDocument/2006/relationships/image" Target="../media/image4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72.jp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6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0.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79FCB-61C9-92A0-2277-53C9AB8B2BBF}"/>
              </a:ext>
            </a:extLst>
          </p:cNvPr>
          <p:cNvSpPr>
            <a:spLocks noGrp="1"/>
          </p:cNvSpPr>
          <p:nvPr>
            <p:ph type="ctrTitle"/>
          </p:nvPr>
        </p:nvSpPr>
        <p:spPr>
          <a:xfrm>
            <a:off x="1043631" y="809898"/>
            <a:ext cx="9942716" cy="1554480"/>
          </a:xfrm>
        </p:spPr>
        <p:txBody>
          <a:bodyPr vert="horz" lIns="91440" tIns="45720" rIns="91440" bIns="45720" rtlCol="0" anchor="ctr">
            <a:normAutofit/>
          </a:bodyPr>
          <a:lstStyle/>
          <a:p>
            <a:pPr algn="l"/>
            <a:r>
              <a:rPr lang="en-US" sz="4800" kern="1200">
                <a:solidFill>
                  <a:schemeClr val="tx1"/>
                </a:solidFill>
                <a:latin typeface="+mj-lt"/>
                <a:ea typeface="+mj-ea"/>
                <a:cs typeface="+mj-cs"/>
              </a:rPr>
              <a:t>Diagnostic Parasitology Intestinal Helminth</a:t>
            </a:r>
          </a:p>
        </p:txBody>
      </p:sp>
      <p:sp>
        <p:nvSpPr>
          <p:cNvPr id="3" name="Subtitle 2">
            <a:extLst>
              <a:ext uri="{FF2B5EF4-FFF2-40B4-BE49-F238E27FC236}">
                <a16:creationId xmlns:a16="http://schemas.microsoft.com/office/drawing/2014/main" id="{89B2130C-64B4-13C6-534A-78D2E48CF2FD}"/>
              </a:ext>
            </a:extLst>
          </p:cNvPr>
          <p:cNvSpPr>
            <a:spLocks noGrp="1"/>
          </p:cNvSpPr>
          <p:nvPr>
            <p:ph type="subTitle" idx="1"/>
          </p:nvPr>
        </p:nvSpPr>
        <p:spPr>
          <a:xfrm>
            <a:off x="1045028" y="3017522"/>
            <a:ext cx="9941319" cy="3124658"/>
          </a:xfrm>
        </p:spPr>
        <p:txBody>
          <a:bodyPr vert="horz" lIns="91440" tIns="45720" rIns="91440" bIns="45720" rtlCol="0" anchor="ctr">
            <a:normAutofit/>
          </a:bodyPr>
          <a:lstStyle/>
          <a:p>
            <a:pPr algn="l"/>
            <a:r>
              <a:rPr lang="en-US" dirty="0"/>
              <a:t>Created by: Dr. Holly </a:t>
            </a:r>
            <a:r>
              <a:rPr lang="en-US" dirty="0" err="1"/>
              <a:t>Huse</a:t>
            </a:r>
            <a:r>
              <a:rPr lang="en-US" dirty="0"/>
              <a:t> PhD, D(ABMM)</a:t>
            </a:r>
          </a:p>
          <a:p>
            <a:pPr algn="l"/>
            <a:r>
              <a:rPr lang="en-US" dirty="0"/>
              <a:t>Harbor UCLA Medical Center Clinical Microbiology Director</a:t>
            </a:r>
          </a:p>
          <a:p>
            <a:pPr algn="l"/>
            <a:r>
              <a:rPr lang="en-US" dirty="0"/>
              <a:t>Edited by: Qichao Stephen Ji, MS., MSc., MLS(ASCP)SBB, CQA(ASQ)</a:t>
            </a:r>
          </a:p>
          <a:p>
            <a:pPr algn="l"/>
            <a:r>
              <a:rPr lang="en-US" dirty="0"/>
              <a:t>Clinical Laboratory Scientist Instructor</a:t>
            </a:r>
          </a:p>
          <a:p>
            <a:pPr indent="-228600" algn="l">
              <a:buFont typeface="Arial" panose="020B0604020202020204" pitchFamily="34" charset="0"/>
              <a:buChar char="•"/>
            </a:pP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65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689" name="Rectangle 19968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82" name="Rectangle 2"/>
          <p:cNvSpPr>
            <a:spLocks noGrp="1" noChangeArrowheads="1"/>
          </p:cNvSpPr>
          <p:nvPr>
            <p:ph type="title"/>
          </p:nvPr>
        </p:nvSpPr>
        <p:spPr>
          <a:xfrm>
            <a:off x="589560" y="856180"/>
            <a:ext cx="4560584" cy="1128068"/>
          </a:xfrm>
        </p:spPr>
        <p:txBody>
          <a:bodyPr anchor="ctr">
            <a:normAutofit/>
          </a:bodyPr>
          <a:lstStyle/>
          <a:p>
            <a:pPr eaLnBrk="1" hangingPunct="1">
              <a:defRPr/>
            </a:pPr>
            <a:r>
              <a:rPr lang="en-US" sz="4000" i="1">
                <a:latin typeface="+mn-lt"/>
                <a:cs typeface="Arial" panose="020B0604020202020204" pitchFamily="34" charset="0"/>
              </a:rPr>
              <a:t>Ascaris lumbricoides</a:t>
            </a:r>
          </a:p>
        </p:txBody>
      </p:sp>
      <p:grpSp>
        <p:nvGrpSpPr>
          <p:cNvPr id="199691" name="Group 19969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9692" name="Rectangle 19969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93" name="Rectangle 19969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695" name="Rectangle 19969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84" name="Rectangle 4"/>
          <p:cNvSpPr>
            <a:spLocks noGrp="1" noChangeArrowheads="1"/>
          </p:cNvSpPr>
          <p:nvPr>
            <p:ph type="body" sz="half" idx="4294967295"/>
          </p:nvPr>
        </p:nvSpPr>
        <p:spPr>
          <a:xfrm>
            <a:off x="590719" y="2330505"/>
            <a:ext cx="4559425" cy="3979585"/>
          </a:xfrm>
        </p:spPr>
        <p:txBody>
          <a:bodyPr anchor="ctr">
            <a:normAutofit/>
          </a:bodyPr>
          <a:lstStyle/>
          <a:p>
            <a:pPr eaLnBrk="1" hangingPunct="1">
              <a:defRPr/>
            </a:pPr>
            <a:r>
              <a:rPr lang="en-US" sz="2000">
                <a:cs typeface="Arial" panose="020B0604020202020204" pitchFamily="34" charset="0"/>
              </a:rPr>
              <a:t>Worldwide distribution, though cases in developed countries are rare</a:t>
            </a:r>
          </a:p>
          <a:p>
            <a:pPr eaLnBrk="1" hangingPunct="1">
              <a:defRPr/>
            </a:pPr>
            <a:r>
              <a:rPr lang="en-US" sz="2000">
                <a:cs typeface="Arial" panose="020B0604020202020204" pitchFamily="34" charset="0"/>
              </a:rPr>
              <a:t>Adult worms are cylindrical with tapered ends</a:t>
            </a:r>
          </a:p>
          <a:p>
            <a:pPr eaLnBrk="1" hangingPunct="1">
              <a:defRPr/>
            </a:pPr>
            <a:r>
              <a:rPr lang="en-US" sz="2000">
                <a:cs typeface="Arial" panose="020B0604020202020204" pitchFamily="34" charset="0"/>
              </a:rPr>
              <a:t>Transmission: ingestion of infective egg from soil</a:t>
            </a:r>
          </a:p>
          <a:p>
            <a:pPr lvl="1">
              <a:defRPr/>
            </a:pPr>
            <a:r>
              <a:rPr lang="en-US" sz="2000">
                <a:cs typeface="Arial" panose="020B0604020202020204" pitchFamily="34" charset="0"/>
              </a:rPr>
              <a:t>Source: Night soil</a:t>
            </a:r>
          </a:p>
          <a:p>
            <a:pPr eaLnBrk="1" hangingPunct="1">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p:txBody>
      </p:sp>
      <p:sp>
        <p:nvSpPr>
          <p:cNvPr id="199697" name="Rectangle 1996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99" name="Rectangle 19969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740" name="Picture 6" descr="Ascaris%20adult%200072%20-%20COL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 b="3063"/>
          <a:stretch/>
        </p:blipFill>
        <p:spPr>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924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9452" name="Rectangle 18945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454" name="Group 18945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9455" name="Rectangle 18945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56" name="Rectangle 18945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458" name="Rectangle 18945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42" name="Rectangle 2"/>
          <p:cNvSpPr>
            <a:spLocks noGrp="1" noChangeArrowheads="1"/>
          </p:cNvSpPr>
          <p:nvPr>
            <p:ph type="title"/>
          </p:nvPr>
        </p:nvSpPr>
        <p:spPr>
          <a:xfrm>
            <a:off x="1099425" y="1238081"/>
            <a:ext cx="4709345" cy="962953"/>
          </a:xfrm>
        </p:spPr>
        <p:txBody>
          <a:bodyPr anchor="b">
            <a:normAutofit/>
          </a:bodyPr>
          <a:lstStyle/>
          <a:p>
            <a:pPr eaLnBrk="1" hangingPunct="1">
              <a:defRPr/>
            </a:pPr>
            <a:r>
              <a:rPr lang="en-US" sz="3800" i="1">
                <a:latin typeface="+mn-lt"/>
              </a:rPr>
              <a:t>Ascaris</a:t>
            </a:r>
            <a:r>
              <a:rPr lang="en-US" sz="3800">
                <a:latin typeface="+mn-lt"/>
              </a:rPr>
              <a:t> Life Cycle</a:t>
            </a:r>
          </a:p>
        </p:txBody>
      </p:sp>
      <p:sp>
        <p:nvSpPr>
          <p:cNvPr id="189460" name="Rectangle 18945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47" name="Rectangle 7"/>
          <p:cNvSpPr>
            <a:spLocks noGrp="1" noChangeArrowheads="1"/>
          </p:cNvSpPr>
          <p:nvPr>
            <p:ph idx="1"/>
          </p:nvPr>
        </p:nvSpPr>
        <p:spPr>
          <a:xfrm>
            <a:off x="1100736" y="2508105"/>
            <a:ext cx="4709345" cy="3632493"/>
          </a:xfrm>
        </p:spPr>
        <p:txBody>
          <a:bodyPr anchor="ctr">
            <a:normAutofit/>
          </a:bodyPr>
          <a:lstStyle/>
          <a:p>
            <a:pPr eaLnBrk="1" hangingPunct="1">
              <a:defRPr/>
            </a:pPr>
            <a:r>
              <a:rPr lang="en-US" sz="1900"/>
              <a:t>Adult worms in small intestine produce eggs </a:t>
            </a:r>
          </a:p>
          <a:p>
            <a:pPr eaLnBrk="1" hangingPunct="1">
              <a:defRPr/>
            </a:pPr>
            <a:r>
              <a:rPr lang="en-US" sz="1900"/>
              <a:t>Fertilized eggs are passed in stool, where they incubate</a:t>
            </a:r>
          </a:p>
          <a:p>
            <a:pPr eaLnBrk="1" hangingPunct="1">
              <a:defRPr/>
            </a:pPr>
            <a:r>
              <a:rPr lang="en-US" sz="1900"/>
              <a:t>Infective eggs ingested</a:t>
            </a:r>
          </a:p>
          <a:p>
            <a:pPr eaLnBrk="1" hangingPunct="1">
              <a:defRPr/>
            </a:pPr>
            <a:r>
              <a:rPr lang="en-US" sz="1900"/>
              <a:t>Larvae hatch, invade the intestinal mucosa, and  migrate to lungs</a:t>
            </a:r>
          </a:p>
          <a:p>
            <a:pPr eaLnBrk="1" hangingPunct="1">
              <a:defRPr/>
            </a:pPr>
            <a:r>
              <a:rPr lang="en-US" sz="1900"/>
              <a:t>Larvae mature in the lungs, invade alveolar walls, ascend the bronchial tree to the throat and are swallowed</a:t>
            </a:r>
          </a:p>
          <a:p>
            <a:pPr eaLnBrk="1" hangingPunct="1">
              <a:defRPr/>
            </a:pPr>
            <a:r>
              <a:rPr lang="en-US" sz="1900"/>
              <a:t>Develop into adults in the small intestine</a:t>
            </a:r>
          </a:p>
        </p:txBody>
      </p:sp>
      <p:pic>
        <p:nvPicPr>
          <p:cNvPr id="117765" name="Picture 6" descr="Life cycle of Ascaris lumbricoides"/>
          <p:cNvPicPr>
            <a:picLocks noChangeAspect="1" noChangeArrowheads="1"/>
          </p:cNvPicPr>
          <p:nvPr/>
        </p:nvPicPr>
        <p:blipFill>
          <a:blip r:embed="rId2">
            <a:extLst>
              <a:ext uri="{28A0092B-C50C-407E-A947-70E740481C1C}">
                <a14:useLocalDpi xmlns:a14="http://schemas.microsoft.com/office/drawing/2010/main" val="0"/>
              </a:ext>
            </a:extLst>
          </a:blip>
          <a:srcRect r="-2" b="5235"/>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97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569" name="Rectangle 19456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2" name="Rectangle 2"/>
          <p:cNvSpPr>
            <a:spLocks noGrp="1" noChangeArrowheads="1"/>
          </p:cNvSpPr>
          <p:nvPr>
            <p:ph type="title"/>
          </p:nvPr>
        </p:nvSpPr>
        <p:spPr>
          <a:xfrm>
            <a:off x="589560" y="856180"/>
            <a:ext cx="4560584" cy="1128068"/>
          </a:xfrm>
        </p:spPr>
        <p:txBody>
          <a:bodyPr anchor="ctr">
            <a:normAutofit/>
          </a:bodyPr>
          <a:lstStyle/>
          <a:p>
            <a:pPr eaLnBrk="1" hangingPunct="1">
              <a:defRPr/>
            </a:pPr>
            <a:r>
              <a:rPr lang="en-US" sz="3700">
                <a:latin typeface="+mn-lt"/>
                <a:cs typeface="Arial" panose="020B0604020202020204" pitchFamily="34" charset="0"/>
              </a:rPr>
              <a:t>Complications of </a:t>
            </a:r>
            <a:r>
              <a:rPr lang="en-US" sz="3700" i="1">
                <a:latin typeface="+mn-lt"/>
                <a:cs typeface="Arial" panose="020B0604020202020204" pitchFamily="34" charset="0"/>
              </a:rPr>
              <a:t>Ascaris</a:t>
            </a:r>
          </a:p>
        </p:txBody>
      </p:sp>
      <p:grpSp>
        <p:nvGrpSpPr>
          <p:cNvPr id="194571" name="Group 19457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4572" name="Rectangle 19457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3" name="Rectangle 1945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575" name="Rectangle 19457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4" name="Rectangle 4"/>
          <p:cNvSpPr>
            <a:spLocks noGrp="1" noChangeArrowheads="1"/>
          </p:cNvSpPr>
          <p:nvPr>
            <p:ph idx="1"/>
          </p:nvPr>
        </p:nvSpPr>
        <p:spPr>
          <a:xfrm>
            <a:off x="590719" y="2330505"/>
            <a:ext cx="4559425" cy="3979585"/>
          </a:xfrm>
        </p:spPr>
        <p:txBody>
          <a:bodyPr anchor="ctr">
            <a:normAutofit/>
          </a:bodyPr>
          <a:lstStyle/>
          <a:p>
            <a:pPr eaLnBrk="1" hangingPunct="1">
              <a:defRPr/>
            </a:pPr>
            <a:r>
              <a:rPr lang="en-US" sz="2000">
                <a:cs typeface="Arial" panose="020B0604020202020204" pitchFamily="34" charset="0"/>
              </a:rPr>
              <a:t>Nutritional impairment in children</a:t>
            </a:r>
          </a:p>
          <a:p>
            <a:pPr eaLnBrk="1" hangingPunct="1">
              <a:defRPr/>
            </a:pPr>
            <a:r>
              <a:rPr lang="en-US" sz="2000">
                <a:cs typeface="Arial" panose="020B0604020202020204" pitchFamily="34" charset="0"/>
              </a:rPr>
              <a:t>Bowel obstruction</a:t>
            </a:r>
          </a:p>
          <a:p>
            <a:pPr eaLnBrk="1" hangingPunct="1">
              <a:defRPr/>
            </a:pPr>
            <a:r>
              <a:rPr lang="en-US" sz="2000">
                <a:cs typeface="Arial" panose="020B0604020202020204" pitchFamily="34" charset="0"/>
              </a:rPr>
              <a:t>“Loeffler’s syndrome”-pulmonary infiltration and eosinophilia from worm migration</a:t>
            </a:r>
          </a:p>
          <a:p>
            <a:pPr eaLnBrk="1" hangingPunct="1">
              <a:defRPr/>
            </a:pPr>
            <a:r>
              <a:rPr lang="en-US" sz="2000">
                <a:cs typeface="Arial" panose="020B0604020202020204" pitchFamily="34" charset="0"/>
              </a:rPr>
              <a:t>Peritonitis, appendicitis, biliary or pancreatic duct blockage</a:t>
            </a:r>
          </a:p>
          <a:p>
            <a:pPr eaLnBrk="1" hangingPunct="1">
              <a:buFont typeface="Wingdings" panose="05000000000000000000" pitchFamily="2" charset="2"/>
              <a:buNone/>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p:txBody>
      </p:sp>
      <p:sp>
        <p:nvSpPr>
          <p:cNvPr id="194577" name="Rectangle 19457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9" name="Rectangle 1945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61" name="Picture 7" descr="ascari6"/>
          <p:cNvPicPr>
            <a:picLocks noChangeAspect="1" noChangeArrowheads="1"/>
          </p:cNvPicPr>
          <p:nvPr/>
        </p:nvPicPr>
        <p:blipFill>
          <a:blip r:embed="rId2">
            <a:extLst>
              <a:ext uri="{28A0092B-C50C-407E-A947-70E740481C1C}">
                <a14:useLocalDpi xmlns:a14="http://schemas.microsoft.com/office/drawing/2010/main" val="0"/>
              </a:ext>
            </a:extLst>
          </a:blip>
          <a:srcRect l="8619" r="17873"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45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dirty="0">
                <a:latin typeface="+mn-lt"/>
                <a:cs typeface="Arial" panose="020B0604020202020204" pitchFamily="34" charset="0"/>
              </a:rPr>
              <a:t>Laboratory Diagnosis</a:t>
            </a:r>
          </a:p>
        </p:txBody>
      </p:sp>
      <p:graphicFrame>
        <p:nvGraphicFramePr>
          <p:cNvPr id="198661" name="Rectangle 3">
            <a:extLst>
              <a:ext uri="{FF2B5EF4-FFF2-40B4-BE49-F238E27FC236}">
                <a16:creationId xmlns:a16="http://schemas.microsoft.com/office/drawing/2014/main" id="{321EEF19-E24F-289F-4252-B5125FC586A4}"/>
              </a:ext>
            </a:extLst>
          </p:cNvPr>
          <p:cNvGraphicFramePr>
            <a:graphicFrameLocks noGrp="1"/>
          </p:cNvGraphicFramePr>
          <p:nvPr>
            <p:ph idx="1"/>
          </p:nvPr>
        </p:nvGraphicFramePr>
        <p:xfrm>
          <a:off x="838200" y="1690688"/>
          <a:ext cx="4598096" cy="464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3" descr="toxocara egg">
            <a:extLst>
              <a:ext uri="{FF2B5EF4-FFF2-40B4-BE49-F238E27FC236}">
                <a16:creationId xmlns:a16="http://schemas.microsoft.com/office/drawing/2014/main" id="{314064C3-F313-A843-A934-C98A251BB6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225" y="3853832"/>
            <a:ext cx="2302245" cy="247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0">
            <a:extLst>
              <a:ext uri="{FF2B5EF4-FFF2-40B4-BE49-F238E27FC236}">
                <a16:creationId xmlns:a16="http://schemas.microsoft.com/office/drawing/2014/main" id="{01842E81-B7CB-E141-8588-6555A702C2D9}"/>
              </a:ext>
            </a:extLst>
          </p:cNvPr>
          <p:cNvSpPr/>
          <p:nvPr/>
        </p:nvSpPr>
        <p:spPr>
          <a:xfrm>
            <a:off x="8172450" y="3853833"/>
            <a:ext cx="2495550" cy="2499523"/>
          </a:xfrm>
          <a:prstGeom prst="rect">
            <a:avLst/>
          </a:prstGeom>
          <a:blipFill>
            <a:blip r:embed="rId8"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D582B400-DDFC-E14F-9500-475325AAB307}"/>
              </a:ext>
            </a:extLst>
          </p:cNvPr>
          <p:cNvSpPr/>
          <p:nvPr/>
        </p:nvSpPr>
        <p:spPr>
          <a:xfrm>
            <a:off x="6755705" y="524828"/>
            <a:ext cx="2664520" cy="3144107"/>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4126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525982"/>
            <a:ext cx="4282983" cy="1200361"/>
          </a:xfrm>
        </p:spPr>
        <p:txBody>
          <a:bodyPr anchor="b">
            <a:normAutofit/>
          </a:bodyPr>
          <a:lstStyle/>
          <a:p>
            <a:r>
              <a:rPr lang="en-US" sz="3600">
                <a:latin typeface="+mn-lt"/>
                <a:cs typeface="Arial" panose="020B0604020202020204" pitchFamily="34" charset="0"/>
              </a:rPr>
              <a:t>Hookworms</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7BD96BE4-CB31-C041-9632-5D9A2F24FCBD}"/>
              </a:ext>
            </a:extLst>
          </p:cNvPr>
          <p:cNvSpPr>
            <a:spLocks noGrp="1"/>
          </p:cNvSpPr>
          <p:nvPr>
            <p:ph idx="1"/>
          </p:nvPr>
        </p:nvSpPr>
        <p:spPr>
          <a:xfrm>
            <a:off x="645066" y="2031101"/>
            <a:ext cx="4282984" cy="3511943"/>
          </a:xfrm>
        </p:spPr>
        <p:txBody>
          <a:bodyPr anchor="ctr">
            <a:normAutofit/>
          </a:bodyPr>
          <a:lstStyle/>
          <a:p>
            <a:pPr eaLnBrk="1" hangingPunct="1">
              <a:defRPr/>
            </a:pPr>
            <a:r>
              <a:rPr lang="en-US" sz="1400" i="1">
                <a:cs typeface="Arial" panose="020B0604020202020204" pitchFamily="34" charset="0"/>
              </a:rPr>
              <a:t>Ancylostoma duodenale</a:t>
            </a:r>
          </a:p>
          <a:p>
            <a:pPr eaLnBrk="1" hangingPunct="1">
              <a:defRPr/>
            </a:pPr>
            <a:r>
              <a:rPr lang="en-US" sz="1400" i="1">
                <a:cs typeface="Arial" panose="020B0604020202020204" pitchFamily="34" charset="0"/>
              </a:rPr>
              <a:t>Necator americanus</a:t>
            </a:r>
            <a:endParaRPr lang="en-US" sz="1400">
              <a:cs typeface="Arial" panose="020B0604020202020204" pitchFamily="34" charset="0"/>
            </a:endParaRPr>
          </a:p>
          <a:p>
            <a:pPr marL="205740" indent="-205740">
              <a:spcBef>
                <a:spcPts val="1650"/>
              </a:spcBef>
              <a:buClr>
                <a:prstClr val="white">
                  <a:lumMod val="65000"/>
                </a:prstClr>
              </a:buClr>
              <a:defRPr/>
            </a:pPr>
            <a:r>
              <a:rPr lang="en-US" sz="1400">
                <a:cs typeface="Arial" panose="020B0604020202020204" pitchFamily="34" charset="0"/>
              </a:rPr>
              <a:t>Eggs in feces</a:t>
            </a:r>
          </a:p>
          <a:p>
            <a:pPr marL="205740" indent="-205740">
              <a:spcBef>
                <a:spcPts val="1650"/>
              </a:spcBef>
              <a:buClr>
                <a:prstClr val="white">
                  <a:lumMod val="65000"/>
                </a:prstClr>
              </a:buClr>
              <a:defRPr/>
            </a:pPr>
            <a:r>
              <a:rPr lang="en-US" sz="1400">
                <a:cs typeface="Arial" panose="020B0604020202020204" pitchFamily="34" charset="0"/>
              </a:rPr>
              <a:t>Eggs hatch in soil</a:t>
            </a:r>
          </a:p>
          <a:p>
            <a:pPr marL="205740" indent="-205740">
              <a:spcBef>
                <a:spcPts val="1650"/>
              </a:spcBef>
              <a:buClr>
                <a:prstClr val="white">
                  <a:lumMod val="65000"/>
                </a:prstClr>
              </a:buClr>
              <a:defRPr/>
            </a:pPr>
            <a:r>
              <a:rPr lang="en-US" sz="1400">
                <a:cs typeface="Arial" panose="020B0604020202020204" pitchFamily="34" charset="0"/>
              </a:rPr>
              <a:t>Uninfective rhabditiform larvae hatch</a:t>
            </a:r>
          </a:p>
          <a:p>
            <a:pPr marL="205740" indent="-205740">
              <a:spcBef>
                <a:spcPts val="1650"/>
              </a:spcBef>
              <a:buClr>
                <a:prstClr val="white">
                  <a:lumMod val="65000"/>
                </a:prstClr>
              </a:buClr>
              <a:defRPr/>
            </a:pPr>
            <a:r>
              <a:rPr lang="en-US" sz="1400">
                <a:cs typeface="Arial" panose="020B0604020202020204" pitchFamily="34" charset="0"/>
              </a:rPr>
              <a:t>Molts into infective filariform larvae</a:t>
            </a:r>
          </a:p>
          <a:p>
            <a:pPr marL="205740" indent="-205740">
              <a:spcBef>
                <a:spcPts val="1650"/>
              </a:spcBef>
              <a:buClr>
                <a:prstClr val="white">
                  <a:lumMod val="65000"/>
                </a:prstClr>
              </a:buClr>
              <a:defRPr/>
            </a:pPr>
            <a:r>
              <a:rPr lang="en-US" sz="1400">
                <a:cs typeface="Arial" panose="020B0604020202020204" pitchFamily="34" charset="0"/>
              </a:rPr>
              <a:t>Filariform larvae penetrates unbroken skin </a:t>
            </a:r>
          </a:p>
          <a:p>
            <a:pPr marL="205740" indent="-205740">
              <a:spcBef>
                <a:spcPts val="1650"/>
              </a:spcBef>
              <a:buClr>
                <a:prstClr val="white">
                  <a:lumMod val="65000"/>
                </a:prstClr>
              </a:buClr>
              <a:defRPr/>
            </a:pPr>
            <a:r>
              <a:rPr lang="en-US" sz="1400">
                <a:cs typeface="Arial" panose="020B0604020202020204" pitchFamily="34" charset="0"/>
              </a:rPr>
              <a:t>Larvae migrate to lungs</a:t>
            </a:r>
          </a:p>
          <a:p>
            <a:pPr marL="205740" indent="-205740">
              <a:spcBef>
                <a:spcPts val="1650"/>
              </a:spcBef>
              <a:buClr>
                <a:prstClr val="white">
                  <a:lumMod val="65000"/>
                </a:prstClr>
              </a:buClr>
              <a:defRPr/>
            </a:pPr>
            <a:r>
              <a:rPr lang="en-US" sz="1400">
                <a:cs typeface="Arial" panose="020B0604020202020204" pitchFamily="34" charset="0"/>
              </a:rPr>
              <a:t>Crawl up trachea and swallowed</a:t>
            </a:r>
          </a:p>
          <a:p>
            <a:endParaRPr lang="en-US" sz="140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lifecycle_ancylostoma_hookworm">
            <a:extLst>
              <a:ext uri="{FF2B5EF4-FFF2-40B4-BE49-F238E27FC236}">
                <a16:creationId xmlns:a16="http://schemas.microsoft.com/office/drawing/2014/main" id="{52983F82-A259-1A49-973D-2F11A36631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011162" y="650494"/>
            <a:ext cx="5581169" cy="53241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592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539E8-0568-4744-9F17-C4C1E4E4D13B}"/>
              </a:ext>
            </a:extLst>
          </p:cNvPr>
          <p:cNvSpPr>
            <a:spLocks noGrp="1"/>
          </p:cNvSpPr>
          <p:nvPr>
            <p:ph type="title"/>
          </p:nvPr>
        </p:nvSpPr>
        <p:spPr>
          <a:xfrm>
            <a:off x="808638" y="386930"/>
            <a:ext cx="9236700" cy="1188950"/>
          </a:xfrm>
        </p:spPr>
        <p:txBody>
          <a:bodyPr anchor="b">
            <a:normAutofit/>
          </a:bodyPr>
          <a:lstStyle/>
          <a:p>
            <a:r>
              <a:rPr lang="en-US" sz="5400">
                <a:latin typeface="+mn-lt"/>
                <a:cs typeface="Arial" panose="020B0604020202020204" pitchFamily="34" charset="0"/>
              </a:rPr>
              <a:t>Clinical presentation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0EE3C2-84CC-AA48-9D2D-836E59E34A6F}"/>
              </a:ext>
            </a:extLst>
          </p:cNvPr>
          <p:cNvSpPr>
            <a:spLocks noGrp="1"/>
          </p:cNvSpPr>
          <p:nvPr>
            <p:ph idx="1"/>
          </p:nvPr>
        </p:nvSpPr>
        <p:spPr>
          <a:xfrm>
            <a:off x="793660" y="2599509"/>
            <a:ext cx="10143668" cy="3435531"/>
          </a:xfrm>
        </p:spPr>
        <p:txBody>
          <a:bodyPr anchor="ctr">
            <a:normAutofit/>
          </a:bodyPr>
          <a:lstStyle/>
          <a:p>
            <a:r>
              <a:rPr lang="en-US" sz="2000">
                <a:cs typeface="Arial" panose="020B0604020202020204" pitchFamily="34" charset="0"/>
              </a:rPr>
              <a:t>Worldwide, moist, warm environments</a:t>
            </a:r>
          </a:p>
          <a:p>
            <a:r>
              <a:rPr lang="en-US" sz="2000">
                <a:cs typeface="Arial" panose="020B0604020202020204" pitchFamily="34" charset="0"/>
              </a:rPr>
              <a:t>Commonly asymptomatic</a:t>
            </a:r>
          </a:p>
          <a:p>
            <a:r>
              <a:rPr lang="en-US" sz="2000">
                <a:cs typeface="Arial" panose="020B0604020202020204" pitchFamily="34" charset="0"/>
              </a:rPr>
              <a:t>Attachment of the hookworms to the intestinal wall may stimulate abdominal pain, nausea, and anorexia</a:t>
            </a:r>
          </a:p>
          <a:p>
            <a:r>
              <a:rPr lang="en-US" sz="2000">
                <a:cs typeface="Arial" panose="020B0604020202020204" pitchFamily="34" charset="0"/>
              </a:rPr>
              <a:t>In heavy infections, iron deficiency anemia may occur</a:t>
            </a:r>
          </a:p>
          <a:p>
            <a:r>
              <a:rPr lang="en-US" sz="2000">
                <a:cs typeface="Arial" panose="020B0604020202020204" pitchFamily="34" charset="0"/>
              </a:rPr>
              <a:t>Other clinical manifestations:</a:t>
            </a:r>
          </a:p>
          <a:p>
            <a:pPr lvl="1"/>
            <a:r>
              <a:rPr lang="en-US" sz="2000">
                <a:cs typeface="Arial" panose="020B0604020202020204" pitchFamily="34" charset="0"/>
              </a:rPr>
              <a:t>Urticarial dermal reaction (“ground itch”) associated with filariform (L3) larvae penetration</a:t>
            </a:r>
          </a:p>
          <a:p>
            <a:pPr lvl="1"/>
            <a:r>
              <a:rPr lang="en-US" sz="2000">
                <a:cs typeface="Arial" panose="020B0604020202020204" pitchFamily="34" charset="0"/>
              </a:rPr>
              <a:t>Respiratory involvement including eosinophilic pneumonia</a:t>
            </a:r>
          </a:p>
        </p:txBody>
      </p:sp>
    </p:spTree>
    <p:extLst>
      <p:ext uri="{BB962C8B-B14F-4D97-AF65-F5344CB8AC3E}">
        <p14:creationId xmlns:p14="http://schemas.microsoft.com/office/powerpoint/2010/main" val="148626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6073" name="Rectangle 216072">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66" name="Rectangle 2"/>
          <p:cNvSpPr>
            <a:spLocks noGrp="1" noChangeArrowheads="1"/>
          </p:cNvSpPr>
          <p:nvPr>
            <p:ph type="title"/>
          </p:nvPr>
        </p:nvSpPr>
        <p:spPr>
          <a:xfrm>
            <a:off x="645064" y="525982"/>
            <a:ext cx="4282983" cy="1200361"/>
          </a:xfrm>
        </p:spPr>
        <p:txBody>
          <a:bodyPr anchor="b">
            <a:normAutofit/>
          </a:bodyPr>
          <a:lstStyle/>
          <a:p>
            <a:pPr eaLnBrk="1" hangingPunct="1">
              <a:defRPr/>
            </a:pPr>
            <a:r>
              <a:rPr lang="en-US" sz="3600">
                <a:latin typeface="+mn-lt"/>
                <a:cs typeface="Arial" panose="020B0604020202020204" pitchFamily="34" charset="0"/>
              </a:rPr>
              <a:t>Laboratory diagnosis</a:t>
            </a:r>
          </a:p>
        </p:txBody>
      </p:sp>
      <p:sp>
        <p:nvSpPr>
          <p:cNvPr id="216075" name="Rectangle 21607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68" name="Rectangle 4"/>
          <p:cNvSpPr>
            <a:spLocks noGrp="1" noChangeArrowheads="1"/>
          </p:cNvSpPr>
          <p:nvPr>
            <p:ph idx="1"/>
          </p:nvPr>
        </p:nvSpPr>
        <p:spPr>
          <a:xfrm>
            <a:off x="645066" y="2031101"/>
            <a:ext cx="4282984" cy="3511943"/>
          </a:xfrm>
        </p:spPr>
        <p:txBody>
          <a:bodyPr anchor="ctr">
            <a:normAutofit/>
          </a:bodyPr>
          <a:lstStyle/>
          <a:p>
            <a:pPr eaLnBrk="1" hangingPunct="1">
              <a:defRPr/>
            </a:pPr>
            <a:r>
              <a:rPr lang="en-US" sz="1800">
                <a:cs typeface="Arial" panose="020B0604020202020204" pitchFamily="34" charset="0"/>
              </a:rPr>
              <a:t>Ova and parasite exam for eggs in stool</a:t>
            </a:r>
          </a:p>
          <a:p>
            <a:pPr eaLnBrk="1" hangingPunct="1">
              <a:defRPr/>
            </a:pPr>
            <a:r>
              <a:rPr lang="en-US" sz="1800">
                <a:cs typeface="Arial" panose="020B0604020202020204" pitchFamily="34" charset="0"/>
              </a:rPr>
              <a:t>Cannot differentiate genera based on egg morphology, as they look alike</a:t>
            </a:r>
          </a:p>
        </p:txBody>
      </p:sp>
      <p:sp>
        <p:nvSpPr>
          <p:cNvPr id="216077" name="Rectangle 21607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79" name="Rectangle 21607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81" name="Rectangle 2160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84" name="Picture 7" descr="Namerica"/>
          <p:cNvPicPr>
            <a:picLocks noChangeAspect="1" noChangeArrowheads="1"/>
          </p:cNvPicPr>
          <p:nvPr/>
        </p:nvPicPr>
        <p:blipFill>
          <a:blip r:embed="rId2">
            <a:extLst>
              <a:ext uri="{28A0092B-C50C-407E-A947-70E740481C1C}">
                <a14:useLocalDpi xmlns:a14="http://schemas.microsoft.com/office/drawing/2010/main" val="0"/>
              </a:ext>
            </a:extLst>
          </a:blip>
          <a:srcRect r="368" b="-3"/>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84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p:cNvSpPr>
            <a:spLocks noGrp="1" noChangeArrowheads="1"/>
          </p:cNvSpPr>
          <p:nvPr>
            <p:ph type="title"/>
          </p:nvPr>
        </p:nvSpPr>
        <p:spPr/>
        <p:txBody>
          <a:bodyPr/>
          <a:lstStyle/>
          <a:p>
            <a:pPr eaLnBrk="1" hangingPunct="1">
              <a:defRPr/>
            </a:pPr>
            <a:r>
              <a:rPr lang="en-US" dirty="0">
                <a:latin typeface="+mn-lt"/>
              </a:rPr>
              <a:t>Hookworm Mouthparts</a:t>
            </a:r>
          </a:p>
        </p:txBody>
      </p:sp>
      <p:sp>
        <p:nvSpPr>
          <p:cNvPr id="220165" name="Rectangle 5"/>
          <p:cNvSpPr>
            <a:spLocks noGrp="1" noChangeArrowheads="1"/>
          </p:cNvSpPr>
          <p:nvPr>
            <p:ph idx="1"/>
          </p:nvPr>
        </p:nvSpPr>
        <p:spPr>
          <a:xfrm>
            <a:off x="2152650" y="1905000"/>
            <a:ext cx="7886700" cy="4351338"/>
          </a:xfrm>
        </p:spPr>
        <p:txBody>
          <a:bodyPr/>
          <a:lstStyle/>
          <a:p>
            <a:pPr eaLnBrk="1" hangingPunct="1">
              <a:buFont typeface="Wingdings" panose="05000000000000000000" pitchFamily="2" charset="2"/>
              <a:buNone/>
              <a:defRPr/>
            </a:pPr>
            <a:r>
              <a:rPr lang="en-US" dirty="0">
                <a:cs typeface="Arial" panose="020B0604020202020204" pitchFamily="34" charset="0"/>
              </a:rPr>
              <a:t>			</a:t>
            </a:r>
            <a:r>
              <a:rPr lang="en-US" dirty="0" err="1">
                <a:cs typeface="Arial" panose="020B0604020202020204" pitchFamily="34" charset="0"/>
              </a:rPr>
              <a:t>Necator</a:t>
            </a:r>
            <a:endParaRPr lang="en-US" dirty="0">
              <a:cs typeface="Arial" panose="020B0604020202020204" pitchFamily="34" charset="0"/>
            </a:endParaRPr>
          </a:p>
        </p:txBody>
      </p:sp>
      <p:sp>
        <p:nvSpPr>
          <p:cNvPr id="220166" name="Rectangle 6"/>
          <p:cNvSpPr>
            <a:spLocks noGrp="1" noChangeArrowheads="1"/>
          </p:cNvSpPr>
          <p:nvPr>
            <p:ph sz="half" idx="4294967295"/>
          </p:nvPr>
        </p:nvSpPr>
        <p:spPr>
          <a:xfrm>
            <a:off x="7181850" y="1905000"/>
            <a:ext cx="3486150" cy="3314700"/>
          </a:xfrm>
        </p:spPr>
        <p:txBody>
          <a:bodyPr/>
          <a:lstStyle/>
          <a:p>
            <a:pPr eaLnBrk="1" hangingPunct="1">
              <a:buFont typeface="Wingdings" panose="05000000000000000000" pitchFamily="2" charset="2"/>
              <a:buNone/>
              <a:defRPr/>
            </a:pPr>
            <a:r>
              <a:rPr lang="en-US" dirty="0" err="1"/>
              <a:t>Ancylostoma</a:t>
            </a:r>
            <a:endParaRPr lang="en-US" dirty="0"/>
          </a:p>
        </p:txBody>
      </p:sp>
      <p:pic>
        <p:nvPicPr>
          <p:cNvPr id="124933" name="Picture 8" descr="438FE09D-BA9E-B02E-83A2ABFCC4913EC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2400301"/>
            <a:ext cx="3212291" cy="35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10" descr="_45421768_hookworm226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395537"/>
            <a:ext cx="3209222" cy="350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13C1EE4-87E5-4F40-97E7-97DB53FB5B6F}"/>
              </a:ext>
            </a:extLst>
          </p:cNvPr>
          <p:cNvSpPr txBox="1"/>
          <p:nvPr/>
        </p:nvSpPr>
        <p:spPr>
          <a:xfrm>
            <a:off x="3361685" y="5923766"/>
            <a:ext cx="1480021" cy="369332"/>
          </a:xfrm>
          <a:prstGeom prst="rect">
            <a:avLst/>
          </a:prstGeom>
          <a:noFill/>
        </p:spPr>
        <p:txBody>
          <a:bodyPr wrap="none" rtlCol="0">
            <a:spAutoFit/>
          </a:bodyPr>
          <a:lstStyle/>
          <a:p>
            <a:r>
              <a:rPr lang="en-US" dirty="0"/>
              <a:t>Cutting plates</a:t>
            </a:r>
          </a:p>
        </p:txBody>
      </p:sp>
      <p:sp>
        <p:nvSpPr>
          <p:cNvPr id="8" name="TextBox 7">
            <a:extLst>
              <a:ext uri="{FF2B5EF4-FFF2-40B4-BE49-F238E27FC236}">
                <a16:creationId xmlns:a16="http://schemas.microsoft.com/office/drawing/2014/main" id="{46241447-79EE-43BE-B6E1-2F6C00A6BA86}"/>
              </a:ext>
            </a:extLst>
          </p:cNvPr>
          <p:cNvSpPr txBox="1"/>
          <p:nvPr/>
        </p:nvSpPr>
        <p:spPr>
          <a:xfrm>
            <a:off x="7772400" y="5879555"/>
            <a:ext cx="764440" cy="369332"/>
          </a:xfrm>
          <a:prstGeom prst="rect">
            <a:avLst/>
          </a:prstGeom>
          <a:noFill/>
        </p:spPr>
        <p:txBody>
          <a:bodyPr wrap="none" rtlCol="0">
            <a:spAutoFit/>
          </a:bodyPr>
          <a:lstStyle/>
          <a:p>
            <a:r>
              <a:rPr lang="en-US" dirty="0"/>
              <a:t>Hooks</a:t>
            </a:r>
          </a:p>
        </p:txBody>
      </p:sp>
    </p:spTree>
    <p:extLst>
      <p:ext uri="{BB962C8B-B14F-4D97-AF65-F5344CB8AC3E}">
        <p14:creationId xmlns:p14="http://schemas.microsoft.com/office/powerpoint/2010/main" val="368191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defRPr/>
            </a:pPr>
            <a:r>
              <a:rPr lang="en-US" i="1" dirty="0" err="1">
                <a:latin typeface="+mn-lt"/>
              </a:rPr>
              <a:t>Strongyloides</a:t>
            </a:r>
            <a:r>
              <a:rPr lang="en-US" i="1" dirty="0">
                <a:latin typeface="+mn-lt"/>
              </a:rPr>
              <a:t> </a:t>
            </a:r>
            <a:r>
              <a:rPr lang="en-US" i="1" dirty="0" err="1">
                <a:latin typeface="+mn-lt"/>
              </a:rPr>
              <a:t>stercoralis</a:t>
            </a:r>
            <a:endParaRPr lang="en-US" i="1" dirty="0">
              <a:latin typeface="+mn-lt"/>
            </a:endParaRPr>
          </a:p>
        </p:txBody>
      </p:sp>
      <p:sp>
        <p:nvSpPr>
          <p:cNvPr id="507907" name="Rectangle 3"/>
          <p:cNvSpPr>
            <a:spLocks noGrp="1" noChangeArrowheads="1"/>
          </p:cNvSpPr>
          <p:nvPr>
            <p:ph idx="1"/>
          </p:nvPr>
        </p:nvSpPr>
        <p:spPr>
          <a:xfrm>
            <a:off x="2152650" y="1825625"/>
            <a:ext cx="3733160" cy="4351338"/>
          </a:xfrm>
        </p:spPr>
        <p:txBody>
          <a:bodyPr>
            <a:normAutofit fontScale="92500" lnSpcReduction="20000"/>
          </a:bodyPr>
          <a:lstStyle/>
          <a:p>
            <a:pPr eaLnBrk="1" hangingPunct="1">
              <a:defRPr/>
            </a:pPr>
            <a:r>
              <a:rPr lang="en-US" dirty="0"/>
              <a:t>Contact with infected soil</a:t>
            </a:r>
          </a:p>
          <a:p>
            <a:pPr eaLnBrk="1" hangingPunct="1">
              <a:defRPr/>
            </a:pPr>
            <a:r>
              <a:rPr lang="en-US" dirty="0"/>
              <a:t>Tropical and temperate  climates</a:t>
            </a:r>
          </a:p>
          <a:p>
            <a:pPr eaLnBrk="1" hangingPunct="1">
              <a:defRPr/>
            </a:pPr>
            <a:r>
              <a:rPr lang="en-US" dirty="0"/>
              <a:t>Persistent infections can last 30-40 years</a:t>
            </a:r>
          </a:p>
          <a:p>
            <a:pPr eaLnBrk="1" hangingPunct="1">
              <a:defRPr/>
            </a:pPr>
            <a:r>
              <a:rPr lang="en-US" dirty="0"/>
              <a:t>Autoinfection in immunocompromised host w/ or w/o migration to the respiratory tract (eosinophilic pneumonia)</a:t>
            </a:r>
          </a:p>
          <a:p>
            <a:pPr eaLnBrk="1" hangingPunct="1">
              <a:defRPr/>
            </a:pPr>
            <a:endParaRPr lang="en-US" dirty="0"/>
          </a:p>
        </p:txBody>
      </p:sp>
      <p:sp>
        <p:nvSpPr>
          <p:cNvPr id="6" name="object 7">
            <a:extLst>
              <a:ext uri="{FF2B5EF4-FFF2-40B4-BE49-F238E27FC236}">
                <a16:creationId xmlns:a16="http://schemas.microsoft.com/office/drawing/2014/main" id="{1B611808-19C9-7F4F-B91C-82DB1AF9F5C0}"/>
              </a:ext>
            </a:extLst>
          </p:cNvPr>
          <p:cNvSpPr/>
          <p:nvPr/>
        </p:nvSpPr>
        <p:spPr>
          <a:xfrm>
            <a:off x="6306192" y="2305304"/>
            <a:ext cx="4201078" cy="296265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1298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1431" name="Rectangle 2314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26" name="Rectangle 2"/>
          <p:cNvSpPr>
            <a:spLocks noGrp="1" noChangeArrowheads="1"/>
          </p:cNvSpPr>
          <p:nvPr>
            <p:ph type="title"/>
          </p:nvPr>
        </p:nvSpPr>
        <p:spPr>
          <a:xfrm>
            <a:off x="1113810" y="2960716"/>
            <a:ext cx="4036334" cy="2387600"/>
          </a:xfrm>
        </p:spPr>
        <p:txBody>
          <a:bodyPr vert="horz" lIns="91440" tIns="45720" rIns="91440" bIns="45720" rtlCol="0" anchor="t">
            <a:normAutofit/>
          </a:bodyPr>
          <a:lstStyle/>
          <a:p>
            <a:pPr>
              <a:defRPr/>
            </a:pPr>
            <a:r>
              <a:rPr lang="en-US" sz="5400" kern="1200">
                <a:solidFill>
                  <a:schemeClr val="tx1"/>
                </a:solidFill>
                <a:latin typeface="+mj-lt"/>
                <a:ea typeface="+mj-ea"/>
                <a:cs typeface="+mj-cs"/>
              </a:rPr>
              <a:t>Strongyloides stercoralis</a:t>
            </a:r>
          </a:p>
        </p:txBody>
      </p:sp>
      <p:grpSp>
        <p:nvGrpSpPr>
          <p:cNvPr id="231433" name="Group 2314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31434" name="Rectangle 2314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35" name="Rectangle 2314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36" name="Rectangle 2314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438" name="Rectangle 2314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40" name="Rectangle 2314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962" name="Picture 2" descr="lifecycle">
            <a:extLst>
              <a:ext uri="{FF2B5EF4-FFF2-40B4-BE49-F238E27FC236}">
                <a16:creationId xmlns:a16="http://schemas.microsoft.com/office/drawing/2014/main" id="{D1BF0FEE-36E2-B14E-A774-0A7B730F32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081423"/>
            <a:ext cx="5536001" cy="463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78" name="Group 3277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2779" name="Rectangle 3277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0" name="Rectangle 3277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1" name="Rectangle 3278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83" name="Rectangle 3278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a:extLst>
              <a:ext uri="{FF2B5EF4-FFF2-40B4-BE49-F238E27FC236}">
                <a16:creationId xmlns:a16="http://schemas.microsoft.com/office/drawing/2014/main" id="{28FDFFB3-1FA4-A145-A29D-352FD02E09BA}"/>
              </a:ext>
            </a:extLst>
          </p:cNvPr>
          <p:cNvSpPr>
            <a:spLocks noGrp="1" noChangeArrowheads="1"/>
          </p:cNvSpPr>
          <p:nvPr>
            <p:ph type="title"/>
          </p:nvPr>
        </p:nvSpPr>
        <p:spPr>
          <a:xfrm>
            <a:off x="1043631" y="809898"/>
            <a:ext cx="10173010" cy="1554480"/>
          </a:xfrm>
        </p:spPr>
        <p:txBody>
          <a:bodyPr anchor="ctr">
            <a:normAutofit/>
          </a:bodyPr>
          <a:lstStyle/>
          <a:p>
            <a:r>
              <a:rPr lang="en-US" altLang="en-US" sz="4800" b="1">
                <a:latin typeface="+mn-lt"/>
                <a:cs typeface="Arial" panose="020B0604020202020204" pitchFamily="34" charset="0"/>
              </a:rPr>
              <a:t>Helminths</a:t>
            </a:r>
          </a:p>
        </p:txBody>
      </p:sp>
      <p:cxnSp>
        <p:nvCxnSpPr>
          <p:cNvPr id="32785" name="Straight Connector 3278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2772" name="Content Placeholder 1">
            <a:extLst>
              <a:ext uri="{FF2B5EF4-FFF2-40B4-BE49-F238E27FC236}">
                <a16:creationId xmlns:a16="http://schemas.microsoft.com/office/drawing/2014/main" id="{AB09DDBB-B981-F42F-30CF-852D30749A21}"/>
              </a:ext>
            </a:extLst>
          </p:cNvPr>
          <p:cNvGraphicFramePr>
            <a:graphicFrameLocks noGrp="1"/>
          </p:cNvGraphicFramePr>
          <p:nvPr>
            <p:ph idx="1"/>
            <p:extLst>
              <p:ext uri="{D42A27DB-BD31-4B8C-83A1-F6EECF244321}">
                <p14:modId xmlns:p14="http://schemas.microsoft.com/office/powerpoint/2010/main" val="179984690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35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3720" name="Rectangle 243719">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722" name="Group 24372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43723" name="Rectangle 24372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24" name="Rectangle 24372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726" name="Rectangle 24372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14" name="Rectangle 2"/>
          <p:cNvSpPr>
            <a:spLocks noGrp="1" noChangeArrowheads="1"/>
          </p:cNvSpPr>
          <p:nvPr>
            <p:ph type="title"/>
          </p:nvPr>
        </p:nvSpPr>
        <p:spPr>
          <a:xfrm>
            <a:off x="1057025" y="922644"/>
            <a:ext cx="5040285" cy="1169585"/>
          </a:xfrm>
        </p:spPr>
        <p:txBody>
          <a:bodyPr anchor="b">
            <a:normAutofit/>
          </a:bodyPr>
          <a:lstStyle/>
          <a:p>
            <a:pPr eaLnBrk="1" hangingPunct="1">
              <a:defRPr/>
            </a:pPr>
            <a:r>
              <a:rPr lang="en-US" sz="4000">
                <a:latin typeface="+mn-lt"/>
                <a:cs typeface="Arial" panose="020B0604020202020204" pitchFamily="34" charset="0"/>
              </a:rPr>
              <a:t>Laboratory tests</a:t>
            </a:r>
          </a:p>
        </p:txBody>
      </p:sp>
      <p:sp>
        <p:nvSpPr>
          <p:cNvPr id="243728" name="Rectangle 24372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15" name="Rectangle 3"/>
          <p:cNvSpPr>
            <a:spLocks noGrp="1" noChangeArrowheads="1"/>
          </p:cNvSpPr>
          <p:nvPr>
            <p:ph idx="1"/>
          </p:nvPr>
        </p:nvSpPr>
        <p:spPr>
          <a:xfrm>
            <a:off x="1055715" y="2508105"/>
            <a:ext cx="5040285" cy="3632493"/>
          </a:xfrm>
        </p:spPr>
        <p:txBody>
          <a:bodyPr anchor="ctr">
            <a:normAutofit/>
          </a:bodyPr>
          <a:lstStyle/>
          <a:p>
            <a:pPr eaLnBrk="1" hangingPunct="1">
              <a:defRPr/>
            </a:pPr>
            <a:r>
              <a:rPr lang="en-US" sz="2000">
                <a:cs typeface="Arial" panose="020B0604020202020204" pitchFamily="34" charset="0"/>
              </a:rPr>
              <a:t>Stool exams (larvae)</a:t>
            </a:r>
          </a:p>
          <a:p>
            <a:pPr eaLnBrk="1" hangingPunct="1">
              <a:defRPr/>
            </a:pPr>
            <a:r>
              <a:rPr lang="en-US" sz="2000">
                <a:cs typeface="Arial" panose="020B0604020202020204" pitchFamily="34" charset="0"/>
              </a:rPr>
              <a:t>Additional Tests</a:t>
            </a:r>
          </a:p>
          <a:p>
            <a:pPr lvl="1" eaLnBrk="1" hangingPunct="1">
              <a:defRPr/>
            </a:pPr>
            <a:r>
              <a:rPr lang="en-US" sz="2000">
                <a:cs typeface="Arial" panose="020B0604020202020204" pitchFamily="34" charset="0"/>
              </a:rPr>
              <a:t>Baermann Concentrate</a:t>
            </a:r>
          </a:p>
          <a:p>
            <a:pPr lvl="1" eaLnBrk="1" hangingPunct="1">
              <a:defRPr/>
            </a:pPr>
            <a:r>
              <a:rPr lang="en-US" sz="2000">
                <a:cs typeface="Arial" panose="020B0604020202020204" pitchFamily="34" charset="0"/>
              </a:rPr>
              <a:t>Harada Mori Petri Dish</a:t>
            </a:r>
          </a:p>
          <a:p>
            <a:pPr lvl="1" eaLnBrk="1" hangingPunct="1">
              <a:defRPr/>
            </a:pPr>
            <a:r>
              <a:rPr lang="en-US" sz="2000">
                <a:cs typeface="Arial" panose="020B0604020202020204" pitchFamily="34" charset="0"/>
              </a:rPr>
              <a:t>Agar Plate Culture</a:t>
            </a:r>
          </a:p>
          <a:p>
            <a:pPr eaLnBrk="1" hangingPunct="1">
              <a:defRPr/>
            </a:pPr>
            <a:r>
              <a:rPr lang="en-US" sz="2000">
                <a:cs typeface="Arial" panose="020B0604020202020204" pitchFamily="34" charset="0"/>
              </a:rPr>
              <a:t>Duodenum</a:t>
            </a:r>
          </a:p>
          <a:p>
            <a:pPr lvl="1" eaLnBrk="1" hangingPunct="1">
              <a:defRPr/>
            </a:pPr>
            <a:r>
              <a:rPr lang="en-US" sz="2000">
                <a:cs typeface="Arial" panose="020B0604020202020204" pitchFamily="34" charset="0"/>
              </a:rPr>
              <a:t>Aspirates</a:t>
            </a:r>
          </a:p>
          <a:p>
            <a:pPr lvl="1" eaLnBrk="1" hangingPunct="1">
              <a:defRPr/>
            </a:pPr>
            <a:r>
              <a:rPr lang="en-US" sz="2000">
                <a:cs typeface="Arial" panose="020B0604020202020204" pitchFamily="34" charset="0"/>
              </a:rPr>
              <a:t>Biopsy</a:t>
            </a:r>
          </a:p>
          <a:p>
            <a:pPr lvl="1" eaLnBrk="1" hangingPunct="1">
              <a:defRPr/>
            </a:pPr>
            <a:r>
              <a:rPr lang="en-US" sz="2000">
                <a:cs typeface="Arial" panose="020B0604020202020204" pitchFamily="34" charset="0"/>
              </a:rPr>
              <a:t>Enterotest</a:t>
            </a:r>
          </a:p>
        </p:txBody>
      </p:sp>
      <p:pic>
        <p:nvPicPr>
          <p:cNvPr id="4" name="Picture 10" descr="Step%207%20-%20completed%20Baermann%20funnel%20set%20up">
            <a:extLst>
              <a:ext uri="{FF2B5EF4-FFF2-40B4-BE49-F238E27FC236}">
                <a16:creationId xmlns:a16="http://schemas.microsoft.com/office/drawing/2014/main" id="{5054511B-B80E-7744-8E73-6C0C333C3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14558"/>
          <a:stretch/>
        </p:blipFill>
        <p:spPr bwMode="auto">
          <a:xfrm>
            <a:off x="6946666" y="774285"/>
            <a:ext cx="2112264" cy="1999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art-lab493334">
            <a:extLst>
              <a:ext uri="{FF2B5EF4-FFF2-40B4-BE49-F238E27FC236}">
                <a16:creationId xmlns:a16="http://schemas.microsoft.com/office/drawing/2014/main" id="{3516AA0F-5AEA-5E45-9F41-EBA3A35F5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13" r="5677" b="6"/>
          <a:stretch/>
        </p:blipFill>
        <p:spPr bwMode="auto">
          <a:xfrm>
            <a:off x="9223523" y="774285"/>
            <a:ext cx="2112264" cy="1999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6" name="Picture 2" descr="Figure A: Cross-sections of adult parasitic female &lt;em&gt;S. stercoralis&lt;/em&gt; (blue arrows) in small intestine tissue, stained with H&amp;E. Image taken at 200x magnification.">
            <a:extLst>
              <a:ext uri="{FF2B5EF4-FFF2-40B4-BE49-F238E27FC236}">
                <a16:creationId xmlns:a16="http://schemas.microsoft.com/office/drawing/2014/main" id="{872B6AB9-7103-2E48-BE46-05DD7049B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385"/>
          <a:stretch/>
        </p:blipFill>
        <p:spPr bwMode="auto">
          <a:xfrm>
            <a:off x="6946667" y="2942704"/>
            <a:ext cx="4389120" cy="321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p:cNvSpPr>
            <a:spLocks noGrp="1" noChangeArrowheads="1"/>
          </p:cNvSpPr>
          <p:nvPr>
            <p:ph type="title"/>
          </p:nvPr>
        </p:nvSpPr>
        <p:spPr/>
        <p:txBody>
          <a:bodyPr/>
          <a:lstStyle/>
          <a:p>
            <a:pPr eaLnBrk="1" hangingPunct="1">
              <a:defRPr/>
            </a:pPr>
            <a:r>
              <a:rPr lang="en-US" dirty="0">
                <a:latin typeface="+mn-lt"/>
                <a:cs typeface="Arial" panose="020B0604020202020204" pitchFamily="34" charset="0"/>
              </a:rPr>
              <a:t>Larvae</a:t>
            </a:r>
          </a:p>
        </p:txBody>
      </p:sp>
      <p:sp>
        <p:nvSpPr>
          <p:cNvPr id="234501" name="Rectangle 5"/>
          <p:cNvSpPr>
            <a:spLocks noGrp="1" noChangeArrowheads="1"/>
          </p:cNvSpPr>
          <p:nvPr>
            <p:ph idx="1"/>
          </p:nvPr>
        </p:nvSpPr>
        <p:spPr>
          <a:xfrm>
            <a:off x="2152650" y="1825625"/>
            <a:ext cx="4141375" cy="4351338"/>
          </a:xfrm>
        </p:spPr>
        <p:txBody>
          <a:bodyPr>
            <a:normAutofit/>
          </a:bodyPr>
          <a:lstStyle/>
          <a:p>
            <a:pPr marL="0" indent="0">
              <a:buNone/>
              <a:defRPr/>
            </a:pPr>
            <a:r>
              <a:rPr lang="en-US" sz="2000" b="1" dirty="0">
                <a:cs typeface="Arial" panose="020B0604020202020204" pitchFamily="34" charset="0"/>
              </a:rPr>
              <a:t>Rhabditiform</a:t>
            </a:r>
          </a:p>
          <a:p>
            <a:pPr eaLnBrk="1" hangingPunct="1">
              <a:defRPr/>
            </a:pPr>
            <a:r>
              <a:rPr lang="en-US" sz="2000" dirty="0">
                <a:cs typeface="Arial" panose="020B0604020202020204" pitchFamily="34" charset="0"/>
              </a:rPr>
              <a:t>Concentrated wet mount exam</a:t>
            </a:r>
          </a:p>
          <a:p>
            <a:pPr eaLnBrk="1" hangingPunct="1">
              <a:defRPr/>
            </a:pPr>
            <a:r>
              <a:rPr lang="en-US" sz="2000" dirty="0">
                <a:cs typeface="Arial" panose="020B0604020202020204" pitchFamily="34" charset="0"/>
              </a:rPr>
              <a:t>Short buccal cavity</a:t>
            </a:r>
          </a:p>
          <a:p>
            <a:pPr eaLnBrk="1" hangingPunct="1">
              <a:defRPr/>
            </a:pPr>
            <a:r>
              <a:rPr lang="en-US" sz="2000" dirty="0">
                <a:cs typeface="Arial" panose="020B0604020202020204" pitchFamily="34" charset="0"/>
              </a:rPr>
              <a:t>Large genital primordium</a:t>
            </a:r>
          </a:p>
          <a:p>
            <a:pPr eaLnBrk="1" hangingPunct="1">
              <a:defRPr/>
            </a:pPr>
            <a:r>
              <a:rPr lang="en-US" sz="2000" dirty="0">
                <a:cs typeface="Arial" panose="020B0604020202020204" pitchFamily="34" charset="0"/>
              </a:rPr>
              <a:t>Autoinfection in debilitated or immune deficient hosts</a:t>
            </a:r>
          </a:p>
          <a:p>
            <a:pPr eaLnBrk="1" hangingPunct="1">
              <a:defRPr/>
            </a:pPr>
            <a:endParaRPr lang="en-US" sz="2000" dirty="0">
              <a:cs typeface="Arial" panose="020B0604020202020204" pitchFamily="34" charset="0"/>
            </a:endParaRPr>
          </a:p>
        </p:txBody>
      </p:sp>
      <p:pic>
        <p:nvPicPr>
          <p:cNvPr id="129029" name="Picture 8" descr="StrongylLarv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6851" y="3895438"/>
            <a:ext cx="2389841" cy="26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CC1F66C-26B7-BE47-8324-3B7976941800}"/>
              </a:ext>
            </a:extLst>
          </p:cNvPr>
          <p:cNvSpPr txBox="1">
            <a:spLocks noChangeArrowheads="1"/>
          </p:cNvSpPr>
          <p:nvPr/>
        </p:nvSpPr>
        <p:spPr>
          <a:xfrm>
            <a:off x="6553200" y="1447801"/>
            <a:ext cx="4038600" cy="3112295"/>
          </a:xfrm>
          <a:prstGeom prst="rect">
            <a:avLst/>
          </a:prstGeom>
        </p:spPr>
        <p:txBody>
          <a:bodyPr vert="horz" lIns="91440" tIns="45720" rIns="91440" bIns="45720" rtlCol="0">
            <a:norm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b="1" dirty="0">
                <a:cs typeface="Arial" panose="020B0604020202020204" pitchFamily="34" charset="0"/>
              </a:rPr>
              <a:t>Filariform</a:t>
            </a:r>
          </a:p>
          <a:p>
            <a:pPr eaLnBrk="1" hangingPunct="1">
              <a:defRPr/>
            </a:pPr>
            <a:r>
              <a:rPr lang="en-US" dirty="0">
                <a:cs typeface="Arial" panose="020B0604020202020204" pitchFamily="34" charset="0"/>
              </a:rPr>
              <a:t>Infective larvae</a:t>
            </a:r>
          </a:p>
          <a:p>
            <a:pPr eaLnBrk="1" hangingPunct="1">
              <a:defRPr/>
            </a:pPr>
            <a:r>
              <a:rPr lang="en-US" dirty="0">
                <a:cs typeface="Arial" panose="020B0604020202020204" pitchFamily="34" charset="0"/>
              </a:rPr>
              <a:t>Larger, slit tail</a:t>
            </a:r>
          </a:p>
          <a:p>
            <a:pPr eaLnBrk="1" hangingPunct="1">
              <a:defRPr/>
            </a:pPr>
            <a:r>
              <a:rPr lang="en-US" dirty="0" err="1">
                <a:cs typeface="Arial" panose="020B0604020202020204" pitchFamily="34" charset="0"/>
              </a:rPr>
              <a:t>Hyperinfection</a:t>
            </a:r>
            <a:r>
              <a:rPr lang="en-US" dirty="0">
                <a:cs typeface="Arial" panose="020B0604020202020204" pitchFamily="34" charset="0"/>
              </a:rPr>
              <a:t> in immuno-compromised host</a:t>
            </a:r>
          </a:p>
          <a:p>
            <a:pPr eaLnBrk="1" hangingPunct="1">
              <a:defRPr/>
            </a:pPr>
            <a:r>
              <a:rPr lang="en-US" dirty="0">
                <a:cs typeface="Arial" panose="020B0604020202020204" pitchFamily="34" charset="0"/>
              </a:rPr>
              <a:t>Penetrates skin, perianal area or GI tract mucosa</a:t>
            </a:r>
          </a:p>
        </p:txBody>
      </p:sp>
      <p:pic>
        <p:nvPicPr>
          <p:cNvPr id="6" name="Picture 7" descr="Strongyloides%20filariform%20larval%20tail%20-%20slit">
            <a:extLst>
              <a:ext uri="{FF2B5EF4-FFF2-40B4-BE49-F238E27FC236}">
                <a16:creationId xmlns:a16="http://schemas.microsoft.com/office/drawing/2014/main" id="{BCDE44E5-B93A-084F-BCDA-83ACB04A3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16081" y="3947424"/>
            <a:ext cx="2217743" cy="255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98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D85565D-82F0-C94C-8C0D-8E605C6A2251}"/>
              </a:ext>
            </a:extLst>
          </p:cNvPr>
          <p:cNvSpPr>
            <a:spLocks noGrp="1"/>
          </p:cNvSpPr>
          <p:nvPr>
            <p:ph type="title"/>
          </p:nvPr>
        </p:nvSpPr>
        <p:spPr>
          <a:xfrm>
            <a:off x="589560" y="856180"/>
            <a:ext cx="4560584" cy="1128068"/>
          </a:xfrm>
        </p:spPr>
        <p:txBody>
          <a:bodyPr anchor="ctr">
            <a:normAutofit/>
          </a:bodyPr>
          <a:lstStyle/>
          <a:p>
            <a:r>
              <a:rPr lang="en-US" sz="3700" i="1">
                <a:latin typeface="+mn-lt"/>
                <a:cs typeface="Arial" panose="020B0604020202020204" pitchFamily="34" charset="0"/>
              </a:rPr>
              <a:t>Strongyloides</a:t>
            </a:r>
            <a:r>
              <a:rPr lang="en-US" sz="3700">
                <a:latin typeface="+mn-lt"/>
                <a:cs typeface="Arial" panose="020B0604020202020204" pitchFamily="34" charset="0"/>
              </a:rPr>
              <a:t> vs. </a:t>
            </a:r>
            <a:r>
              <a:rPr lang="en-US" sz="3700" i="1">
                <a:latin typeface="+mn-lt"/>
                <a:cs typeface="Arial" panose="020B0604020202020204" pitchFamily="34" charset="0"/>
              </a:rPr>
              <a:t>Hookworm</a:t>
            </a:r>
            <a:r>
              <a:rPr lang="en-US" sz="3700">
                <a:latin typeface="+mn-lt"/>
                <a:cs typeface="Arial" panose="020B0604020202020204" pitchFamily="34" charset="0"/>
              </a:rPr>
              <a:t> larvae</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7607436-0330-2144-9F03-9ED6725A193D}"/>
              </a:ext>
            </a:extLst>
          </p:cNvPr>
          <p:cNvSpPr>
            <a:spLocks noGrp="1"/>
          </p:cNvSpPr>
          <p:nvPr>
            <p:ph idx="1"/>
          </p:nvPr>
        </p:nvSpPr>
        <p:spPr>
          <a:xfrm>
            <a:off x="590719" y="2330505"/>
            <a:ext cx="4559425" cy="3979585"/>
          </a:xfrm>
        </p:spPr>
        <p:txBody>
          <a:bodyPr anchor="ctr">
            <a:normAutofit/>
          </a:bodyPr>
          <a:lstStyle/>
          <a:p>
            <a:r>
              <a:rPr lang="en-US" sz="2000">
                <a:cs typeface="Arial" panose="020B0604020202020204" pitchFamily="34" charset="0"/>
              </a:rPr>
              <a:t>Buccal cavity</a:t>
            </a:r>
          </a:p>
          <a:p>
            <a:pPr lvl="1"/>
            <a:r>
              <a:rPr lang="en-US" sz="2000" i="1">
                <a:cs typeface="Arial" panose="020B0604020202020204" pitchFamily="34" charset="0"/>
              </a:rPr>
              <a:t>Strongyloides</a:t>
            </a:r>
            <a:r>
              <a:rPr lang="en-US" sz="2000">
                <a:cs typeface="Arial" panose="020B0604020202020204" pitchFamily="34" charset="0"/>
              </a:rPr>
              <a:t>: short</a:t>
            </a:r>
          </a:p>
          <a:p>
            <a:r>
              <a:rPr lang="en-US" sz="2000">
                <a:cs typeface="Arial" panose="020B0604020202020204" pitchFamily="34" charset="0"/>
              </a:rPr>
              <a:t>Genital primordium</a:t>
            </a:r>
          </a:p>
          <a:p>
            <a:pPr lvl="1"/>
            <a:r>
              <a:rPr lang="en-US" sz="2000" i="1">
                <a:cs typeface="Arial" panose="020B0604020202020204" pitchFamily="34" charset="0"/>
              </a:rPr>
              <a:t>Strongyloides</a:t>
            </a:r>
            <a:r>
              <a:rPr lang="en-US" sz="2000">
                <a:cs typeface="Arial" panose="020B0604020202020204" pitchFamily="34" charset="0"/>
              </a:rPr>
              <a:t>: prominent/large</a:t>
            </a:r>
          </a:p>
          <a:p>
            <a:endParaRPr lang="en-US" sz="2000">
              <a:cs typeface="Arial" panose="020B0604020202020204" pitchFamily="34" charset="0"/>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9" descr="HkWormStrongLarva_Fig7"/>
          <p:cNvPicPr>
            <a:picLocks noChangeAspect="1" noChangeArrowheads="1"/>
          </p:cNvPicPr>
          <p:nvPr/>
        </p:nvPicPr>
        <p:blipFill rotWithShape="1">
          <a:blip r:embed="rId3">
            <a:extLst>
              <a:ext uri="{28A0092B-C50C-407E-A947-70E740481C1C}">
                <a14:useLocalDpi xmlns:a14="http://schemas.microsoft.com/office/drawing/2010/main" val="0"/>
              </a:ext>
            </a:extLst>
          </a:blip>
          <a:srcRect r="47647"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80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6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858" name="Rectangle 2"/>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defRPr/>
            </a:pPr>
            <a:r>
              <a:rPr lang="en-US" sz="3600" kern="1200">
                <a:solidFill>
                  <a:srgbClr val="FFFFFF"/>
                </a:solidFill>
                <a:latin typeface="+mj-lt"/>
                <a:ea typeface="+mj-ea"/>
                <a:cs typeface="+mj-cs"/>
              </a:rPr>
              <a:t>Buccal Cavity</a:t>
            </a:r>
          </a:p>
        </p:txBody>
      </p:sp>
      <p:pic>
        <p:nvPicPr>
          <p:cNvPr id="133124" name="Picture 5" descr="0812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580095"/>
            <a:ext cx="6780700" cy="3695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52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152650" y="746098"/>
            <a:ext cx="7886700" cy="563616"/>
          </a:xfrm>
          <a:prstGeom prst="rect">
            <a:avLst/>
          </a:prstGeom>
        </p:spPr>
        <p:txBody>
          <a:bodyPr vert="horz" wrap="square" lIns="0" tIns="9525" rIns="0" bIns="0" numCol="1" rtlCol="0" anchor="ctr" anchorCtr="0" compatLnSpc="1">
            <a:prstTxWarp prst="textNoShape">
              <a:avLst/>
            </a:prstTxWarp>
            <a:spAutoFit/>
          </a:bodyPr>
          <a:lstStyle/>
          <a:p>
            <a:pPr marL="9525">
              <a:lnSpc>
                <a:spcPct val="100000"/>
              </a:lnSpc>
              <a:spcBef>
                <a:spcPts val="75"/>
              </a:spcBef>
            </a:pPr>
            <a:r>
              <a:rPr sz="3600" i="1" spc="-34" dirty="0">
                <a:latin typeface="+mn-lt"/>
                <a:cs typeface="Calibri-Light"/>
              </a:rPr>
              <a:t>Anisakis</a:t>
            </a:r>
            <a:r>
              <a:rPr sz="3600" i="1" spc="-113" dirty="0">
                <a:latin typeface="+mn-lt"/>
                <a:cs typeface="Calibri-Light"/>
              </a:rPr>
              <a:t> </a:t>
            </a:r>
            <a:r>
              <a:rPr sz="3600" i="1" spc="-41" dirty="0">
                <a:latin typeface="+mn-lt"/>
                <a:cs typeface="Calibri-Light"/>
              </a:rPr>
              <a:t>simplex</a:t>
            </a:r>
            <a:endParaRPr sz="3600" i="1" dirty="0">
              <a:latin typeface="+mn-lt"/>
              <a:cs typeface="Calibri-Light"/>
            </a:endParaRPr>
          </a:p>
        </p:txBody>
      </p:sp>
      <p:graphicFrame>
        <p:nvGraphicFramePr>
          <p:cNvPr id="171012" name="object 7">
            <a:extLst>
              <a:ext uri="{FF2B5EF4-FFF2-40B4-BE49-F238E27FC236}">
                <a16:creationId xmlns:a16="http://schemas.microsoft.com/office/drawing/2014/main" id="{48174C9A-207B-4F44-623F-6A7D8682C0F7}"/>
              </a:ext>
            </a:extLst>
          </p:cNvPr>
          <p:cNvGraphicFramePr>
            <a:graphicFrameLocks noGrp="1"/>
          </p:cNvGraphicFramePr>
          <p:nvPr>
            <p:ph idx="1"/>
          </p:nvPr>
        </p:nvGraphicFramePr>
        <p:xfrm>
          <a:off x="2152650" y="1447800"/>
          <a:ext cx="7886700" cy="307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bject 8"/>
          <p:cNvSpPr/>
          <p:nvPr/>
        </p:nvSpPr>
        <p:spPr>
          <a:xfrm>
            <a:off x="2209800" y="4244341"/>
            <a:ext cx="2884931" cy="215950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410200" y="4267200"/>
            <a:ext cx="2209800" cy="2129028"/>
          </a:xfrm>
          <a:prstGeom prst="rect">
            <a:avLst/>
          </a:prstGeom>
          <a:blipFill>
            <a:blip r:embed="rId8" cstate="print"/>
            <a:stretch>
              <a:fillRect/>
            </a:stretch>
          </a:blipFill>
        </p:spPr>
        <p:txBody>
          <a:bodyPr wrap="square" lIns="0" tIns="0" rIns="0" bIns="0" rtlCol="0"/>
          <a:lstStyle/>
          <a:p>
            <a:endParaRPr/>
          </a:p>
        </p:txBody>
      </p:sp>
      <p:pic>
        <p:nvPicPr>
          <p:cNvPr id="171010" name="Picture 2" descr="Figure A: Larva of an anisakid worm from a gastric biopsy specimen, stained with H&amp;E. Image taken at 100x magnification.">
            <a:extLst>
              <a:ext uri="{FF2B5EF4-FFF2-40B4-BE49-F238E27FC236}">
                <a16:creationId xmlns:a16="http://schemas.microsoft.com/office/drawing/2014/main" id="{3DF16FD0-85E6-6846-8B71-E3F9E5DE04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2672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27B146F-186B-114B-877F-5FC66AC1DE3E}"/>
              </a:ext>
            </a:extLst>
          </p:cNvPr>
          <p:cNvSpPr txBox="1"/>
          <p:nvPr/>
        </p:nvSpPr>
        <p:spPr>
          <a:xfrm>
            <a:off x="1686496" y="6400800"/>
            <a:ext cx="3102196" cy="369332"/>
          </a:xfrm>
          <a:prstGeom prst="rect">
            <a:avLst/>
          </a:prstGeom>
          <a:noFill/>
        </p:spPr>
        <p:txBody>
          <a:bodyPr wrap="none" rtlCol="0">
            <a:spAutoFit/>
          </a:bodyPr>
          <a:lstStyle/>
          <a:p>
            <a:r>
              <a:rPr lang="en-US" dirty="0"/>
              <a:t>Slide credit: Dr. Margie Morgan</a:t>
            </a:r>
          </a:p>
        </p:txBody>
      </p:sp>
    </p:spTree>
    <p:extLst>
      <p:ext uri="{BB962C8B-B14F-4D97-AF65-F5344CB8AC3E}">
        <p14:creationId xmlns:p14="http://schemas.microsoft.com/office/powerpoint/2010/main" val="158721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78" name="Rectangle 3277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80" name="Rectangle 3277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2" name="Rectangle 3278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a:extLst>
              <a:ext uri="{FF2B5EF4-FFF2-40B4-BE49-F238E27FC236}">
                <a16:creationId xmlns:a16="http://schemas.microsoft.com/office/drawing/2014/main" id="{28FDFFB3-1FA4-A145-A29D-352FD02E09BA}"/>
              </a:ext>
            </a:extLst>
          </p:cNvPr>
          <p:cNvSpPr>
            <a:spLocks noGrp="1" noChangeArrowheads="1"/>
          </p:cNvSpPr>
          <p:nvPr>
            <p:ph type="title"/>
          </p:nvPr>
        </p:nvSpPr>
        <p:spPr>
          <a:xfrm>
            <a:off x="504967" y="675564"/>
            <a:ext cx="3609833" cy="5204085"/>
          </a:xfrm>
        </p:spPr>
        <p:txBody>
          <a:bodyPr>
            <a:normAutofit/>
          </a:bodyPr>
          <a:lstStyle/>
          <a:p>
            <a:r>
              <a:rPr lang="en-US" altLang="en-US" b="1">
                <a:latin typeface="+mn-lt"/>
                <a:cs typeface="Arial" panose="020B0604020202020204" pitchFamily="34" charset="0"/>
              </a:rPr>
              <a:t>Tissue nematodes</a:t>
            </a:r>
          </a:p>
        </p:txBody>
      </p:sp>
      <p:cxnSp>
        <p:nvCxnSpPr>
          <p:cNvPr id="32784" name="Straight Connector 3278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786" name="Straight Connector 3278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772" name="Content Placeholder 3">
            <a:extLst>
              <a:ext uri="{FF2B5EF4-FFF2-40B4-BE49-F238E27FC236}">
                <a16:creationId xmlns:a16="http://schemas.microsoft.com/office/drawing/2014/main" id="{739E2639-6922-0D21-FE37-7FA70767AE52}"/>
              </a:ext>
            </a:extLst>
          </p:cNvPr>
          <p:cNvGraphicFramePr>
            <a:graphicFrameLocks noGrp="1"/>
          </p:cNvGraphicFramePr>
          <p:nvPr>
            <p:ph idx="1"/>
            <p:extLst>
              <p:ext uri="{D42A27DB-BD31-4B8C-83A1-F6EECF244321}">
                <p14:modId xmlns:p14="http://schemas.microsoft.com/office/powerpoint/2010/main" val="3688557406"/>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74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3577" name="Rectangle 49357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570" name="Rectangle 2"/>
          <p:cNvSpPr>
            <a:spLocks noGrp="1" noChangeArrowheads="1"/>
          </p:cNvSpPr>
          <p:nvPr>
            <p:ph type="title"/>
          </p:nvPr>
        </p:nvSpPr>
        <p:spPr>
          <a:xfrm>
            <a:off x="838201" y="345810"/>
            <a:ext cx="5120561" cy="1325563"/>
          </a:xfrm>
        </p:spPr>
        <p:txBody>
          <a:bodyPr>
            <a:normAutofit/>
          </a:bodyPr>
          <a:lstStyle/>
          <a:p>
            <a:pPr eaLnBrk="1" hangingPunct="1">
              <a:defRPr/>
            </a:pPr>
            <a:r>
              <a:rPr lang="en-US" i="1" dirty="0">
                <a:latin typeface="+mn-lt"/>
                <a:cs typeface="Arial" panose="020B0604020202020204" pitchFamily="34" charset="0"/>
              </a:rPr>
              <a:t>Trichinella spiralis</a:t>
            </a:r>
          </a:p>
        </p:txBody>
      </p:sp>
      <p:sp>
        <p:nvSpPr>
          <p:cNvPr id="493572" name="Rectangle 4"/>
          <p:cNvSpPr>
            <a:spLocks noGrp="1" noChangeArrowheads="1"/>
          </p:cNvSpPr>
          <p:nvPr>
            <p:ph idx="1"/>
          </p:nvPr>
        </p:nvSpPr>
        <p:spPr>
          <a:xfrm>
            <a:off x="838201" y="1825625"/>
            <a:ext cx="5092194" cy="4351338"/>
          </a:xfrm>
        </p:spPr>
        <p:txBody>
          <a:bodyPr>
            <a:normAutofit/>
          </a:bodyPr>
          <a:lstStyle/>
          <a:p>
            <a:pPr eaLnBrk="1" hangingPunct="1">
              <a:defRPr/>
            </a:pPr>
            <a:r>
              <a:rPr lang="en-US" sz="1400">
                <a:cs typeface="Arial" panose="020B0604020202020204" pitchFamily="34" charset="0"/>
              </a:rPr>
              <a:t>Transmission: consumption of larvae in rare or raw pork or game meat (bear, moose, wild boar)</a:t>
            </a:r>
          </a:p>
          <a:p>
            <a:pPr eaLnBrk="1" hangingPunct="1">
              <a:defRPr/>
            </a:pPr>
            <a:r>
              <a:rPr lang="en-US" sz="1400">
                <a:cs typeface="Arial" panose="020B0604020202020204" pitchFamily="34" charset="0"/>
              </a:rPr>
              <a:t>Larvae invade small bowel mucosa and develop into adult worms</a:t>
            </a:r>
          </a:p>
          <a:p>
            <a:pPr eaLnBrk="1" hangingPunct="1">
              <a:defRPr/>
            </a:pPr>
            <a:r>
              <a:rPr lang="en-US" sz="1400">
                <a:cs typeface="Arial" panose="020B0604020202020204" pitchFamily="34" charset="0"/>
              </a:rPr>
              <a:t>Females release larvae that migrate to striated muscle cells, where they encyst</a:t>
            </a:r>
          </a:p>
          <a:p>
            <a:pPr eaLnBrk="1" hangingPunct="1">
              <a:defRPr/>
            </a:pPr>
            <a:r>
              <a:rPr lang="en-US" sz="1400">
                <a:cs typeface="Arial" panose="020B0604020202020204" pitchFamily="34" charset="0"/>
              </a:rPr>
              <a:t>Diagnosis:</a:t>
            </a:r>
          </a:p>
          <a:p>
            <a:pPr lvl="1">
              <a:defRPr/>
            </a:pPr>
            <a:r>
              <a:rPr lang="en-US" sz="1400">
                <a:cs typeface="Arial" panose="020B0604020202020204" pitchFamily="34" charset="0"/>
              </a:rPr>
              <a:t>Eosinophilia </a:t>
            </a:r>
          </a:p>
          <a:p>
            <a:pPr lvl="1">
              <a:defRPr/>
            </a:pPr>
            <a:r>
              <a:rPr lang="en-US" sz="1400">
                <a:cs typeface="Arial" panose="020B0604020202020204" pitchFamily="34" charset="0"/>
              </a:rPr>
              <a:t>Muscle biopsy</a:t>
            </a:r>
          </a:p>
          <a:p>
            <a:pPr lvl="1">
              <a:defRPr/>
            </a:pPr>
            <a:r>
              <a:rPr lang="en-US" sz="1400">
                <a:cs typeface="Arial" panose="020B0604020202020204" pitchFamily="34" charset="0"/>
              </a:rPr>
              <a:t>Serology: antibodies develop 3-5 weeks after infection</a:t>
            </a:r>
          </a:p>
          <a:p>
            <a:pPr eaLnBrk="1" hangingPunct="1">
              <a:defRPr/>
            </a:pPr>
            <a:endParaRPr lang="en-US" sz="1400">
              <a:cs typeface="Arial" panose="020B0604020202020204" pitchFamily="34" charset="0"/>
            </a:endParaRPr>
          </a:p>
          <a:p>
            <a:pPr eaLnBrk="1" hangingPunct="1">
              <a:defRPr/>
            </a:pPr>
            <a:endParaRPr lang="en-US" sz="1400">
              <a:cs typeface="Arial" panose="020B0604020202020204" pitchFamily="34" charset="0"/>
            </a:endParaRPr>
          </a:p>
          <a:p>
            <a:pPr eaLnBrk="1" hangingPunct="1">
              <a:defRPr/>
            </a:pPr>
            <a:endParaRPr lang="en-US" sz="1400">
              <a:cs typeface="Arial" panose="020B0604020202020204" pitchFamily="34" charset="0"/>
            </a:endParaRPr>
          </a:p>
        </p:txBody>
      </p:sp>
      <p:sp>
        <p:nvSpPr>
          <p:cNvPr id="493579" name="Oval 49357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Figure C: Encysted larvae of &lt;em&gt;Trichinella&lt;/em&gt; sp. in muscle tissue, stained with hematoxylin and eosin (H&amp;E). Image was captured at 400x magnification.">
            <a:extLst>
              <a:ext uri="{FF2B5EF4-FFF2-40B4-BE49-F238E27FC236}">
                <a16:creationId xmlns:a16="http://schemas.microsoft.com/office/drawing/2014/main" id="{39510C76-9822-4E90-88C9-4F700CE56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131"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493581" name="Arc 49358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7221" name="Picture 7" descr="Trichinella%20cyst"/>
          <p:cNvPicPr>
            <a:picLocks noChangeAspect="1" noChangeArrowheads="1"/>
          </p:cNvPicPr>
          <p:nvPr/>
        </p:nvPicPr>
        <p:blipFill>
          <a:blip r:embed="rId3">
            <a:extLst>
              <a:ext uri="{28A0092B-C50C-407E-A947-70E740481C1C}">
                <a14:useLocalDpi xmlns:a14="http://schemas.microsoft.com/office/drawing/2010/main" val="0"/>
              </a:ext>
            </a:extLst>
          </a:blip>
          <a:srcRect r="2" b="11125"/>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46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6648" name="Rectangle 49664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42" name="Rectangle 2"/>
          <p:cNvSpPr>
            <a:spLocks noGrp="1" noChangeArrowheads="1"/>
          </p:cNvSpPr>
          <p:nvPr>
            <p:ph type="title"/>
          </p:nvPr>
        </p:nvSpPr>
        <p:spPr>
          <a:xfrm>
            <a:off x="645064" y="525982"/>
            <a:ext cx="4282983" cy="1200361"/>
          </a:xfrm>
        </p:spPr>
        <p:txBody>
          <a:bodyPr anchor="b">
            <a:normAutofit/>
          </a:bodyPr>
          <a:lstStyle/>
          <a:p>
            <a:pPr eaLnBrk="1" hangingPunct="1">
              <a:defRPr/>
            </a:pPr>
            <a:r>
              <a:rPr lang="en-US" sz="3600" i="1">
                <a:latin typeface="+mn-lt"/>
                <a:cs typeface="Arial" panose="020B0604020202020204" pitchFamily="34" charset="0"/>
              </a:rPr>
              <a:t>Ancylostoma</a:t>
            </a:r>
            <a:r>
              <a:rPr lang="en-US" sz="3600">
                <a:latin typeface="+mn-lt"/>
                <a:cs typeface="Arial" panose="020B0604020202020204" pitchFamily="34" charset="0"/>
              </a:rPr>
              <a:t> spp.</a:t>
            </a:r>
          </a:p>
        </p:txBody>
      </p:sp>
      <p:sp>
        <p:nvSpPr>
          <p:cNvPr id="496650" name="Rectangle 49664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43" name="Rectangle 3"/>
          <p:cNvSpPr>
            <a:spLocks noGrp="1" noChangeArrowheads="1"/>
          </p:cNvSpPr>
          <p:nvPr>
            <p:ph idx="1"/>
          </p:nvPr>
        </p:nvSpPr>
        <p:spPr>
          <a:xfrm>
            <a:off x="645066" y="2031101"/>
            <a:ext cx="4282984" cy="3511943"/>
          </a:xfrm>
        </p:spPr>
        <p:txBody>
          <a:bodyPr anchor="ctr">
            <a:normAutofit/>
          </a:bodyPr>
          <a:lstStyle/>
          <a:p>
            <a:pPr eaLnBrk="1" hangingPunct="1">
              <a:defRPr/>
            </a:pPr>
            <a:r>
              <a:rPr lang="en-US" sz="1800">
                <a:cs typeface="Arial" panose="020B0604020202020204" pitchFamily="34" charset="0"/>
              </a:rPr>
              <a:t>Creeping eruption caused by dog or cat hookworm</a:t>
            </a:r>
          </a:p>
          <a:p>
            <a:pPr eaLnBrk="1" hangingPunct="1">
              <a:defRPr/>
            </a:pPr>
            <a:r>
              <a:rPr lang="en-US" sz="1800">
                <a:cs typeface="Arial" panose="020B0604020202020204" pitchFamily="34" charset="0"/>
              </a:rPr>
              <a:t>Skin penetration of infective larvae</a:t>
            </a:r>
          </a:p>
          <a:p>
            <a:pPr eaLnBrk="1" hangingPunct="1">
              <a:defRPr/>
            </a:pPr>
            <a:r>
              <a:rPr lang="en-US" sz="1800">
                <a:cs typeface="Arial" panose="020B0604020202020204" pitchFamily="34" charset="0"/>
              </a:rPr>
              <a:t>Linear tracks caused by larvae migration on skin (CLM)</a:t>
            </a:r>
          </a:p>
          <a:p>
            <a:pPr eaLnBrk="1" hangingPunct="1">
              <a:defRPr/>
            </a:pPr>
            <a:r>
              <a:rPr lang="en-US" sz="1800">
                <a:cs typeface="Arial" panose="020B0604020202020204" pitchFamily="34" charset="0"/>
              </a:rPr>
              <a:t>Eosinophilia</a:t>
            </a:r>
          </a:p>
          <a:p>
            <a:pPr eaLnBrk="1" hangingPunct="1">
              <a:defRPr/>
            </a:pPr>
            <a:endParaRPr lang="en-US" sz="1800">
              <a:cs typeface="Arial" panose="020B0604020202020204" pitchFamily="34" charset="0"/>
            </a:endParaRPr>
          </a:p>
        </p:txBody>
      </p:sp>
      <p:sp>
        <p:nvSpPr>
          <p:cNvPr id="496652" name="Rectangle 49665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54" name="Rectangle 49665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56" name="Rectangle 49665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245" name="Picture 6" descr="texte_alt_fig1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202058"/>
            <a:ext cx="5628018" cy="422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69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5624" name="Rectangle 4956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8" name="Rectangle 2"/>
          <p:cNvSpPr>
            <a:spLocks noGrp="1" noChangeArrowheads="1"/>
          </p:cNvSpPr>
          <p:nvPr>
            <p:ph type="title"/>
          </p:nvPr>
        </p:nvSpPr>
        <p:spPr>
          <a:xfrm>
            <a:off x="589560" y="856180"/>
            <a:ext cx="4560584" cy="1128068"/>
          </a:xfrm>
        </p:spPr>
        <p:txBody>
          <a:bodyPr anchor="ctr">
            <a:normAutofit/>
          </a:bodyPr>
          <a:lstStyle/>
          <a:p>
            <a:pPr eaLnBrk="1" hangingPunct="1">
              <a:defRPr/>
            </a:pPr>
            <a:r>
              <a:rPr lang="en-US" sz="4000" i="1">
                <a:latin typeface="+mn-lt"/>
                <a:cs typeface="Arial" panose="020B0604020202020204" pitchFamily="34" charset="0"/>
              </a:rPr>
              <a:t>Toxocara</a:t>
            </a:r>
            <a:r>
              <a:rPr lang="en-US" sz="4000">
                <a:latin typeface="+mn-lt"/>
                <a:cs typeface="Arial" panose="020B0604020202020204" pitchFamily="34" charset="0"/>
              </a:rPr>
              <a:t> spp.</a:t>
            </a:r>
          </a:p>
        </p:txBody>
      </p:sp>
      <p:grpSp>
        <p:nvGrpSpPr>
          <p:cNvPr id="495626" name="Group 4956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95627" name="Rectangle 4956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28" name="Rectangle 4956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630" name="Rectangle 4956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9" name="Rectangle 3"/>
          <p:cNvSpPr>
            <a:spLocks noGrp="1" noChangeArrowheads="1"/>
          </p:cNvSpPr>
          <p:nvPr>
            <p:ph idx="1"/>
          </p:nvPr>
        </p:nvSpPr>
        <p:spPr>
          <a:xfrm>
            <a:off x="590719" y="2330505"/>
            <a:ext cx="4559425" cy="3979585"/>
          </a:xfrm>
        </p:spPr>
        <p:txBody>
          <a:bodyPr anchor="ctr">
            <a:normAutofit/>
          </a:bodyPr>
          <a:lstStyle/>
          <a:p>
            <a:pPr eaLnBrk="1" hangingPunct="1">
              <a:defRPr/>
            </a:pPr>
            <a:r>
              <a:rPr lang="en-US" sz="2000" dirty="0">
                <a:cs typeface="Arial" panose="020B0604020202020204" pitchFamily="34" charset="0"/>
              </a:rPr>
              <a:t>Parasites of domestic dogs and cats</a:t>
            </a:r>
          </a:p>
          <a:p>
            <a:pPr eaLnBrk="1" hangingPunct="1">
              <a:defRPr/>
            </a:pPr>
            <a:r>
              <a:rPr lang="en-US" sz="2000" dirty="0">
                <a:cs typeface="Arial" panose="020B0604020202020204" pitchFamily="34" charset="0"/>
              </a:rPr>
              <a:t>Accidental infection with dog or cat ascarid in humans</a:t>
            </a:r>
          </a:p>
          <a:p>
            <a:pPr eaLnBrk="1" hangingPunct="1">
              <a:defRPr/>
            </a:pPr>
            <a:r>
              <a:rPr lang="en-US" sz="2000" dirty="0">
                <a:cs typeface="Arial" panose="020B0604020202020204" pitchFamily="34" charset="0"/>
              </a:rPr>
              <a:t>Larvae migrates through deep tissue without maturing (VLM) or eye (OLM)</a:t>
            </a:r>
          </a:p>
          <a:p>
            <a:pPr eaLnBrk="1" hangingPunct="1">
              <a:defRPr/>
            </a:pPr>
            <a:r>
              <a:rPr lang="en-US" sz="2000" dirty="0">
                <a:cs typeface="Arial" panose="020B0604020202020204" pitchFamily="34" charset="0"/>
              </a:rPr>
              <a:t>Most commonly seen in children 1-4 years old</a:t>
            </a:r>
          </a:p>
          <a:p>
            <a:pPr eaLnBrk="1" hangingPunct="1">
              <a:defRPr/>
            </a:pPr>
            <a:r>
              <a:rPr lang="en-US" sz="2000" dirty="0">
                <a:cs typeface="Arial" panose="020B0604020202020204" pitchFamily="34" charset="0"/>
              </a:rPr>
              <a:t>Eosinophilia common</a:t>
            </a:r>
          </a:p>
          <a:p>
            <a:pPr eaLnBrk="1" hangingPunct="1">
              <a:defRPr/>
            </a:pPr>
            <a:r>
              <a:rPr lang="en-US" sz="2000" dirty="0">
                <a:cs typeface="Arial" panose="020B0604020202020204" pitchFamily="34" charset="0"/>
              </a:rPr>
              <a:t>Symptoms depend on larval load</a:t>
            </a:r>
          </a:p>
          <a:p>
            <a:pPr eaLnBrk="1" hangingPunct="1">
              <a:defRPr/>
            </a:pPr>
            <a:r>
              <a:rPr lang="en-US" sz="2000" dirty="0">
                <a:cs typeface="Arial" panose="020B0604020202020204" pitchFamily="34" charset="0"/>
              </a:rPr>
              <a:t>Diagnosis: serology</a:t>
            </a:r>
          </a:p>
          <a:p>
            <a:pPr eaLnBrk="1" hangingPunct="1">
              <a:defRPr/>
            </a:pPr>
            <a:endParaRPr lang="en-US" sz="2000" dirty="0">
              <a:cs typeface="Arial" panose="020B0604020202020204" pitchFamily="34" charset="0"/>
            </a:endParaRPr>
          </a:p>
          <a:p>
            <a:pPr eaLnBrk="1" hangingPunct="1">
              <a:defRPr/>
            </a:pPr>
            <a:endParaRPr lang="en-US" sz="2000" dirty="0">
              <a:cs typeface="Arial" panose="020B0604020202020204" pitchFamily="34" charset="0"/>
            </a:endParaRPr>
          </a:p>
        </p:txBody>
      </p:sp>
      <p:sp>
        <p:nvSpPr>
          <p:cNvPr id="495632" name="Rectangle 4956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34" name="Rectangle 4956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058" name="Picture 2" descr="Figure A: Cross-section of &lt;em&gt;Toxocara&lt;/em&gt; sp. larvae in liver tissue stained with hematoxylin and eosin (H&amp;E).">
            <a:extLst>
              <a:ext uri="{FF2B5EF4-FFF2-40B4-BE49-F238E27FC236}">
                <a16:creationId xmlns:a16="http://schemas.microsoft.com/office/drawing/2014/main" id="{B715C973-A290-4F4F-992B-084286A82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3063"/>
          <a:stretch/>
        </p:blipFill>
        <p:spPr bwMode="auto">
          <a:xfrm>
            <a:off x="5815229" y="760505"/>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4C037E-6096-B247-B759-CCA5F6DECB14}"/>
              </a:ext>
            </a:extLst>
          </p:cNvPr>
          <p:cNvSpPr/>
          <p:nvPr/>
        </p:nvSpPr>
        <p:spPr>
          <a:xfrm>
            <a:off x="6498156" y="4750774"/>
            <a:ext cx="3837992" cy="1015663"/>
          </a:xfrm>
          <a:prstGeom prst="rect">
            <a:avLst/>
          </a:prstGeom>
        </p:spPr>
        <p:txBody>
          <a:bodyPr wrap="square">
            <a:spAutoFit/>
          </a:bodyPr>
          <a:lstStyle/>
          <a:p>
            <a:r>
              <a:rPr lang="en-US" sz="2000" dirty="0">
                <a:solidFill>
                  <a:srgbClr val="0070C0"/>
                </a:solidFill>
                <a:cs typeface="Arial" panose="020B0604020202020204" pitchFamily="34" charset="0"/>
              </a:rPr>
              <a:t>Cross-section of </a:t>
            </a:r>
            <a:r>
              <a:rPr lang="en-US" sz="2000" i="1" dirty="0" err="1">
                <a:solidFill>
                  <a:srgbClr val="0070C0"/>
                </a:solidFill>
                <a:cs typeface="Arial" panose="020B0604020202020204" pitchFamily="34" charset="0"/>
              </a:rPr>
              <a:t>Toxocara</a:t>
            </a:r>
            <a:r>
              <a:rPr lang="en-US" sz="2000" dirty="0">
                <a:solidFill>
                  <a:srgbClr val="0070C0"/>
                </a:solidFill>
                <a:cs typeface="Arial" panose="020B0604020202020204" pitchFamily="34" charset="0"/>
              </a:rPr>
              <a:t> sp. larvae in liver tissue stained with hematoxylin and eosin (H&amp;E).</a:t>
            </a:r>
          </a:p>
        </p:txBody>
      </p:sp>
    </p:spTree>
    <p:extLst>
      <p:ext uri="{BB962C8B-B14F-4D97-AF65-F5344CB8AC3E}">
        <p14:creationId xmlns:p14="http://schemas.microsoft.com/office/powerpoint/2010/main" val="112298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3816" name="Rectangle 503815">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810" name="Rectangle 2"/>
          <p:cNvSpPr>
            <a:spLocks noGrp="1" noChangeArrowheads="1"/>
          </p:cNvSpPr>
          <p:nvPr>
            <p:ph type="title"/>
          </p:nvPr>
        </p:nvSpPr>
        <p:spPr>
          <a:xfrm>
            <a:off x="4654296" y="329184"/>
            <a:ext cx="6894576" cy="1783080"/>
          </a:xfrm>
        </p:spPr>
        <p:txBody>
          <a:bodyPr anchor="b">
            <a:normAutofit/>
          </a:bodyPr>
          <a:lstStyle/>
          <a:p>
            <a:pPr eaLnBrk="1" hangingPunct="1">
              <a:defRPr/>
            </a:pPr>
            <a:r>
              <a:rPr lang="en-US" sz="5400" i="1">
                <a:latin typeface="+mn-lt"/>
                <a:cs typeface="Arial" panose="020B0604020202020204" pitchFamily="34" charset="0"/>
              </a:rPr>
              <a:t>Dracunculus medinensis</a:t>
            </a:r>
          </a:p>
        </p:txBody>
      </p:sp>
      <p:pic>
        <p:nvPicPr>
          <p:cNvPr id="4" name="Picture 7" descr="Guinea_worm">
            <a:extLst>
              <a:ext uri="{FF2B5EF4-FFF2-40B4-BE49-F238E27FC236}">
                <a16:creationId xmlns:a16="http://schemas.microsoft.com/office/drawing/2014/main" id="{4DEA4D15-B41F-A74D-834C-62EAE55FB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19" r="15913" b="2"/>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818"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descr="guinea_worm">
            <a:extLst>
              <a:ext uri="{FF2B5EF4-FFF2-40B4-BE49-F238E27FC236}">
                <a16:creationId xmlns:a16="http://schemas.microsoft.com/office/drawing/2014/main" id="{BA7CBF86-F9B8-9043-8850-8E8A830A5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7286"/>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811" name="Rectangle 3"/>
          <p:cNvSpPr>
            <a:spLocks noGrp="1" noChangeArrowheads="1"/>
          </p:cNvSpPr>
          <p:nvPr>
            <p:ph idx="1"/>
          </p:nvPr>
        </p:nvSpPr>
        <p:spPr>
          <a:xfrm>
            <a:off x="4654296" y="2706624"/>
            <a:ext cx="6894576" cy="3483864"/>
          </a:xfrm>
        </p:spPr>
        <p:txBody>
          <a:bodyPr>
            <a:normAutofit/>
          </a:bodyPr>
          <a:lstStyle/>
          <a:p>
            <a:pPr eaLnBrk="1" hangingPunct="1">
              <a:defRPr/>
            </a:pPr>
            <a:r>
              <a:rPr lang="en-US" sz="2200">
                <a:cs typeface="Arial" panose="020B0604020202020204" pitchFamily="34" charset="0"/>
              </a:rPr>
              <a:t>“Guinea worm” disease</a:t>
            </a:r>
          </a:p>
          <a:p>
            <a:pPr eaLnBrk="1" hangingPunct="1">
              <a:defRPr/>
            </a:pPr>
            <a:r>
              <a:rPr lang="en-US" sz="2200">
                <a:cs typeface="Arial" panose="020B0604020202020204" pitchFamily="34" charset="0"/>
              </a:rPr>
              <a:t>Ingestion of copepods (waterfleas) containing larvae</a:t>
            </a:r>
          </a:p>
          <a:p>
            <a:pPr eaLnBrk="1" hangingPunct="1">
              <a:defRPr/>
            </a:pPr>
            <a:r>
              <a:rPr lang="en-US" sz="2200">
                <a:cs typeface="Arial" panose="020B0604020202020204" pitchFamily="34" charset="0"/>
              </a:rPr>
              <a:t>Larvae develops in connective tissue</a:t>
            </a:r>
          </a:p>
          <a:p>
            <a:pPr eaLnBrk="1" hangingPunct="1">
              <a:defRPr/>
            </a:pPr>
            <a:r>
              <a:rPr lang="en-US" sz="2200">
                <a:cs typeface="Arial" panose="020B0604020202020204" pitchFamily="34" charset="0"/>
              </a:rPr>
              <a:t>Thin long worms, females migrate to surface of the skin, ulcerates, releasing larvae</a:t>
            </a:r>
          </a:p>
          <a:p>
            <a:pPr eaLnBrk="1" hangingPunct="1">
              <a:defRPr/>
            </a:pPr>
            <a:r>
              <a:rPr lang="en-US" sz="2200">
                <a:cs typeface="Arial" panose="020B0604020202020204" pitchFamily="34" charset="0"/>
              </a:rPr>
              <a:t>Treatment by slowly winding worm around a stick without breaking it</a:t>
            </a:r>
          </a:p>
          <a:p>
            <a:pPr eaLnBrk="1" hangingPunct="1">
              <a:defRPr/>
            </a:pPr>
            <a:r>
              <a:rPr lang="en-US" sz="2200">
                <a:cs typeface="Arial" panose="020B0604020202020204" pitchFamily="34" charset="0"/>
              </a:rPr>
              <a:t>WHO effort to eradicate Guinea worm</a:t>
            </a:r>
          </a:p>
          <a:p>
            <a:pPr eaLnBrk="1" hangingPunct="1">
              <a:defRPr/>
            </a:pPr>
            <a:endParaRPr lang="en-US" sz="2200">
              <a:cs typeface="Arial" panose="020B0604020202020204" pitchFamily="34" charset="0"/>
            </a:endParaRPr>
          </a:p>
          <a:p>
            <a:pPr eaLnBrk="1" hangingPunct="1">
              <a:defRPr/>
            </a:pPr>
            <a:endParaRPr lang="en-US" sz="2200">
              <a:cs typeface="Arial" panose="020B0604020202020204" pitchFamily="34" charset="0"/>
            </a:endParaRPr>
          </a:p>
        </p:txBody>
      </p:sp>
    </p:spTree>
    <p:extLst>
      <p:ext uri="{BB962C8B-B14F-4D97-AF65-F5344CB8AC3E}">
        <p14:creationId xmlns:p14="http://schemas.microsoft.com/office/powerpoint/2010/main" val="338953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CFBE-6351-B145-80C5-80B59CC0EEB6}"/>
              </a:ext>
            </a:extLst>
          </p:cNvPr>
          <p:cNvSpPr>
            <a:spLocks noGrp="1"/>
          </p:cNvSpPr>
          <p:nvPr>
            <p:ph type="title"/>
          </p:nvPr>
        </p:nvSpPr>
        <p:spPr>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dirty="0">
                <a:cs typeface="Arial" panose="020B0604020202020204" pitchFamily="34" charset="0"/>
              </a:rPr>
              <a:t>Helminths</a:t>
            </a:r>
          </a:p>
        </p:txBody>
      </p:sp>
      <p:grpSp>
        <p:nvGrpSpPr>
          <p:cNvPr id="3" name="Group 2">
            <a:extLst>
              <a:ext uri="{FF2B5EF4-FFF2-40B4-BE49-F238E27FC236}">
                <a16:creationId xmlns:a16="http://schemas.microsoft.com/office/drawing/2014/main" id="{6B1C7A3A-B4DB-7D47-B298-F858EF1D272E}"/>
              </a:ext>
            </a:extLst>
          </p:cNvPr>
          <p:cNvGrpSpPr/>
          <p:nvPr/>
        </p:nvGrpSpPr>
        <p:grpSpPr>
          <a:xfrm>
            <a:off x="5110217" y="1938855"/>
            <a:ext cx="1711478" cy="432687"/>
            <a:chOff x="4932154" y="3346125"/>
            <a:chExt cx="681397" cy="432687"/>
          </a:xfrm>
        </p:grpSpPr>
        <p:sp>
          <p:nvSpPr>
            <p:cNvPr id="13" name="Rounded Rectangle 12">
              <a:extLst>
                <a:ext uri="{FF2B5EF4-FFF2-40B4-BE49-F238E27FC236}">
                  <a16:creationId xmlns:a16="http://schemas.microsoft.com/office/drawing/2014/main" id="{CC8DA878-76A2-C34C-B84B-FCBA1C2A2192}"/>
                </a:ext>
              </a:extLst>
            </p:cNvPr>
            <p:cNvSpPr/>
            <p:nvPr/>
          </p:nvSpPr>
          <p:spPr>
            <a:xfrm>
              <a:off x="4932154" y="3346125"/>
              <a:ext cx="681397" cy="4326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ounded Rectangle 4">
              <a:extLst>
                <a:ext uri="{FF2B5EF4-FFF2-40B4-BE49-F238E27FC236}">
                  <a16:creationId xmlns:a16="http://schemas.microsoft.com/office/drawing/2014/main" id="{5E2FD52B-7304-2340-9D2E-432AB12F1F53}"/>
                </a:ext>
              </a:extLst>
            </p:cNvPr>
            <p:cNvSpPr txBox="1"/>
            <p:nvPr/>
          </p:nvSpPr>
          <p:spPr>
            <a:xfrm>
              <a:off x="4944827" y="3358798"/>
              <a:ext cx="656051" cy="407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2400" dirty="0" err="1">
                  <a:cs typeface="Arial" panose="020B0604020202020204" pitchFamily="34" charset="0"/>
                </a:rPr>
                <a:t>Helminths</a:t>
              </a:r>
              <a:endParaRPr lang="en-US" sz="2400" dirty="0">
                <a:cs typeface="Arial" panose="020B0604020202020204" pitchFamily="34" charset="0"/>
              </a:endParaRPr>
            </a:p>
          </p:txBody>
        </p:sp>
      </p:grpSp>
      <p:grpSp>
        <p:nvGrpSpPr>
          <p:cNvPr id="4" name="Group 3">
            <a:extLst>
              <a:ext uri="{FF2B5EF4-FFF2-40B4-BE49-F238E27FC236}">
                <a16:creationId xmlns:a16="http://schemas.microsoft.com/office/drawing/2014/main" id="{85C7440D-0A44-EA42-8E5D-D00CDD823806}"/>
              </a:ext>
            </a:extLst>
          </p:cNvPr>
          <p:cNvGrpSpPr/>
          <p:nvPr/>
        </p:nvGrpSpPr>
        <p:grpSpPr>
          <a:xfrm>
            <a:off x="2175200" y="3048001"/>
            <a:ext cx="2096212" cy="432687"/>
            <a:chOff x="3910469" y="4068955"/>
            <a:chExt cx="791595" cy="432687"/>
          </a:xfrm>
        </p:grpSpPr>
        <p:sp>
          <p:nvSpPr>
            <p:cNvPr id="11" name="Rounded Rectangle 10">
              <a:extLst>
                <a:ext uri="{FF2B5EF4-FFF2-40B4-BE49-F238E27FC236}">
                  <a16:creationId xmlns:a16="http://schemas.microsoft.com/office/drawing/2014/main" id="{AB5AC2AE-F574-DC41-B662-6435033BBFB0}"/>
                </a:ext>
              </a:extLst>
            </p:cNvPr>
            <p:cNvSpPr/>
            <p:nvPr/>
          </p:nvSpPr>
          <p:spPr>
            <a:xfrm>
              <a:off x="3910469" y="4068955"/>
              <a:ext cx="791595" cy="4326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ounded Rectangle 6">
              <a:extLst>
                <a:ext uri="{FF2B5EF4-FFF2-40B4-BE49-F238E27FC236}">
                  <a16:creationId xmlns:a16="http://schemas.microsoft.com/office/drawing/2014/main" id="{B66B255C-9EE7-BF4A-8922-2AE36EE38E7B}"/>
                </a:ext>
              </a:extLst>
            </p:cNvPr>
            <p:cNvSpPr txBox="1"/>
            <p:nvPr/>
          </p:nvSpPr>
          <p:spPr>
            <a:xfrm>
              <a:off x="3923142" y="4081628"/>
              <a:ext cx="766249" cy="407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2400" dirty="0">
                  <a:cs typeface="Arial" panose="020B0604020202020204" pitchFamily="34" charset="0"/>
                </a:rPr>
                <a:t>Nematodes</a:t>
              </a:r>
            </a:p>
          </p:txBody>
        </p:sp>
      </p:grpSp>
      <p:grpSp>
        <p:nvGrpSpPr>
          <p:cNvPr id="5" name="Group 4">
            <a:extLst>
              <a:ext uri="{FF2B5EF4-FFF2-40B4-BE49-F238E27FC236}">
                <a16:creationId xmlns:a16="http://schemas.microsoft.com/office/drawing/2014/main" id="{BBBD3639-B0D8-A845-9E58-E05E537D669E}"/>
              </a:ext>
            </a:extLst>
          </p:cNvPr>
          <p:cNvGrpSpPr/>
          <p:nvPr/>
        </p:nvGrpSpPr>
        <p:grpSpPr>
          <a:xfrm>
            <a:off x="4935644" y="3060674"/>
            <a:ext cx="1682014" cy="432687"/>
            <a:chOff x="4923759" y="4068955"/>
            <a:chExt cx="681397" cy="432687"/>
          </a:xfrm>
        </p:grpSpPr>
        <p:sp>
          <p:nvSpPr>
            <p:cNvPr id="9" name="Rounded Rectangle 8">
              <a:extLst>
                <a:ext uri="{FF2B5EF4-FFF2-40B4-BE49-F238E27FC236}">
                  <a16:creationId xmlns:a16="http://schemas.microsoft.com/office/drawing/2014/main" id="{D4604B8A-3B2E-754F-BA9F-1D1A45BF2160}"/>
                </a:ext>
              </a:extLst>
            </p:cNvPr>
            <p:cNvSpPr/>
            <p:nvPr/>
          </p:nvSpPr>
          <p:spPr>
            <a:xfrm>
              <a:off x="4923759" y="4068955"/>
              <a:ext cx="681397" cy="4326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ounded Rectangle 8">
              <a:extLst>
                <a:ext uri="{FF2B5EF4-FFF2-40B4-BE49-F238E27FC236}">
                  <a16:creationId xmlns:a16="http://schemas.microsoft.com/office/drawing/2014/main" id="{231E0EC9-931E-C247-B156-13A73CB38E87}"/>
                </a:ext>
              </a:extLst>
            </p:cNvPr>
            <p:cNvSpPr txBox="1"/>
            <p:nvPr/>
          </p:nvSpPr>
          <p:spPr>
            <a:xfrm>
              <a:off x="4936432" y="4081628"/>
              <a:ext cx="656051" cy="407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2400" dirty="0" err="1">
                  <a:cs typeface="Arial" panose="020B0604020202020204" pitchFamily="34" charset="0"/>
                </a:rPr>
                <a:t>Cestodes</a:t>
              </a:r>
              <a:endParaRPr lang="en-US" sz="2400" dirty="0">
                <a:cs typeface="Arial" panose="020B0604020202020204" pitchFamily="34" charset="0"/>
              </a:endParaRPr>
            </a:p>
          </p:txBody>
        </p:sp>
      </p:grpSp>
      <p:grpSp>
        <p:nvGrpSpPr>
          <p:cNvPr id="6" name="Group 5">
            <a:extLst>
              <a:ext uri="{FF2B5EF4-FFF2-40B4-BE49-F238E27FC236}">
                <a16:creationId xmlns:a16="http://schemas.microsoft.com/office/drawing/2014/main" id="{B6CCF1B0-4263-884B-BB20-212B6FCDFAF2}"/>
              </a:ext>
            </a:extLst>
          </p:cNvPr>
          <p:cNvGrpSpPr/>
          <p:nvPr/>
        </p:nvGrpSpPr>
        <p:grpSpPr>
          <a:xfrm>
            <a:off x="7412000" y="3060674"/>
            <a:ext cx="2113001" cy="432687"/>
            <a:chOff x="5826851" y="4068955"/>
            <a:chExt cx="808385" cy="432687"/>
          </a:xfrm>
        </p:grpSpPr>
        <p:sp>
          <p:nvSpPr>
            <p:cNvPr id="7" name="Rounded Rectangle 6">
              <a:extLst>
                <a:ext uri="{FF2B5EF4-FFF2-40B4-BE49-F238E27FC236}">
                  <a16:creationId xmlns:a16="http://schemas.microsoft.com/office/drawing/2014/main" id="{FC78DE03-D32A-8942-9A8F-568DDEC35B56}"/>
                </a:ext>
              </a:extLst>
            </p:cNvPr>
            <p:cNvSpPr/>
            <p:nvPr/>
          </p:nvSpPr>
          <p:spPr>
            <a:xfrm>
              <a:off x="5826851" y="4068955"/>
              <a:ext cx="808385" cy="4326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10">
              <a:extLst>
                <a:ext uri="{FF2B5EF4-FFF2-40B4-BE49-F238E27FC236}">
                  <a16:creationId xmlns:a16="http://schemas.microsoft.com/office/drawing/2014/main" id="{C099F992-0A9E-C542-A302-5B5498947A19}"/>
                </a:ext>
              </a:extLst>
            </p:cNvPr>
            <p:cNvSpPr txBox="1"/>
            <p:nvPr/>
          </p:nvSpPr>
          <p:spPr>
            <a:xfrm>
              <a:off x="5839524" y="4081628"/>
              <a:ext cx="783039" cy="407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2400" dirty="0" err="1">
                  <a:cs typeface="Arial" panose="020B0604020202020204" pitchFamily="34" charset="0"/>
                </a:rPr>
                <a:t>Trematodes</a:t>
              </a:r>
              <a:endParaRPr lang="en-US" sz="2400" dirty="0">
                <a:cs typeface="Arial" panose="020B0604020202020204" pitchFamily="34" charset="0"/>
              </a:endParaRPr>
            </a:p>
          </p:txBody>
        </p:sp>
      </p:grpSp>
      <p:sp>
        <p:nvSpPr>
          <p:cNvPr id="15" name="TextBox 14">
            <a:extLst>
              <a:ext uri="{FF2B5EF4-FFF2-40B4-BE49-F238E27FC236}">
                <a16:creationId xmlns:a16="http://schemas.microsoft.com/office/drawing/2014/main" id="{F651D717-2F20-FD4B-AE9C-7A86299AAE0A}"/>
              </a:ext>
            </a:extLst>
          </p:cNvPr>
          <p:cNvSpPr txBox="1"/>
          <p:nvPr/>
        </p:nvSpPr>
        <p:spPr>
          <a:xfrm>
            <a:off x="2133601" y="3597073"/>
            <a:ext cx="2833327" cy="2031325"/>
          </a:xfrm>
          <a:prstGeom prst="rect">
            <a:avLst/>
          </a:prstGeom>
          <a:noFill/>
        </p:spPr>
        <p:txBody>
          <a:bodyPr wrap="square">
            <a:spAutoFit/>
          </a:bodyPr>
          <a:lstStyle/>
          <a:p>
            <a:pPr>
              <a:defRPr/>
            </a:pPr>
            <a:r>
              <a:rPr lang="en-US" i="1" dirty="0">
                <a:effectLst>
                  <a:outerShdw blurRad="38100" dist="38100" dir="2700000" algn="tl">
                    <a:srgbClr val="000000">
                      <a:alpha val="43137"/>
                    </a:srgbClr>
                  </a:outerShdw>
                </a:effectLst>
                <a:cs typeface="Arial" panose="020B0604020202020204" pitchFamily="34" charset="0"/>
              </a:rPr>
              <a:t>Trichuris </a:t>
            </a:r>
            <a:r>
              <a:rPr lang="en-US" i="1" dirty="0" err="1">
                <a:effectLst>
                  <a:outerShdw blurRad="38100" dist="38100" dir="2700000" algn="tl">
                    <a:srgbClr val="000000">
                      <a:alpha val="43137"/>
                    </a:srgbClr>
                  </a:outerShdw>
                </a:effectLst>
                <a:cs typeface="Arial" panose="020B0604020202020204" pitchFamily="34" charset="0"/>
              </a:rPr>
              <a:t>trichiura</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a:effectLst>
                  <a:outerShdw blurRad="38100" dist="38100" dir="2700000" algn="tl">
                    <a:srgbClr val="000000">
                      <a:alpha val="43137"/>
                    </a:srgbClr>
                  </a:outerShdw>
                </a:effectLst>
                <a:cs typeface="Arial" panose="020B0604020202020204" pitchFamily="34" charset="0"/>
              </a:rPr>
              <a:t>Enterobius vermicularis</a:t>
            </a:r>
          </a:p>
          <a:p>
            <a:pPr>
              <a:defRPr/>
            </a:pPr>
            <a:r>
              <a:rPr lang="en-US" i="1" dirty="0" err="1">
                <a:effectLst>
                  <a:outerShdw blurRad="38100" dist="38100" dir="2700000" algn="tl">
                    <a:srgbClr val="000000">
                      <a:alpha val="43137"/>
                    </a:srgbClr>
                  </a:outerShdw>
                </a:effectLst>
                <a:cs typeface="Arial" panose="020B0604020202020204" pitchFamily="34" charset="0"/>
              </a:rPr>
              <a:t>Necator</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americanus</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err="1">
                <a:effectLst>
                  <a:outerShdw blurRad="38100" dist="38100" dir="2700000" algn="tl">
                    <a:srgbClr val="000000">
                      <a:alpha val="43137"/>
                    </a:srgbClr>
                  </a:outerShdw>
                </a:effectLst>
                <a:cs typeface="Arial" panose="020B0604020202020204" pitchFamily="34" charset="0"/>
              </a:rPr>
              <a:t>Ancylostoma</a:t>
            </a:r>
            <a:r>
              <a:rPr lang="en-US" i="1" dirty="0">
                <a:effectLst>
                  <a:outerShdw blurRad="38100" dist="38100" dir="2700000" algn="tl">
                    <a:srgbClr val="000000">
                      <a:alpha val="43137"/>
                    </a:srgbClr>
                  </a:outerShdw>
                </a:effectLst>
                <a:cs typeface="Arial" panose="020B0604020202020204" pitchFamily="34" charset="0"/>
              </a:rPr>
              <a:t> duodenale</a:t>
            </a:r>
          </a:p>
          <a:p>
            <a:pPr>
              <a:defRPr/>
            </a:pPr>
            <a:r>
              <a:rPr lang="en-US" i="1" dirty="0" err="1">
                <a:effectLst>
                  <a:outerShdw blurRad="38100" dist="38100" dir="2700000" algn="tl">
                    <a:srgbClr val="000000">
                      <a:alpha val="43137"/>
                    </a:srgbClr>
                  </a:outerShdw>
                </a:effectLst>
                <a:cs typeface="Arial" panose="020B0604020202020204" pitchFamily="34" charset="0"/>
              </a:rPr>
              <a:t>Strongyloides</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stercoralis</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a:effectLst>
                  <a:outerShdw blurRad="38100" dist="38100" dir="2700000" algn="tl">
                    <a:srgbClr val="000000">
                      <a:alpha val="43137"/>
                    </a:srgbClr>
                  </a:outerShdw>
                </a:effectLst>
                <a:cs typeface="Arial" panose="020B0604020202020204" pitchFamily="34" charset="0"/>
              </a:rPr>
              <a:t>Ascaris </a:t>
            </a:r>
            <a:r>
              <a:rPr lang="en-US" i="1" dirty="0" err="1">
                <a:effectLst>
                  <a:outerShdw blurRad="38100" dist="38100" dir="2700000" algn="tl">
                    <a:srgbClr val="000000">
                      <a:alpha val="43137"/>
                    </a:srgbClr>
                  </a:outerShdw>
                </a:effectLst>
                <a:cs typeface="Arial" panose="020B0604020202020204" pitchFamily="34" charset="0"/>
              </a:rPr>
              <a:t>lumbricodes</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a:effectLst>
                  <a:outerShdw blurRad="38100" dist="38100" dir="2700000" algn="tl">
                    <a:srgbClr val="000000">
                      <a:alpha val="43137"/>
                    </a:srgbClr>
                  </a:outerShdw>
                </a:effectLst>
                <a:cs typeface="Arial" panose="020B0604020202020204" pitchFamily="34" charset="0"/>
              </a:rPr>
              <a:t>Anisakis simplex</a:t>
            </a:r>
          </a:p>
        </p:txBody>
      </p:sp>
      <p:sp>
        <p:nvSpPr>
          <p:cNvPr id="16" name="TextBox 15">
            <a:extLst>
              <a:ext uri="{FF2B5EF4-FFF2-40B4-BE49-F238E27FC236}">
                <a16:creationId xmlns:a16="http://schemas.microsoft.com/office/drawing/2014/main" id="{7087D40C-FE26-854D-9CF0-AFBFD1CD33BC}"/>
              </a:ext>
            </a:extLst>
          </p:cNvPr>
          <p:cNvSpPr txBox="1"/>
          <p:nvPr/>
        </p:nvSpPr>
        <p:spPr>
          <a:xfrm>
            <a:off x="4924397" y="3563302"/>
            <a:ext cx="2506905" cy="1200329"/>
          </a:xfrm>
          <a:prstGeom prst="rect">
            <a:avLst/>
          </a:prstGeom>
          <a:noFill/>
        </p:spPr>
        <p:txBody>
          <a:bodyPr wrap="none">
            <a:spAutoFit/>
          </a:bodyPr>
          <a:lstStyle/>
          <a:p>
            <a:pPr>
              <a:defRPr/>
            </a:pPr>
            <a:r>
              <a:rPr lang="en-US" i="1" dirty="0" err="1">
                <a:effectLst>
                  <a:outerShdw blurRad="38100" dist="38100" dir="2700000" algn="tl">
                    <a:srgbClr val="000000">
                      <a:alpha val="43137"/>
                    </a:srgbClr>
                  </a:outerShdw>
                </a:effectLst>
                <a:cs typeface="Arial" panose="020B0604020202020204" pitchFamily="34" charset="0"/>
              </a:rPr>
              <a:t>Dibothriocephalus</a:t>
            </a:r>
            <a:r>
              <a:rPr lang="en-US" i="1" dirty="0">
                <a:effectLst>
                  <a:outerShdw blurRad="38100" dist="38100" dir="2700000" algn="tl">
                    <a:srgbClr val="000000">
                      <a:alpha val="43137"/>
                    </a:srgbClr>
                  </a:outerShdw>
                </a:effectLst>
                <a:cs typeface="Arial" panose="020B0604020202020204" pitchFamily="34" charset="0"/>
              </a:rPr>
              <a:t> latum</a:t>
            </a:r>
          </a:p>
          <a:p>
            <a:pPr>
              <a:defRPr/>
            </a:pPr>
            <a:r>
              <a:rPr lang="en-US" i="1" dirty="0" err="1">
                <a:effectLst>
                  <a:outerShdw blurRad="38100" dist="38100" dir="2700000" algn="tl">
                    <a:srgbClr val="000000">
                      <a:alpha val="43137"/>
                    </a:srgbClr>
                  </a:outerShdw>
                </a:effectLst>
                <a:cs typeface="Arial" panose="020B0604020202020204" pitchFamily="34" charset="0"/>
              </a:rPr>
              <a:t>Hymenolopsis</a:t>
            </a:r>
            <a:r>
              <a:rPr lang="en-US" i="1" dirty="0">
                <a:effectLst>
                  <a:outerShdw blurRad="38100" dist="38100" dir="2700000" algn="tl">
                    <a:srgbClr val="000000">
                      <a:alpha val="43137"/>
                    </a:srgbClr>
                  </a:outerShdw>
                </a:effectLst>
                <a:cs typeface="Arial" panose="020B0604020202020204" pitchFamily="34" charset="0"/>
              </a:rPr>
              <a:t> nana</a:t>
            </a:r>
          </a:p>
          <a:p>
            <a:pPr>
              <a:defRPr/>
            </a:pPr>
            <a:r>
              <a:rPr lang="en-US" i="1" dirty="0" err="1">
                <a:effectLst>
                  <a:outerShdw blurRad="38100" dist="38100" dir="2700000" algn="tl">
                    <a:srgbClr val="000000">
                      <a:alpha val="43137"/>
                    </a:srgbClr>
                  </a:outerShdw>
                </a:effectLst>
                <a:cs typeface="Arial" panose="020B0604020202020204" pitchFamily="34" charset="0"/>
              </a:rPr>
              <a:t>Taenia</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saginata</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err="1">
                <a:effectLst>
                  <a:outerShdw blurRad="38100" dist="38100" dir="2700000" algn="tl">
                    <a:srgbClr val="000000">
                      <a:alpha val="43137"/>
                    </a:srgbClr>
                  </a:outerShdw>
                </a:effectLst>
                <a:cs typeface="Arial" panose="020B0604020202020204" pitchFamily="34" charset="0"/>
              </a:rPr>
              <a:t>Taenia</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solium</a:t>
            </a:r>
            <a:endParaRPr lang="en-US" i="1" dirty="0">
              <a:effectLst>
                <a:outerShdw blurRad="38100" dist="38100" dir="2700000" algn="tl">
                  <a:srgbClr val="000000">
                    <a:alpha val="43137"/>
                  </a:srgbClr>
                </a:outerShdw>
              </a:effectLst>
              <a:cs typeface="Arial" panose="020B0604020202020204" pitchFamily="34" charset="0"/>
            </a:endParaRPr>
          </a:p>
        </p:txBody>
      </p:sp>
      <p:sp>
        <p:nvSpPr>
          <p:cNvPr id="17" name="TextBox 16">
            <a:extLst>
              <a:ext uri="{FF2B5EF4-FFF2-40B4-BE49-F238E27FC236}">
                <a16:creationId xmlns:a16="http://schemas.microsoft.com/office/drawing/2014/main" id="{B71F94D9-4EB7-EF40-835F-1A20E30F623A}"/>
              </a:ext>
            </a:extLst>
          </p:cNvPr>
          <p:cNvSpPr txBox="1"/>
          <p:nvPr/>
        </p:nvSpPr>
        <p:spPr>
          <a:xfrm>
            <a:off x="7499058" y="3558539"/>
            <a:ext cx="2553135" cy="2585323"/>
          </a:xfrm>
          <a:prstGeom prst="rect">
            <a:avLst/>
          </a:prstGeom>
          <a:noFill/>
        </p:spPr>
        <p:txBody>
          <a:bodyPr wrap="none">
            <a:spAutoFit/>
          </a:bodyPr>
          <a:lstStyle/>
          <a:p>
            <a:pPr>
              <a:defRPr/>
            </a:pPr>
            <a:r>
              <a:rPr lang="en-US" i="1" dirty="0" err="1">
                <a:effectLst>
                  <a:outerShdw blurRad="38100" dist="38100" dir="2700000" algn="tl">
                    <a:srgbClr val="000000">
                      <a:alpha val="43137"/>
                    </a:srgbClr>
                  </a:outerShdw>
                </a:effectLst>
                <a:cs typeface="Arial" panose="020B0604020202020204" pitchFamily="34" charset="0"/>
              </a:rPr>
              <a:t>Fasciolopsis</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buski</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err="1">
                <a:effectLst>
                  <a:outerShdw blurRad="38100" dist="38100" dir="2700000" algn="tl">
                    <a:srgbClr val="000000">
                      <a:alpha val="43137"/>
                    </a:srgbClr>
                  </a:outerShdw>
                </a:effectLst>
                <a:cs typeface="Arial" panose="020B0604020202020204" pitchFamily="34" charset="0"/>
              </a:rPr>
              <a:t>Fasciola</a:t>
            </a:r>
            <a:r>
              <a:rPr lang="en-US" i="1" dirty="0">
                <a:effectLst>
                  <a:outerShdw blurRad="38100" dist="38100" dir="2700000" algn="tl">
                    <a:srgbClr val="000000">
                      <a:alpha val="43137"/>
                    </a:srgbClr>
                  </a:outerShdw>
                </a:effectLst>
                <a:cs typeface="Arial" panose="020B0604020202020204" pitchFamily="34" charset="0"/>
              </a:rPr>
              <a:t> hepatica</a:t>
            </a:r>
          </a:p>
          <a:p>
            <a:pPr>
              <a:defRPr/>
            </a:pPr>
            <a:r>
              <a:rPr lang="en-US" i="1" dirty="0" err="1">
                <a:effectLst>
                  <a:outerShdw blurRad="38100" dist="38100" dir="2700000" algn="tl">
                    <a:srgbClr val="000000">
                      <a:alpha val="43137"/>
                    </a:srgbClr>
                  </a:outerShdw>
                </a:effectLst>
                <a:cs typeface="Arial" panose="020B0604020202020204" pitchFamily="34" charset="0"/>
              </a:rPr>
              <a:t>Clonorchis</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sinensis</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err="1">
                <a:effectLst>
                  <a:outerShdw blurRad="38100" dist="38100" dir="2700000" algn="tl">
                    <a:srgbClr val="000000">
                      <a:alpha val="43137"/>
                    </a:srgbClr>
                  </a:outerShdw>
                </a:effectLst>
                <a:cs typeface="Arial" panose="020B0604020202020204" pitchFamily="34" charset="0"/>
              </a:rPr>
              <a:t>Paragonimus</a:t>
            </a:r>
            <a:r>
              <a:rPr lang="en-US" i="1" dirty="0">
                <a:effectLst>
                  <a:outerShdw blurRad="38100" dist="38100" dir="2700000" algn="tl">
                    <a:srgbClr val="000000">
                      <a:alpha val="43137"/>
                    </a:srgbClr>
                  </a:outerShdw>
                </a:effectLst>
                <a:cs typeface="Arial" panose="020B0604020202020204" pitchFamily="34" charset="0"/>
              </a:rPr>
              <a:t> </a:t>
            </a:r>
            <a:r>
              <a:rPr lang="en-US" i="1" dirty="0" err="1">
                <a:effectLst>
                  <a:outerShdw blurRad="38100" dist="38100" dir="2700000" algn="tl">
                    <a:srgbClr val="000000">
                      <a:alpha val="43137"/>
                    </a:srgbClr>
                  </a:outerShdw>
                </a:effectLst>
                <a:cs typeface="Arial" panose="020B0604020202020204" pitchFamily="34" charset="0"/>
              </a:rPr>
              <a:t>westermani</a:t>
            </a:r>
            <a:endParaRPr lang="en-US" i="1" dirty="0">
              <a:effectLst>
                <a:outerShdw blurRad="38100" dist="38100" dir="2700000" algn="tl">
                  <a:srgbClr val="000000">
                    <a:alpha val="43137"/>
                  </a:srgbClr>
                </a:outerShdw>
              </a:effectLst>
              <a:cs typeface="Arial" panose="020B0604020202020204" pitchFamily="34" charset="0"/>
            </a:endParaRPr>
          </a:p>
          <a:p>
            <a:pPr>
              <a:defRPr/>
            </a:pP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a:effectLst>
                  <a:outerShdw blurRad="38100" dist="38100" dir="2700000" algn="tl">
                    <a:srgbClr val="000000">
                      <a:alpha val="43137"/>
                    </a:srgbClr>
                  </a:outerShdw>
                </a:effectLst>
                <a:cs typeface="Arial" panose="020B0604020202020204" pitchFamily="34" charset="0"/>
              </a:rPr>
              <a:t>Schistosoma</a:t>
            </a:r>
          </a:p>
          <a:p>
            <a:pPr>
              <a:defRPr/>
            </a:pPr>
            <a:r>
              <a:rPr lang="en-US" i="1" dirty="0">
                <a:effectLst>
                  <a:outerShdw blurRad="38100" dist="38100" dir="2700000" algn="tl">
                    <a:srgbClr val="000000">
                      <a:alpha val="43137"/>
                    </a:srgbClr>
                  </a:outerShdw>
                </a:effectLst>
                <a:cs typeface="Arial" panose="020B0604020202020204" pitchFamily="34" charset="0"/>
              </a:rPr>
              <a:t>      - </a:t>
            </a:r>
            <a:r>
              <a:rPr lang="en-US" i="1" dirty="0" err="1">
                <a:effectLst>
                  <a:outerShdw blurRad="38100" dist="38100" dir="2700000" algn="tl">
                    <a:srgbClr val="000000">
                      <a:alpha val="43137"/>
                    </a:srgbClr>
                  </a:outerShdw>
                </a:effectLst>
                <a:cs typeface="Arial" panose="020B0604020202020204" pitchFamily="34" charset="0"/>
              </a:rPr>
              <a:t>mansoni</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a:effectLst>
                  <a:outerShdw blurRad="38100" dist="38100" dir="2700000" algn="tl">
                    <a:srgbClr val="000000">
                      <a:alpha val="43137"/>
                    </a:srgbClr>
                  </a:outerShdw>
                </a:effectLst>
                <a:cs typeface="Arial" panose="020B0604020202020204" pitchFamily="34" charset="0"/>
              </a:rPr>
              <a:t>      - </a:t>
            </a:r>
            <a:r>
              <a:rPr lang="en-US" i="1" dirty="0" err="1">
                <a:effectLst>
                  <a:outerShdw blurRad="38100" dist="38100" dir="2700000" algn="tl">
                    <a:srgbClr val="000000">
                      <a:alpha val="43137"/>
                    </a:srgbClr>
                  </a:outerShdw>
                </a:effectLst>
                <a:cs typeface="Arial" panose="020B0604020202020204" pitchFamily="34" charset="0"/>
              </a:rPr>
              <a:t>japonicum</a:t>
            </a:r>
            <a:endParaRPr lang="en-US" i="1" dirty="0">
              <a:effectLst>
                <a:outerShdw blurRad="38100" dist="38100" dir="2700000" algn="tl">
                  <a:srgbClr val="000000">
                    <a:alpha val="43137"/>
                  </a:srgbClr>
                </a:outerShdw>
              </a:effectLst>
              <a:cs typeface="Arial" panose="020B0604020202020204" pitchFamily="34" charset="0"/>
            </a:endParaRPr>
          </a:p>
          <a:p>
            <a:pPr>
              <a:defRPr/>
            </a:pPr>
            <a:r>
              <a:rPr lang="en-US" i="1" dirty="0">
                <a:effectLst>
                  <a:outerShdw blurRad="38100" dist="38100" dir="2700000" algn="tl">
                    <a:srgbClr val="000000">
                      <a:alpha val="43137"/>
                    </a:srgbClr>
                  </a:outerShdw>
                </a:effectLst>
                <a:cs typeface="Arial" panose="020B0604020202020204" pitchFamily="34" charset="0"/>
              </a:rPr>
              <a:t>      - </a:t>
            </a:r>
            <a:r>
              <a:rPr lang="en-US" i="1" dirty="0" err="1">
                <a:effectLst>
                  <a:outerShdw blurRad="38100" dist="38100" dir="2700000" algn="tl">
                    <a:srgbClr val="000000">
                      <a:alpha val="43137"/>
                    </a:srgbClr>
                  </a:outerShdw>
                </a:effectLst>
                <a:cs typeface="Arial" panose="020B0604020202020204" pitchFamily="34" charset="0"/>
              </a:rPr>
              <a:t>haematobium</a:t>
            </a:r>
            <a:endParaRPr lang="en-US" i="1" dirty="0">
              <a:effectLst>
                <a:outerShdw blurRad="38100" dist="38100" dir="2700000" algn="tl">
                  <a:srgbClr val="000000">
                    <a:alpha val="43137"/>
                  </a:srgbClr>
                </a:outerShdw>
              </a:effectLst>
              <a:cs typeface="Arial" panose="020B0604020202020204" pitchFamily="34" charset="0"/>
            </a:endParaRPr>
          </a:p>
        </p:txBody>
      </p:sp>
      <p:cxnSp>
        <p:nvCxnSpPr>
          <p:cNvPr id="19" name="Straight Connector 18">
            <a:extLst>
              <a:ext uri="{FF2B5EF4-FFF2-40B4-BE49-F238E27FC236}">
                <a16:creationId xmlns:a16="http://schemas.microsoft.com/office/drawing/2014/main" id="{1E0DAD6A-06EF-934F-9C6A-823813AB0F53}"/>
              </a:ext>
            </a:extLst>
          </p:cNvPr>
          <p:cNvCxnSpPr>
            <a:cxnSpLocks/>
            <a:stCxn id="14" idx="2"/>
            <a:endCxn id="12" idx="0"/>
          </p:cNvCxnSpPr>
          <p:nvPr/>
        </p:nvCxnSpPr>
        <p:spPr>
          <a:xfrm flipH="1">
            <a:off x="3223306" y="2358869"/>
            <a:ext cx="2742650" cy="701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B51D11-00F3-BA44-BEDE-457BE94C8A35}"/>
              </a:ext>
            </a:extLst>
          </p:cNvPr>
          <p:cNvCxnSpPr>
            <a:stCxn id="13" idx="2"/>
            <a:endCxn id="10" idx="0"/>
          </p:cNvCxnSpPr>
          <p:nvPr/>
        </p:nvCxnSpPr>
        <p:spPr>
          <a:xfrm flipH="1">
            <a:off x="5776652" y="2371542"/>
            <a:ext cx="189305" cy="701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EEC770-8132-8043-A722-C1DD5C98AC8C}"/>
              </a:ext>
            </a:extLst>
          </p:cNvPr>
          <p:cNvCxnSpPr>
            <a:stCxn id="13" idx="2"/>
            <a:endCxn id="7" idx="0"/>
          </p:cNvCxnSpPr>
          <p:nvPr/>
        </p:nvCxnSpPr>
        <p:spPr>
          <a:xfrm>
            <a:off x="5965956" y="2371541"/>
            <a:ext cx="2502544" cy="6891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887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60E88-5EF7-4869-965B-10A38FF2E84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Key points</a:t>
            </a:r>
          </a:p>
        </p:txBody>
      </p:sp>
      <p:graphicFrame>
        <p:nvGraphicFramePr>
          <p:cNvPr id="5" name="Content Placeholder 2">
            <a:extLst>
              <a:ext uri="{FF2B5EF4-FFF2-40B4-BE49-F238E27FC236}">
                <a16:creationId xmlns:a16="http://schemas.microsoft.com/office/drawing/2014/main" id="{10E98D55-CCDC-8D04-2DFC-B2BFA9127E6B}"/>
              </a:ext>
            </a:extLst>
          </p:cNvPr>
          <p:cNvGraphicFramePr>
            <a:graphicFrameLocks noGrp="1"/>
          </p:cNvGraphicFramePr>
          <p:nvPr>
            <p:ph idx="1"/>
            <p:extLst>
              <p:ext uri="{D42A27DB-BD31-4B8C-83A1-F6EECF244321}">
                <p14:modId xmlns:p14="http://schemas.microsoft.com/office/powerpoint/2010/main" val="386951313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601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D227-6856-4548-A586-2CC66B81E474}"/>
              </a:ext>
            </a:extLst>
          </p:cNvPr>
          <p:cNvSpPr>
            <a:spLocks noGrp="1"/>
          </p:cNvSpPr>
          <p:nvPr>
            <p:ph type="title"/>
          </p:nvPr>
        </p:nvSpPr>
        <p:spPr/>
        <p:txBody>
          <a:bodyPr/>
          <a:lstStyle/>
          <a:p>
            <a:r>
              <a:rPr lang="en-US" dirty="0"/>
              <a:t>Photo quiz</a:t>
            </a:r>
          </a:p>
        </p:txBody>
      </p:sp>
      <p:pic>
        <p:nvPicPr>
          <p:cNvPr id="4" name="Picture 10" descr="Enterobiasis%20egg1">
            <a:extLst>
              <a:ext uri="{FF2B5EF4-FFF2-40B4-BE49-F238E27FC236}">
                <a16:creationId xmlns:a16="http://schemas.microsoft.com/office/drawing/2014/main" id="{610D5A7F-A682-4B1A-A8EA-C106EDB55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150" y="1327030"/>
            <a:ext cx="2022138" cy="22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1618857-6358-4699-9B71-69C69F106D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79" t="26756" r="32098" b="35021"/>
          <a:stretch/>
        </p:blipFill>
        <p:spPr>
          <a:xfrm>
            <a:off x="4022248" y="1442935"/>
            <a:ext cx="2674620" cy="2057400"/>
          </a:xfrm>
          <a:prstGeom prst="rect">
            <a:avLst/>
          </a:prstGeom>
        </p:spPr>
      </p:pic>
      <p:pic>
        <p:nvPicPr>
          <p:cNvPr id="6" name="Picture 13" descr="toxocara egg">
            <a:extLst>
              <a:ext uri="{FF2B5EF4-FFF2-40B4-BE49-F238E27FC236}">
                <a16:creationId xmlns:a16="http://schemas.microsoft.com/office/drawing/2014/main" id="{9F6AE3D8-3214-47A0-921B-C7E00ED59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04" y="3780416"/>
            <a:ext cx="2302245" cy="247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america">
            <a:extLst>
              <a:ext uri="{FF2B5EF4-FFF2-40B4-BE49-F238E27FC236}">
                <a16:creationId xmlns:a16="http://schemas.microsoft.com/office/drawing/2014/main" id="{3CD0CD6D-C4C8-4E55-932D-1DD05C8AD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8538" y="3616242"/>
            <a:ext cx="238833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kWormStrongLarva_Fig7">
            <a:extLst>
              <a:ext uri="{FF2B5EF4-FFF2-40B4-BE49-F238E27FC236}">
                <a16:creationId xmlns:a16="http://schemas.microsoft.com/office/drawing/2014/main" id="{7E13DE5A-3571-472B-82C6-06A40ABDD4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28"/>
          <a:stretch/>
        </p:blipFill>
        <p:spPr bwMode="auto">
          <a:xfrm>
            <a:off x="6983157" y="1613941"/>
            <a:ext cx="3608643" cy="461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999C3BC-702D-40A0-9D20-8077B30EF8A0}"/>
              </a:ext>
            </a:extLst>
          </p:cNvPr>
          <p:cNvSpPr/>
          <p:nvPr/>
        </p:nvSpPr>
        <p:spPr>
          <a:xfrm>
            <a:off x="7696200" y="5410200"/>
            <a:ext cx="2286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247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8" name="Rectangle 327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0" name="Rectangle 327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2" name="Rectangle 327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0" name="Title 1">
            <a:extLst>
              <a:ext uri="{FF2B5EF4-FFF2-40B4-BE49-F238E27FC236}">
                <a16:creationId xmlns:a16="http://schemas.microsoft.com/office/drawing/2014/main" id="{28FDFFB3-1FA4-A145-A29D-352FD02E09BA}"/>
              </a:ext>
            </a:extLst>
          </p:cNvPr>
          <p:cNvSpPr>
            <a:spLocks noGrp="1" noChangeArrowheads="1"/>
          </p:cNvSpPr>
          <p:nvPr>
            <p:ph type="title"/>
          </p:nvPr>
        </p:nvSpPr>
        <p:spPr>
          <a:xfrm>
            <a:off x="1371597" y="348865"/>
            <a:ext cx="10044023" cy="877729"/>
          </a:xfrm>
        </p:spPr>
        <p:txBody>
          <a:bodyPr anchor="ctr">
            <a:normAutofit/>
          </a:bodyPr>
          <a:lstStyle/>
          <a:p>
            <a:r>
              <a:rPr lang="en-US" altLang="en-US" sz="4000" b="1">
                <a:solidFill>
                  <a:srgbClr val="FFFFFF"/>
                </a:solidFill>
                <a:latin typeface="+mn-lt"/>
                <a:cs typeface="Arial" panose="020B0604020202020204" pitchFamily="34" charset="0"/>
              </a:rPr>
              <a:t>Cestodes (Tapeworms)</a:t>
            </a:r>
          </a:p>
        </p:txBody>
      </p:sp>
      <p:graphicFrame>
        <p:nvGraphicFramePr>
          <p:cNvPr id="32772" name="Content Placeholder 5">
            <a:extLst>
              <a:ext uri="{FF2B5EF4-FFF2-40B4-BE49-F238E27FC236}">
                <a16:creationId xmlns:a16="http://schemas.microsoft.com/office/drawing/2014/main" id="{A8A4921B-48F8-47DA-82EC-4972EDA17B53}"/>
              </a:ext>
            </a:extLst>
          </p:cNvPr>
          <p:cNvGraphicFramePr>
            <a:graphicFrameLocks noGrp="1"/>
          </p:cNvGraphicFramePr>
          <p:nvPr>
            <p:ph idx="1"/>
            <p:extLst>
              <p:ext uri="{D42A27DB-BD31-4B8C-83A1-F6EECF244321}">
                <p14:modId xmlns:p14="http://schemas.microsoft.com/office/powerpoint/2010/main" val="42269256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83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E1F7C-24A6-D444-845C-6F4BE570B9A2}"/>
              </a:ext>
            </a:extLst>
          </p:cNvPr>
          <p:cNvSpPr>
            <a:spLocks noGrp="1"/>
          </p:cNvSpPr>
          <p:nvPr>
            <p:ph type="title"/>
          </p:nvPr>
        </p:nvSpPr>
        <p:spPr/>
        <p:txBody>
          <a:bodyPr/>
          <a:lstStyle/>
          <a:p>
            <a:r>
              <a:rPr lang="en-US" dirty="0">
                <a:latin typeface="+mn-lt"/>
                <a:cs typeface="Arial" panose="020B0604020202020204" pitchFamily="34" charset="0"/>
              </a:rPr>
              <a:t>Cestodes (Tapeworms)</a:t>
            </a:r>
          </a:p>
        </p:txBody>
      </p:sp>
      <p:sp>
        <p:nvSpPr>
          <p:cNvPr id="5" name="Content Placeholder 4">
            <a:extLst>
              <a:ext uri="{FF2B5EF4-FFF2-40B4-BE49-F238E27FC236}">
                <a16:creationId xmlns:a16="http://schemas.microsoft.com/office/drawing/2014/main" id="{A62D8294-2398-D647-962A-D6FBA9DA8309}"/>
              </a:ext>
            </a:extLst>
          </p:cNvPr>
          <p:cNvSpPr>
            <a:spLocks noGrp="1"/>
          </p:cNvSpPr>
          <p:nvPr>
            <p:ph idx="1"/>
          </p:nvPr>
        </p:nvSpPr>
        <p:spPr>
          <a:xfrm>
            <a:off x="838200" y="1825625"/>
            <a:ext cx="4876800" cy="4351338"/>
          </a:xfrm>
        </p:spPr>
        <p:txBody>
          <a:bodyPr>
            <a:normAutofit fontScale="92500"/>
          </a:bodyPr>
          <a:lstStyle/>
          <a:p>
            <a:r>
              <a:rPr lang="en-US" dirty="0">
                <a:cs typeface="Arial" panose="020B0604020202020204" pitchFamily="34" charset="0"/>
              </a:rPr>
              <a:t>Scolex=“head”</a:t>
            </a:r>
          </a:p>
          <a:p>
            <a:r>
              <a:rPr lang="en-US" dirty="0">
                <a:cs typeface="Arial" panose="020B0604020202020204" pitchFamily="34" charset="0"/>
              </a:rPr>
              <a:t>Can be armed (hooks) or unarmed (no hooks)</a:t>
            </a:r>
          </a:p>
          <a:p>
            <a:r>
              <a:rPr lang="en-US" dirty="0">
                <a:cs typeface="Arial" panose="020B0604020202020204" pitchFamily="34" charset="0"/>
              </a:rPr>
              <a:t>Tapeworm elongates by producing proglottids</a:t>
            </a:r>
          </a:p>
          <a:p>
            <a:r>
              <a:rPr lang="en-US" i="1" dirty="0">
                <a:cs typeface="Arial" panose="020B0604020202020204" pitchFamily="34" charset="0"/>
              </a:rPr>
              <a:t>Taenia </a:t>
            </a:r>
            <a:r>
              <a:rPr lang="en-US" i="1" dirty="0" err="1">
                <a:cs typeface="Arial" panose="020B0604020202020204" pitchFamily="34" charset="0"/>
              </a:rPr>
              <a:t>solium</a:t>
            </a:r>
            <a:r>
              <a:rPr lang="en-US" dirty="0">
                <a:cs typeface="Arial" panose="020B0604020202020204" pitchFamily="34" charset="0"/>
              </a:rPr>
              <a:t>=“Pork Tapeworm”</a:t>
            </a:r>
          </a:p>
          <a:p>
            <a:r>
              <a:rPr lang="en-US" i="1" dirty="0">
                <a:cs typeface="Arial" panose="020B0604020202020204" pitchFamily="34" charset="0"/>
              </a:rPr>
              <a:t>Taenia </a:t>
            </a:r>
            <a:r>
              <a:rPr lang="en-US" i="1" dirty="0" err="1">
                <a:cs typeface="Arial" panose="020B0604020202020204" pitchFamily="34" charset="0"/>
              </a:rPr>
              <a:t>saginata</a:t>
            </a:r>
            <a:r>
              <a:rPr lang="en-US" dirty="0">
                <a:cs typeface="Arial" panose="020B0604020202020204" pitchFamily="34" charset="0"/>
              </a:rPr>
              <a:t>=“Beef Tapeworm”</a:t>
            </a:r>
          </a:p>
          <a:p>
            <a:r>
              <a:rPr lang="en-US" i="1" dirty="0" err="1">
                <a:cs typeface="Arial" panose="020B0604020202020204" pitchFamily="34" charset="0"/>
              </a:rPr>
              <a:t>Dibothriocephalus</a:t>
            </a:r>
            <a:r>
              <a:rPr lang="en-US" i="1" dirty="0">
                <a:cs typeface="Arial" panose="020B0604020202020204" pitchFamily="34" charset="0"/>
              </a:rPr>
              <a:t> latus </a:t>
            </a:r>
            <a:r>
              <a:rPr lang="en-US" dirty="0">
                <a:cs typeface="Arial" panose="020B0604020202020204" pitchFamily="34" charset="0"/>
              </a:rPr>
              <a:t>=“Fish Tapeworm”</a:t>
            </a:r>
          </a:p>
          <a:p>
            <a:endParaRPr lang="en-US" dirty="0">
              <a:cs typeface="Arial" panose="020B0604020202020204" pitchFamily="34" charset="0"/>
            </a:endParaRPr>
          </a:p>
        </p:txBody>
      </p:sp>
      <p:sp>
        <p:nvSpPr>
          <p:cNvPr id="6" name="object 9">
            <a:extLst>
              <a:ext uri="{FF2B5EF4-FFF2-40B4-BE49-F238E27FC236}">
                <a16:creationId xmlns:a16="http://schemas.microsoft.com/office/drawing/2014/main" id="{A1CEFAF6-699B-F547-BA14-D5F5423E4021}"/>
              </a:ext>
            </a:extLst>
          </p:cNvPr>
          <p:cNvSpPr/>
          <p:nvPr/>
        </p:nvSpPr>
        <p:spPr>
          <a:xfrm>
            <a:off x="5943600" y="1825625"/>
            <a:ext cx="4395236" cy="35083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953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6CBA64-1120-3B45-9D05-6885D33F6E3A}"/>
              </a:ext>
            </a:extLst>
          </p:cNvPr>
          <p:cNvSpPr>
            <a:spLocks noGrp="1"/>
          </p:cNvSpPr>
          <p:nvPr>
            <p:ph type="title"/>
          </p:nvPr>
        </p:nvSpPr>
        <p:spPr>
          <a:xfrm>
            <a:off x="1371597" y="348865"/>
            <a:ext cx="10044023" cy="877729"/>
          </a:xfrm>
        </p:spPr>
        <p:txBody>
          <a:bodyPr anchor="ctr">
            <a:normAutofit/>
          </a:bodyPr>
          <a:lstStyle/>
          <a:p>
            <a:r>
              <a:rPr lang="en-US" sz="4000" i="1">
                <a:solidFill>
                  <a:srgbClr val="FFFFFF"/>
                </a:solidFill>
                <a:latin typeface="+mn-lt"/>
                <a:cs typeface="Arial" panose="020B0604020202020204" pitchFamily="34" charset="0"/>
              </a:rPr>
              <a:t>Taenia</a:t>
            </a:r>
            <a:r>
              <a:rPr lang="en-US" sz="4000">
                <a:solidFill>
                  <a:srgbClr val="FFFFFF"/>
                </a:solidFill>
                <a:latin typeface="+mn-lt"/>
                <a:cs typeface="Arial" panose="020B0604020202020204" pitchFamily="34" charset="0"/>
              </a:rPr>
              <a:t> spp.</a:t>
            </a:r>
          </a:p>
        </p:txBody>
      </p:sp>
      <p:graphicFrame>
        <p:nvGraphicFramePr>
          <p:cNvPr id="7" name="Table 4">
            <a:extLst>
              <a:ext uri="{FF2B5EF4-FFF2-40B4-BE49-F238E27FC236}">
                <a16:creationId xmlns:a16="http://schemas.microsoft.com/office/drawing/2014/main" id="{52B76DCE-34E2-484A-B463-76FDDD3B1EBA}"/>
              </a:ext>
            </a:extLst>
          </p:cNvPr>
          <p:cNvGraphicFramePr>
            <a:graphicFrameLocks noGrp="1"/>
          </p:cNvGraphicFramePr>
          <p:nvPr>
            <p:ph idx="1"/>
          </p:nvPr>
        </p:nvGraphicFramePr>
        <p:xfrm>
          <a:off x="644056" y="2516738"/>
          <a:ext cx="10927830" cy="3384491"/>
        </p:xfrm>
        <a:graphic>
          <a:graphicData uri="http://schemas.openxmlformats.org/drawingml/2006/table">
            <a:tbl>
              <a:tblPr firstRow="1" bandRow="1">
                <a:tableStyleId>{5C22544A-7EE6-4342-B048-85BDC9FD1C3A}</a:tableStyleId>
              </a:tblPr>
              <a:tblGrid>
                <a:gridCol w="5463915">
                  <a:extLst>
                    <a:ext uri="{9D8B030D-6E8A-4147-A177-3AD203B41FA5}">
                      <a16:colId xmlns:a16="http://schemas.microsoft.com/office/drawing/2014/main" val="569961489"/>
                    </a:ext>
                  </a:extLst>
                </a:gridCol>
                <a:gridCol w="5463915">
                  <a:extLst>
                    <a:ext uri="{9D8B030D-6E8A-4147-A177-3AD203B41FA5}">
                      <a16:colId xmlns:a16="http://schemas.microsoft.com/office/drawing/2014/main" val="1486247150"/>
                    </a:ext>
                  </a:extLst>
                </a:gridCol>
              </a:tblGrid>
              <a:tr h="502095">
                <a:tc>
                  <a:txBody>
                    <a:bodyPr/>
                    <a:lstStyle/>
                    <a:p>
                      <a:pPr algn="ctr"/>
                      <a:r>
                        <a:rPr lang="en-US" sz="2400" i="1">
                          <a:latin typeface="+mn-lt"/>
                          <a:cs typeface="Arial" panose="020B0604020202020204" pitchFamily="34" charset="0"/>
                        </a:rPr>
                        <a:t>Taenia </a:t>
                      </a:r>
                      <a:r>
                        <a:rPr lang="en-US" sz="2400" i="1" err="1">
                          <a:latin typeface="+mn-lt"/>
                          <a:cs typeface="Arial" panose="020B0604020202020204" pitchFamily="34" charset="0"/>
                        </a:rPr>
                        <a:t>saginata</a:t>
                      </a:r>
                      <a:endParaRPr lang="en-US" sz="2400" i="1">
                        <a:latin typeface="+mn-lt"/>
                        <a:cs typeface="Arial" panose="020B0604020202020204" pitchFamily="34" charset="0"/>
                      </a:endParaRPr>
                    </a:p>
                  </a:txBody>
                  <a:tcPr marL="92980" marR="92980" marT="46490" marB="46490" anchor="ctr"/>
                </a:tc>
                <a:tc>
                  <a:txBody>
                    <a:bodyPr/>
                    <a:lstStyle/>
                    <a:p>
                      <a:pPr algn="ctr"/>
                      <a:r>
                        <a:rPr lang="en-US" sz="2400" i="1">
                          <a:latin typeface="+mn-lt"/>
                          <a:cs typeface="Arial" panose="020B0604020202020204" pitchFamily="34" charset="0"/>
                        </a:rPr>
                        <a:t>Taenia </a:t>
                      </a:r>
                      <a:r>
                        <a:rPr lang="en-US" sz="2400" i="1" err="1">
                          <a:latin typeface="+mn-lt"/>
                          <a:cs typeface="Arial" panose="020B0604020202020204" pitchFamily="34" charset="0"/>
                        </a:rPr>
                        <a:t>solium</a:t>
                      </a:r>
                      <a:endParaRPr lang="en-US" sz="2400" i="1">
                        <a:latin typeface="+mn-lt"/>
                        <a:cs typeface="Arial" panose="020B0604020202020204" pitchFamily="34" charset="0"/>
                      </a:endParaRPr>
                    </a:p>
                  </a:txBody>
                  <a:tcPr marL="92980" marR="92980" marT="46490" marB="46490" anchor="ctr"/>
                </a:tc>
                <a:extLst>
                  <a:ext uri="{0D108BD9-81ED-4DB2-BD59-A6C34878D82A}">
                    <a16:rowId xmlns:a16="http://schemas.microsoft.com/office/drawing/2014/main" val="3978214626"/>
                  </a:ext>
                </a:extLst>
              </a:tr>
              <a:tr h="502095">
                <a:tc>
                  <a:txBody>
                    <a:bodyPr/>
                    <a:lstStyle/>
                    <a:p>
                      <a:pPr algn="ctr"/>
                      <a:r>
                        <a:rPr lang="en-US" sz="2400">
                          <a:latin typeface="+mn-lt"/>
                          <a:cs typeface="Arial" panose="020B0604020202020204" pitchFamily="34" charset="0"/>
                        </a:rPr>
                        <a:t>Beef tapeworm</a:t>
                      </a:r>
                    </a:p>
                  </a:txBody>
                  <a:tcPr marL="92980" marR="92980" marT="46490" marB="46490" anchor="ctr"/>
                </a:tc>
                <a:tc>
                  <a:txBody>
                    <a:bodyPr/>
                    <a:lstStyle/>
                    <a:p>
                      <a:pPr algn="ctr"/>
                      <a:r>
                        <a:rPr lang="en-US" sz="2400">
                          <a:latin typeface="+mn-lt"/>
                          <a:cs typeface="Arial" panose="020B0604020202020204" pitchFamily="34" charset="0"/>
                        </a:rPr>
                        <a:t>Pork tapeworm</a:t>
                      </a:r>
                    </a:p>
                  </a:txBody>
                  <a:tcPr marL="92980" marR="92980" marT="46490" marB="46490" anchor="ctr"/>
                </a:tc>
                <a:extLst>
                  <a:ext uri="{0D108BD9-81ED-4DB2-BD59-A6C34878D82A}">
                    <a16:rowId xmlns:a16="http://schemas.microsoft.com/office/drawing/2014/main" val="2862409762"/>
                  </a:ext>
                </a:extLst>
              </a:tr>
              <a:tr h="502095">
                <a:tc>
                  <a:txBody>
                    <a:bodyPr/>
                    <a:lstStyle/>
                    <a:p>
                      <a:pPr algn="ctr"/>
                      <a:r>
                        <a:rPr lang="en-US" sz="2400">
                          <a:latin typeface="+mn-lt"/>
                          <a:cs typeface="Arial" panose="020B0604020202020204" pitchFamily="34" charset="0"/>
                        </a:rPr>
                        <a:t>Scolex: 4 suckers</a:t>
                      </a:r>
                    </a:p>
                  </a:txBody>
                  <a:tcPr marL="92980" marR="92980" marT="46490" marB="46490" anchor="ctr"/>
                </a:tc>
                <a:tc>
                  <a:txBody>
                    <a:bodyPr/>
                    <a:lstStyle/>
                    <a:p>
                      <a:pPr algn="ctr"/>
                      <a:r>
                        <a:rPr lang="en-US" sz="2400">
                          <a:latin typeface="+mn-lt"/>
                          <a:cs typeface="Arial" panose="020B0604020202020204" pitchFamily="34" charset="0"/>
                        </a:rPr>
                        <a:t>Scolex: Ring of thorns/crown</a:t>
                      </a:r>
                    </a:p>
                  </a:txBody>
                  <a:tcPr marL="92980" marR="92980" marT="46490" marB="46490" anchor="ctr"/>
                </a:tc>
                <a:extLst>
                  <a:ext uri="{0D108BD9-81ED-4DB2-BD59-A6C34878D82A}">
                    <a16:rowId xmlns:a16="http://schemas.microsoft.com/office/drawing/2014/main" val="3768280357"/>
                  </a:ext>
                </a:extLst>
              </a:tr>
              <a:tr h="502095">
                <a:tc>
                  <a:txBody>
                    <a:bodyPr/>
                    <a:lstStyle/>
                    <a:p>
                      <a:pPr algn="ctr"/>
                      <a:r>
                        <a:rPr lang="en-US" sz="2400" noProof="0">
                          <a:latin typeface="+mn-lt"/>
                          <a:cs typeface="Arial" panose="020B0604020202020204" pitchFamily="34" charset="0"/>
                        </a:rPr>
                        <a:t>&gt; 12 uterine branches in proglottid</a:t>
                      </a:r>
                    </a:p>
                  </a:txBody>
                  <a:tcPr marL="92980" marR="92980" marT="46490" marB="46490" anchor="ctr"/>
                </a:tc>
                <a:tc>
                  <a:txBody>
                    <a:bodyPr/>
                    <a:lstStyle/>
                    <a:p>
                      <a:pPr algn="ctr"/>
                      <a:r>
                        <a:rPr lang="en-US" sz="2400">
                          <a:latin typeface="+mn-lt"/>
                          <a:cs typeface="Arial" panose="020B0604020202020204" pitchFamily="34" charset="0"/>
                        </a:rPr>
                        <a:t>&lt; 12 uterine branches in proglottid</a:t>
                      </a:r>
                    </a:p>
                  </a:txBody>
                  <a:tcPr marL="92980" marR="92980" marT="46490" marB="46490" anchor="ctr"/>
                </a:tc>
                <a:extLst>
                  <a:ext uri="{0D108BD9-81ED-4DB2-BD59-A6C34878D82A}">
                    <a16:rowId xmlns:a16="http://schemas.microsoft.com/office/drawing/2014/main" val="1676589603"/>
                  </a:ext>
                </a:extLst>
              </a:tr>
              <a:tr h="502095">
                <a:tc>
                  <a:txBody>
                    <a:bodyPr/>
                    <a:lstStyle/>
                    <a:p>
                      <a:pPr algn="ctr"/>
                      <a:r>
                        <a:rPr lang="en-US" sz="2400">
                          <a:latin typeface="+mn-lt"/>
                          <a:cs typeface="Arial" panose="020B0604020202020204" pitchFamily="34" charset="0"/>
                        </a:rPr>
                        <a:t>Ingestion of </a:t>
                      </a:r>
                      <a:r>
                        <a:rPr lang="en-US" sz="2400" err="1">
                          <a:latin typeface="+mn-lt"/>
                          <a:cs typeface="Arial" panose="020B0604020202020204" pitchFamily="34" charset="0"/>
                        </a:rPr>
                        <a:t>cysticerci</a:t>
                      </a:r>
                      <a:r>
                        <a:rPr lang="en-US" sz="2400">
                          <a:latin typeface="+mn-lt"/>
                          <a:cs typeface="Arial" panose="020B0604020202020204" pitchFamily="34" charset="0"/>
                        </a:rPr>
                        <a:t> in beef</a:t>
                      </a:r>
                    </a:p>
                  </a:txBody>
                  <a:tcPr marL="92980" marR="92980" marT="46490" marB="464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a:latin typeface="+mn-lt"/>
                          <a:cs typeface="Arial" panose="020B0604020202020204" pitchFamily="34" charset="0"/>
                        </a:rPr>
                        <a:t>Ingestion of </a:t>
                      </a:r>
                      <a:r>
                        <a:rPr lang="en-US" sz="2400" err="1">
                          <a:latin typeface="+mn-lt"/>
                          <a:cs typeface="Arial" panose="020B0604020202020204" pitchFamily="34" charset="0"/>
                        </a:rPr>
                        <a:t>cysticerci</a:t>
                      </a:r>
                      <a:r>
                        <a:rPr lang="en-US" sz="2400">
                          <a:latin typeface="+mn-lt"/>
                          <a:cs typeface="Arial" panose="020B0604020202020204" pitchFamily="34" charset="0"/>
                        </a:rPr>
                        <a:t> in pork</a:t>
                      </a:r>
                    </a:p>
                  </a:txBody>
                  <a:tcPr marL="92980" marR="92980" marT="46490" marB="46490" anchor="ctr"/>
                </a:tc>
                <a:extLst>
                  <a:ext uri="{0D108BD9-81ED-4DB2-BD59-A6C34878D82A}">
                    <a16:rowId xmlns:a16="http://schemas.microsoft.com/office/drawing/2014/main" val="1632129022"/>
                  </a:ext>
                </a:extLst>
              </a:tr>
              <a:tr h="874016">
                <a:tc>
                  <a:txBody>
                    <a:bodyPr/>
                    <a:lstStyle/>
                    <a:p>
                      <a:pPr algn="ctr"/>
                      <a:r>
                        <a:rPr lang="en-US" sz="2400">
                          <a:latin typeface="+mn-lt"/>
                          <a:cs typeface="Arial" panose="020B0604020202020204" pitchFamily="34" charset="0"/>
                        </a:rPr>
                        <a:t>Ingestion of eggs=no disease in humans</a:t>
                      </a:r>
                    </a:p>
                  </a:txBody>
                  <a:tcPr marL="92980" marR="92980" marT="46490" marB="464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a:latin typeface="+mn-lt"/>
                          <a:cs typeface="Arial" panose="020B0604020202020204" pitchFamily="34" charset="0"/>
                        </a:rPr>
                        <a:t>Ingestion of eggs=cysticercosis</a:t>
                      </a:r>
                    </a:p>
                  </a:txBody>
                  <a:tcPr marL="92980" marR="92980" marT="46490" marB="46490" anchor="ctr"/>
                </a:tc>
                <a:extLst>
                  <a:ext uri="{0D108BD9-81ED-4DB2-BD59-A6C34878D82A}">
                    <a16:rowId xmlns:a16="http://schemas.microsoft.com/office/drawing/2014/main" val="3357879471"/>
                  </a:ext>
                </a:extLst>
              </a:tr>
            </a:tbl>
          </a:graphicData>
        </a:graphic>
      </p:graphicFrame>
    </p:spTree>
    <p:extLst>
      <p:ext uri="{BB962C8B-B14F-4D97-AF65-F5344CB8AC3E}">
        <p14:creationId xmlns:p14="http://schemas.microsoft.com/office/powerpoint/2010/main" val="3937333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6135" name="Rectangle 1761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BE1F7C-24A6-D444-845C-6F4BE570B9A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i="1" kern="1200">
                <a:solidFill>
                  <a:schemeClr val="tx1"/>
                </a:solidFill>
                <a:latin typeface="+mj-lt"/>
                <a:ea typeface="+mj-ea"/>
                <a:cs typeface="+mj-cs"/>
              </a:rPr>
              <a:t>Taenia</a:t>
            </a:r>
            <a:r>
              <a:rPr lang="en-US" sz="6600" kern="1200">
                <a:solidFill>
                  <a:schemeClr val="tx1"/>
                </a:solidFill>
                <a:latin typeface="+mj-lt"/>
                <a:ea typeface="+mj-ea"/>
                <a:cs typeface="+mj-cs"/>
              </a:rPr>
              <a:t> spp: Life Cycle</a:t>
            </a:r>
          </a:p>
        </p:txBody>
      </p:sp>
      <p:sp>
        <p:nvSpPr>
          <p:cNvPr id="176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130" name="Picture 2" descr="lifecycle">
            <a:extLst>
              <a:ext uri="{FF2B5EF4-FFF2-40B4-BE49-F238E27FC236}">
                <a16:creationId xmlns:a16="http://schemas.microsoft.com/office/drawing/2014/main" id="{8D3C677A-89AF-BF48-A707-6889C7CF19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9966" y="640080"/>
            <a:ext cx="7043276"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6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en-US" i="1" dirty="0">
                <a:latin typeface="+mn-lt"/>
                <a:cs typeface="Arial" panose="020B0604020202020204" pitchFamily="34" charset="0"/>
              </a:rPr>
              <a:t>Taenia</a:t>
            </a:r>
            <a:r>
              <a:rPr lang="en-US" dirty="0">
                <a:latin typeface="+mn-lt"/>
                <a:cs typeface="Arial" panose="020B0604020202020204" pitchFamily="34" charset="0"/>
              </a:rPr>
              <a:t> spp.</a:t>
            </a:r>
            <a:endParaRPr lang="en-US" i="1" dirty="0">
              <a:latin typeface="+mn-lt"/>
              <a:cs typeface="Arial" panose="020B0604020202020204" pitchFamily="34" charset="0"/>
            </a:endParaRPr>
          </a:p>
        </p:txBody>
      </p:sp>
      <p:graphicFrame>
        <p:nvGraphicFramePr>
          <p:cNvPr id="246788" name="Content Placeholder 1">
            <a:extLst>
              <a:ext uri="{FF2B5EF4-FFF2-40B4-BE49-F238E27FC236}">
                <a16:creationId xmlns:a16="http://schemas.microsoft.com/office/drawing/2014/main" id="{30E034D5-48EF-C520-28E0-6DC5883BC3A8}"/>
              </a:ext>
            </a:extLst>
          </p:cNvPr>
          <p:cNvGraphicFramePr>
            <a:graphicFrameLocks noGrp="1"/>
          </p:cNvGraphicFramePr>
          <p:nvPr>
            <p:ph idx="1"/>
            <p:extLst>
              <p:ext uri="{D42A27DB-BD31-4B8C-83A1-F6EECF244321}">
                <p14:modId xmlns:p14="http://schemas.microsoft.com/office/powerpoint/2010/main" val="4280346308"/>
              </p:ext>
            </p:extLst>
          </p:nvPr>
        </p:nvGraphicFramePr>
        <p:xfrm>
          <a:off x="838200" y="1402080"/>
          <a:ext cx="5241348" cy="47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7" descr="egg">
            <a:extLst>
              <a:ext uri="{FF2B5EF4-FFF2-40B4-BE49-F238E27FC236}">
                <a16:creationId xmlns:a16="http://schemas.microsoft.com/office/drawing/2014/main" id="{BFC82A29-9598-EB4B-90CF-04C1F2B21C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6695" y="589535"/>
            <a:ext cx="2747089"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8">
            <a:extLst>
              <a:ext uri="{FF2B5EF4-FFF2-40B4-BE49-F238E27FC236}">
                <a16:creationId xmlns:a16="http://schemas.microsoft.com/office/drawing/2014/main" id="{9A7A92B6-E473-3541-A79C-7259038ABB70}"/>
              </a:ext>
            </a:extLst>
          </p:cNvPr>
          <p:cNvSpPr/>
          <p:nvPr/>
        </p:nvSpPr>
        <p:spPr>
          <a:xfrm>
            <a:off x="6346133" y="3747199"/>
            <a:ext cx="4195572" cy="2825496"/>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71171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en-US" i="1" dirty="0">
                <a:latin typeface="+mn-lt"/>
              </a:rPr>
              <a:t>Taenia</a:t>
            </a:r>
            <a:r>
              <a:rPr lang="en-US" dirty="0">
                <a:latin typeface="+mn-lt"/>
              </a:rPr>
              <a:t> scolex</a:t>
            </a:r>
          </a:p>
        </p:txBody>
      </p:sp>
      <p:pic>
        <p:nvPicPr>
          <p:cNvPr id="147461" name="Picture 7" descr="Taenia%20saginata%20scolex%20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374" y="1968814"/>
            <a:ext cx="3851627" cy="427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11" descr="PLATYFIG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484" y="1945001"/>
            <a:ext cx="3780301" cy="427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F00CBB-2286-4B41-9112-4448859D9C7B}"/>
              </a:ext>
            </a:extLst>
          </p:cNvPr>
          <p:cNvSpPr txBox="1"/>
          <p:nvPr/>
        </p:nvSpPr>
        <p:spPr>
          <a:xfrm>
            <a:off x="2895601" y="1447800"/>
            <a:ext cx="2475165" cy="523220"/>
          </a:xfrm>
          <a:prstGeom prst="rect">
            <a:avLst/>
          </a:prstGeom>
          <a:noFill/>
        </p:spPr>
        <p:txBody>
          <a:bodyPr wrap="none" rtlCol="0">
            <a:spAutoFit/>
          </a:bodyPr>
          <a:lstStyle/>
          <a:p>
            <a:r>
              <a:rPr lang="en-US" sz="2800" i="1" dirty="0"/>
              <a:t>Taenia </a:t>
            </a:r>
            <a:r>
              <a:rPr lang="en-US" sz="2800" i="1" dirty="0" err="1"/>
              <a:t>saginata</a:t>
            </a:r>
            <a:endParaRPr lang="en-US" sz="2800" i="1" dirty="0"/>
          </a:p>
        </p:txBody>
      </p:sp>
      <p:sp>
        <p:nvSpPr>
          <p:cNvPr id="7" name="TextBox 6">
            <a:extLst>
              <a:ext uri="{FF2B5EF4-FFF2-40B4-BE49-F238E27FC236}">
                <a16:creationId xmlns:a16="http://schemas.microsoft.com/office/drawing/2014/main" id="{68C633D3-42E6-C543-996F-CD31B29C7A1C}"/>
              </a:ext>
            </a:extLst>
          </p:cNvPr>
          <p:cNvSpPr txBox="1"/>
          <p:nvPr/>
        </p:nvSpPr>
        <p:spPr>
          <a:xfrm>
            <a:off x="7428874" y="1421781"/>
            <a:ext cx="2172326" cy="523220"/>
          </a:xfrm>
          <a:prstGeom prst="rect">
            <a:avLst/>
          </a:prstGeom>
          <a:noFill/>
        </p:spPr>
        <p:txBody>
          <a:bodyPr wrap="none" rtlCol="0">
            <a:spAutoFit/>
          </a:bodyPr>
          <a:lstStyle/>
          <a:p>
            <a:r>
              <a:rPr lang="en-US" sz="2800" i="1" dirty="0"/>
              <a:t>Taenia </a:t>
            </a:r>
            <a:r>
              <a:rPr lang="en-US" sz="2800" i="1" dirty="0" err="1"/>
              <a:t>solium</a:t>
            </a:r>
            <a:endParaRPr lang="en-US" sz="2800" i="1" dirty="0"/>
          </a:p>
        </p:txBody>
      </p:sp>
    </p:spTree>
    <p:extLst>
      <p:ext uri="{BB962C8B-B14F-4D97-AF65-F5344CB8AC3E}">
        <p14:creationId xmlns:p14="http://schemas.microsoft.com/office/powerpoint/2010/main" val="333260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i="1" dirty="0" err="1">
                <a:latin typeface="+mn-lt"/>
              </a:rPr>
              <a:t>Taenia</a:t>
            </a:r>
            <a:r>
              <a:rPr lang="en-US" dirty="0">
                <a:latin typeface="+mn-lt"/>
              </a:rPr>
              <a:t> proglottids</a:t>
            </a:r>
          </a:p>
        </p:txBody>
      </p:sp>
      <p:pic>
        <p:nvPicPr>
          <p:cNvPr id="148486" name="Picture 11" descr="tape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447" y="2196588"/>
            <a:ext cx="3900565" cy="213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3" descr="tapewr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447" y="4475481"/>
            <a:ext cx="3994632" cy="22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Picture 17" descr="120px-Taenia_solium_tapeworm_proglottids_5261_l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149" y="2191304"/>
            <a:ext cx="3772722" cy="202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20" descr="Taenia_solium_proglottid_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148" y="4305662"/>
            <a:ext cx="3772721" cy="22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4BDF887-7346-EA48-B357-8CCB18C1D584}"/>
              </a:ext>
            </a:extLst>
          </p:cNvPr>
          <p:cNvSpPr txBox="1"/>
          <p:nvPr/>
        </p:nvSpPr>
        <p:spPr>
          <a:xfrm>
            <a:off x="2895601" y="1447800"/>
            <a:ext cx="2475165" cy="523220"/>
          </a:xfrm>
          <a:prstGeom prst="rect">
            <a:avLst/>
          </a:prstGeom>
          <a:noFill/>
        </p:spPr>
        <p:txBody>
          <a:bodyPr wrap="none" rtlCol="0">
            <a:spAutoFit/>
          </a:bodyPr>
          <a:lstStyle/>
          <a:p>
            <a:r>
              <a:rPr lang="en-US" sz="2800" i="1" dirty="0"/>
              <a:t>Taenia </a:t>
            </a:r>
            <a:r>
              <a:rPr lang="en-US" sz="2800" i="1" dirty="0" err="1"/>
              <a:t>saginata</a:t>
            </a:r>
            <a:endParaRPr lang="en-US" sz="2800" i="1" dirty="0"/>
          </a:p>
        </p:txBody>
      </p:sp>
      <p:sp>
        <p:nvSpPr>
          <p:cNvPr id="9" name="TextBox 8">
            <a:extLst>
              <a:ext uri="{FF2B5EF4-FFF2-40B4-BE49-F238E27FC236}">
                <a16:creationId xmlns:a16="http://schemas.microsoft.com/office/drawing/2014/main" id="{5EF2798F-09E9-5D4B-AA8E-2AC32CBBFD39}"/>
              </a:ext>
            </a:extLst>
          </p:cNvPr>
          <p:cNvSpPr txBox="1"/>
          <p:nvPr/>
        </p:nvSpPr>
        <p:spPr>
          <a:xfrm>
            <a:off x="7428874" y="1421781"/>
            <a:ext cx="2172326" cy="523220"/>
          </a:xfrm>
          <a:prstGeom prst="rect">
            <a:avLst/>
          </a:prstGeom>
          <a:noFill/>
        </p:spPr>
        <p:txBody>
          <a:bodyPr wrap="none" rtlCol="0">
            <a:spAutoFit/>
          </a:bodyPr>
          <a:lstStyle/>
          <a:p>
            <a:r>
              <a:rPr lang="en-US" sz="2800" i="1" dirty="0"/>
              <a:t>Taenia </a:t>
            </a:r>
            <a:r>
              <a:rPr lang="en-US" sz="2800" i="1" dirty="0" err="1"/>
              <a:t>solium</a:t>
            </a:r>
            <a:endParaRPr lang="en-US" sz="2800" i="1" dirty="0"/>
          </a:p>
        </p:txBody>
      </p:sp>
    </p:spTree>
    <p:extLst>
      <p:ext uri="{BB962C8B-B14F-4D97-AF65-F5344CB8AC3E}">
        <p14:creationId xmlns:p14="http://schemas.microsoft.com/office/powerpoint/2010/main" val="189820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18" name="Rectangle 2"/>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defRPr/>
            </a:pPr>
            <a:r>
              <a:rPr lang="en-US" sz="3600" kern="1200">
                <a:solidFill>
                  <a:srgbClr val="FFFFFF"/>
                </a:solidFill>
                <a:latin typeface="+mj-lt"/>
                <a:ea typeface="+mj-ea"/>
                <a:cs typeface="+mj-cs"/>
              </a:rPr>
              <a:t>Cysticercosis</a:t>
            </a:r>
          </a:p>
        </p:txBody>
      </p:sp>
      <p:pic>
        <p:nvPicPr>
          <p:cNvPr id="177154" name="Picture 2" descr="lifecycle">
            <a:extLst>
              <a:ext uri="{FF2B5EF4-FFF2-40B4-BE49-F238E27FC236}">
                <a16:creationId xmlns:a16="http://schemas.microsoft.com/office/drawing/2014/main" id="{1488B112-69D4-D84F-B988-C80D161021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9085" y="643466"/>
            <a:ext cx="5137161"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8" name="Rectangle 49167">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a:extLst>
              <a:ext uri="{FF2B5EF4-FFF2-40B4-BE49-F238E27FC236}">
                <a16:creationId xmlns:a16="http://schemas.microsoft.com/office/drawing/2014/main" id="{9C02682D-5CE3-334D-9616-D56A88977A8D}"/>
              </a:ext>
            </a:extLst>
          </p:cNvPr>
          <p:cNvSpPr>
            <a:spLocks noGrp="1" noChangeArrowheads="1"/>
          </p:cNvSpPr>
          <p:nvPr>
            <p:ph type="title"/>
          </p:nvPr>
        </p:nvSpPr>
        <p:spPr>
          <a:xfrm>
            <a:off x="1136398" y="457201"/>
            <a:ext cx="10117810" cy="711199"/>
          </a:xfrm>
        </p:spPr>
        <p:txBody>
          <a:bodyPr vert="horz" lIns="91440" tIns="45720" rIns="91440" bIns="45720" rtlCol="0" anchor="b">
            <a:normAutofit/>
          </a:bodyPr>
          <a:lstStyle/>
          <a:p>
            <a:r>
              <a:rPr lang="en-US" altLang="en-US" sz="4000" kern="1200" dirty="0">
                <a:latin typeface="+mj-lt"/>
                <a:ea typeface="+mj-ea"/>
                <a:cs typeface="+mj-cs"/>
              </a:rPr>
              <a:t>Egg Size Chart</a:t>
            </a:r>
          </a:p>
        </p:txBody>
      </p:sp>
      <p:pic>
        <p:nvPicPr>
          <p:cNvPr id="49156" name="Picture 4">
            <a:extLst>
              <a:ext uri="{FF2B5EF4-FFF2-40B4-BE49-F238E27FC236}">
                <a16:creationId xmlns:a16="http://schemas.microsoft.com/office/drawing/2014/main" id="{963780D8-E8B4-AB49-A1FE-AB2D3745D511}"/>
              </a:ext>
            </a:extLst>
          </p:cNvPr>
          <p:cNvPicPr>
            <a:picLocks noChangeAspect="1"/>
          </p:cNvPicPr>
          <p:nvPr/>
        </p:nvPicPr>
        <p:blipFill rotWithShape="1">
          <a:blip r:embed="rId2">
            <a:extLst>
              <a:ext uri="{28A0092B-C50C-407E-A947-70E740481C1C}">
                <a14:useLocalDpi xmlns:a14="http://schemas.microsoft.com/office/drawing/2010/main" val="0"/>
              </a:ext>
            </a:extLst>
          </a:blip>
          <a:srcRect l="5898" t="6722" r="2348" b="14407"/>
          <a:stretch/>
        </p:blipFill>
        <p:spPr bwMode="auto">
          <a:xfrm>
            <a:off x="937792" y="1125229"/>
            <a:ext cx="10618722" cy="55076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0" name="Rectangle 49169">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2" name="Rectangle 49171">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33EF6F-FC96-5FE9-7F61-4E37370EC9D0}"/>
              </a:ext>
            </a:extLst>
          </p:cNvPr>
          <p:cNvSpPr txBox="1"/>
          <p:nvPr/>
        </p:nvSpPr>
        <p:spPr>
          <a:xfrm>
            <a:off x="4512926" y="1725419"/>
            <a:ext cx="5120640" cy="369332"/>
          </a:xfrm>
          <a:prstGeom prst="rect">
            <a:avLst/>
          </a:prstGeom>
          <a:noFill/>
        </p:spPr>
        <p:txBody>
          <a:bodyPr wrap="square" rtlCol="0">
            <a:spAutoFit/>
          </a:bodyPr>
          <a:lstStyle/>
          <a:p>
            <a:r>
              <a:rPr lang="en-US" dirty="0">
                <a:solidFill>
                  <a:srgbClr val="FF0000"/>
                </a:solidFill>
              </a:rPr>
              <a:t>This egg chart is very important!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7033" name="Rectangle 257032">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28" name="Rectangle 4"/>
          <p:cNvSpPr>
            <a:spLocks noGrp="1" noChangeArrowheads="1"/>
          </p:cNvSpPr>
          <p:nvPr>
            <p:ph type="title"/>
          </p:nvPr>
        </p:nvSpPr>
        <p:spPr>
          <a:xfrm>
            <a:off x="838201" y="345810"/>
            <a:ext cx="4960945" cy="1325563"/>
          </a:xfrm>
        </p:spPr>
        <p:txBody>
          <a:bodyPr>
            <a:normAutofit/>
          </a:bodyPr>
          <a:lstStyle/>
          <a:p>
            <a:pPr eaLnBrk="1" hangingPunct="1">
              <a:defRPr/>
            </a:pPr>
            <a:r>
              <a:rPr lang="en-US" dirty="0" err="1">
                <a:latin typeface="+mn-lt"/>
                <a:cs typeface="Arial" panose="020B0604020202020204" pitchFamily="34" charset="0"/>
              </a:rPr>
              <a:t>Cysticercosis</a:t>
            </a:r>
            <a:endParaRPr lang="en-US"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861AC90-1CF0-4F90-953C-0857CF176015}"/>
              </a:ext>
            </a:extLst>
          </p:cNvPr>
          <p:cNvSpPr>
            <a:spLocks noGrp="1"/>
          </p:cNvSpPr>
          <p:nvPr>
            <p:ph idx="1"/>
          </p:nvPr>
        </p:nvSpPr>
        <p:spPr>
          <a:xfrm>
            <a:off x="838201" y="1825625"/>
            <a:ext cx="4933462" cy="4351338"/>
          </a:xfrm>
        </p:spPr>
        <p:txBody>
          <a:bodyPr>
            <a:normAutofit/>
          </a:bodyPr>
          <a:lstStyle/>
          <a:p>
            <a:r>
              <a:rPr lang="en-US" dirty="0"/>
              <a:t>Diagnosed by imaging and serology</a:t>
            </a:r>
          </a:p>
          <a:p>
            <a:r>
              <a:rPr lang="en-US" dirty="0"/>
              <a:t>Serology: EIA confirmed by Western Blot</a:t>
            </a:r>
          </a:p>
        </p:txBody>
      </p:sp>
      <p:pic>
        <p:nvPicPr>
          <p:cNvPr id="9" name="Picture 4" descr="Figure B">
            <a:extLst>
              <a:ext uri="{FF2B5EF4-FFF2-40B4-BE49-F238E27FC236}">
                <a16:creationId xmlns:a16="http://schemas.microsoft.com/office/drawing/2014/main" id="{9F337459-E003-49BE-A50F-61A564E1C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357"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257035" name="Arc 2570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16" descr="cysticercosis">
            <a:extLst>
              <a:ext uri="{FF2B5EF4-FFF2-40B4-BE49-F238E27FC236}">
                <a16:creationId xmlns:a16="http://schemas.microsoft.com/office/drawing/2014/main" id="{CA02691C-D4E9-4CD8-A920-B6FBCC652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55" r="2" b="11462"/>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gure A">
            <a:extLst>
              <a:ext uri="{FF2B5EF4-FFF2-40B4-BE49-F238E27FC236}">
                <a16:creationId xmlns:a16="http://schemas.microsoft.com/office/drawing/2014/main" id="{4604D1F3-4AC2-4422-B2F9-4F503E45F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31" r="30319" b="-3"/>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5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67" name="Rectangle 24986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49869" name="Group 249868">
            <a:extLst>
              <a:ext uri="{FF2B5EF4-FFF2-40B4-BE49-F238E27FC236}">
                <a16:creationId xmlns:a16="http://schemas.microsoft.com/office/drawing/2014/main" id="{8553B86A-3688-4590-934F-8CD074A9BF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49870" name="Rectangle 249869">
              <a:extLst>
                <a:ext uri="{FF2B5EF4-FFF2-40B4-BE49-F238E27FC236}">
                  <a16:creationId xmlns:a16="http://schemas.microsoft.com/office/drawing/2014/main" id="{6F036222-7F97-43EF-AF1A-2B06BAC90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871" name="Rectangle 249870">
              <a:extLst>
                <a:ext uri="{FF2B5EF4-FFF2-40B4-BE49-F238E27FC236}">
                  <a16:creationId xmlns:a16="http://schemas.microsoft.com/office/drawing/2014/main" id="{5EC638B7-C55E-4E8E-ABDC-CBD417F0D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9873" name="Freeform: Shape 249872">
            <a:extLst>
              <a:ext uri="{FF2B5EF4-FFF2-40B4-BE49-F238E27FC236}">
                <a16:creationId xmlns:a16="http://schemas.microsoft.com/office/drawing/2014/main" id="{47159AC2-C98F-4C93-B774-B19EE1BEB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9875" name="Rectangle 24987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990600"/>
            <a:ext cx="11734802"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9858" name="Rectangle 2"/>
          <p:cNvSpPr>
            <a:spLocks noGrp="1" noChangeArrowheads="1"/>
          </p:cNvSpPr>
          <p:nvPr>
            <p:ph type="title"/>
          </p:nvPr>
        </p:nvSpPr>
        <p:spPr>
          <a:xfrm>
            <a:off x="3581400" y="1676400"/>
            <a:ext cx="6781800" cy="1216153"/>
          </a:xfrm>
        </p:spPr>
        <p:txBody>
          <a:bodyPr anchor="t">
            <a:normAutofit/>
          </a:bodyPr>
          <a:lstStyle/>
          <a:p>
            <a:pPr eaLnBrk="1" hangingPunct="1">
              <a:defRPr/>
            </a:pPr>
            <a:r>
              <a:rPr lang="en-US" sz="4000" i="1">
                <a:latin typeface="+mn-lt"/>
                <a:cs typeface="Arial" panose="020B0604020202020204" pitchFamily="34" charset="0"/>
              </a:rPr>
              <a:t>Dibothriocephalus latus</a:t>
            </a:r>
            <a:endParaRPr lang="en-US" sz="4000">
              <a:latin typeface="+mn-lt"/>
              <a:cs typeface="Arial" panose="020B0604020202020204" pitchFamily="34" charset="0"/>
            </a:endParaRPr>
          </a:p>
        </p:txBody>
      </p:sp>
      <p:pic>
        <p:nvPicPr>
          <p:cNvPr id="152583" name="Picture 13" descr="300px-Diphyl_proglottidE"/>
          <p:cNvPicPr>
            <a:picLocks noChangeAspect="1" noChangeArrowheads="1"/>
          </p:cNvPicPr>
          <p:nvPr/>
        </p:nvPicPr>
        <p:blipFill>
          <a:blip r:embed="rId2">
            <a:extLst>
              <a:ext uri="{28A0092B-C50C-407E-A947-70E740481C1C}">
                <a14:useLocalDpi xmlns:a14="http://schemas.microsoft.com/office/drawing/2010/main" val="0"/>
              </a:ext>
            </a:extLst>
          </a:blip>
          <a:srcRect l="21847" r="13487"/>
          <a:stretch/>
        </p:blipFill>
        <p:spPr bwMode="auto">
          <a:xfrm>
            <a:off x="431802" y="1676400"/>
            <a:ext cx="283337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11" descr="Dlatum_scolex_BAM_sm"/>
          <p:cNvPicPr>
            <a:picLocks noChangeAspect="1" noChangeArrowheads="1"/>
          </p:cNvPicPr>
          <p:nvPr/>
        </p:nvPicPr>
        <p:blipFill>
          <a:blip r:embed="rId3">
            <a:extLst>
              <a:ext uri="{28A0092B-C50C-407E-A947-70E740481C1C}">
                <a14:useLocalDpi xmlns:a14="http://schemas.microsoft.com/office/drawing/2010/main" val="0"/>
              </a:ext>
            </a:extLst>
          </a:blip>
          <a:srcRect l="13071" r="13491"/>
          <a:stretch/>
        </p:blipFill>
        <p:spPr bwMode="auto">
          <a:xfrm>
            <a:off x="433384" y="3428855"/>
            <a:ext cx="2831788" cy="1752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2" name="Rectangle 6"/>
          <p:cNvSpPr>
            <a:spLocks noGrp="1" noChangeArrowheads="1"/>
          </p:cNvSpPr>
          <p:nvPr>
            <p:ph idx="1"/>
          </p:nvPr>
        </p:nvSpPr>
        <p:spPr>
          <a:xfrm>
            <a:off x="3581400" y="2397760"/>
            <a:ext cx="6781800" cy="2783839"/>
          </a:xfrm>
        </p:spPr>
        <p:txBody>
          <a:bodyPr>
            <a:normAutofit/>
          </a:bodyPr>
          <a:lstStyle/>
          <a:p>
            <a:pPr eaLnBrk="1" hangingPunct="1">
              <a:defRPr/>
            </a:pPr>
            <a:r>
              <a:rPr lang="en-US" sz="2400">
                <a:solidFill>
                  <a:schemeClr val="tx1">
                    <a:alpha val="55000"/>
                  </a:schemeClr>
                </a:solidFill>
                <a:cs typeface="Arial" panose="020B0604020202020204" pitchFamily="34" charset="0"/>
              </a:rPr>
              <a:t>Fresh water fish tapeworm</a:t>
            </a:r>
          </a:p>
          <a:p>
            <a:pPr eaLnBrk="1" hangingPunct="1">
              <a:defRPr/>
            </a:pPr>
            <a:r>
              <a:rPr lang="en-US" sz="2400">
                <a:solidFill>
                  <a:schemeClr val="tx1">
                    <a:alpha val="55000"/>
                  </a:schemeClr>
                </a:solidFill>
                <a:cs typeface="Arial" panose="020B0604020202020204" pitchFamily="34" charset="0"/>
              </a:rPr>
              <a:t>Ingestion of infective larvae in raw or poorly cooked fish</a:t>
            </a:r>
          </a:p>
          <a:p>
            <a:pPr eaLnBrk="1" hangingPunct="1">
              <a:defRPr/>
            </a:pPr>
            <a:r>
              <a:rPr lang="en-US" sz="2400">
                <a:solidFill>
                  <a:schemeClr val="tx1">
                    <a:alpha val="55000"/>
                  </a:schemeClr>
                </a:solidFill>
                <a:cs typeface="Arial" panose="020B0604020202020204" pitchFamily="34" charset="0"/>
              </a:rPr>
              <a:t>Scolex is long and spoon shaped</a:t>
            </a:r>
          </a:p>
          <a:p>
            <a:pPr eaLnBrk="1" hangingPunct="1">
              <a:defRPr/>
            </a:pPr>
            <a:r>
              <a:rPr lang="en-US" sz="2400">
                <a:solidFill>
                  <a:schemeClr val="tx1">
                    <a:alpha val="55000"/>
                  </a:schemeClr>
                </a:solidFill>
                <a:cs typeface="Arial" panose="020B0604020202020204" pitchFamily="34" charset="0"/>
              </a:rPr>
              <a:t>Proglottids are wider than long with rosette uterus</a:t>
            </a:r>
          </a:p>
          <a:p>
            <a:pPr eaLnBrk="1" hangingPunct="1">
              <a:defRPr/>
            </a:pPr>
            <a:r>
              <a:rPr lang="en-US" sz="2400" u="sng">
                <a:solidFill>
                  <a:schemeClr val="tx1">
                    <a:alpha val="55000"/>
                  </a:schemeClr>
                </a:solidFill>
                <a:cs typeface="Arial" panose="020B0604020202020204" pitchFamily="34" charset="0"/>
              </a:rPr>
              <a:t>Causes Vitamin B12 deficiency</a:t>
            </a:r>
          </a:p>
          <a:p>
            <a:pPr eaLnBrk="1" hangingPunct="1">
              <a:defRPr/>
            </a:pPr>
            <a:endParaRPr lang="en-US" sz="2400">
              <a:solidFill>
                <a:schemeClr val="tx1">
                  <a:alpha val="55000"/>
                </a:schemeClr>
              </a:solidFill>
              <a:cs typeface="Arial" panose="020B0604020202020204" pitchFamily="34" charset="0"/>
            </a:endParaRPr>
          </a:p>
        </p:txBody>
      </p:sp>
    </p:spTree>
    <p:extLst>
      <p:ext uri="{BB962C8B-B14F-4D97-AF65-F5344CB8AC3E}">
        <p14:creationId xmlns:p14="http://schemas.microsoft.com/office/powerpoint/2010/main" val="3616856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0343" name="Rectangle 27034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45" name="Rectangle 27034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347" name="Rectangle 27034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49" name="Rectangle 27034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351" name="Freeform: Shape 27035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0338" name="Rectangle 2"/>
          <p:cNvSpPr>
            <a:spLocks noGrp="1" noChangeArrowheads="1"/>
          </p:cNvSpPr>
          <p:nvPr>
            <p:ph type="title"/>
          </p:nvPr>
        </p:nvSpPr>
        <p:spPr>
          <a:xfrm>
            <a:off x="660041" y="2767106"/>
            <a:ext cx="2880828" cy="3071906"/>
          </a:xfrm>
        </p:spPr>
        <p:txBody>
          <a:bodyPr vert="horz" lIns="91440" tIns="45720" rIns="91440" bIns="45720" rtlCol="0" anchor="t">
            <a:normAutofit/>
          </a:bodyPr>
          <a:lstStyle/>
          <a:p>
            <a:pPr>
              <a:defRPr/>
            </a:pPr>
            <a:r>
              <a:rPr lang="en-US" sz="4000" kern="1200">
                <a:solidFill>
                  <a:srgbClr val="FFFFFF"/>
                </a:solidFill>
                <a:latin typeface="+mj-lt"/>
                <a:ea typeface="+mj-ea"/>
                <a:cs typeface="+mj-cs"/>
              </a:rPr>
              <a:t>Life Cycle</a:t>
            </a:r>
          </a:p>
        </p:txBody>
      </p:sp>
      <p:pic>
        <p:nvPicPr>
          <p:cNvPr id="179202" name="Picture 2" descr="Life Cycle">
            <a:extLst>
              <a:ext uri="{FF2B5EF4-FFF2-40B4-BE49-F238E27FC236}">
                <a16:creationId xmlns:a16="http://schemas.microsoft.com/office/drawing/2014/main" id="{1D3B38C5-CEB1-894E-BEC1-BCDD825813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619990"/>
            <a:ext cx="7225748" cy="561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2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0" name="Rectangle 6"/>
          <p:cNvSpPr>
            <a:spLocks noGrp="1" noChangeArrowheads="1"/>
          </p:cNvSpPr>
          <p:nvPr>
            <p:ph type="title"/>
          </p:nvPr>
        </p:nvSpPr>
        <p:spPr/>
        <p:txBody>
          <a:bodyPr/>
          <a:lstStyle/>
          <a:p>
            <a:pPr eaLnBrk="1" hangingPunct="1">
              <a:defRPr/>
            </a:pPr>
            <a:r>
              <a:rPr lang="en-US" i="1" dirty="0" err="1">
                <a:latin typeface="+mn-lt"/>
              </a:rPr>
              <a:t>Dibothriocephalus</a:t>
            </a:r>
            <a:r>
              <a:rPr lang="en-US" i="1" dirty="0">
                <a:latin typeface="+mn-lt"/>
              </a:rPr>
              <a:t> latus</a:t>
            </a:r>
            <a:endParaRPr lang="en-US" dirty="0">
              <a:latin typeface="+mn-lt"/>
            </a:endParaRPr>
          </a:p>
        </p:txBody>
      </p:sp>
      <p:pic>
        <p:nvPicPr>
          <p:cNvPr id="154628" name="Picture 10" descr="dlatum_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744767"/>
            <a:ext cx="28575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12" descr="TN_Dip-lat-Gra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00250"/>
            <a:ext cx="3086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7">
            <a:extLst>
              <a:ext uri="{FF2B5EF4-FFF2-40B4-BE49-F238E27FC236}">
                <a16:creationId xmlns:a16="http://schemas.microsoft.com/office/drawing/2014/main" id="{73F0EA0A-6091-4F47-87B9-CC43E956C896}"/>
              </a:ext>
            </a:extLst>
          </p:cNvPr>
          <p:cNvSpPr txBox="1"/>
          <p:nvPr/>
        </p:nvSpPr>
        <p:spPr>
          <a:xfrm>
            <a:off x="2380480" y="5105401"/>
            <a:ext cx="3486920" cy="941283"/>
          </a:xfrm>
          <a:prstGeom prst="rect">
            <a:avLst/>
          </a:prstGeom>
        </p:spPr>
        <p:txBody>
          <a:bodyPr vert="horz" wrap="square" lIns="0" tIns="93980" rIns="0" bIns="0" rtlCol="0">
            <a:spAutoFit/>
          </a:bodyPr>
          <a:lstStyle/>
          <a:p>
            <a:pPr marL="12700" algn="ctr">
              <a:lnSpc>
                <a:spcPts val="3285"/>
              </a:lnSpc>
            </a:pPr>
            <a:r>
              <a:rPr lang="en-US" sz="2400" dirty="0">
                <a:solidFill>
                  <a:srgbClr val="404040"/>
                </a:solidFill>
                <a:cs typeface="Arial" panose="020B0604020202020204" pitchFamily="34" charset="0"/>
              </a:rPr>
              <a:t>Wide proglottid</a:t>
            </a:r>
          </a:p>
          <a:p>
            <a:pPr marL="12700" algn="ctr">
              <a:lnSpc>
                <a:spcPts val="3285"/>
              </a:lnSpc>
            </a:pPr>
            <a:r>
              <a:rPr lang="en-US" sz="2400" dirty="0">
                <a:solidFill>
                  <a:srgbClr val="404040"/>
                </a:solidFill>
                <a:cs typeface="Arial" panose="020B0604020202020204" pitchFamily="34" charset="0"/>
              </a:rPr>
              <a:t>“Rosette” Ovaries</a:t>
            </a:r>
            <a:endParaRPr sz="2400" dirty="0">
              <a:cs typeface="Arial" panose="020B0604020202020204" pitchFamily="34" charset="0"/>
            </a:endParaRPr>
          </a:p>
        </p:txBody>
      </p:sp>
      <p:sp>
        <p:nvSpPr>
          <p:cNvPr id="6" name="object 7">
            <a:extLst>
              <a:ext uri="{FF2B5EF4-FFF2-40B4-BE49-F238E27FC236}">
                <a16:creationId xmlns:a16="http://schemas.microsoft.com/office/drawing/2014/main" id="{8DC8019E-0F43-A94C-A586-8560B7A05E60}"/>
              </a:ext>
            </a:extLst>
          </p:cNvPr>
          <p:cNvSpPr txBox="1"/>
          <p:nvPr/>
        </p:nvSpPr>
        <p:spPr>
          <a:xfrm>
            <a:off x="5330508" y="5105401"/>
            <a:ext cx="5489892" cy="1328697"/>
          </a:xfrm>
          <a:prstGeom prst="rect">
            <a:avLst/>
          </a:prstGeom>
        </p:spPr>
        <p:txBody>
          <a:bodyPr vert="horz" wrap="square" lIns="0" tIns="93980" rIns="0" bIns="0" rtlCol="0">
            <a:spAutoFit/>
          </a:bodyPr>
          <a:lstStyle/>
          <a:p>
            <a:pPr marL="12700" algn="ctr">
              <a:lnSpc>
                <a:spcPts val="3285"/>
              </a:lnSpc>
            </a:pPr>
            <a:r>
              <a:rPr lang="en-US" sz="2400" dirty="0">
                <a:cs typeface="Arial" panose="020B0604020202020204" pitchFamily="34" charset="0"/>
              </a:rPr>
              <a:t>Oval or ellipsoidal </a:t>
            </a:r>
          </a:p>
          <a:p>
            <a:pPr marL="12700" algn="ctr">
              <a:lnSpc>
                <a:spcPts val="3285"/>
              </a:lnSpc>
            </a:pPr>
            <a:r>
              <a:rPr lang="en-US" sz="2400" dirty="0">
                <a:cs typeface="Arial" panose="020B0604020202020204" pitchFamily="34" charset="0"/>
              </a:rPr>
              <a:t>55-75 µm x 40-50 µm</a:t>
            </a:r>
            <a:endParaRPr lang="en-US" sz="2400" spc="-25" dirty="0">
              <a:cs typeface="Arial" panose="020B0604020202020204" pitchFamily="34" charset="0"/>
            </a:endParaRPr>
          </a:p>
          <a:p>
            <a:pPr marL="12700" algn="ctr">
              <a:lnSpc>
                <a:spcPts val="3285"/>
              </a:lnSpc>
            </a:pPr>
            <a:r>
              <a:rPr sz="2400" spc="-10" dirty="0">
                <a:cs typeface="Arial" panose="020B0604020202020204" pitchFamily="34" charset="0"/>
              </a:rPr>
              <a:t>non-shouldered operculum </a:t>
            </a:r>
            <a:r>
              <a:rPr sz="2400" spc="-5" dirty="0">
                <a:cs typeface="Arial" panose="020B0604020202020204" pitchFamily="34" charset="0"/>
              </a:rPr>
              <a:t>and</a:t>
            </a:r>
            <a:r>
              <a:rPr sz="2400" spc="155" dirty="0">
                <a:cs typeface="Arial" panose="020B0604020202020204" pitchFamily="34" charset="0"/>
              </a:rPr>
              <a:t> </a:t>
            </a:r>
            <a:r>
              <a:rPr sz="2400" spc="-5" dirty="0">
                <a:cs typeface="Arial" panose="020B0604020202020204" pitchFamily="34" charset="0"/>
              </a:rPr>
              <a:t>knob</a:t>
            </a:r>
            <a:endParaRPr sz="2400" dirty="0">
              <a:cs typeface="Arial" panose="020B0604020202020204" pitchFamily="34" charset="0"/>
            </a:endParaRPr>
          </a:p>
        </p:txBody>
      </p:sp>
      <p:sp>
        <p:nvSpPr>
          <p:cNvPr id="2" name="Rectangle 1">
            <a:extLst>
              <a:ext uri="{FF2B5EF4-FFF2-40B4-BE49-F238E27FC236}">
                <a16:creationId xmlns:a16="http://schemas.microsoft.com/office/drawing/2014/main" id="{E9CBC714-E483-3D44-BC98-87D7ABA95074}"/>
              </a:ext>
            </a:extLst>
          </p:cNvPr>
          <p:cNvSpPr/>
          <p:nvPr/>
        </p:nvSpPr>
        <p:spPr>
          <a:xfrm>
            <a:off x="7543801" y="1348397"/>
            <a:ext cx="746999" cy="461665"/>
          </a:xfrm>
          <a:prstGeom prst="rect">
            <a:avLst/>
          </a:prstGeom>
        </p:spPr>
        <p:txBody>
          <a:bodyPr wrap="none">
            <a:spAutoFit/>
          </a:bodyPr>
          <a:lstStyle/>
          <a:p>
            <a:r>
              <a:rPr lang="en-US" sz="2400" dirty="0">
                <a:cs typeface="Arial" panose="020B0604020202020204" pitchFamily="34" charset="0"/>
              </a:rPr>
              <a:t>Eggs</a:t>
            </a:r>
            <a:endParaRPr lang="en-US" sz="2400" dirty="0"/>
          </a:p>
        </p:txBody>
      </p:sp>
    </p:spTree>
    <p:extLst>
      <p:ext uri="{BB962C8B-B14F-4D97-AF65-F5344CB8AC3E}">
        <p14:creationId xmlns:p14="http://schemas.microsoft.com/office/powerpoint/2010/main" val="10449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1367" name="Rectangle 27136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69" name="Rectangle 27136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62" name="Rectangle 2"/>
          <p:cNvSpPr>
            <a:spLocks noGrp="1" noChangeArrowheads="1"/>
          </p:cNvSpPr>
          <p:nvPr>
            <p:ph type="title"/>
          </p:nvPr>
        </p:nvSpPr>
        <p:spPr>
          <a:xfrm>
            <a:off x="3970366" y="609600"/>
            <a:ext cx="4267200" cy="1351472"/>
          </a:xfrm>
        </p:spPr>
        <p:txBody>
          <a:bodyPr vert="horz" lIns="91440" tIns="45720" rIns="91440" bIns="45720" rtlCol="0" anchor="ctr">
            <a:normAutofit/>
          </a:bodyPr>
          <a:lstStyle/>
          <a:p>
            <a:pPr algn="ctr">
              <a:defRPr/>
            </a:pPr>
            <a:r>
              <a:rPr lang="en-US" sz="3700" i="1" kern="1200">
                <a:solidFill>
                  <a:schemeClr val="tx1">
                    <a:lumMod val="85000"/>
                    <a:lumOff val="15000"/>
                  </a:schemeClr>
                </a:solidFill>
                <a:latin typeface="+mj-lt"/>
                <a:ea typeface="+mj-ea"/>
                <a:cs typeface="+mj-cs"/>
              </a:rPr>
              <a:t>Dibothriocephalus</a:t>
            </a:r>
            <a:r>
              <a:rPr lang="en-US" sz="3700" kern="1200">
                <a:solidFill>
                  <a:schemeClr val="tx1">
                    <a:lumMod val="85000"/>
                    <a:lumOff val="15000"/>
                  </a:schemeClr>
                </a:solidFill>
                <a:latin typeface="+mj-lt"/>
                <a:ea typeface="+mj-ea"/>
                <a:cs typeface="+mj-cs"/>
              </a:rPr>
              <a:t> vs </a:t>
            </a:r>
            <a:r>
              <a:rPr lang="en-US" sz="3700" i="1" kern="1200">
                <a:solidFill>
                  <a:schemeClr val="tx1">
                    <a:lumMod val="85000"/>
                    <a:lumOff val="15000"/>
                  </a:schemeClr>
                </a:solidFill>
                <a:latin typeface="+mj-lt"/>
                <a:ea typeface="+mj-ea"/>
                <a:cs typeface="+mj-cs"/>
              </a:rPr>
              <a:t>Paragonimus</a:t>
            </a:r>
            <a:r>
              <a:rPr lang="en-US" sz="3700" kern="1200">
                <a:solidFill>
                  <a:schemeClr val="tx1">
                    <a:lumMod val="85000"/>
                    <a:lumOff val="15000"/>
                  </a:schemeClr>
                </a:solidFill>
                <a:latin typeface="+mj-lt"/>
                <a:ea typeface="+mj-ea"/>
                <a:cs typeface="+mj-cs"/>
              </a:rPr>
              <a:t> eggs</a:t>
            </a:r>
          </a:p>
        </p:txBody>
      </p:sp>
      <p:pic>
        <p:nvPicPr>
          <p:cNvPr id="155653" name="Picture 9" descr="FIGlatum07"/>
          <p:cNvPicPr>
            <a:picLocks noChangeAspect="1" noChangeArrowheads="1"/>
          </p:cNvPicPr>
          <p:nvPr/>
        </p:nvPicPr>
        <p:blipFill>
          <a:blip r:embed="rId2">
            <a:extLst>
              <a:ext uri="{28A0092B-C50C-407E-A947-70E740481C1C}">
                <a14:useLocalDpi xmlns:a14="http://schemas.microsoft.com/office/drawing/2010/main" val="0"/>
              </a:ext>
            </a:extLst>
          </a:blip>
          <a:srcRect l="20064" r="11069"/>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95F0CEA-83E8-5447-A460-218B217A544A}"/>
              </a:ext>
            </a:extLst>
          </p:cNvPr>
          <p:cNvSpPr txBox="1"/>
          <p:nvPr/>
        </p:nvSpPr>
        <p:spPr>
          <a:xfrm>
            <a:off x="4198966" y="2147357"/>
            <a:ext cx="3810000" cy="410104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Differentiate by size</a:t>
            </a:r>
          </a:p>
          <a:p>
            <a:pPr indent="-228600">
              <a:lnSpc>
                <a:spcPct val="90000"/>
              </a:lnSpc>
              <a:spcAft>
                <a:spcPts val="600"/>
              </a:spcAft>
              <a:buFont typeface="Arial" panose="020B0604020202020204" pitchFamily="34" charset="0"/>
              <a:buChar char="•"/>
            </a:pPr>
            <a:r>
              <a:rPr lang="en-US" sz="2000" i="1">
                <a:solidFill>
                  <a:schemeClr val="tx1">
                    <a:lumMod val="85000"/>
                    <a:lumOff val="15000"/>
                  </a:schemeClr>
                </a:solidFill>
              </a:rPr>
              <a:t>Paragoniumus</a:t>
            </a:r>
            <a:r>
              <a:rPr lang="en-US" sz="2000">
                <a:solidFill>
                  <a:schemeClr val="tx1">
                    <a:lumMod val="85000"/>
                    <a:lumOff val="15000"/>
                  </a:schemeClr>
                </a:solidFill>
              </a:rPr>
              <a:t> eggs are larger</a:t>
            </a:r>
          </a:p>
        </p:txBody>
      </p:sp>
      <p:pic>
        <p:nvPicPr>
          <p:cNvPr id="155654" name="Picture 11" descr="FIGparagonimus03"/>
          <p:cNvPicPr>
            <a:picLocks noChangeAspect="1" noChangeArrowheads="1"/>
          </p:cNvPicPr>
          <p:nvPr/>
        </p:nvPicPr>
        <p:blipFill>
          <a:blip r:embed="rId3">
            <a:extLst>
              <a:ext uri="{28A0092B-C50C-407E-A947-70E740481C1C}">
                <a14:useLocalDpi xmlns:a14="http://schemas.microsoft.com/office/drawing/2010/main" val="0"/>
              </a:ext>
            </a:extLst>
          </a:blip>
          <a:srcRect l="11930" r="19678"/>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1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2089" name="Rectangle 30208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082" name="Rectangle 2"/>
          <p:cNvSpPr>
            <a:spLocks noGrp="1" noChangeArrowheads="1"/>
          </p:cNvSpPr>
          <p:nvPr>
            <p:ph type="title"/>
          </p:nvPr>
        </p:nvSpPr>
        <p:spPr>
          <a:xfrm>
            <a:off x="6392583" y="501651"/>
            <a:ext cx="4434720" cy="1716255"/>
          </a:xfrm>
        </p:spPr>
        <p:txBody>
          <a:bodyPr anchor="b">
            <a:normAutofit/>
          </a:bodyPr>
          <a:lstStyle/>
          <a:p>
            <a:pPr eaLnBrk="1" hangingPunct="1">
              <a:defRPr/>
            </a:pPr>
            <a:r>
              <a:rPr lang="en-US" sz="5600" i="1">
                <a:latin typeface="+mn-lt"/>
              </a:rPr>
              <a:t>Dipylidium caninum</a:t>
            </a:r>
          </a:p>
        </p:txBody>
      </p:sp>
      <p:sp>
        <p:nvSpPr>
          <p:cNvPr id="302091" name="Rectangle 30209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678" name="Picture 17" descr="Dcaninum_eggpk_wtmt"/>
          <p:cNvPicPr>
            <a:picLocks noChangeAspect="1" noChangeArrowheads="1"/>
          </p:cNvPicPr>
          <p:nvPr/>
        </p:nvPicPr>
        <p:blipFill>
          <a:blip r:embed="rId2">
            <a:extLst>
              <a:ext uri="{28A0092B-C50C-407E-A947-70E740481C1C}">
                <a14:useLocalDpi xmlns:a14="http://schemas.microsoft.com/office/drawing/2010/main" val="0"/>
              </a:ext>
            </a:extLst>
          </a:blip>
          <a:srcRect t="19152" r="-2" b="23194"/>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15" descr="Tapeworm%20adult"/>
          <p:cNvPicPr>
            <a:picLocks noChangeAspect="1" noChangeArrowheads="1"/>
          </p:cNvPicPr>
          <p:nvPr/>
        </p:nvPicPr>
        <p:blipFill>
          <a:blip r:embed="rId3">
            <a:extLst>
              <a:ext uri="{28A0092B-C50C-407E-A947-70E740481C1C}">
                <a14:useLocalDpi xmlns:a14="http://schemas.microsoft.com/office/drawing/2010/main" val="0"/>
              </a:ext>
            </a:extLst>
          </a:blip>
          <a:srcRect l="13707" r="2" b="2"/>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4" name="Rectangle 4"/>
          <p:cNvSpPr>
            <a:spLocks noGrp="1" noChangeArrowheads="1"/>
          </p:cNvSpPr>
          <p:nvPr>
            <p:ph idx="1"/>
          </p:nvPr>
        </p:nvSpPr>
        <p:spPr>
          <a:xfrm>
            <a:off x="6299212" y="2217906"/>
            <a:ext cx="5079987" cy="4340586"/>
          </a:xfrm>
        </p:spPr>
        <p:txBody>
          <a:bodyPr anchor="t">
            <a:normAutofit/>
          </a:bodyPr>
          <a:lstStyle/>
          <a:p>
            <a:pPr eaLnBrk="1" hangingPunct="1">
              <a:defRPr/>
            </a:pPr>
            <a:r>
              <a:rPr lang="en-US" dirty="0">
                <a:solidFill>
                  <a:schemeClr val="tx1">
                    <a:alpha val="80000"/>
                  </a:schemeClr>
                </a:solidFill>
              </a:rPr>
              <a:t>Dog and cat tapeworm disease</a:t>
            </a:r>
          </a:p>
          <a:p>
            <a:pPr eaLnBrk="1" hangingPunct="1">
              <a:defRPr/>
            </a:pPr>
            <a:r>
              <a:rPr lang="en-US" dirty="0">
                <a:solidFill>
                  <a:schemeClr val="tx1">
                    <a:alpha val="80000"/>
                  </a:schemeClr>
                </a:solidFill>
              </a:rPr>
              <a:t>Ingestion of infected fleas</a:t>
            </a:r>
          </a:p>
          <a:p>
            <a:pPr eaLnBrk="1" hangingPunct="1">
              <a:defRPr/>
            </a:pPr>
            <a:r>
              <a:rPr lang="en-US" dirty="0">
                <a:solidFill>
                  <a:schemeClr val="tx1">
                    <a:alpha val="80000"/>
                  </a:schemeClr>
                </a:solidFill>
              </a:rPr>
              <a:t>Ova and Parasite Exam of stool</a:t>
            </a:r>
          </a:p>
          <a:p>
            <a:pPr lvl="1" eaLnBrk="1" hangingPunct="1">
              <a:defRPr/>
            </a:pPr>
            <a:r>
              <a:rPr lang="en-US" sz="2800" dirty="0">
                <a:solidFill>
                  <a:schemeClr val="tx1">
                    <a:alpha val="80000"/>
                  </a:schemeClr>
                </a:solidFill>
              </a:rPr>
              <a:t>Examine for eggs</a:t>
            </a:r>
          </a:p>
          <a:p>
            <a:pPr lvl="1" eaLnBrk="1" hangingPunct="1">
              <a:defRPr/>
            </a:pPr>
            <a:r>
              <a:rPr lang="en-US" sz="2800" dirty="0">
                <a:solidFill>
                  <a:schemeClr val="tx1">
                    <a:alpha val="80000"/>
                  </a:schemeClr>
                </a:solidFill>
              </a:rPr>
              <a:t>Individual egg resembles </a:t>
            </a:r>
            <a:r>
              <a:rPr lang="en-US" sz="2800" i="1" dirty="0">
                <a:solidFill>
                  <a:schemeClr val="tx1">
                    <a:alpha val="80000"/>
                  </a:schemeClr>
                </a:solidFill>
              </a:rPr>
              <a:t>Taenia</a:t>
            </a:r>
            <a:r>
              <a:rPr lang="en-US" sz="2800" dirty="0">
                <a:solidFill>
                  <a:schemeClr val="tx1">
                    <a:alpha val="80000"/>
                  </a:schemeClr>
                </a:solidFill>
              </a:rPr>
              <a:t> spp. egg</a:t>
            </a:r>
          </a:p>
          <a:p>
            <a:pPr lvl="1" eaLnBrk="1" hangingPunct="1">
              <a:defRPr/>
            </a:pPr>
            <a:r>
              <a:rPr lang="en-US" sz="2800" dirty="0">
                <a:solidFill>
                  <a:schemeClr val="tx1">
                    <a:alpha val="80000"/>
                  </a:schemeClr>
                </a:solidFill>
              </a:rPr>
              <a:t>“Rice grain” proglottids in stool</a:t>
            </a:r>
          </a:p>
        </p:txBody>
      </p:sp>
      <p:cxnSp>
        <p:nvCxnSpPr>
          <p:cNvPr id="302093" name="Straight Connector 30209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18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defRPr/>
            </a:pPr>
            <a:r>
              <a:rPr lang="en-US" i="1" dirty="0" err="1">
                <a:latin typeface="+mn-lt"/>
              </a:rPr>
              <a:t>Hymenolepis</a:t>
            </a:r>
            <a:r>
              <a:rPr lang="en-US" i="1" dirty="0">
                <a:latin typeface="+mn-lt"/>
              </a:rPr>
              <a:t> nana</a:t>
            </a:r>
          </a:p>
        </p:txBody>
      </p:sp>
      <p:sp>
        <p:nvSpPr>
          <p:cNvPr id="336900" name="Rectangle 4"/>
          <p:cNvSpPr>
            <a:spLocks noGrp="1" noChangeArrowheads="1"/>
          </p:cNvSpPr>
          <p:nvPr>
            <p:ph idx="1"/>
          </p:nvPr>
        </p:nvSpPr>
        <p:spPr>
          <a:xfrm>
            <a:off x="914400" y="1371600"/>
            <a:ext cx="5810250" cy="4805363"/>
          </a:xfrm>
        </p:spPr>
        <p:txBody>
          <a:bodyPr>
            <a:noAutofit/>
          </a:bodyPr>
          <a:lstStyle/>
          <a:p>
            <a:pPr eaLnBrk="1" hangingPunct="1">
              <a:defRPr/>
            </a:pPr>
            <a:r>
              <a:rPr lang="en-US" sz="2400" dirty="0"/>
              <a:t>Dwarf Tapeworm</a:t>
            </a:r>
          </a:p>
          <a:p>
            <a:pPr eaLnBrk="1" hangingPunct="1">
              <a:defRPr/>
            </a:pPr>
            <a:r>
              <a:rPr lang="en-US" sz="2400" dirty="0"/>
              <a:t>Human and rodents are definitive hosts</a:t>
            </a:r>
          </a:p>
          <a:p>
            <a:pPr eaLnBrk="1" hangingPunct="1">
              <a:defRPr/>
            </a:pPr>
            <a:r>
              <a:rPr lang="en-US" sz="2400" dirty="0"/>
              <a:t>Transmission:</a:t>
            </a:r>
          </a:p>
          <a:p>
            <a:pPr lvl="1">
              <a:defRPr/>
            </a:pPr>
            <a:r>
              <a:rPr lang="en-US" sz="2000" dirty="0"/>
              <a:t>Ingestion of eggs or cysts in grain beetles</a:t>
            </a:r>
          </a:p>
          <a:p>
            <a:pPr lvl="1">
              <a:defRPr/>
            </a:pPr>
            <a:r>
              <a:rPr lang="en-US" sz="2000" dirty="0"/>
              <a:t>Ingestion of eggs or cysts in contaminated food/water</a:t>
            </a:r>
          </a:p>
          <a:p>
            <a:pPr eaLnBrk="1" hangingPunct="1">
              <a:defRPr/>
            </a:pPr>
            <a:r>
              <a:rPr lang="en-US" sz="2400" dirty="0"/>
              <a:t>Adult worms are very small</a:t>
            </a:r>
          </a:p>
          <a:p>
            <a:pPr eaLnBrk="1" hangingPunct="1">
              <a:defRPr/>
            </a:pPr>
            <a:r>
              <a:rPr lang="en-US" sz="2400" dirty="0"/>
              <a:t>Eggs in stool</a:t>
            </a:r>
          </a:p>
          <a:p>
            <a:pPr eaLnBrk="1" hangingPunct="1">
              <a:defRPr/>
            </a:pPr>
            <a:r>
              <a:rPr lang="en-US" sz="2400" dirty="0"/>
              <a:t>Thin shelled egg, oval to round, with 6 hooked </a:t>
            </a:r>
            <a:r>
              <a:rPr lang="en-US" sz="2400" dirty="0" err="1"/>
              <a:t>onchosphere</a:t>
            </a:r>
            <a:r>
              <a:rPr lang="en-US" sz="2400" dirty="0"/>
              <a:t> and polar filaments</a:t>
            </a:r>
          </a:p>
        </p:txBody>
      </p:sp>
      <p:pic>
        <p:nvPicPr>
          <p:cNvPr id="157701" name="Picture 12" descr="Hymenolepis%20nana%20egg%20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12" y="3371851"/>
            <a:ext cx="3048001" cy="34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E0A25E42-C275-1644-99B3-72301D8CB8E3}"/>
              </a:ext>
            </a:extLst>
          </p:cNvPr>
          <p:cNvSpPr/>
          <p:nvPr/>
        </p:nvSpPr>
        <p:spPr>
          <a:xfrm>
            <a:off x="7133912" y="685800"/>
            <a:ext cx="3048001" cy="25892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49217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1001" name="Rectangle 34100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994" name="Rectangle 2"/>
          <p:cNvSpPr>
            <a:spLocks noGrp="1" noChangeArrowheads="1"/>
          </p:cNvSpPr>
          <p:nvPr>
            <p:ph type="title"/>
          </p:nvPr>
        </p:nvSpPr>
        <p:spPr>
          <a:xfrm>
            <a:off x="6392583" y="501651"/>
            <a:ext cx="4414848" cy="1716255"/>
          </a:xfrm>
        </p:spPr>
        <p:txBody>
          <a:bodyPr anchor="b">
            <a:normAutofit/>
          </a:bodyPr>
          <a:lstStyle/>
          <a:p>
            <a:pPr eaLnBrk="1" hangingPunct="1">
              <a:defRPr/>
            </a:pPr>
            <a:r>
              <a:rPr lang="en-US" sz="5600" i="1">
                <a:latin typeface="+mn-lt"/>
              </a:rPr>
              <a:t>Hymenolepis diminuta</a:t>
            </a:r>
          </a:p>
        </p:txBody>
      </p:sp>
      <p:sp>
        <p:nvSpPr>
          <p:cNvPr id="341003" name="Rectangle 34100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725" name="Picture 7" descr="H_diminuta_egg_wtmt2"/>
          <p:cNvPicPr>
            <a:picLocks noChangeAspect="1" noChangeArrowheads="1"/>
          </p:cNvPicPr>
          <p:nvPr/>
        </p:nvPicPr>
        <p:blipFill>
          <a:blip r:embed="rId2">
            <a:extLst>
              <a:ext uri="{28A0092B-C50C-407E-A947-70E740481C1C}">
                <a14:useLocalDpi xmlns:a14="http://schemas.microsoft.com/office/drawing/2010/main" val="0"/>
              </a:ext>
            </a:extLst>
          </a:blip>
          <a:srcRect l="7824" r="8749" b="-1"/>
          <a:stretch/>
        </p:blipFill>
        <p:spPr bwMode="auto">
          <a:xfrm>
            <a:off x="279143" y="299509"/>
            <a:ext cx="5221625" cy="6258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996" name="Rectangle 4"/>
          <p:cNvSpPr>
            <a:spLocks noGrp="1" noChangeArrowheads="1"/>
          </p:cNvSpPr>
          <p:nvPr>
            <p:ph idx="1"/>
          </p:nvPr>
        </p:nvSpPr>
        <p:spPr>
          <a:xfrm>
            <a:off x="6392583" y="2645922"/>
            <a:ext cx="4434721" cy="3710427"/>
          </a:xfrm>
        </p:spPr>
        <p:txBody>
          <a:bodyPr anchor="t">
            <a:normAutofit/>
          </a:bodyPr>
          <a:lstStyle/>
          <a:p>
            <a:pPr eaLnBrk="1" hangingPunct="1">
              <a:defRPr/>
            </a:pPr>
            <a:r>
              <a:rPr lang="en-US" sz="2000">
                <a:solidFill>
                  <a:schemeClr val="tx1">
                    <a:alpha val="80000"/>
                  </a:schemeClr>
                </a:solidFill>
              </a:rPr>
              <a:t>Rat Tapeworm</a:t>
            </a:r>
          </a:p>
          <a:p>
            <a:pPr eaLnBrk="1" hangingPunct="1">
              <a:defRPr/>
            </a:pPr>
            <a:r>
              <a:rPr lang="en-US" sz="2000">
                <a:solidFill>
                  <a:schemeClr val="tx1">
                    <a:alpha val="80000"/>
                  </a:schemeClr>
                </a:solidFill>
              </a:rPr>
              <a:t>Ingestion of larvae in arthropod (fleas, beetles, earwigs)</a:t>
            </a:r>
          </a:p>
          <a:p>
            <a:pPr eaLnBrk="1" hangingPunct="1">
              <a:defRPr/>
            </a:pPr>
            <a:r>
              <a:rPr lang="en-US" sz="2000">
                <a:solidFill>
                  <a:schemeClr val="tx1">
                    <a:alpha val="80000"/>
                  </a:schemeClr>
                </a:solidFill>
              </a:rPr>
              <a:t>Adult worm lives in rats, mice and humans</a:t>
            </a:r>
          </a:p>
          <a:p>
            <a:pPr eaLnBrk="1" hangingPunct="1">
              <a:defRPr/>
            </a:pPr>
            <a:r>
              <a:rPr lang="en-US" sz="2000">
                <a:solidFill>
                  <a:schemeClr val="tx1">
                    <a:alpha val="80000"/>
                  </a:schemeClr>
                </a:solidFill>
              </a:rPr>
              <a:t>Egg is larger than </a:t>
            </a:r>
            <a:r>
              <a:rPr lang="en-US" sz="2000" i="1">
                <a:solidFill>
                  <a:schemeClr val="tx1">
                    <a:alpha val="80000"/>
                  </a:schemeClr>
                </a:solidFill>
              </a:rPr>
              <a:t>H. nana </a:t>
            </a:r>
            <a:r>
              <a:rPr lang="en-US" sz="2000">
                <a:solidFill>
                  <a:schemeClr val="tx1">
                    <a:alpha val="80000"/>
                  </a:schemeClr>
                </a:solidFill>
              </a:rPr>
              <a:t>with no polar filaments</a:t>
            </a:r>
          </a:p>
        </p:txBody>
      </p:sp>
      <p:cxnSp>
        <p:nvCxnSpPr>
          <p:cNvPr id="341005" name="Straight Connector 34100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01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CA36-58B8-3245-B9F4-CD563BA3D6E7}"/>
              </a:ext>
            </a:extLst>
          </p:cNvPr>
          <p:cNvSpPr>
            <a:spLocks noGrp="1"/>
          </p:cNvSpPr>
          <p:nvPr>
            <p:ph type="title"/>
          </p:nvPr>
        </p:nvSpPr>
        <p:spPr/>
        <p:txBody>
          <a:bodyPr/>
          <a:lstStyle/>
          <a:p>
            <a:r>
              <a:rPr lang="en-US" i="1" dirty="0"/>
              <a:t>H. nana </a:t>
            </a:r>
            <a:r>
              <a:rPr lang="en-US" dirty="0"/>
              <a:t>vs. </a:t>
            </a:r>
            <a:r>
              <a:rPr lang="en-US" i="1" dirty="0"/>
              <a:t>H. </a:t>
            </a:r>
            <a:r>
              <a:rPr lang="en-US" i="1" dirty="0" err="1"/>
              <a:t>diminuta</a:t>
            </a:r>
            <a:endParaRPr lang="en-US" i="1" dirty="0"/>
          </a:p>
        </p:txBody>
      </p:sp>
      <p:sp>
        <p:nvSpPr>
          <p:cNvPr id="4" name="object 6">
            <a:extLst>
              <a:ext uri="{FF2B5EF4-FFF2-40B4-BE49-F238E27FC236}">
                <a16:creationId xmlns:a16="http://schemas.microsoft.com/office/drawing/2014/main" id="{7C99AA85-B2BE-A946-82CB-002F7EE1F33A}"/>
              </a:ext>
            </a:extLst>
          </p:cNvPr>
          <p:cNvSpPr/>
          <p:nvPr/>
        </p:nvSpPr>
        <p:spPr>
          <a:xfrm>
            <a:off x="2589530" y="1468121"/>
            <a:ext cx="7524750" cy="484254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908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4726" name="Picture 414725">
            <a:extLst>
              <a:ext uri="{FF2B5EF4-FFF2-40B4-BE49-F238E27FC236}">
                <a16:creationId xmlns:a16="http://schemas.microsoft.com/office/drawing/2014/main" id="{38D421BF-B5D6-197E-6F3F-676B872EA332}"/>
              </a:ext>
            </a:extLst>
          </p:cNvPr>
          <p:cNvPicPr>
            <a:picLocks noChangeAspect="1"/>
          </p:cNvPicPr>
          <p:nvPr/>
        </p:nvPicPr>
        <p:blipFill>
          <a:blip r:embed="rId2">
            <a:duotone>
              <a:schemeClr val="bg2">
                <a:shade val="45000"/>
                <a:satMod val="135000"/>
              </a:schemeClr>
              <a:prstClr val="white"/>
            </a:duotone>
          </a:blip>
          <a:srcRect t="15413"/>
          <a:stretch/>
        </p:blipFill>
        <p:spPr>
          <a:xfrm>
            <a:off x="20" y="10"/>
            <a:ext cx="12191980" cy="6857990"/>
          </a:xfrm>
          <a:prstGeom prst="rect">
            <a:avLst/>
          </a:prstGeom>
        </p:spPr>
      </p:pic>
      <p:sp>
        <p:nvSpPr>
          <p:cNvPr id="414730" name="Rectangle 4147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22" name="Rectangle 2"/>
          <p:cNvSpPr>
            <a:spLocks noGrp="1" noChangeArrowheads="1"/>
          </p:cNvSpPr>
          <p:nvPr>
            <p:ph type="title"/>
          </p:nvPr>
        </p:nvSpPr>
        <p:spPr>
          <a:xfrm>
            <a:off x="838200" y="365125"/>
            <a:ext cx="10515600" cy="1325563"/>
          </a:xfrm>
        </p:spPr>
        <p:txBody>
          <a:bodyPr>
            <a:normAutofit/>
          </a:bodyPr>
          <a:lstStyle/>
          <a:p>
            <a:pPr eaLnBrk="1" hangingPunct="1">
              <a:defRPr/>
            </a:pPr>
            <a:r>
              <a:rPr lang="en-US" b="1" dirty="0">
                <a:latin typeface="+mn-lt"/>
              </a:rPr>
              <a:t>Tissue </a:t>
            </a:r>
            <a:r>
              <a:rPr lang="en-US" b="1" dirty="0" err="1">
                <a:latin typeface="+mn-lt"/>
              </a:rPr>
              <a:t>Cestodes</a:t>
            </a:r>
            <a:endParaRPr lang="en-US" b="1" dirty="0">
              <a:latin typeface="+mn-lt"/>
            </a:endParaRPr>
          </a:p>
        </p:txBody>
      </p:sp>
      <p:graphicFrame>
        <p:nvGraphicFramePr>
          <p:cNvPr id="414725" name="Rectangle 3">
            <a:extLst>
              <a:ext uri="{FF2B5EF4-FFF2-40B4-BE49-F238E27FC236}">
                <a16:creationId xmlns:a16="http://schemas.microsoft.com/office/drawing/2014/main" id="{2F2B6050-E64A-FD87-2968-D2EC509F16D7}"/>
              </a:ext>
            </a:extLst>
          </p:cNvPr>
          <p:cNvGraphicFramePr>
            <a:graphicFrameLocks noGrp="1"/>
          </p:cNvGraphicFramePr>
          <p:nvPr>
            <p:ph idx="1"/>
            <p:extLst>
              <p:ext uri="{D42A27DB-BD31-4B8C-83A1-F6EECF244321}">
                <p14:modId xmlns:p14="http://schemas.microsoft.com/office/powerpoint/2010/main" val="40417169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23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308D1C84-F6D5-A640-BB85-1B827D39BB98}"/>
              </a:ext>
            </a:extLst>
          </p:cNvPr>
          <p:cNvSpPr>
            <a:spLocks noGrp="1" noChangeArrowheads="1"/>
          </p:cNvSpPr>
          <p:nvPr>
            <p:ph type="title"/>
          </p:nvPr>
        </p:nvSpPr>
        <p:spPr>
          <a:xfrm>
            <a:off x="1113810" y="2960716"/>
            <a:ext cx="4036334" cy="2387600"/>
          </a:xfrm>
        </p:spPr>
        <p:txBody>
          <a:bodyPr vert="horz" lIns="91440" tIns="45720" rIns="91440" bIns="45720" rtlCol="0" anchor="t">
            <a:normAutofit/>
          </a:bodyPr>
          <a:lstStyle/>
          <a:p>
            <a:r>
              <a:rPr lang="en-US" altLang="en-US" sz="5400" kern="1200">
                <a:solidFill>
                  <a:schemeClr val="tx1"/>
                </a:solidFill>
                <a:latin typeface="+mj-lt"/>
                <a:ea typeface="+mj-ea"/>
                <a:cs typeface="+mj-cs"/>
              </a:rPr>
              <a:t>Worm Size Chart</a:t>
            </a:r>
          </a:p>
        </p:txBody>
      </p:sp>
      <p:grpSp>
        <p:nvGrpSpPr>
          <p:cNvPr id="50186" name="Group 5018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0187" name="Rectangle 5018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8" name="Rectangle 5018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9" name="Rectangle 5018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191" name="Rectangle 5019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3" name="Rectangle 5019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79" name="Content Placeholder 3">
            <a:extLst>
              <a:ext uri="{FF2B5EF4-FFF2-40B4-BE49-F238E27FC236}">
                <a16:creationId xmlns:a16="http://schemas.microsoft.com/office/drawing/2014/main" id="{9C5A1130-5709-C949-805B-949A978ED956}"/>
              </a:ext>
            </a:extLst>
          </p:cNvPr>
          <p:cNvPicPr>
            <a:picLocks noChangeAspect="1"/>
          </p:cNvPicPr>
          <p:nvPr/>
        </p:nvPicPr>
        <p:blipFill>
          <a:blip r:embed="rId2">
            <a:extLst>
              <a:ext uri="{28A0092B-C50C-407E-A947-70E740481C1C}">
                <a14:useLocalDpi xmlns:a14="http://schemas.microsoft.com/office/drawing/2010/main" val="0"/>
              </a:ext>
            </a:extLst>
          </a:blip>
          <a:srcRect l="1108" t="21355" r="8073" b="25671"/>
          <a:stretch>
            <a:fillRect/>
          </a:stretch>
        </p:blipFill>
        <p:spPr bwMode="auto">
          <a:xfrm>
            <a:off x="5922492" y="1246887"/>
            <a:ext cx="5536001" cy="43054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752" name="Rectangle 41575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746" name="Rectangle 2"/>
          <p:cNvSpPr>
            <a:spLocks noGrp="1" noChangeArrowheads="1"/>
          </p:cNvSpPr>
          <p:nvPr>
            <p:ph type="title"/>
          </p:nvPr>
        </p:nvSpPr>
        <p:spPr>
          <a:xfrm>
            <a:off x="630936" y="639520"/>
            <a:ext cx="3429000" cy="1719072"/>
          </a:xfrm>
        </p:spPr>
        <p:txBody>
          <a:bodyPr anchor="b">
            <a:normAutofit/>
          </a:bodyPr>
          <a:lstStyle/>
          <a:p>
            <a:pPr eaLnBrk="1" hangingPunct="1">
              <a:defRPr/>
            </a:pPr>
            <a:r>
              <a:rPr lang="en-US" sz="4600" i="1">
                <a:latin typeface="+mn-lt"/>
              </a:rPr>
              <a:t>Echinococcus granulosus</a:t>
            </a:r>
          </a:p>
        </p:txBody>
      </p:sp>
      <p:sp>
        <p:nvSpPr>
          <p:cNvPr id="41575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747" name="Rectangle 3"/>
          <p:cNvSpPr>
            <a:spLocks noGrp="1" noChangeArrowheads="1"/>
          </p:cNvSpPr>
          <p:nvPr>
            <p:ph idx="1"/>
          </p:nvPr>
        </p:nvSpPr>
        <p:spPr>
          <a:xfrm>
            <a:off x="630936" y="2807208"/>
            <a:ext cx="3429000" cy="3410712"/>
          </a:xfrm>
        </p:spPr>
        <p:txBody>
          <a:bodyPr anchor="t">
            <a:normAutofit/>
          </a:bodyPr>
          <a:lstStyle/>
          <a:p>
            <a:pPr eaLnBrk="1" hangingPunct="1">
              <a:defRPr/>
            </a:pPr>
            <a:r>
              <a:rPr lang="en-US" sz="2200"/>
              <a:t>Most prevalent in sheep raising areas of the world</a:t>
            </a:r>
          </a:p>
          <a:p>
            <a:pPr eaLnBrk="1" hangingPunct="1">
              <a:defRPr/>
            </a:pPr>
            <a:r>
              <a:rPr lang="en-US" sz="2200"/>
              <a:t>Humans are accidental intermediate hosts</a:t>
            </a:r>
          </a:p>
          <a:p>
            <a:pPr eaLnBrk="1" hangingPunct="1">
              <a:defRPr/>
            </a:pPr>
            <a:r>
              <a:rPr lang="en-US" sz="2200"/>
              <a:t>Potentially serious disease in humans</a:t>
            </a:r>
          </a:p>
          <a:p>
            <a:pPr eaLnBrk="1" hangingPunct="1">
              <a:defRPr/>
            </a:pPr>
            <a:endParaRPr lang="en-US" sz="2200"/>
          </a:p>
        </p:txBody>
      </p:sp>
      <p:pic>
        <p:nvPicPr>
          <p:cNvPr id="180226" name="Picture 2" descr="lifecycle">
            <a:extLst>
              <a:ext uri="{FF2B5EF4-FFF2-40B4-BE49-F238E27FC236}">
                <a16:creationId xmlns:a16="http://schemas.microsoft.com/office/drawing/2014/main" id="{B52CF0ED-4F7B-8A4B-9DA4-34820BC33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36549"/>
            <a:ext cx="6903720" cy="538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7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0743" name="Rectangle 50074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738" name="Rectangle 2"/>
          <p:cNvSpPr>
            <a:spLocks noGrp="1" noChangeArrowheads="1"/>
          </p:cNvSpPr>
          <p:nvPr>
            <p:ph type="title"/>
          </p:nvPr>
        </p:nvSpPr>
        <p:spPr>
          <a:xfrm>
            <a:off x="638881" y="457200"/>
            <a:ext cx="10909640" cy="1368614"/>
          </a:xfrm>
        </p:spPr>
        <p:txBody>
          <a:bodyPr vert="horz" lIns="91440" tIns="45720" rIns="91440" bIns="45720" rtlCol="0" anchor="ctr">
            <a:normAutofit/>
          </a:bodyPr>
          <a:lstStyle/>
          <a:p>
            <a:pPr algn="ctr">
              <a:defRPr/>
            </a:pPr>
            <a:r>
              <a:rPr lang="en-US" sz="6600"/>
              <a:t>Hydatid Disease</a:t>
            </a:r>
          </a:p>
        </p:txBody>
      </p:sp>
      <p:sp>
        <p:nvSpPr>
          <p:cNvPr id="50074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chinococcus_granulosus_Echinococcus_granulosus_tasiemiec_bablowiec_rodzaje_tasiemcow_pasozyty_jelito_cienkie_jelita_pasozyt_pasozytnictwo">
            <a:extLst>
              <a:ext uri="{FF2B5EF4-FFF2-40B4-BE49-F238E27FC236}">
                <a16:creationId xmlns:a16="http://schemas.microsoft.com/office/drawing/2014/main" id="{53BAD85E-CEC1-E04E-8112-82A0B0A4A3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2412" y="2642616"/>
            <a:ext cx="2289672"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65834" y="2642616"/>
            <a:ext cx="4791739" cy="3605784"/>
          </a:xfrm>
          <a:prstGeom prst="rect">
            <a:avLst/>
          </a:prstGeom>
        </p:spPr>
      </p:pic>
      <p:sp>
        <p:nvSpPr>
          <p:cNvPr id="4" name="TextBox 3">
            <a:extLst>
              <a:ext uri="{FF2B5EF4-FFF2-40B4-BE49-F238E27FC236}">
                <a16:creationId xmlns:a16="http://schemas.microsoft.com/office/drawing/2014/main" id="{42439D2F-1A55-BF4A-A045-DD69B7A2CA9B}"/>
              </a:ext>
            </a:extLst>
          </p:cNvPr>
          <p:cNvSpPr txBox="1"/>
          <p:nvPr/>
        </p:nvSpPr>
        <p:spPr>
          <a:xfrm>
            <a:off x="7692482" y="2283014"/>
            <a:ext cx="2738442" cy="461665"/>
          </a:xfrm>
          <a:prstGeom prst="rect">
            <a:avLst/>
          </a:prstGeom>
          <a:noFill/>
        </p:spPr>
        <p:txBody>
          <a:bodyPr wrap="none" rtlCol="0">
            <a:spAutoFit/>
          </a:bodyPr>
          <a:lstStyle/>
          <a:p>
            <a:r>
              <a:rPr lang="en-US" sz="2400" dirty="0"/>
              <a:t>Hydatid cysts in liver</a:t>
            </a:r>
          </a:p>
        </p:txBody>
      </p:sp>
      <p:sp>
        <p:nvSpPr>
          <p:cNvPr id="5" name="TextBox 4">
            <a:extLst>
              <a:ext uri="{FF2B5EF4-FFF2-40B4-BE49-F238E27FC236}">
                <a16:creationId xmlns:a16="http://schemas.microsoft.com/office/drawing/2014/main" id="{8625F9BE-8BB6-E848-8411-EEB4057A29CC}"/>
              </a:ext>
            </a:extLst>
          </p:cNvPr>
          <p:cNvSpPr txBox="1"/>
          <p:nvPr/>
        </p:nvSpPr>
        <p:spPr>
          <a:xfrm>
            <a:off x="2295784" y="2212447"/>
            <a:ext cx="1659750" cy="461665"/>
          </a:xfrm>
          <a:prstGeom prst="rect">
            <a:avLst/>
          </a:prstGeom>
          <a:noFill/>
        </p:spPr>
        <p:txBody>
          <a:bodyPr wrap="none" rtlCol="0">
            <a:spAutoFit/>
          </a:bodyPr>
          <a:lstStyle/>
          <a:p>
            <a:r>
              <a:rPr lang="en-US" sz="2400" dirty="0"/>
              <a:t>Adult worm</a:t>
            </a:r>
          </a:p>
        </p:txBody>
      </p:sp>
    </p:spTree>
    <p:extLst>
      <p:ext uri="{BB962C8B-B14F-4D97-AF65-F5344CB8AC3E}">
        <p14:creationId xmlns:p14="http://schemas.microsoft.com/office/powerpoint/2010/main" val="383783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2792" name="Rectangle 50279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794" name="Freeform: Shape 50279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2786" name="Rectangle 2"/>
          <p:cNvSpPr>
            <a:spLocks noGrp="1" noChangeArrowheads="1"/>
          </p:cNvSpPr>
          <p:nvPr>
            <p:ph type="title"/>
          </p:nvPr>
        </p:nvSpPr>
        <p:spPr>
          <a:xfrm>
            <a:off x="838200" y="609600"/>
            <a:ext cx="3739341" cy="1330839"/>
          </a:xfrm>
        </p:spPr>
        <p:txBody>
          <a:bodyPr>
            <a:normAutofit/>
          </a:bodyPr>
          <a:lstStyle/>
          <a:p>
            <a:pPr eaLnBrk="1" hangingPunct="1">
              <a:defRPr/>
            </a:pPr>
            <a:r>
              <a:rPr lang="en-US" i="1" dirty="0" err="1">
                <a:latin typeface="+mn-lt"/>
              </a:rPr>
              <a:t>Echinococcus</a:t>
            </a:r>
            <a:r>
              <a:rPr lang="en-US" i="1" dirty="0">
                <a:latin typeface="+mn-lt"/>
              </a:rPr>
              <a:t> </a:t>
            </a:r>
            <a:r>
              <a:rPr lang="en-US" i="1" dirty="0" err="1">
                <a:latin typeface="+mn-lt"/>
              </a:rPr>
              <a:t>multilocularis</a:t>
            </a:r>
            <a:endParaRPr lang="en-US" i="1" dirty="0">
              <a:latin typeface="+mn-lt"/>
            </a:endParaRPr>
          </a:p>
        </p:txBody>
      </p:sp>
      <p:sp>
        <p:nvSpPr>
          <p:cNvPr id="502787" name="Rectangle 3"/>
          <p:cNvSpPr>
            <a:spLocks noGrp="1" noChangeArrowheads="1"/>
          </p:cNvSpPr>
          <p:nvPr>
            <p:ph idx="1"/>
          </p:nvPr>
        </p:nvSpPr>
        <p:spPr>
          <a:xfrm>
            <a:off x="862366" y="2194102"/>
            <a:ext cx="3427001" cy="3908586"/>
          </a:xfrm>
        </p:spPr>
        <p:txBody>
          <a:bodyPr>
            <a:normAutofit/>
          </a:bodyPr>
          <a:lstStyle/>
          <a:p>
            <a:pPr eaLnBrk="1" hangingPunct="1">
              <a:defRPr/>
            </a:pPr>
            <a:r>
              <a:rPr lang="en-US" sz="2000"/>
              <a:t>Worldwide, including United States</a:t>
            </a:r>
          </a:p>
          <a:p>
            <a:pPr eaLnBrk="1" hangingPunct="1">
              <a:defRPr/>
            </a:pPr>
            <a:r>
              <a:rPr lang="en-US" sz="2000"/>
              <a:t>Definitive host are dogs, cats, wolves and foxes</a:t>
            </a:r>
          </a:p>
          <a:p>
            <a:pPr eaLnBrk="1" hangingPunct="1">
              <a:defRPr/>
            </a:pPr>
            <a:r>
              <a:rPr lang="en-US" sz="2000"/>
              <a:t>Humans are accidental intermediate hosts</a:t>
            </a:r>
          </a:p>
          <a:p>
            <a:pPr eaLnBrk="1" hangingPunct="1">
              <a:defRPr/>
            </a:pPr>
            <a:r>
              <a:rPr lang="en-US" sz="2000"/>
              <a:t>Cysts contains many irregular cavities with little or no fluid</a:t>
            </a:r>
          </a:p>
        </p:txBody>
      </p:sp>
      <p:pic>
        <p:nvPicPr>
          <p:cNvPr id="182274" name="Picture 2" descr="lifecycle">
            <a:extLst>
              <a:ext uri="{FF2B5EF4-FFF2-40B4-BE49-F238E27FC236}">
                <a16:creationId xmlns:a16="http://schemas.microsoft.com/office/drawing/2014/main" id="{D99F8EBD-EF74-9C4A-8668-E20C85857F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109611"/>
            <a:ext cx="6155141" cy="466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5817D-0CBC-C443-E3EF-C998DF2C52F8}"/>
              </a:ext>
            </a:extLst>
          </p:cNvPr>
          <p:cNvPicPr>
            <a:picLocks noChangeAspect="1"/>
          </p:cNvPicPr>
          <p:nvPr/>
        </p:nvPicPr>
        <p:blipFill>
          <a:blip r:embed="rId2">
            <a:duotone>
              <a:schemeClr val="bg2">
                <a:shade val="45000"/>
                <a:satMod val="135000"/>
              </a:schemeClr>
              <a:prstClr val="white"/>
            </a:duotone>
          </a:blip>
          <a:srcRect t="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2B2D5-D16C-40F1-B33C-00457E45D37F}"/>
              </a:ext>
            </a:extLst>
          </p:cNvPr>
          <p:cNvSpPr>
            <a:spLocks noGrp="1"/>
          </p:cNvSpPr>
          <p:nvPr>
            <p:ph type="title"/>
          </p:nvPr>
        </p:nvSpPr>
        <p:spPr>
          <a:xfrm>
            <a:off x="838200" y="365125"/>
            <a:ext cx="10515600" cy="1325563"/>
          </a:xfrm>
        </p:spPr>
        <p:txBody>
          <a:bodyPr>
            <a:normAutofit/>
          </a:bodyPr>
          <a:lstStyle/>
          <a:p>
            <a:r>
              <a:rPr lang="en-US" i="1" dirty="0"/>
              <a:t>Echinococcus</a:t>
            </a:r>
            <a:r>
              <a:rPr lang="en-US" dirty="0"/>
              <a:t>-Clinical presentation</a:t>
            </a:r>
          </a:p>
        </p:txBody>
      </p:sp>
      <p:graphicFrame>
        <p:nvGraphicFramePr>
          <p:cNvPr id="5" name="Content Placeholder 2">
            <a:extLst>
              <a:ext uri="{FF2B5EF4-FFF2-40B4-BE49-F238E27FC236}">
                <a16:creationId xmlns:a16="http://schemas.microsoft.com/office/drawing/2014/main" id="{86EDF0FF-A5AE-865D-962D-0734878BA7BD}"/>
              </a:ext>
            </a:extLst>
          </p:cNvPr>
          <p:cNvGraphicFramePr>
            <a:graphicFrameLocks noGrp="1"/>
          </p:cNvGraphicFramePr>
          <p:nvPr>
            <p:ph idx="1"/>
            <p:extLst>
              <p:ext uri="{D42A27DB-BD31-4B8C-83A1-F6EECF244321}">
                <p14:modId xmlns:p14="http://schemas.microsoft.com/office/powerpoint/2010/main" val="1215576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769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D5EEFD-470A-4F9C-83F9-4E4049ED1BCE}"/>
              </a:ext>
            </a:extLst>
          </p:cNvPr>
          <p:cNvSpPr>
            <a:spLocks noGrp="1"/>
          </p:cNvSpPr>
          <p:nvPr>
            <p:ph type="title"/>
          </p:nvPr>
        </p:nvSpPr>
        <p:spPr>
          <a:xfrm>
            <a:off x="572493" y="238539"/>
            <a:ext cx="11018520" cy="1434415"/>
          </a:xfrm>
        </p:spPr>
        <p:txBody>
          <a:bodyPr anchor="b">
            <a:normAutofit/>
          </a:bodyPr>
          <a:lstStyle/>
          <a:p>
            <a:r>
              <a:rPr lang="en-US" sz="5400" i="1"/>
              <a:t>Echinococcus</a:t>
            </a:r>
            <a:r>
              <a:rPr lang="en-US" sz="5400"/>
              <a:t>-laboratory diagnosis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A4B137-8DC8-4941-A53C-8FAC17D9A710}"/>
              </a:ext>
            </a:extLst>
          </p:cNvPr>
          <p:cNvSpPr>
            <a:spLocks noGrp="1"/>
          </p:cNvSpPr>
          <p:nvPr>
            <p:ph idx="1"/>
          </p:nvPr>
        </p:nvSpPr>
        <p:spPr>
          <a:xfrm>
            <a:off x="572493" y="2071316"/>
            <a:ext cx="6713552" cy="4119172"/>
          </a:xfrm>
        </p:spPr>
        <p:txBody>
          <a:bodyPr anchor="t">
            <a:normAutofit/>
          </a:bodyPr>
          <a:lstStyle/>
          <a:p>
            <a:r>
              <a:rPr lang="en-US" sz="2200"/>
              <a:t>Ultrasonography and/or other imaging techniques</a:t>
            </a:r>
          </a:p>
          <a:p>
            <a:r>
              <a:rPr lang="en-US" sz="2200"/>
              <a:t>Serology</a:t>
            </a:r>
          </a:p>
          <a:p>
            <a:r>
              <a:rPr lang="en-US" sz="2200"/>
              <a:t>In seronegative patients with hepatic image findings compatible with echinococcosis, US guided fine needle biopsy may be useful for confirmation of diagnosis: look for protoscolices</a:t>
            </a:r>
          </a:p>
          <a:p>
            <a:r>
              <a:rPr lang="en-US" sz="2200"/>
              <a:t>During such procedures precautions must be taken to control allergic reactions or prevent secondary recurrence in the event of leakage of hydatid fluid or protoscolices</a:t>
            </a:r>
          </a:p>
        </p:txBody>
      </p:sp>
      <p:pic>
        <p:nvPicPr>
          <p:cNvPr id="1026" name="Picture 2" descr="Figure C">
            <a:extLst>
              <a:ext uri="{FF2B5EF4-FFF2-40B4-BE49-F238E27FC236}">
                <a16:creationId xmlns:a16="http://schemas.microsoft.com/office/drawing/2014/main" id="{76587EFE-A765-4D01-BD3A-B5C755C4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9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6068F2-CFE5-4462-8BCF-34DA64E889BD}"/>
              </a:ext>
            </a:extLst>
          </p:cNvPr>
          <p:cNvSpPr/>
          <p:nvPr/>
        </p:nvSpPr>
        <p:spPr>
          <a:xfrm>
            <a:off x="7675657" y="6169798"/>
            <a:ext cx="3941065" cy="461665"/>
          </a:xfrm>
          <a:prstGeom prst="rect">
            <a:avLst/>
          </a:prstGeom>
        </p:spPr>
        <p:txBody>
          <a:bodyPr wrap="square">
            <a:spAutoFit/>
          </a:bodyPr>
          <a:lstStyle/>
          <a:p>
            <a:r>
              <a:rPr lang="en-US" sz="1200" b="1" dirty="0" err="1"/>
              <a:t>Protoscolices</a:t>
            </a:r>
            <a:r>
              <a:rPr lang="en-US" sz="1200" b="1" dirty="0"/>
              <a:t> liberated from a hydatid cyst. The two </a:t>
            </a:r>
            <a:r>
              <a:rPr lang="en-US" sz="1200" b="1" dirty="0" err="1"/>
              <a:t>protoscolices</a:t>
            </a:r>
            <a:r>
              <a:rPr lang="en-US" sz="1200" b="1" dirty="0"/>
              <a:t> on the right side of the image are evaginated.</a:t>
            </a:r>
          </a:p>
        </p:txBody>
      </p:sp>
    </p:spTree>
    <p:extLst>
      <p:ext uri="{BB962C8B-B14F-4D97-AF65-F5344CB8AC3E}">
        <p14:creationId xmlns:p14="http://schemas.microsoft.com/office/powerpoint/2010/main" val="2517678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E9C9-B386-42A2-9E90-DAEA2787C99E}"/>
              </a:ext>
            </a:extLst>
          </p:cNvPr>
          <p:cNvSpPr>
            <a:spLocks noGrp="1"/>
          </p:cNvSpPr>
          <p:nvPr>
            <p:ph type="title"/>
          </p:nvPr>
        </p:nvSpPr>
        <p:spPr/>
        <p:txBody>
          <a:bodyPr/>
          <a:lstStyle/>
          <a:p>
            <a:r>
              <a:rPr lang="en-US" dirty="0"/>
              <a:t>Key points-Cestodes</a:t>
            </a:r>
          </a:p>
        </p:txBody>
      </p:sp>
      <p:pic>
        <p:nvPicPr>
          <p:cNvPr id="4" name="Picture 7" descr="egg">
            <a:extLst>
              <a:ext uri="{FF2B5EF4-FFF2-40B4-BE49-F238E27FC236}">
                <a16:creationId xmlns:a16="http://schemas.microsoft.com/office/drawing/2014/main" id="{15B81938-5E21-4DF8-8C9D-0186F85A5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803" y="1744380"/>
            <a:ext cx="222123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FIGlatum07">
            <a:extLst>
              <a:ext uri="{FF2B5EF4-FFF2-40B4-BE49-F238E27FC236}">
                <a16:creationId xmlns:a16="http://schemas.microsoft.com/office/drawing/2014/main" id="{AFCE0D8F-B882-4A8D-AD4C-72B97DB41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572" y="1744380"/>
            <a:ext cx="2293270" cy="254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6">
            <a:extLst>
              <a:ext uri="{FF2B5EF4-FFF2-40B4-BE49-F238E27FC236}">
                <a16:creationId xmlns:a16="http://schemas.microsoft.com/office/drawing/2014/main" id="{5043884B-CFA6-469A-927D-C29DD2048015}"/>
              </a:ext>
            </a:extLst>
          </p:cNvPr>
          <p:cNvSpPr/>
          <p:nvPr/>
        </p:nvSpPr>
        <p:spPr>
          <a:xfrm>
            <a:off x="7475540" y="1744380"/>
            <a:ext cx="3802059" cy="2514600"/>
          </a:xfrm>
          <a:prstGeom prst="rect">
            <a:avLst/>
          </a:prstGeom>
          <a:blipFill>
            <a:blip r:embed="rId4" cstate="print"/>
            <a:stretch>
              <a:fillRect/>
            </a:stretch>
          </a:blipFill>
        </p:spPr>
        <p:txBody>
          <a:bodyPr wrap="square" lIns="0" tIns="0" rIns="0" bIns="0" rtlCol="0"/>
          <a:lstStyle/>
          <a:p>
            <a:endParaRPr/>
          </a:p>
        </p:txBody>
      </p:sp>
      <p:pic>
        <p:nvPicPr>
          <p:cNvPr id="8" name="Picture 17" descr="Dcaninum_eggpk_wtmt">
            <a:extLst>
              <a:ext uri="{FF2B5EF4-FFF2-40B4-BE49-F238E27FC236}">
                <a16:creationId xmlns:a16="http://schemas.microsoft.com/office/drawing/2014/main" id="{C7099E26-BFAA-4640-AA67-DEA540F3B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528" y="4505374"/>
            <a:ext cx="2293270" cy="19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161B0373-FBD9-4B76-8673-C5175F94D65D}"/>
              </a:ext>
            </a:extLst>
          </p:cNvPr>
          <p:cNvSpPr>
            <a:spLocks noGrp="1"/>
          </p:cNvSpPr>
          <p:nvPr>
            <p:ph idx="1"/>
          </p:nvPr>
        </p:nvSpPr>
        <p:spPr>
          <a:xfrm>
            <a:off x="5191760" y="4998719"/>
            <a:ext cx="6162040" cy="1178243"/>
          </a:xfrm>
        </p:spPr>
        <p:txBody>
          <a:bodyPr/>
          <a:lstStyle/>
          <a:p>
            <a:r>
              <a:rPr lang="en-US" dirty="0"/>
              <a:t>Know intermediate and definitive hosts</a:t>
            </a:r>
          </a:p>
        </p:txBody>
      </p:sp>
    </p:spTree>
    <p:extLst>
      <p:ext uri="{BB962C8B-B14F-4D97-AF65-F5344CB8AC3E}">
        <p14:creationId xmlns:p14="http://schemas.microsoft.com/office/powerpoint/2010/main" val="1038038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BA56D-6752-6FFE-2908-6B6C15E532E6}"/>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err="1">
                <a:latin typeface="+mn-lt"/>
              </a:rPr>
              <a:t>Trematodes</a:t>
            </a:r>
            <a:endParaRPr lang="en-US" dirty="0">
              <a:latin typeface="+mn-lt"/>
            </a:endParaRPr>
          </a:p>
        </p:txBody>
      </p:sp>
      <p:graphicFrame>
        <p:nvGraphicFramePr>
          <p:cNvPr id="5" name="Content Placeholder 2">
            <a:extLst>
              <a:ext uri="{FF2B5EF4-FFF2-40B4-BE49-F238E27FC236}">
                <a16:creationId xmlns:a16="http://schemas.microsoft.com/office/drawing/2014/main" id="{42CE38E1-23A5-D8FC-EF67-72DF58C354C3}"/>
              </a:ext>
            </a:extLst>
          </p:cNvPr>
          <p:cNvGraphicFramePr>
            <a:graphicFrameLocks noGrp="1"/>
          </p:cNvGraphicFramePr>
          <p:nvPr>
            <p:ph idx="1"/>
            <p:extLst>
              <p:ext uri="{D42A27DB-BD31-4B8C-83A1-F6EECF244321}">
                <p14:modId xmlns:p14="http://schemas.microsoft.com/office/powerpoint/2010/main" val="981262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19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5462" name="Picture 275461">
            <a:extLst>
              <a:ext uri="{FF2B5EF4-FFF2-40B4-BE49-F238E27FC236}">
                <a16:creationId xmlns:a16="http://schemas.microsoft.com/office/drawing/2014/main" id="{2CA293B3-48CE-9AE2-85C7-CD5484AAD21B}"/>
              </a:ext>
            </a:extLst>
          </p:cNvPr>
          <p:cNvPicPr>
            <a:picLocks noChangeAspect="1"/>
          </p:cNvPicPr>
          <p:nvPr/>
        </p:nvPicPr>
        <p:blipFill>
          <a:blip r:embed="rId2">
            <a:duotone>
              <a:schemeClr val="bg2">
                <a:shade val="45000"/>
                <a:satMod val="135000"/>
              </a:schemeClr>
              <a:prstClr val="white"/>
            </a:duotone>
          </a:blip>
          <a:srcRect t="26710"/>
          <a:stretch/>
        </p:blipFill>
        <p:spPr>
          <a:xfrm>
            <a:off x="20" y="10"/>
            <a:ext cx="12191980" cy="6857990"/>
          </a:xfrm>
          <a:prstGeom prst="rect">
            <a:avLst/>
          </a:prstGeom>
        </p:spPr>
      </p:pic>
      <p:sp>
        <p:nvSpPr>
          <p:cNvPr id="275466" name="Rectangle 27546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58" name="Rectangle 2"/>
          <p:cNvSpPr>
            <a:spLocks noGrp="1" noChangeArrowheads="1"/>
          </p:cNvSpPr>
          <p:nvPr>
            <p:ph type="title"/>
          </p:nvPr>
        </p:nvSpPr>
        <p:spPr>
          <a:xfrm>
            <a:off x="838200" y="365125"/>
            <a:ext cx="10515600" cy="1325563"/>
          </a:xfrm>
        </p:spPr>
        <p:txBody>
          <a:bodyPr>
            <a:normAutofit/>
          </a:bodyPr>
          <a:lstStyle/>
          <a:p>
            <a:pPr eaLnBrk="1" hangingPunct="1">
              <a:defRPr/>
            </a:pPr>
            <a:r>
              <a:rPr lang="en-US" dirty="0">
                <a:latin typeface="+mn-lt"/>
              </a:rPr>
              <a:t>Schistosomiasis</a:t>
            </a:r>
          </a:p>
        </p:txBody>
      </p:sp>
      <p:graphicFrame>
        <p:nvGraphicFramePr>
          <p:cNvPr id="275461" name="Rectangle 3">
            <a:extLst>
              <a:ext uri="{FF2B5EF4-FFF2-40B4-BE49-F238E27FC236}">
                <a16:creationId xmlns:a16="http://schemas.microsoft.com/office/drawing/2014/main" id="{B63C93F2-313D-A3F1-D3CA-BA581AECACCC}"/>
              </a:ext>
            </a:extLst>
          </p:cNvPr>
          <p:cNvGraphicFramePr>
            <a:graphicFrameLocks noGrp="1"/>
          </p:cNvGraphicFramePr>
          <p:nvPr>
            <p:ph idx="1"/>
            <p:extLst>
              <p:ext uri="{D42A27DB-BD31-4B8C-83A1-F6EECF244321}">
                <p14:modId xmlns:p14="http://schemas.microsoft.com/office/powerpoint/2010/main" val="861960403"/>
              </p:ext>
            </p:extLst>
          </p:nvPr>
        </p:nvGraphicFramePr>
        <p:xfrm>
          <a:off x="325120" y="1513840"/>
          <a:ext cx="11460480" cy="505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03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763" name="Rectangle 28776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56" name="Rectangle 12"/>
          <p:cNvSpPr>
            <a:spLocks noGrp="1" noChangeArrowheads="1"/>
          </p:cNvSpPr>
          <p:nvPr>
            <p:ph type="title"/>
          </p:nvPr>
        </p:nvSpPr>
        <p:spPr>
          <a:xfrm>
            <a:off x="6412091" y="501651"/>
            <a:ext cx="4395340" cy="1716255"/>
          </a:xfrm>
        </p:spPr>
        <p:txBody>
          <a:bodyPr anchor="b">
            <a:normAutofit/>
          </a:bodyPr>
          <a:lstStyle/>
          <a:p>
            <a:pPr eaLnBrk="1" hangingPunct="1">
              <a:defRPr/>
            </a:pPr>
            <a:r>
              <a:rPr lang="en-US" sz="5600">
                <a:latin typeface="+mn-lt"/>
              </a:rPr>
              <a:t>Schistosoma Adult Worms</a:t>
            </a:r>
          </a:p>
        </p:txBody>
      </p:sp>
      <p:sp>
        <p:nvSpPr>
          <p:cNvPr id="287765" name="Rectangle 28776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917" name="Picture 11" descr="copulating_schistosom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886" y="299509"/>
            <a:ext cx="4490139" cy="6258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58" name="Rectangle 14"/>
          <p:cNvSpPr>
            <a:spLocks noGrp="1" noChangeArrowheads="1"/>
          </p:cNvSpPr>
          <p:nvPr>
            <p:ph idx="1"/>
          </p:nvPr>
        </p:nvSpPr>
        <p:spPr>
          <a:xfrm>
            <a:off x="6392583" y="2645922"/>
            <a:ext cx="4434721" cy="3710427"/>
          </a:xfrm>
        </p:spPr>
        <p:txBody>
          <a:bodyPr anchor="t">
            <a:normAutofit/>
          </a:bodyPr>
          <a:lstStyle/>
          <a:p>
            <a:pPr eaLnBrk="1" hangingPunct="1">
              <a:defRPr/>
            </a:pPr>
            <a:r>
              <a:rPr lang="en-US" sz="2000">
                <a:solidFill>
                  <a:schemeClr val="tx1">
                    <a:alpha val="80000"/>
                  </a:schemeClr>
                </a:solidFill>
              </a:rPr>
              <a:t>Adults live in veins overlying intestine/bladder of host</a:t>
            </a:r>
          </a:p>
          <a:p>
            <a:pPr eaLnBrk="1" hangingPunct="1">
              <a:defRPr/>
            </a:pPr>
            <a:r>
              <a:rPr lang="en-US" sz="2000">
                <a:solidFill>
                  <a:schemeClr val="tx1">
                    <a:alpha val="80000"/>
                  </a:schemeClr>
                </a:solidFill>
              </a:rPr>
              <a:t>Male and female worms live in copula</a:t>
            </a:r>
          </a:p>
          <a:p>
            <a:pPr eaLnBrk="1" hangingPunct="1">
              <a:defRPr/>
            </a:pPr>
            <a:r>
              <a:rPr lang="en-US" sz="2000">
                <a:solidFill>
                  <a:schemeClr val="tx1">
                    <a:alpha val="80000"/>
                  </a:schemeClr>
                </a:solidFill>
              </a:rPr>
              <a:t>Worms incorporate host antigen onto their surface to evade host immune system</a:t>
            </a:r>
          </a:p>
          <a:p>
            <a:pPr eaLnBrk="1" hangingPunct="1">
              <a:defRPr/>
            </a:pPr>
            <a:endParaRPr lang="en-US" sz="2000">
              <a:solidFill>
                <a:schemeClr val="tx1">
                  <a:alpha val="80000"/>
                </a:schemeClr>
              </a:solidFill>
            </a:endParaRPr>
          </a:p>
          <a:p>
            <a:pPr eaLnBrk="1" hangingPunct="1">
              <a:defRPr/>
            </a:pPr>
            <a:endParaRPr lang="en-US" sz="2000">
              <a:solidFill>
                <a:schemeClr val="tx1">
                  <a:alpha val="80000"/>
                </a:schemeClr>
              </a:solidFill>
            </a:endParaRPr>
          </a:p>
        </p:txBody>
      </p:sp>
      <p:cxnSp>
        <p:nvCxnSpPr>
          <p:cNvPr id="287767" name="Straight Connector 28776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661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3" name="Rectangle 18330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05" name="Rectangle 18330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07" name="Rectangle 18330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09" name="Rectangle 18330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298" name="Picture 2" descr="lifecycle">
            <a:extLst>
              <a:ext uri="{FF2B5EF4-FFF2-40B4-BE49-F238E27FC236}">
                <a16:creationId xmlns:a16="http://schemas.microsoft.com/office/drawing/2014/main" id="{607791B9-3024-6B46-909A-6A251C5EFA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0018" y="457200"/>
            <a:ext cx="697196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D811-D72F-4AB0-9AF4-84FA4815CEF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Key points and definitions</a:t>
            </a:r>
          </a:p>
        </p:txBody>
      </p:sp>
      <p:graphicFrame>
        <p:nvGraphicFramePr>
          <p:cNvPr id="5" name="Content Placeholder 2">
            <a:extLst>
              <a:ext uri="{FF2B5EF4-FFF2-40B4-BE49-F238E27FC236}">
                <a16:creationId xmlns:a16="http://schemas.microsoft.com/office/drawing/2014/main" id="{6B9FF7EA-5DB6-CDEE-C778-FCFB894E90AA}"/>
              </a:ext>
            </a:extLst>
          </p:cNvPr>
          <p:cNvGraphicFramePr>
            <a:graphicFrameLocks noGrp="1"/>
          </p:cNvGraphicFramePr>
          <p:nvPr>
            <p:ph idx="1"/>
            <p:extLst>
              <p:ext uri="{D42A27DB-BD31-4B8C-83A1-F6EECF244321}">
                <p14:modId xmlns:p14="http://schemas.microsoft.com/office/powerpoint/2010/main" val="10593618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202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7513" name="Rectangle 2775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15" name="Rectangle 2775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17" name="Rectangle 2775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19" name="Rectangle 2775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521" name="Freeform: Shape 2775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7523" name="Rectangle 2775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06" name="Rectangle 2"/>
          <p:cNvSpPr>
            <a:spLocks noGrp="1" noChangeArrowheads="1"/>
          </p:cNvSpPr>
          <p:nvPr>
            <p:ph type="title"/>
          </p:nvPr>
        </p:nvSpPr>
        <p:spPr>
          <a:xfrm>
            <a:off x="586478" y="1683756"/>
            <a:ext cx="3115265" cy="2396359"/>
          </a:xfrm>
        </p:spPr>
        <p:txBody>
          <a:bodyPr anchor="b">
            <a:normAutofit/>
          </a:bodyPr>
          <a:lstStyle/>
          <a:p>
            <a:pPr algn="r" eaLnBrk="1" hangingPunct="1">
              <a:defRPr/>
            </a:pPr>
            <a:r>
              <a:rPr lang="en-US" sz="4000">
                <a:solidFill>
                  <a:srgbClr val="FFFFFF"/>
                </a:solidFill>
                <a:latin typeface="+mn-lt"/>
              </a:rPr>
              <a:t>Laboratory Diagnosis</a:t>
            </a:r>
          </a:p>
        </p:txBody>
      </p:sp>
      <p:graphicFrame>
        <p:nvGraphicFramePr>
          <p:cNvPr id="277509" name="Rectangle 3">
            <a:extLst>
              <a:ext uri="{FF2B5EF4-FFF2-40B4-BE49-F238E27FC236}">
                <a16:creationId xmlns:a16="http://schemas.microsoft.com/office/drawing/2014/main" id="{88B05B9A-B08A-3AB6-CC4C-768EC8AA11D2}"/>
              </a:ext>
            </a:extLst>
          </p:cNvPr>
          <p:cNvGraphicFramePr>
            <a:graphicFrameLocks noGrp="1"/>
          </p:cNvGraphicFramePr>
          <p:nvPr>
            <p:ph idx="1"/>
            <p:extLst>
              <p:ext uri="{D42A27DB-BD31-4B8C-83A1-F6EECF244321}">
                <p14:modId xmlns:p14="http://schemas.microsoft.com/office/powerpoint/2010/main" val="20185838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96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8535" name="Rectangle 2785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30" name="Rectangle 2"/>
          <p:cNvSpPr>
            <a:spLocks noGrp="1" noChangeArrowheads="1"/>
          </p:cNvSpPr>
          <p:nvPr>
            <p:ph type="title"/>
          </p:nvPr>
        </p:nvSpPr>
        <p:spPr>
          <a:xfrm>
            <a:off x="630936" y="639520"/>
            <a:ext cx="3429000" cy="1719072"/>
          </a:xfrm>
        </p:spPr>
        <p:txBody>
          <a:bodyPr vert="horz" lIns="91440" tIns="45720" rIns="91440" bIns="45720" rtlCol="0" anchor="b">
            <a:normAutofit/>
          </a:bodyPr>
          <a:lstStyle/>
          <a:p>
            <a:pPr>
              <a:defRPr/>
            </a:pPr>
            <a:r>
              <a:rPr lang="en-US" sz="5000" i="1" kern="1200">
                <a:solidFill>
                  <a:schemeClr val="tx1"/>
                </a:solidFill>
                <a:latin typeface="+mj-lt"/>
                <a:ea typeface="+mj-ea"/>
                <a:cs typeface="+mj-cs"/>
              </a:rPr>
              <a:t>Schistosoma mansoni</a:t>
            </a:r>
          </a:p>
        </p:txBody>
      </p:sp>
      <p:sp>
        <p:nvSpPr>
          <p:cNvPr id="2785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99ABC0-0BA2-FC4C-B519-F99E1C83555C}"/>
              </a:ext>
            </a:extLst>
          </p:cNvPr>
          <p:cNvSpPr/>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a:t>Eggs in stool</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a:t>Eggs are large (114 to 180 µm long x 45-70 µm wide) and have a characteristic prominent lateral spine near the posterior end</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a:t>When the eggs are excreted in stool, they contain a mature miracidium</a:t>
            </a:r>
          </a:p>
        </p:txBody>
      </p:sp>
      <p:pic>
        <p:nvPicPr>
          <p:cNvPr id="171013" name="Picture 7" descr="Pam%20Ma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51611"/>
            <a:ext cx="6903720" cy="5154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89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defRPr/>
            </a:pPr>
            <a:r>
              <a:rPr lang="en-US" dirty="0"/>
              <a:t>Egg Viability</a:t>
            </a:r>
          </a:p>
        </p:txBody>
      </p:sp>
      <p:sp>
        <p:nvSpPr>
          <p:cNvPr id="285700" name="Rectangle 4"/>
          <p:cNvSpPr>
            <a:spLocks noGrp="1" noChangeArrowheads="1"/>
          </p:cNvSpPr>
          <p:nvPr>
            <p:ph idx="1"/>
          </p:nvPr>
        </p:nvSpPr>
        <p:spPr/>
        <p:txBody>
          <a:bodyPr/>
          <a:lstStyle/>
          <a:p>
            <a:pPr eaLnBrk="1" hangingPunct="1">
              <a:defRPr/>
            </a:pPr>
            <a:r>
              <a:rPr lang="en-US" dirty="0"/>
              <a:t>Flame Cell Movement</a:t>
            </a:r>
          </a:p>
          <a:p>
            <a:pPr eaLnBrk="1" hangingPunct="1">
              <a:buFont typeface="Wingdings" panose="05000000000000000000" pitchFamily="2" charset="2"/>
              <a:buNone/>
              <a:defRPr/>
            </a:pPr>
            <a:endParaRPr lang="en-US" dirty="0"/>
          </a:p>
        </p:txBody>
      </p:sp>
      <p:sp>
        <p:nvSpPr>
          <p:cNvPr id="285701" name="Rectangle 5"/>
          <p:cNvSpPr>
            <a:spLocks noGrp="1" noChangeArrowheads="1"/>
          </p:cNvSpPr>
          <p:nvPr>
            <p:ph sz="half" idx="4294967295"/>
          </p:nvPr>
        </p:nvSpPr>
        <p:spPr>
          <a:xfrm>
            <a:off x="7627723" y="1690688"/>
            <a:ext cx="3886200" cy="519113"/>
          </a:xfrm>
        </p:spPr>
        <p:txBody>
          <a:bodyPr/>
          <a:lstStyle/>
          <a:p>
            <a:pPr eaLnBrk="1" hangingPunct="1">
              <a:defRPr/>
            </a:pPr>
            <a:r>
              <a:rPr lang="en-US" dirty="0"/>
              <a:t>Egg Hatching Test</a:t>
            </a:r>
          </a:p>
          <a:p>
            <a:pPr eaLnBrk="1" hangingPunct="1">
              <a:buFont typeface="Wingdings" panose="05000000000000000000" pitchFamily="2" charset="2"/>
              <a:buNone/>
              <a:defRPr/>
            </a:pPr>
            <a:endParaRPr lang="en-US" dirty="0"/>
          </a:p>
        </p:txBody>
      </p:sp>
      <p:pic>
        <p:nvPicPr>
          <p:cNvPr id="172037" name="Picture 9"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521" y="2516628"/>
            <a:ext cx="2803813" cy="311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51" y="2236358"/>
            <a:ext cx="2532279" cy="367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362" y="2516628"/>
            <a:ext cx="2658333" cy="284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6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0585" name="Rectangle 28058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578" name="Rectangle 2"/>
          <p:cNvSpPr>
            <a:spLocks noGrp="1" noChangeArrowheads="1"/>
          </p:cNvSpPr>
          <p:nvPr>
            <p:ph type="title"/>
          </p:nvPr>
        </p:nvSpPr>
        <p:spPr>
          <a:xfrm>
            <a:off x="640080" y="325369"/>
            <a:ext cx="4368602" cy="1956841"/>
          </a:xfrm>
        </p:spPr>
        <p:txBody>
          <a:bodyPr anchor="b">
            <a:normAutofit/>
          </a:bodyPr>
          <a:lstStyle/>
          <a:p>
            <a:pPr eaLnBrk="1" hangingPunct="1">
              <a:defRPr/>
            </a:pPr>
            <a:r>
              <a:rPr lang="en-US" sz="5400" i="1">
                <a:latin typeface="+mn-lt"/>
              </a:rPr>
              <a:t>Schistosoma japonicum</a:t>
            </a:r>
          </a:p>
        </p:txBody>
      </p:sp>
      <p:sp>
        <p:nvSpPr>
          <p:cNvPr id="28058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580" name="Rectangle 4"/>
          <p:cNvSpPr>
            <a:spLocks noGrp="1" noChangeArrowheads="1"/>
          </p:cNvSpPr>
          <p:nvPr>
            <p:ph idx="1"/>
          </p:nvPr>
        </p:nvSpPr>
        <p:spPr>
          <a:xfrm>
            <a:off x="640080" y="2872899"/>
            <a:ext cx="4243589" cy="3320668"/>
          </a:xfrm>
        </p:spPr>
        <p:txBody>
          <a:bodyPr>
            <a:normAutofit/>
          </a:bodyPr>
          <a:lstStyle/>
          <a:p>
            <a:pPr eaLnBrk="1" hangingPunct="1">
              <a:defRPr/>
            </a:pPr>
            <a:r>
              <a:rPr lang="en-US" sz="2200"/>
              <a:t>Examine stool for eggs</a:t>
            </a:r>
          </a:p>
          <a:p>
            <a:pPr eaLnBrk="1" hangingPunct="1">
              <a:defRPr/>
            </a:pPr>
            <a:r>
              <a:rPr lang="en-US" sz="2200"/>
              <a:t>Eggs are large and more rounded than other species</a:t>
            </a:r>
          </a:p>
          <a:p>
            <a:pPr eaLnBrk="1" hangingPunct="1">
              <a:defRPr/>
            </a:pPr>
            <a:r>
              <a:rPr lang="en-US" sz="2200"/>
              <a:t>Measure 70-100 µm long by 55-64 µm wide</a:t>
            </a:r>
          </a:p>
          <a:p>
            <a:pPr eaLnBrk="1" hangingPunct="1">
              <a:defRPr/>
            </a:pPr>
            <a:r>
              <a:rPr lang="en-US" sz="2200"/>
              <a:t>The spine on </a:t>
            </a:r>
            <a:r>
              <a:rPr lang="en-US" sz="2200" i="1"/>
              <a:t>S. japonicum</a:t>
            </a:r>
            <a:r>
              <a:rPr lang="en-US" sz="2200"/>
              <a:t> eggs is smaller and less conspicuous than other species</a:t>
            </a:r>
          </a:p>
          <a:p>
            <a:pPr marL="0" indent="0">
              <a:buNone/>
              <a:defRPr/>
            </a:pPr>
            <a:endParaRPr lang="en-US" sz="2200"/>
          </a:p>
        </p:txBody>
      </p:sp>
      <p:pic>
        <p:nvPicPr>
          <p:cNvPr id="173061" name="Picture 7" descr="S_japonicum_egg_2X2b"/>
          <p:cNvPicPr>
            <a:picLocks noChangeAspect="1" noChangeArrowheads="1"/>
          </p:cNvPicPr>
          <p:nvPr/>
        </p:nvPicPr>
        <p:blipFill>
          <a:blip r:embed="rId2">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839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2633" name="Rectangle 28263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085" name="Picture 7" descr="FIGhaematobi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384" y="457201"/>
            <a:ext cx="4271224" cy="6037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5" name="Freeform: Shape 28263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82626" name="Rectangle 2"/>
          <p:cNvSpPr>
            <a:spLocks noGrp="1" noChangeArrowheads="1"/>
          </p:cNvSpPr>
          <p:nvPr>
            <p:ph type="title"/>
          </p:nvPr>
        </p:nvSpPr>
        <p:spPr>
          <a:xfrm>
            <a:off x="5759354" y="457201"/>
            <a:ext cx="5337270" cy="1835911"/>
          </a:xfrm>
        </p:spPr>
        <p:txBody>
          <a:bodyPr anchor="b">
            <a:normAutofit/>
          </a:bodyPr>
          <a:lstStyle/>
          <a:p>
            <a:pPr eaLnBrk="1" hangingPunct="1">
              <a:defRPr/>
            </a:pPr>
            <a:r>
              <a:rPr lang="en-US" sz="5400" i="1">
                <a:solidFill>
                  <a:srgbClr val="FFFFFF"/>
                </a:solidFill>
                <a:latin typeface="+mn-lt"/>
              </a:rPr>
              <a:t>Schistosoma haematobium</a:t>
            </a:r>
          </a:p>
        </p:txBody>
      </p:sp>
      <p:sp>
        <p:nvSpPr>
          <p:cNvPr id="28263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28" name="Rectangle 4"/>
          <p:cNvSpPr>
            <a:spLocks noGrp="1" noChangeArrowheads="1"/>
          </p:cNvSpPr>
          <p:nvPr>
            <p:ph idx="1"/>
          </p:nvPr>
        </p:nvSpPr>
        <p:spPr>
          <a:xfrm>
            <a:off x="5759354" y="2798064"/>
            <a:ext cx="5461095" cy="3417611"/>
          </a:xfrm>
        </p:spPr>
        <p:txBody>
          <a:bodyPr anchor="t">
            <a:normAutofit/>
          </a:bodyPr>
          <a:lstStyle/>
          <a:p>
            <a:pPr eaLnBrk="1" hangingPunct="1">
              <a:defRPr/>
            </a:pPr>
            <a:r>
              <a:rPr lang="en-US" sz="2200">
                <a:solidFill>
                  <a:srgbClr val="FFFFFF"/>
                </a:solidFill>
              </a:rPr>
              <a:t>Examine urine for eggs</a:t>
            </a:r>
          </a:p>
          <a:p>
            <a:pPr eaLnBrk="1" hangingPunct="1">
              <a:defRPr/>
            </a:pPr>
            <a:r>
              <a:rPr lang="en-US" sz="2200">
                <a:solidFill>
                  <a:srgbClr val="FFFFFF"/>
                </a:solidFill>
              </a:rPr>
              <a:t>Large (110-170 µm long by 40-70 µm wide)</a:t>
            </a:r>
          </a:p>
          <a:p>
            <a:pPr eaLnBrk="1" hangingPunct="1">
              <a:defRPr/>
            </a:pPr>
            <a:r>
              <a:rPr lang="en-US" sz="2200">
                <a:solidFill>
                  <a:srgbClr val="FFFFFF"/>
                </a:solidFill>
              </a:rPr>
              <a:t>Have a conspicuous terminal spine</a:t>
            </a:r>
          </a:p>
        </p:txBody>
      </p:sp>
    </p:spTree>
    <p:extLst>
      <p:ext uri="{BB962C8B-B14F-4D97-AF65-F5344CB8AC3E}">
        <p14:creationId xmlns:p14="http://schemas.microsoft.com/office/powerpoint/2010/main" val="2403285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defRPr/>
            </a:pPr>
            <a:r>
              <a:rPr lang="en-US" i="1" dirty="0"/>
              <a:t>Schistosoma</a:t>
            </a:r>
            <a:r>
              <a:rPr lang="en-US" dirty="0"/>
              <a:t> eggs</a:t>
            </a:r>
          </a:p>
        </p:txBody>
      </p:sp>
      <p:pic>
        <p:nvPicPr>
          <p:cNvPr id="175108" name="Picture 5" descr="Schistosome,%20eggs%20(3%20eggs%20on%20slide)%20enhan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14500"/>
            <a:ext cx="761238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6E7E4AB-EBDC-A049-B778-517992FC7474}"/>
              </a:ext>
            </a:extLst>
          </p:cNvPr>
          <p:cNvSpPr txBox="1"/>
          <p:nvPr/>
        </p:nvSpPr>
        <p:spPr>
          <a:xfrm>
            <a:off x="2819400" y="1374985"/>
            <a:ext cx="1204176" cy="369332"/>
          </a:xfrm>
          <a:prstGeom prst="rect">
            <a:avLst/>
          </a:prstGeom>
          <a:noFill/>
        </p:spPr>
        <p:txBody>
          <a:bodyPr wrap="none" rtlCol="0">
            <a:spAutoFit/>
          </a:bodyPr>
          <a:lstStyle/>
          <a:p>
            <a:r>
              <a:rPr lang="en-US" i="1" dirty="0"/>
              <a:t>S. </a:t>
            </a:r>
            <a:r>
              <a:rPr lang="en-US" i="1" dirty="0" err="1"/>
              <a:t>mansoni</a:t>
            </a:r>
            <a:endParaRPr lang="en-US" i="1" dirty="0"/>
          </a:p>
        </p:txBody>
      </p:sp>
      <p:sp>
        <p:nvSpPr>
          <p:cNvPr id="6" name="TextBox 5">
            <a:extLst>
              <a:ext uri="{FF2B5EF4-FFF2-40B4-BE49-F238E27FC236}">
                <a16:creationId xmlns:a16="http://schemas.microsoft.com/office/drawing/2014/main" id="{B49A375C-F3AD-FD41-B288-6D0E241EFB6A}"/>
              </a:ext>
            </a:extLst>
          </p:cNvPr>
          <p:cNvSpPr txBox="1"/>
          <p:nvPr/>
        </p:nvSpPr>
        <p:spPr>
          <a:xfrm>
            <a:off x="5257801" y="1383268"/>
            <a:ext cx="1714315" cy="369332"/>
          </a:xfrm>
          <a:prstGeom prst="rect">
            <a:avLst/>
          </a:prstGeom>
          <a:noFill/>
        </p:spPr>
        <p:txBody>
          <a:bodyPr wrap="none" rtlCol="0">
            <a:spAutoFit/>
          </a:bodyPr>
          <a:lstStyle/>
          <a:p>
            <a:r>
              <a:rPr lang="en-US" i="1" dirty="0"/>
              <a:t>S. </a:t>
            </a:r>
            <a:r>
              <a:rPr lang="en-US" i="1" dirty="0" err="1"/>
              <a:t>haemotobium</a:t>
            </a:r>
            <a:endParaRPr lang="en-US" i="1" dirty="0"/>
          </a:p>
        </p:txBody>
      </p:sp>
      <p:sp>
        <p:nvSpPr>
          <p:cNvPr id="7" name="TextBox 6">
            <a:extLst>
              <a:ext uri="{FF2B5EF4-FFF2-40B4-BE49-F238E27FC236}">
                <a16:creationId xmlns:a16="http://schemas.microsoft.com/office/drawing/2014/main" id="{F8113A1F-4051-CB48-A7C7-3F72CE93C6F6}"/>
              </a:ext>
            </a:extLst>
          </p:cNvPr>
          <p:cNvSpPr txBox="1"/>
          <p:nvPr/>
        </p:nvSpPr>
        <p:spPr>
          <a:xfrm>
            <a:off x="7924800" y="1383268"/>
            <a:ext cx="1378904" cy="369332"/>
          </a:xfrm>
          <a:prstGeom prst="rect">
            <a:avLst/>
          </a:prstGeom>
          <a:noFill/>
        </p:spPr>
        <p:txBody>
          <a:bodyPr wrap="none" rtlCol="0">
            <a:spAutoFit/>
          </a:bodyPr>
          <a:lstStyle/>
          <a:p>
            <a:r>
              <a:rPr lang="en-US" i="1" dirty="0"/>
              <a:t>S. japonicum</a:t>
            </a:r>
          </a:p>
        </p:txBody>
      </p:sp>
    </p:spTree>
    <p:extLst>
      <p:ext uri="{BB962C8B-B14F-4D97-AF65-F5344CB8AC3E}">
        <p14:creationId xmlns:p14="http://schemas.microsoft.com/office/powerpoint/2010/main" val="386390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81013" y="3752849"/>
            <a:ext cx="3623627" cy="2452687"/>
          </a:xfrm>
        </p:spPr>
        <p:txBody>
          <a:bodyPr anchor="ctr">
            <a:normAutofit/>
          </a:bodyPr>
          <a:lstStyle/>
          <a:p>
            <a:pPr eaLnBrk="1" hangingPunct="1">
              <a:defRPr/>
            </a:pPr>
            <a:r>
              <a:rPr lang="en-US" sz="3600" i="1" dirty="0"/>
              <a:t>Clonorchis sinensis</a:t>
            </a:r>
            <a:endParaRPr lang="en-US" sz="3600" dirty="0"/>
          </a:p>
        </p:txBody>
      </p:sp>
      <p:pic>
        <p:nvPicPr>
          <p:cNvPr id="176132" name="Picture 9" descr="sinensis"/>
          <p:cNvPicPr>
            <a:picLocks noChangeAspect="1" noChangeArrowheads="1"/>
          </p:cNvPicPr>
          <p:nvPr/>
        </p:nvPicPr>
        <p:blipFill>
          <a:blip r:embed="rId2">
            <a:extLst>
              <a:ext uri="{28A0092B-C50C-407E-A947-70E740481C1C}">
                <a14:useLocalDpi xmlns:a14="http://schemas.microsoft.com/office/drawing/2010/main" val="0"/>
              </a:ext>
            </a:extLst>
          </a:blip>
          <a:srcRect t="23826" b="25660"/>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0" name="Rectangle 4"/>
          <p:cNvSpPr>
            <a:spLocks noGrp="1" noChangeArrowheads="1"/>
          </p:cNvSpPr>
          <p:nvPr>
            <p:ph idx="1"/>
          </p:nvPr>
        </p:nvSpPr>
        <p:spPr>
          <a:xfrm>
            <a:off x="4223982" y="3752850"/>
            <a:ext cx="7485413" cy="2861310"/>
          </a:xfrm>
        </p:spPr>
        <p:txBody>
          <a:bodyPr anchor="ctr">
            <a:normAutofit/>
          </a:bodyPr>
          <a:lstStyle/>
          <a:p>
            <a:pPr eaLnBrk="1" hangingPunct="1">
              <a:defRPr/>
            </a:pPr>
            <a:r>
              <a:rPr lang="en-US" sz="2400" dirty="0"/>
              <a:t>Liver fluke (biliary ducts)</a:t>
            </a:r>
          </a:p>
          <a:p>
            <a:pPr eaLnBrk="1" hangingPunct="1">
              <a:defRPr/>
            </a:pPr>
            <a:r>
              <a:rPr lang="en-US" sz="2400" dirty="0"/>
              <a:t>“Chinese” liver fluke</a:t>
            </a:r>
          </a:p>
          <a:p>
            <a:pPr eaLnBrk="1" hangingPunct="1">
              <a:defRPr/>
            </a:pPr>
            <a:r>
              <a:rPr lang="en-US" sz="2400" dirty="0"/>
              <a:t>Parts of Asia (China)</a:t>
            </a:r>
          </a:p>
          <a:p>
            <a:pPr eaLnBrk="1" hangingPunct="1">
              <a:defRPr/>
            </a:pPr>
            <a:r>
              <a:rPr lang="en-US" sz="2400" dirty="0"/>
              <a:t>Infection by eating uncooked fish</a:t>
            </a:r>
          </a:p>
          <a:p>
            <a:pPr eaLnBrk="1" hangingPunct="1">
              <a:defRPr/>
            </a:pPr>
            <a:r>
              <a:rPr lang="en-US" sz="2400" dirty="0"/>
              <a:t>Biliary obstruction, bile retention, fibrosis, neoplasms</a:t>
            </a:r>
          </a:p>
          <a:p>
            <a:pPr eaLnBrk="1" hangingPunct="1">
              <a:defRPr/>
            </a:pPr>
            <a:r>
              <a:rPr lang="en-US" sz="2400" dirty="0"/>
              <a:t>Eggs in bile and stool</a:t>
            </a:r>
          </a:p>
        </p:txBody>
      </p:sp>
    </p:spTree>
    <p:extLst>
      <p:ext uri="{BB962C8B-B14F-4D97-AF65-F5344CB8AC3E}">
        <p14:creationId xmlns:p14="http://schemas.microsoft.com/office/powerpoint/2010/main" val="2333605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51" name="Rectangle 18535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53" name="Rectangle 18535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55" name="Rectangle 18535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346" name="Picture 2" descr="Life cycle of Clonorchis sinensis">
            <a:extLst>
              <a:ext uri="{FF2B5EF4-FFF2-40B4-BE49-F238E27FC236}">
                <a16:creationId xmlns:a16="http://schemas.microsoft.com/office/drawing/2014/main" id="{82EEB402-30F1-4944-B668-B3FA9C3819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6457" y="1123527"/>
            <a:ext cx="6039081"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3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6122" name="Rectangle 34612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16" name="Rectangle 4"/>
          <p:cNvSpPr>
            <a:spLocks noGrp="1" noChangeArrowheads="1"/>
          </p:cNvSpPr>
          <p:nvPr>
            <p:ph type="title"/>
          </p:nvPr>
        </p:nvSpPr>
        <p:spPr>
          <a:xfrm>
            <a:off x="8643193" y="489507"/>
            <a:ext cx="3091607" cy="1655483"/>
          </a:xfrm>
        </p:spPr>
        <p:txBody>
          <a:bodyPr anchor="b">
            <a:normAutofit/>
          </a:bodyPr>
          <a:lstStyle/>
          <a:p>
            <a:pPr eaLnBrk="1" hangingPunct="1">
              <a:defRPr/>
            </a:pPr>
            <a:r>
              <a:rPr lang="en-US" sz="4000" i="1"/>
              <a:t>Clonorchis</a:t>
            </a:r>
            <a:r>
              <a:rPr lang="en-US" sz="4000"/>
              <a:t> Eggs</a:t>
            </a:r>
          </a:p>
        </p:txBody>
      </p:sp>
      <p:pic>
        <p:nvPicPr>
          <p:cNvPr id="178180" name="Picture 8" descr="Clonorchis_egg2"/>
          <p:cNvPicPr>
            <a:picLocks noChangeAspect="1" noChangeArrowheads="1"/>
          </p:cNvPicPr>
          <p:nvPr/>
        </p:nvPicPr>
        <p:blipFill>
          <a:blip r:embed="rId2">
            <a:extLst>
              <a:ext uri="{28A0092B-C50C-407E-A947-70E740481C1C}">
                <a14:useLocalDpi xmlns:a14="http://schemas.microsoft.com/office/drawing/2010/main" val="0"/>
              </a:ext>
            </a:extLst>
          </a:blip>
          <a:srcRect t="5536" b="15498"/>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7" name="Rectangle 5"/>
          <p:cNvSpPr>
            <a:spLocks noGrp="1" noChangeArrowheads="1"/>
          </p:cNvSpPr>
          <p:nvPr>
            <p:ph idx="1"/>
          </p:nvPr>
        </p:nvSpPr>
        <p:spPr>
          <a:xfrm>
            <a:off x="8643193" y="2418408"/>
            <a:ext cx="2942813" cy="3540265"/>
          </a:xfrm>
        </p:spPr>
        <p:txBody>
          <a:bodyPr>
            <a:normAutofit/>
          </a:bodyPr>
          <a:lstStyle/>
          <a:p>
            <a:pPr eaLnBrk="1" hangingPunct="1">
              <a:defRPr/>
            </a:pPr>
            <a:r>
              <a:rPr lang="en-US" sz="2000" dirty="0"/>
              <a:t>Eggs in stool</a:t>
            </a:r>
          </a:p>
          <a:p>
            <a:pPr eaLnBrk="1" hangingPunct="1">
              <a:defRPr/>
            </a:pPr>
            <a:r>
              <a:rPr lang="en-US" sz="2000" dirty="0"/>
              <a:t>Operculated egg</a:t>
            </a:r>
          </a:p>
          <a:p>
            <a:pPr eaLnBrk="1" hangingPunct="1">
              <a:defRPr/>
            </a:pPr>
            <a:r>
              <a:rPr lang="en-US" sz="2000" dirty="0"/>
              <a:t>Pale brownish, yellow</a:t>
            </a:r>
          </a:p>
          <a:p>
            <a:pPr eaLnBrk="1" hangingPunct="1">
              <a:defRPr/>
            </a:pPr>
            <a:r>
              <a:rPr lang="en-US" sz="2000" dirty="0"/>
              <a:t>Small: 28-35 microns long and 12-19 microns wide</a:t>
            </a:r>
          </a:p>
          <a:p>
            <a:pPr eaLnBrk="1" hangingPunct="1">
              <a:defRPr/>
            </a:pPr>
            <a:r>
              <a:rPr lang="en-US" sz="2000" dirty="0"/>
              <a:t>Distinct opercular shoulders</a:t>
            </a:r>
          </a:p>
          <a:p>
            <a:pPr eaLnBrk="1" hangingPunct="1">
              <a:defRPr/>
            </a:pPr>
            <a:r>
              <a:rPr lang="en-US" sz="2000" dirty="0"/>
              <a:t>Comma shaped </a:t>
            </a:r>
            <a:r>
              <a:rPr lang="en-US" sz="2000" dirty="0" err="1"/>
              <a:t>abopercular</a:t>
            </a:r>
            <a:r>
              <a:rPr lang="en-US" sz="2000" dirty="0"/>
              <a:t> knob</a:t>
            </a:r>
          </a:p>
        </p:txBody>
      </p:sp>
      <p:sp>
        <p:nvSpPr>
          <p:cNvPr id="346124" name="Rectangle 34612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26" name="Rectangle 34612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2ED1BE17-191D-3601-0F76-1841B65809A9}"/>
              </a:ext>
            </a:extLst>
          </p:cNvPr>
          <p:cNvCxnSpPr/>
          <p:nvPr/>
        </p:nvCxnSpPr>
        <p:spPr>
          <a:xfrm flipH="1">
            <a:off x="5801360" y="2144990"/>
            <a:ext cx="680720" cy="45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7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2880" name="Rectangle 29287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66" name="Rectangle 2"/>
          <p:cNvSpPr>
            <a:spLocks noGrp="1" noChangeArrowheads="1"/>
          </p:cNvSpPr>
          <p:nvPr>
            <p:ph type="title"/>
          </p:nvPr>
        </p:nvSpPr>
        <p:spPr>
          <a:xfrm>
            <a:off x="1136397" y="502021"/>
            <a:ext cx="4959603" cy="1642969"/>
          </a:xfrm>
        </p:spPr>
        <p:txBody>
          <a:bodyPr anchor="b">
            <a:normAutofit/>
          </a:bodyPr>
          <a:lstStyle/>
          <a:p>
            <a:pPr eaLnBrk="1" hangingPunct="1">
              <a:defRPr/>
            </a:pPr>
            <a:r>
              <a:rPr lang="en-US" sz="4000" i="1">
                <a:latin typeface="+mn-lt"/>
              </a:rPr>
              <a:t>Fasciola hepatica</a:t>
            </a:r>
          </a:p>
        </p:txBody>
      </p:sp>
      <p:sp>
        <p:nvSpPr>
          <p:cNvPr id="292870" name="Rectangle 6"/>
          <p:cNvSpPr>
            <a:spLocks noGrp="1" noChangeArrowheads="1"/>
          </p:cNvSpPr>
          <p:nvPr>
            <p:ph idx="1"/>
          </p:nvPr>
        </p:nvSpPr>
        <p:spPr>
          <a:xfrm>
            <a:off x="1136397" y="2418408"/>
            <a:ext cx="4959603" cy="3522569"/>
          </a:xfrm>
        </p:spPr>
        <p:txBody>
          <a:bodyPr anchor="t">
            <a:normAutofit/>
          </a:bodyPr>
          <a:lstStyle/>
          <a:p>
            <a:pPr eaLnBrk="1" hangingPunct="1">
              <a:defRPr/>
            </a:pPr>
            <a:r>
              <a:rPr lang="en-US" sz="1900"/>
              <a:t>“Giant liver fluke” or “Sheep liver fluke”</a:t>
            </a:r>
          </a:p>
          <a:p>
            <a:pPr eaLnBrk="1" hangingPunct="1">
              <a:defRPr/>
            </a:pPr>
            <a:r>
              <a:rPr lang="en-US" sz="1900"/>
              <a:t>Ingestion of infective metacercariae on plant material</a:t>
            </a:r>
          </a:p>
          <a:p>
            <a:pPr eaLnBrk="1" hangingPunct="1">
              <a:defRPr/>
            </a:pPr>
            <a:r>
              <a:rPr lang="en-US" sz="1900"/>
              <a:t>Human infections have been reported in parts of Europe, the Middle East, Latin America (e.g., Bolivia and Peru), the Caribbean, Asia, Africa, and rarely in Australia</a:t>
            </a:r>
          </a:p>
          <a:p>
            <a:pPr eaLnBrk="1" hangingPunct="1">
              <a:defRPr/>
            </a:pPr>
            <a:r>
              <a:rPr lang="en-US" sz="1900"/>
              <a:t>Humans become infected by ingesting metacercariae-contaminated vegetation</a:t>
            </a:r>
          </a:p>
          <a:p>
            <a:pPr eaLnBrk="1" hangingPunct="1">
              <a:defRPr/>
            </a:pPr>
            <a:r>
              <a:rPr lang="en-US" sz="1900"/>
              <a:t>Larvae migrate through abdominal wall to the liver and bile ducts</a:t>
            </a:r>
          </a:p>
          <a:p>
            <a:pPr eaLnBrk="1" hangingPunct="1">
              <a:defRPr/>
            </a:pPr>
            <a:endParaRPr lang="en-US" sz="1900"/>
          </a:p>
        </p:txBody>
      </p:sp>
      <p:pic>
        <p:nvPicPr>
          <p:cNvPr id="180228" name="Picture 8" descr="FIGfasciola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96135" y="489118"/>
            <a:ext cx="3033636" cy="5466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81" name="Rectangle 29288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79" name="Rectangle 29287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52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352" name="Rectangle 18535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46" name="Rectangle 2"/>
          <p:cNvSpPr>
            <a:spLocks noGrp="1" noChangeArrowheads="1"/>
          </p:cNvSpPr>
          <p:nvPr>
            <p:ph type="title"/>
          </p:nvPr>
        </p:nvSpPr>
        <p:spPr>
          <a:xfrm>
            <a:off x="793662" y="386930"/>
            <a:ext cx="10066122" cy="1298448"/>
          </a:xfrm>
        </p:spPr>
        <p:txBody>
          <a:bodyPr anchor="b">
            <a:normAutofit/>
          </a:bodyPr>
          <a:lstStyle/>
          <a:p>
            <a:pPr eaLnBrk="1" hangingPunct="1">
              <a:defRPr/>
            </a:pPr>
            <a:r>
              <a:rPr lang="en-US" sz="4800">
                <a:latin typeface="+mn-lt"/>
                <a:cs typeface="Arial" panose="020B0604020202020204" pitchFamily="34" charset="0"/>
              </a:rPr>
              <a:t>Nematodes (Roundworms)</a:t>
            </a:r>
          </a:p>
        </p:txBody>
      </p:sp>
      <p:sp>
        <p:nvSpPr>
          <p:cNvPr id="185354" name="Rectangle 18535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56" name="Rectangle 18535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47" name="Rectangle 3"/>
          <p:cNvSpPr>
            <a:spLocks noGrp="1" noChangeArrowheads="1"/>
          </p:cNvSpPr>
          <p:nvPr>
            <p:ph idx="1"/>
          </p:nvPr>
        </p:nvSpPr>
        <p:spPr>
          <a:xfrm>
            <a:off x="793661" y="2599509"/>
            <a:ext cx="4530898" cy="3639450"/>
          </a:xfrm>
        </p:spPr>
        <p:txBody>
          <a:bodyPr anchor="ctr">
            <a:normAutofit/>
          </a:bodyPr>
          <a:lstStyle/>
          <a:p>
            <a:pPr eaLnBrk="1" hangingPunct="1">
              <a:defRPr/>
            </a:pPr>
            <a:r>
              <a:rPr lang="en-US" sz="2000">
                <a:cs typeface="Arial" panose="020B0604020202020204" pitchFamily="34" charset="0"/>
              </a:rPr>
              <a:t>Largest group of worms that parasitizes humans</a:t>
            </a:r>
          </a:p>
          <a:p>
            <a:pPr eaLnBrk="1" hangingPunct="1">
              <a:defRPr/>
            </a:pPr>
            <a:r>
              <a:rPr lang="en-US" sz="2000">
                <a:cs typeface="Arial" panose="020B0604020202020204" pitchFamily="34" charset="0"/>
              </a:rPr>
              <a:t>35 million people are infected with nematodes</a:t>
            </a:r>
          </a:p>
          <a:p>
            <a:pPr eaLnBrk="1" hangingPunct="1">
              <a:defRPr/>
            </a:pPr>
            <a:r>
              <a:rPr lang="en-US" sz="2000">
                <a:cs typeface="Arial" panose="020B0604020202020204" pitchFamily="34" charset="0"/>
              </a:rPr>
              <a:t>Long-lived, non segmented worms with separate sexes</a:t>
            </a:r>
          </a:p>
          <a:p>
            <a:pPr eaLnBrk="1" hangingPunct="1">
              <a:defRPr/>
            </a:pPr>
            <a:r>
              <a:rPr lang="en-US" sz="2000">
                <a:cs typeface="Arial" panose="020B0604020202020204" pitchFamily="34" charset="0"/>
              </a:rPr>
              <a:t>Recovery of eggs, larvae or adults in human specimens</a:t>
            </a:r>
          </a:p>
          <a:p>
            <a:pPr eaLnBrk="1" hangingPunct="1">
              <a:buFont typeface="Wingdings" panose="05000000000000000000" pitchFamily="2" charset="2"/>
              <a:buNone/>
              <a:defRPr/>
            </a:pPr>
            <a:endParaRPr lang="en-US" sz="2000">
              <a:cs typeface="Arial" panose="020B0604020202020204" pitchFamily="34" charset="0"/>
            </a:endParaRPr>
          </a:p>
          <a:p>
            <a:pPr eaLnBrk="1" hangingPunct="1">
              <a:defRPr/>
            </a:pPr>
            <a:endParaRPr lang="en-US" sz="2000">
              <a:cs typeface="Arial" panose="020B0604020202020204" pitchFamily="34" charset="0"/>
            </a:endParaRPr>
          </a:p>
        </p:txBody>
      </p:sp>
      <p:pic>
        <p:nvPicPr>
          <p:cNvPr id="166914" name="Picture 2" descr="Nematode Images, Stock Photos &amp; Vectors | Shutterstock">
            <a:extLst>
              <a:ext uri="{FF2B5EF4-FFF2-40B4-BE49-F238E27FC236}">
                <a16:creationId xmlns:a16="http://schemas.microsoft.com/office/drawing/2014/main" id="{68BBE2A6-3B54-574A-9D7C-F36072283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5911532" y="2624624"/>
            <a:ext cx="5150277" cy="3433506"/>
          </a:xfrm>
          <a:prstGeom prst="rect">
            <a:avLst/>
          </a:prstGeom>
          <a:noFill/>
          <a:extLst>
            <a:ext uri="{909E8E84-426E-40DD-AFC4-6F175D3DCCD1}">
              <a14:hiddenFill xmlns:a14="http://schemas.microsoft.com/office/drawing/2010/main">
                <a:solidFill>
                  <a:srgbClr val="FFFFFF"/>
                </a:solidFill>
              </a14:hiddenFill>
            </a:ext>
          </a:extLst>
        </p:spPr>
      </p:pic>
      <p:sp>
        <p:nvSpPr>
          <p:cNvPr id="185358" name="Rectangle 18535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92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6375" name="Rectangle 18637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77" name="Rectangle 18637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79" name="Rectangle 18637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1" name="Rectangle 18638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370" name="Picture 2" descr="lifecycle">
            <a:extLst>
              <a:ext uri="{FF2B5EF4-FFF2-40B4-BE49-F238E27FC236}">
                <a16:creationId xmlns:a16="http://schemas.microsoft.com/office/drawing/2014/main" id="{F777145F-A0AF-4642-99A6-3E952ED98D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4323" y="457200"/>
            <a:ext cx="738335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51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4921" name="Rectangle 2949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23" name="Rectangle 2949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25" name="Rectangle 2949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27" name="Rectangle 2949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929" name="Freeform: Shape 2949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4931" name="Rectangle 2949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14" name="Rectangle 2"/>
          <p:cNvSpPr>
            <a:spLocks noGrp="1" noChangeArrowheads="1"/>
          </p:cNvSpPr>
          <p:nvPr>
            <p:ph type="title"/>
          </p:nvPr>
        </p:nvSpPr>
        <p:spPr>
          <a:xfrm>
            <a:off x="466722" y="586855"/>
            <a:ext cx="3201366" cy="3387497"/>
          </a:xfrm>
        </p:spPr>
        <p:txBody>
          <a:bodyPr anchor="b">
            <a:normAutofit/>
          </a:bodyPr>
          <a:lstStyle/>
          <a:p>
            <a:pPr algn="r" eaLnBrk="1" hangingPunct="1">
              <a:defRPr/>
            </a:pPr>
            <a:r>
              <a:rPr lang="en-US" sz="4000" i="1">
                <a:solidFill>
                  <a:srgbClr val="FFFFFF"/>
                </a:solidFill>
                <a:latin typeface="+mn-lt"/>
              </a:rPr>
              <a:t>Fasciolopsis buski</a:t>
            </a:r>
          </a:p>
        </p:txBody>
      </p:sp>
      <p:sp>
        <p:nvSpPr>
          <p:cNvPr id="294916" name="Rectangle 4"/>
          <p:cNvSpPr>
            <a:spLocks noGrp="1" noChangeArrowheads="1"/>
          </p:cNvSpPr>
          <p:nvPr>
            <p:ph idx="1"/>
          </p:nvPr>
        </p:nvSpPr>
        <p:spPr>
          <a:xfrm>
            <a:off x="4581727" y="649480"/>
            <a:ext cx="3025303" cy="5546047"/>
          </a:xfrm>
        </p:spPr>
        <p:txBody>
          <a:bodyPr anchor="ctr">
            <a:normAutofit/>
          </a:bodyPr>
          <a:lstStyle/>
          <a:p>
            <a:pPr eaLnBrk="1" hangingPunct="1">
              <a:defRPr/>
            </a:pPr>
            <a:r>
              <a:rPr lang="en-US" sz="2000"/>
              <a:t>Giant intestinal fluke</a:t>
            </a:r>
          </a:p>
          <a:p>
            <a:pPr eaLnBrk="1" hangingPunct="1">
              <a:defRPr/>
            </a:pPr>
            <a:r>
              <a:rPr lang="en-US" sz="2000"/>
              <a:t>Mammalian hosts are humans and pigs</a:t>
            </a:r>
          </a:p>
          <a:p>
            <a:pPr eaLnBrk="1" hangingPunct="1">
              <a:defRPr/>
            </a:pPr>
            <a:r>
              <a:rPr lang="en-US" sz="2000"/>
              <a:t>Ingestion of infective metacercariae on plant material</a:t>
            </a:r>
          </a:p>
          <a:p>
            <a:pPr eaLnBrk="1" hangingPunct="1">
              <a:defRPr/>
            </a:pPr>
            <a:r>
              <a:rPr lang="en-US" sz="2000"/>
              <a:t>Asia and the Indian subcontinent, especially in areas where humans raise pigs and consume freshwater plants.</a:t>
            </a:r>
          </a:p>
        </p:txBody>
      </p:sp>
      <p:pic>
        <p:nvPicPr>
          <p:cNvPr id="181252" name="Picture 7" descr="Fasciolopsis%20buski"/>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92331" y="473654"/>
            <a:ext cx="3050117" cy="5922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496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8431" name="Rectangle 1884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32" name="Rectangle 1884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33" name="Rectangle 1884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34" name="Rectangle 1884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418" name="Picture 2" descr="lifeCycle">
            <a:extLst>
              <a:ext uri="{FF2B5EF4-FFF2-40B4-BE49-F238E27FC236}">
                <a16:creationId xmlns:a16="http://schemas.microsoft.com/office/drawing/2014/main" id="{7EC2FEAB-345F-3345-9DDC-718E553671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8057" y="457200"/>
            <a:ext cx="755588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9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0217" name="Rectangle 35021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10" name="Rectangle 2"/>
          <p:cNvSpPr>
            <a:spLocks noGrp="1" noChangeArrowheads="1"/>
          </p:cNvSpPr>
          <p:nvPr>
            <p:ph type="title"/>
          </p:nvPr>
        </p:nvSpPr>
        <p:spPr>
          <a:xfrm>
            <a:off x="914402" y="489508"/>
            <a:ext cx="5181597" cy="1655482"/>
          </a:xfrm>
        </p:spPr>
        <p:txBody>
          <a:bodyPr anchor="b">
            <a:normAutofit/>
          </a:bodyPr>
          <a:lstStyle/>
          <a:p>
            <a:pPr algn="r" eaLnBrk="1" hangingPunct="1">
              <a:defRPr/>
            </a:pPr>
            <a:r>
              <a:rPr lang="en-US" sz="4000" i="1">
                <a:latin typeface="+mn-lt"/>
              </a:rPr>
              <a:t>Fasciola</a:t>
            </a:r>
            <a:r>
              <a:rPr lang="en-US" sz="4000">
                <a:latin typeface="+mn-lt"/>
              </a:rPr>
              <a:t>/</a:t>
            </a:r>
            <a:r>
              <a:rPr lang="en-US" sz="4000" i="1">
                <a:latin typeface="+mn-lt"/>
              </a:rPr>
              <a:t>Fasciolopsis</a:t>
            </a:r>
            <a:r>
              <a:rPr lang="en-US" sz="4000">
                <a:latin typeface="+mn-lt"/>
              </a:rPr>
              <a:t> Eggs</a:t>
            </a:r>
          </a:p>
        </p:txBody>
      </p:sp>
      <p:sp>
        <p:nvSpPr>
          <p:cNvPr id="350212" name="Rectangle 4"/>
          <p:cNvSpPr>
            <a:spLocks noGrp="1" noChangeArrowheads="1"/>
          </p:cNvSpPr>
          <p:nvPr>
            <p:ph idx="1"/>
          </p:nvPr>
        </p:nvSpPr>
        <p:spPr>
          <a:xfrm>
            <a:off x="914402" y="2418408"/>
            <a:ext cx="5181598" cy="3409898"/>
          </a:xfrm>
        </p:spPr>
        <p:txBody>
          <a:bodyPr anchor="t">
            <a:normAutofit/>
          </a:bodyPr>
          <a:lstStyle/>
          <a:p>
            <a:pPr algn="r" eaLnBrk="1" hangingPunct="1">
              <a:defRPr/>
            </a:pPr>
            <a:r>
              <a:rPr lang="en-US" sz="2000"/>
              <a:t>Found in stool (concentrated)</a:t>
            </a:r>
          </a:p>
          <a:p>
            <a:pPr algn="r" eaLnBrk="1" hangingPunct="1">
              <a:defRPr/>
            </a:pPr>
            <a:r>
              <a:rPr lang="en-US" sz="2000"/>
              <a:t>Eggs of Fasciola and Fasciolopsis are similar in size and shape</a:t>
            </a:r>
          </a:p>
          <a:p>
            <a:pPr algn="r" eaLnBrk="1" hangingPunct="1">
              <a:defRPr/>
            </a:pPr>
            <a:r>
              <a:rPr lang="en-US" sz="2000"/>
              <a:t>Eggs are 130-150 microns long and 63-90 microns wide</a:t>
            </a:r>
          </a:p>
          <a:p>
            <a:pPr algn="r" eaLnBrk="1" hangingPunct="1">
              <a:defRPr/>
            </a:pPr>
            <a:r>
              <a:rPr lang="en-US" sz="2000"/>
              <a:t>No opercular shoulders</a:t>
            </a:r>
          </a:p>
        </p:txBody>
      </p:sp>
      <p:pic>
        <p:nvPicPr>
          <p:cNvPr id="183300" name="Picture 9" descr="Fasciola,%20Fasciolopsis,%20eg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120" y="942942"/>
            <a:ext cx="4957638" cy="45864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9" name="Rectangle 350218">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21" name="Rectangle 350220">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828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5945" name="Rectangle 29594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38" name="Rectangle 2"/>
          <p:cNvSpPr>
            <a:spLocks noGrp="1" noChangeArrowheads="1"/>
          </p:cNvSpPr>
          <p:nvPr>
            <p:ph type="title"/>
          </p:nvPr>
        </p:nvSpPr>
        <p:spPr>
          <a:xfrm>
            <a:off x="1136397" y="502021"/>
            <a:ext cx="4959603" cy="1194699"/>
          </a:xfrm>
        </p:spPr>
        <p:txBody>
          <a:bodyPr anchor="b">
            <a:normAutofit/>
          </a:bodyPr>
          <a:lstStyle/>
          <a:p>
            <a:pPr eaLnBrk="1" hangingPunct="1">
              <a:defRPr/>
            </a:pPr>
            <a:r>
              <a:rPr lang="en-US" sz="4000" i="1" dirty="0" err="1">
                <a:latin typeface="+mn-lt"/>
              </a:rPr>
              <a:t>Paragonimus</a:t>
            </a:r>
            <a:r>
              <a:rPr lang="en-US" sz="4000" dirty="0">
                <a:latin typeface="+mn-lt"/>
              </a:rPr>
              <a:t> species</a:t>
            </a:r>
          </a:p>
        </p:txBody>
      </p:sp>
      <p:sp>
        <p:nvSpPr>
          <p:cNvPr id="295940" name="Rectangle 4"/>
          <p:cNvSpPr>
            <a:spLocks noGrp="1" noChangeArrowheads="1"/>
          </p:cNvSpPr>
          <p:nvPr>
            <p:ph idx="1"/>
          </p:nvPr>
        </p:nvSpPr>
        <p:spPr>
          <a:xfrm>
            <a:off x="1046481" y="1696720"/>
            <a:ext cx="5831840" cy="4521200"/>
          </a:xfrm>
        </p:spPr>
        <p:txBody>
          <a:bodyPr anchor="t">
            <a:normAutofit/>
          </a:bodyPr>
          <a:lstStyle/>
          <a:p>
            <a:pPr eaLnBrk="1" hangingPunct="1">
              <a:defRPr/>
            </a:pPr>
            <a:r>
              <a:rPr lang="en-US" sz="1800" dirty="0"/>
              <a:t>“Lung Fluke”</a:t>
            </a:r>
          </a:p>
          <a:p>
            <a:pPr eaLnBrk="1" hangingPunct="1">
              <a:defRPr/>
            </a:pPr>
            <a:r>
              <a:rPr lang="en-US" sz="1800" dirty="0"/>
              <a:t>Ingestion of encysted </a:t>
            </a:r>
            <a:r>
              <a:rPr lang="en-US" sz="1800" dirty="0" err="1"/>
              <a:t>metacercariae</a:t>
            </a:r>
            <a:r>
              <a:rPr lang="en-US" sz="1800" dirty="0"/>
              <a:t> in fish, crab and crayfish</a:t>
            </a:r>
          </a:p>
          <a:p>
            <a:pPr eaLnBrk="1" hangingPunct="1">
              <a:defRPr/>
            </a:pPr>
            <a:r>
              <a:rPr lang="en-US" sz="1800" dirty="0"/>
              <a:t>Distributed throughout the Americas, Africa and southeast Asia</a:t>
            </a:r>
          </a:p>
          <a:p>
            <a:pPr eaLnBrk="1" hangingPunct="1">
              <a:defRPr/>
            </a:pPr>
            <a:r>
              <a:rPr lang="en-US" sz="1800" dirty="0"/>
              <a:t>Acute phase (invasion and migration): marked by diarrhea, abdominal pain, fever, cough, urticaria, hepatosplenomegaly, pulmonary abnormalities, and eosinophilia</a:t>
            </a:r>
          </a:p>
          <a:p>
            <a:pPr eaLnBrk="1" hangingPunct="1">
              <a:defRPr/>
            </a:pPr>
            <a:r>
              <a:rPr lang="en-US" sz="1800" dirty="0"/>
              <a:t>Chronic phase: cough, expectoration of discolored sputum, hemoptysis, and chest radiographic abnormalities. </a:t>
            </a:r>
          </a:p>
          <a:p>
            <a:pPr eaLnBrk="1" hangingPunct="1">
              <a:defRPr/>
            </a:pPr>
            <a:r>
              <a:rPr lang="en-US" sz="1800" dirty="0"/>
              <a:t>Extrapulmonary infections can occur (CNS)</a:t>
            </a:r>
          </a:p>
        </p:txBody>
      </p:sp>
      <p:pic>
        <p:nvPicPr>
          <p:cNvPr id="184324" name="Picture 7" descr="PLATYFIG0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6684" y="489118"/>
            <a:ext cx="3812539" cy="5466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7" name="Rectangle 29594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49" name="Rectangle 29594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490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9447" name="Rectangle 18944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49" name="Rectangle 18944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51" name="Rectangle 18945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53" name="Rectangle 18945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442" name="Picture 2" descr="Lifecycle">
            <a:extLst>
              <a:ext uri="{FF2B5EF4-FFF2-40B4-BE49-F238E27FC236}">
                <a16:creationId xmlns:a16="http://schemas.microsoft.com/office/drawing/2014/main" id="{A7FA886D-9879-5B42-9EB3-ACC968F1C8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0335" y="457200"/>
            <a:ext cx="709132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1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0051" name="Rectangle 30005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052" name="Rectangle 30005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034" name="Rectangle 2"/>
          <p:cNvSpPr>
            <a:spLocks noGrp="1" noChangeArrowheads="1"/>
          </p:cNvSpPr>
          <p:nvPr>
            <p:ph type="title"/>
          </p:nvPr>
        </p:nvSpPr>
        <p:spPr>
          <a:xfrm>
            <a:off x="3970366" y="609600"/>
            <a:ext cx="4267200" cy="1351472"/>
          </a:xfrm>
        </p:spPr>
        <p:txBody>
          <a:bodyPr vert="horz" lIns="91440" tIns="45720" rIns="91440" bIns="45720" rtlCol="0" anchor="ctr">
            <a:normAutofit/>
          </a:bodyPr>
          <a:lstStyle/>
          <a:p>
            <a:pPr algn="ctr">
              <a:defRPr/>
            </a:pPr>
            <a:r>
              <a:rPr lang="en-US" i="1" kern="1200">
                <a:solidFill>
                  <a:schemeClr val="tx1">
                    <a:lumMod val="85000"/>
                    <a:lumOff val="15000"/>
                  </a:schemeClr>
                </a:solidFill>
                <a:latin typeface="+mj-lt"/>
                <a:ea typeface="+mj-ea"/>
                <a:cs typeface="+mj-cs"/>
              </a:rPr>
              <a:t>Paragonimus</a:t>
            </a:r>
            <a:r>
              <a:rPr lang="en-US" kern="1200">
                <a:solidFill>
                  <a:schemeClr val="tx1">
                    <a:lumMod val="85000"/>
                    <a:lumOff val="15000"/>
                  </a:schemeClr>
                </a:solidFill>
                <a:latin typeface="+mj-lt"/>
                <a:ea typeface="+mj-ea"/>
                <a:cs typeface="+mj-cs"/>
              </a:rPr>
              <a:t> spp. eggs</a:t>
            </a:r>
          </a:p>
        </p:txBody>
      </p:sp>
      <p:pic>
        <p:nvPicPr>
          <p:cNvPr id="186373" name="Picture 8"/>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 r="49765" b="29185"/>
          <a:stretch/>
        </p:blipFill>
        <p:spPr>
          <a:xfrm>
            <a:off x="3" y="1"/>
            <a:ext cx="4232438" cy="6857990"/>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2" name="Rectangle 1">
            <a:extLst>
              <a:ext uri="{FF2B5EF4-FFF2-40B4-BE49-F238E27FC236}">
                <a16:creationId xmlns:a16="http://schemas.microsoft.com/office/drawing/2014/main" id="{0D83D830-9A6B-B54F-9E38-603A2A5AC5DF}"/>
              </a:ext>
            </a:extLst>
          </p:cNvPr>
          <p:cNvSpPr/>
          <p:nvPr/>
        </p:nvSpPr>
        <p:spPr>
          <a:xfrm>
            <a:off x="4198966" y="2147357"/>
            <a:ext cx="3810000" cy="410104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Eggs range from 80-120 µm long x 45-70 µm wide</a:t>
            </a:r>
          </a:p>
          <a:p>
            <a:pPr marL="342900"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Yellow-brown, ovoid or elongate, with a thick shell</a:t>
            </a:r>
          </a:p>
          <a:p>
            <a:pPr marL="342900"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Often asymmetrical with one end slightly flattened</a:t>
            </a:r>
          </a:p>
          <a:p>
            <a:pPr marL="342900"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At the large end, the operculum is clearly visible. </a:t>
            </a:r>
          </a:p>
          <a:p>
            <a:pPr marL="342900"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The opposite end is thickened</a:t>
            </a:r>
          </a:p>
          <a:p>
            <a:pPr marL="342900" indent="-228600">
              <a:lnSpc>
                <a:spcPct val="90000"/>
              </a:lnSpc>
              <a:spcAft>
                <a:spcPts val="600"/>
              </a:spcAft>
              <a:buFont typeface="Arial" panose="020B0604020202020204" pitchFamily="34" charset="0"/>
              <a:buChar char="•"/>
            </a:pPr>
            <a:r>
              <a:rPr lang="en-US" sz="2000">
                <a:solidFill>
                  <a:schemeClr val="tx1">
                    <a:lumMod val="85000"/>
                    <a:lumOff val="15000"/>
                  </a:schemeClr>
                </a:solidFill>
              </a:rPr>
              <a:t> The eggs are unembryonated when passed in sputum or feces</a:t>
            </a:r>
          </a:p>
        </p:txBody>
      </p:sp>
      <p:pic>
        <p:nvPicPr>
          <p:cNvPr id="186372" name="Picture 7" descr="FIGparagonimus03"/>
          <p:cNvPicPr>
            <a:picLocks noChangeAspect="1" noChangeArrowheads="1"/>
          </p:cNvPicPr>
          <p:nvPr/>
        </p:nvPicPr>
        <p:blipFill>
          <a:blip r:embed="rId3">
            <a:extLst>
              <a:ext uri="{28A0092B-C50C-407E-A947-70E740481C1C}">
                <a14:useLocalDpi xmlns:a14="http://schemas.microsoft.com/office/drawing/2010/main" val="0"/>
              </a:ext>
            </a:extLst>
          </a:blip>
          <a:srcRect l="11930" r="19678"/>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0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E83E9-B6FA-4889-9632-E45BEA19F6F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Key points</a:t>
            </a:r>
          </a:p>
        </p:txBody>
      </p:sp>
      <p:graphicFrame>
        <p:nvGraphicFramePr>
          <p:cNvPr id="27" name="Content Placeholder 2">
            <a:extLst>
              <a:ext uri="{FF2B5EF4-FFF2-40B4-BE49-F238E27FC236}">
                <a16:creationId xmlns:a16="http://schemas.microsoft.com/office/drawing/2014/main" id="{9A3CA32E-BA7C-91E1-BB8D-1699026DB7B1}"/>
              </a:ext>
            </a:extLst>
          </p:cNvPr>
          <p:cNvGraphicFramePr>
            <a:graphicFrameLocks noGrp="1"/>
          </p:cNvGraphicFramePr>
          <p:nvPr>
            <p:ph idx="1"/>
            <p:extLst>
              <p:ext uri="{D42A27DB-BD31-4B8C-83A1-F6EECF244321}">
                <p14:modId xmlns:p14="http://schemas.microsoft.com/office/powerpoint/2010/main" val="328366660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675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6F0818-FF36-4649-A14B-98A19C2FB36C}"/>
              </a:ext>
            </a:extLst>
          </p:cNvPr>
          <p:cNvSpPr>
            <a:spLocks noGrp="1"/>
          </p:cNvSpPr>
          <p:nvPr>
            <p:ph type="title"/>
          </p:nvPr>
        </p:nvSpPr>
        <p:spPr>
          <a:xfrm>
            <a:off x="4244454" y="3006586"/>
            <a:ext cx="7284935" cy="2732297"/>
          </a:xfrm>
        </p:spPr>
        <p:txBody>
          <a:bodyPr vert="horz" lIns="91440" tIns="45720" rIns="91440" bIns="45720" rtlCol="0" anchor="t">
            <a:normAutofit/>
          </a:bodyPr>
          <a:lstStyle/>
          <a:p>
            <a:r>
              <a:rPr lang="en-US" sz="4800" kern="1200">
                <a:solidFill>
                  <a:srgbClr val="FFFFFF"/>
                </a:solidFill>
                <a:latin typeface="+mj-lt"/>
                <a:ea typeface="+mj-ea"/>
                <a:cs typeface="+mj-cs"/>
              </a:rPr>
              <a:t>Review</a:t>
            </a:r>
          </a:p>
        </p:txBody>
      </p:sp>
      <p:sp>
        <p:nvSpPr>
          <p:cNvPr id="5" name="Text Placeholder 4">
            <a:extLst>
              <a:ext uri="{FF2B5EF4-FFF2-40B4-BE49-F238E27FC236}">
                <a16:creationId xmlns:a16="http://schemas.microsoft.com/office/drawing/2014/main" id="{3EB5CCE7-CE02-4067-9A02-F364D1B48E3F}"/>
              </a:ext>
            </a:extLst>
          </p:cNvPr>
          <p:cNvSpPr>
            <a:spLocks noGrp="1"/>
          </p:cNvSpPr>
          <p:nvPr>
            <p:ph type="body" idx="1"/>
          </p:nvPr>
        </p:nvSpPr>
        <p:spPr>
          <a:xfrm>
            <a:off x="4244454" y="667911"/>
            <a:ext cx="6755642" cy="1296368"/>
          </a:xfrm>
        </p:spPr>
        <p:txBody>
          <a:bodyPr vert="horz" lIns="91440" tIns="45720" rIns="91440" bIns="45720" rtlCol="0" anchor="b">
            <a:normAutofit/>
          </a:bodyPr>
          <a:lstStyle/>
          <a:p>
            <a:r>
              <a:rPr lang="en-US" kern="1200">
                <a:solidFill>
                  <a:srgbClr val="FFFFFF"/>
                </a:solidFill>
                <a:latin typeface="+mn-lt"/>
                <a:ea typeface="+mn-ea"/>
                <a:cs typeface="+mn-cs"/>
              </a:rPr>
              <a:t>(also see Egg Quiz in Shared folder)</a:t>
            </a:r>
          </a:p>
        </p:txBody>
      </p:sp>
    </p:spTree>
    <p:extLst>
      <p:ext uri="{BB962C8B-B14F-4D97-AF65-F5344CB8AC3E}">
        <p14:creationId xmlns:p14="http://schemas.microsoft.com/office/powerpoint/2010/main" val="11004179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D32E6-9298-421B-B37A-2E50374B898B}"/>
              </a:ext>
            </a:extLst>
          </p:cNvPr>
          <p:cNvSpPr>
            <a:spLocks noGrp="1"/>
          </p:cNvSpPr>
          <p:nvPr>
            <p:ph type="title"/>
          </p:nvPr>
        </p:nvSpPr>
        <p:spPr>
          <a:xfrm>
            <a:off x="1136397" y="502021"/>
            <a:ext cx="4959603" cy="1642969"/>
          </a:xfrm>
        </p:spPr>
        <p:txBody>
          <a:bodyPr anchor="b">
            <a:normAutofit/>
          </a:bodyPr>
          <a:lstStyle/>
          <a:p>
            <a:r>
              <a:rPr lang="en-US" sz="4000"/>
              <a:t>PathPrimer</a:t>
            </a:r>
          </a:p>
        </p:txBody>
      </p:sp>
      <p:sp>
        <p:nvSpPr>
          <p:cNvPr id="3" name="Content Placeholder 2">
            <a:extLst>
              <a:ext uri="{FF2B5EF4-FFF2-40B4-BE49-F238E27FC236}">
                <a16:creationId xmlns:a16="http://schemas.microsoft.com/office/drawing/2014/main" id="{7FBF829A-71D4-4483-AD0B-C04C9F35370D}"/>
              </a:ext>
            </a:extLst>
          </p:cNvPr>
          <p:cNvSpPr>
            <a:spLocks noGrp="1"/>
          </p:cNvSpPr>
          <p:nvPr>
            <p:ph idx="1"/>
          </p:nvPr>
        </p:nvSpPr>
        <p:spPr>
          <a:xfrm>
            <a:off x="1136397" y="2418408"/>
            <a:ext cx="4959603" cy="3522569"/>
          </a:xfrm>
        </p:spPr>
        <p:txBody>
          <a:bodyPr anchor="t">
            <a:normAutofit/>
          </a:bodyPr>
          <a:lstStyle/>
          <a:p>
            <a:pPr marL="0" indent="0">
              <a:buNone/>
            </a:pPr>
            <a:r>
              <a:rPr lang="en-US" sz="1700"/>
              <a:t>A 40-year-old man, recently returned from China, has experienced abdominal discomfort of 1 month’s duration. He was subsequently found to have biliary duct obstruction. Stool examination demonstrated the ovum shown in the figure. Which one of the following trematodes is the etiologic agent of his illness?</a:t>
            </a:r>
          </a:p>
          <a:p>
            <a:pPr marL="457200" indent="-457200">
              <a:buAutoNum type="alphaUcPeriod"/>
            </a:pPr>
            <a:r>
              <a:rPr lang="en-US" sz="1700" i="1"/>
              <a:t>Clonorchis sinensis</a:t>
            </a:r>
            <a:endParaRPr lang="en-US" sz="1700"/>
          </a:p>
          <a:p>
            <a:pPr marL="457200" indent="-457200">
              <a:buAutoNum type="alphaUcPeriod"/>
            </a:pPr>
            <a:r>
              <a:rPr lang="en-US" sz="1700" i="1"/>
              <a:t>Fasciola hepatica</a:t>
            </a:r>
            <a:endParaRPr lang="en-US" sz="1700"/>
          </a:p>
          <a:p>
            <a:pPr marL="457200" indent="-457200">
              <a:buAutoNum type="alphaUcPeriod"/>
            </a:pPr>
            <a:r>
              <a:rPr lang="en-US" sz="1700" i="1"/>
              <a:t>Schistosoma haematobium</a:t>
            </a:r>
            <a:endParaRPr lang="en-US" sz="1700"/>
          </a:p>
          <a:p>
            <a:pPr marL="457200" indent="-457200">
              <a:buAutoNum type="alphaUcPeriod"/>
            </a:pPr>
            <a:r>
              <a:rPr lang="en-US" sz="1700" i="1"/>
              <a:t>Paragonimus westermani</a:t>
            </a:r>
            <a:endParaRPr lang="en-US" sz="1700"/>
          </a:p>
          <a:p>
            <a:pPr marL="457200" indent="-457200">
              <a:buAutoNum type="alphaUcPeriod"/>
            </a:pPr>
            <a:r>
              <a:rPr lang="en-US" sz="1700" i="1"/>
              <a:t>Fasciolopsis buski</a:t>
            </a:r>
            <a:endParaRPr lang="en-US" sz="1700"/>
          </a:p>
          <a:p>
            <a:pPr marL="0" indent="0">
              <a:buNone/>
            </a:pPr>
            <a:endParaRPr lang="en-US" sz="1700"/>
          </a:p>
        </p:txBody>
      </p:sp>
      <p:pic>
        <p:nvPicPr>
          <p:cNvPr id="4" name="Picture 3">
            <a:extLst>
              <a:ext uri="{FF2B5EF4-FFF2-40B4-BE49-F238E27FC236}">
                <a16:creationId xmlns:a16="http://schemas.microsoft.com/office/drawing/2014/main" id="{226F23E0-4697-454B-BDD6-25D5070376CD}"/>
              </a:ext>
            </a:extLst>
          </p:cNvPr>
          <p:cNvPicPr>
            <a:picLocks noChangeAspect="1"/>
          </p:cNvPicPr>
          <p:nvPr/>
        </p:nvPicPr>
        <p:blipFill rotWithShape="1">
          <a:blip r:embed="rId2"/>
          <a:srcRect l="35833" t="47037" r="41667" b="11481"/>
          <a:stretch/>
        </p:blipFill>
        <p:spPr>
          <a:xfrm>
            <a:off x="6512442" y="525263"/>
            <a:ext cx="5201023" cy="5393717"/>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88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761" name="Rectangle 202760">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54" name="Rectangle 2"/>
          <p:cNvSpPr>
            <a:spLocks noGrp="1" noChangeArrowheads="1"/>
          </p:cNvSpPr>
          <p:nvPr>
            <p:ph type="title"/>
          </p:nvPr>
        </p:nvSpPr>
        <p:spPr>
          <a:xfrm>
            <a:off x="532015" y="3930305"/>
            <a:ext cx="3861960" cy="2437244"/>
          </a:xfrm>
        </p:spPr>
        <p:txBody>
          <a:bodyPr anchor="ctr">
            <a:normAutofit/>
          </a:bodyPr>
          <a:lstStyle/>
          <a:p>
            <a:pPr eaLnBrk="1" hangingPunct="1">
              <a:defRPr/>
            </a:pPr>
            <a:r>
              <a:rPr lang="en-US" sz="3600" i="1">
                <a:latin typeface="+mn-lt"/>
                <a:cs typeface="Arial" panose="020B0604020202020204" pitchFamily="34" charset="0"/>
              </a:rPr>
              <a:t>Enterobius vermicularis</a:t>
            </a:r>
          </a:p>
        </p:txBody>
      </p:sp>
      <p:sp>
        <p:nvSpPr>
          <p:cNvPr id="202763" name="Rectangle 20276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5" name="Rectangle 20276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Enterobiasis%20egg1">
            <a:extLst>
              <a:ext uri="{FF2B5EF4-FFF2-40B4-BE49-F238E27FC236}">
                <a16:creationId xmlns:a16="http://schemas.microsoft.com/office/drawing/2014/main" id="{3B52085A-3A82-497E-87D5-A6118087F1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0434" y="384463"/>
            <a:ext cx="2811320" cy="2811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img_220120_400px">
            <a:extLst>
              <a:ext uri="{FF2B5EF4-FFF2-40B4-BE49-F238E27FC236}">
                <a16:creationId xmlns:a16="http://schemas.microsoft.com/office/drawing/2014/main" id="{6ABB977D-CFB0-4DD3-B9C9-429050081E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5690" y="384462"/>
            <a:ext cx="2818365" cy="2811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7" descr="deworm_pinworm"/>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95756" y="455341"/>
            <a:ext cx="3336953" cy="2669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7" name="Rectangle 20276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56" name="Rectangle 4"/>
          <p:cNvSpPr>
            <a:spLocks noGrp="1" noChangeArrowheads="1"/>
          </p:cNvSpPr>
          <p:nvPr>
            <p:ph idx="1"/>
          </p:nvPr>
        </p:nvSpPr>
        <p:spPr>
          <a:xfrm>
            <a:off x="4709765" y="3580244"/>
            <a:ext cx="7111395" cy="3064396"/>
          </a:xfrm>
        </p:spPr>
        <p:txBody>
          <a:bodyPr anchor="ctr">
            <a:normAutofit/>
          </a:bodyPr>
          <a:lstStyle/>
          <a:p>
            <a:pPr eaLnBrk="1" hangingPunct="1">
              <a:defRPr/>
            </a:pPr>
            <a:r>
              <a:rPr lang="en-US" sz="1400" dirty="0">
                <a:cs typeface="Arial" panose="020B0604020202020204" pitchFamily="34" charset="0"/>
              </a:rPr>
              <a:t>AKA “Pinworm”</a:t>
            </a:r>
          </a:p>
          <a:p>
            <a:pPr eaLnBrk="1" hangingPunct="1">
              <a:defRPr/>
            </a:pPr>
            <a:r>
              <a:rPr lang="en-US" sz="1400" dirty="0">
                <a:cs typeface="Arial" panose="020B0604020202020204" pitchFamily="34" charset="0"/>
              </a:rPr>
              <a:t>Humans are the only host</a:t>
            </a:r>
          </a:p>
          <a:p>
            <a:pPr eaLnBrk="1" hangingPunct="1">
              <a:defRPr/>
            </a:pPr>
            <a:r>
              <a:rPr lang="en-US" sz="1400" dirty="0">
                <a:cs typeface="Arial" panose="020B0604020202020204" pitchFamily="34" charset="0"/>
              </a:rPr>
              <a:t>Transmission: fecal-oral</a:t>
            </a:r>
          </a:p>
          <a:p>
            <a:pPr lvl="1">
              <a:defRPr/>
            </a:pPr>
            <a:r>
              <a:rPr lang="en-US" sz="1400" dirty="0">
                <a:cs typeface="Arial" panose="020B0604020202020204" pitchFamily="34" charset="0"/>
              </a:rPr>
              <a:t>Adult worms in intestine migrate to perineum at night at deposit eggs, leads to anal itching</a:t>
            </a:r>
          </a:p>
          <a:p>
            <a:pPr lvl="1">
              <a:defRPr/>
            </a:pPr>
            <a:r>
              <a:rPr lang="en-US" sz="1400" dirty="0">
                <a:cs typeface="Arial" panose="020B0604020202020204" pitchFamily="34" charset="0"/>
              </a:rPr>
              <a:t>Eggs ingested and hatch</a:t>
            </a:r>
          </a:p>
          <a:p>
            <a:pPr>
              <a:defRPr/>
            </a:pPr>
            <a:r>
              <a:rPr lang="en-US" sz="1400" dirty="0">
                <a:cs typeface="Arial" panose="020B0604020202020204" pitchFamily="34" charset="0"/>
              </a:rPr>
              <a:t>Diagnosis:</a:t>
            </a:r>
          </a:p>
          <a:p>
            <a:pPr lvl="1">
              <a:defRPr/>
            </a:pPr>
            <a:r>
              <a:rPr lang="en-US" sz="1400" dirty="0">
                <a:cs typeface="Arial" panose="020B0604020202020204" pitchFamily="34" charset="0"/>
              </a:rPr>
              <a:t>Perform tape prep in the morning</a:t>
            </a:r>
          </a:p>
          <a:p>
            <a:pPr lvl="1">
              <a:defRPr/>
            </a:pPr>
            <a:r>
              <a:rPr lang="en-US" sz="1400" dirty="0">
                <a:cs typeface="Arial" panose="020B0604020202020204" pitchFamily="34" charset="0"/>
              </a:rPr>
              <a:t>Observation of the adult worm or eggs in stool or tape prep</a:t>
            </a:r>
          </a:p>
          <a:p>
            <a:pPr lvl="1">
              <a:defRPr/>
            </a:pPr>
            <a:r>
              <a:rPr lang="en-US" sz="1400" dirty="0">
                <a:cs typeface="Arial" panose="020B0604020202020204" pitchFamily="34" charset="0"/>
              </a:rPr>
              <a:t>Eggs are oval with a flattened side</a:t>
            </a:r>
          </a:p>
        </p:txBody>
      </p:sp>
      <p:sp>
        <p:nvSpPr>
          <p:cNvPr id="2" name="TextBox 1">
            <a:extLst>
              <a:ext uri="{FF2B5EF4-FFF2-40B4-BE49-F238E27FC236}">
                <a16:creationId xmlns:a16="http://schemas.microsoft.com/office/drawing/2014/main" id="{380882F7-E821-4517-95AB-4B03B3F9F68E}"/>
              </a:ext>
            </a:extLst>
          </p:cNvPr>
          <p:cNvSpPr txBox="1"/>
          <p:nvPr/>
        </p:nvSpPr>
        <p:spPr>
          <a:xfrm>
            <a:off x="5898985" y="2476611"/>
            <a:ext cx="1645070" cy="923330"/>
          </a:xfrm>
          <a:prstGeom prst="rect">
            <a:avLst/>
          </a:prstGeom>
          <a:noFill/>
        </p:spPr>
        <p:txBody>
          <a:bodyPr wrap="square" rtlCol="0">
            <a:spAutoFit/>
          </a:bodyPr>
          <a:lstStyle/>
          <a:p>
            <a:pPr algn="ctr"/>
            <a:r>
              <a:rPr lang="en-US" dirty="0">
                <a:cs typeface="Arial" panose="020B0604020202020204" pitchFamily="34" charset="0"/>
              </a:rPr>
              <a:t>Tape prep:</a:t>
            </a:r>
          </a:p>
          <a:p>
            <a:pPr algn="ctr"/>
            <a:r>
              <a:rPr lang="en-US" dirty="0">
                <a:cs typeface="Arial" panose="020B0604020202020204" pitchFamily="34" charset="0"/>
              </a:rPr>
              <a:t>Morning</a:t>
            </a:r>
          </a:p>
          <a:p>
            <a:pPr algn="ctr"/>
            <a:r>
              <a:rPr lang="en-US" dirty="0">
                <a:cs typeface="Arial" panose="020B0604020202020204" pitchFamily="34" charset="0"/>
              </a:rPr>
              <a:t>Perineum</a:t>
            </a:r>
          </a:p>
        </p:txBody>
      </p:sp>
    </p:spTree>
    <p:extLst>
      <p:ext uri="{BB962C8B-B14F-4D97-AF65-F5344CB8AC3E}">
        <p14:creationId xmlns:p14="http://schemas.microsoft.com/office/powerpoint/2010/main" val="3311539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D4676-0AA6-4907-B070-301BDDA87FCA}"/>
              </a:ext>
            </a:extLst>
          </p:cNvPr>
          <p:cNvSpPr>
            <a:spLocks noGrp="1"/>
          </p:cNvSpPr>
          <p:nvPr>
            <p:ph type="title"/>
          </p:nvPr>
        </p:nvSpPr>
        <p:spPr>
          <a:xfrm>
            <a:off x="1136397" y="502021"/>
            <a:ext cx="4959603" cy="1032139"/>
          </a:xfrm>
        </p:spPr>
        <p:txBody>
          <a:bodyPr anchor="b">
            <a:normAutofit/>
          </a:bodyPr>
          <a:lstStyle/>
          <a:p>
            <a:r>
              <a:rPr lang="en-US" sz="4000" dirty="0" err="1"/>
              <a:t>PathPrimer</a:t>
            </a:r>
            <a:endParaRPr lang="en-US" sz="4000" dirty="0"/>
          </a:p>
        </p:txBody>
      </p:sp>
      <p:sp>
        <p:nvSpPr>
          <p:cNvPr id="3" name="Content Placeholder 2">
            <a:extLst>
              <a:ext uri="{FF2B5EF4-FFF2-40B4-BE49-F238E27FC236}">
                <a16:creationId xmlns:a16="http://schemas.microsoft.com/office/drawing/2014/main" id="{134736F9-BC81-47E5-BBF2-C579EF625A9F}"/>
              </a:ext>
            </a:extLst>
          </p:cNvPr>
          <p:cNvSpPr>
            <a:spLocks noGrp="1"/>
          </p:cNvSpPr>
          <p:nvPr>
            <p:ph idx="1"/>
          </p:nvPr>
        </p:nvSpPr>
        <p:spPr>
          <a:xfrm>
            <a:off x="1136397" y="1534160"/>
            <a:ext cx="4959603" cy="4406817"/>
          </a:xfrm>
        </p:spPr>
        <p:txBody>
          <a:bodyPr anchor="t">
            <a:normAutofit/>
          </a:bodyPr>
          <a:lstStyle/>
          <a:p>
            <a:pPr marL="0" indent="0">
              <a:buNone/>
            </a:pPr>
            <a:r>
              <a:rPr lang="en-US" sz="1600" dirty="0"/>
              <a:t>A 50-year-old woman presented to her primary care physician with complaints of a 2-week history of chronic cough and hemoptysis. She had traveled through rural parts of China during the previous month. Stool examinations demonstrated the ovum shown in the figure. Which one of the following parasites is the most likely etiologic agent of this patient’s illness?</a:t>
            </a:r>
          </a:p>
          <a:p>
            <a:pPr marL="457200" indent="-457200">
              <a:buAutoNum type="alphaUcPeriod"/>
            </a:pPr>
            <a:r>
              <a:rPr lang="en-US" sz="1600" i="1" dirty="0" err="1"/>
              <a:t>Fasciolopsis</a:t>
            </a:r>
            <a:r>
              <a:rPr lang="en-US" sz="1600" i="1" dirty="0"/>
              <a:t> </a:t>
            </a:r>
            <a:r>
              <a:rPr lang="en-US" sz="1600" i="1" dirty="0" err="1"/>
              <a:t>buski</a:t>
            </a:r>
            <a:endParaRPr lang="en-US" sz="1600" i="1" dirty="0"/>
          </a:p>
          <a:p>
            <a:pPr marL="457200" indent="-457200">
              <a:buAutoNum type="alphaUcPeriod"/>
            </a:pPr>
            <a:r>
              <a:rPr lang="en-US" sz="1600" i="1" dirty="0"/>
              <a:t>Fasciola hepatica</a:t>
            </a:r>
          </a:p>
          <a:p>
            <a:pPr marL="457200" indent="-457200">
              <a:buAutoNum type="alphaUcPeriod"/>
            </a:pPr>
            <a:r>
              <a:rPr lang="en-US" sz="1600" i="1" dirty="0" err="1"/>
              <a:t>Paragonimus</a:t>
            </a:r>
            <a:r>
              <a:rPr lang="en-US" sz="1600" i="1" dirty="0"/>
              <a:t> </a:t>
            </a:r>
            <a:r>
              <a:rPr lang="en-US" sz="1600" i="1" dirty="0" err="1"/>
              <a:t>westermani</a:t>
            </a:r>
            <a:endParaRPr lang="en-US" sz="1600" i="1" dirty="0"/>
          </a:p>
          <a:p>
            <a:pPr marL="457200" indent="-457200">
              <a:buAutoNum type="alphaUcPeriod"/>
            </a:pPr>
            <a:r>
              <a:rPr lang="en-US" sz="1600" i="1" dirty="0"/>
              <a:t>Diphyllobothrium latum</a:t>
            </a:r>
          </a:p>
          <a:p>
            <a:pPr marL="457200" indent="-457200">
              <a:buAutoNum type="alphaUcPeriod"/>
            </a:pPr>
            <a:r>
              <a:rPr lang="en-US" sz="1600" i="1" dirty="0"/>
              <a:t>Clonorchis sinensis</a:t>
            </a:r>
            <a:endParaRPr lang="en-US" sz="1600" dirty="0"/>
          </a:p>
        </p:txBody>
      </p:sp>
      <p:pic>
        <p:nvPicPr>
          <p:cNvPr id="4" name="Picture 3">
            <a:extLst>
              <a:ext uri="{FF2B5EF4-FFF2-40B4-BE49-F238E27FC236}">
                <a16:creationId xmlns:a16="http://schemas.microsoft.com/office/drawing/2014/main" id="{667B3F67-9859-4EF9-83A7-BEB91558D2F0}"/>
              </a:ext>
            </a:extLst>
          </p:cNvPr>
          <p:cNvPicPr>
            <a:picLocks noChangeAspect="1"/>
          </p:cNvPicPr>
          <p:nvPr/>
        </p:nvPicPr>
        <p:blipFill rotWithShape="1">
          <a:blip r:embed="rId2"/>
          <a:srcRect l="35833" t="48518" r="41667" b="11481"/>
          <a:stretch/>
        </p:blipFill>
        <p:spPr>
          <a:xfrm>
            <a:off x="6512442" y="621547"/>
            <a:ext cx="5201023" cy="5201150"/>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2562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E5331-1FD1-493B-86D3-7DB1C61A9D7B}"/>
              </a:ext>
            </a:extLst>
          </p:cNvPr>
          <p:cNvSpPr>
            <a:spLocks noGrp="1"/>
          </p:cNvSpPr>
          <p:nvPr>
            <p:ph type="title"/>
          </p:nvPr>
        </p:nvSpPr>
        <p:spPr>
          <a:xfrm>
            <a:off x="1136396" y="457201"/>
            <a:ext cx="5814240" cy="843279"/>
          </a:xfrm>
        </p:spPr>
        <p:txBody>
          <a:bodyPr anchor="b">
            <a:normAutofit/>
          </a:bodyPr>
          <a:lstStyle/>
          <a:p>
            <a:r>
              <a:rPr lang="en-US" sz="4000" dirty="0" err="1"/>
              <a:t>PathPrimer</a:t>
            </a:r>
            <a:endParaRPr lang="en-US" sz="4000" dirty="0"/>
          </a:p>
        </p:txBody>
      </p:sp>
      <p:sp>
        <p:nvSpPr>
          <p:cNvPr id="3" name="Content Placeholder 2">
            <a:extLst>
              <a:ext uri="{FF2B5EF4-FFF2-40B4-BE49-F238E27FC236}">
                <a16:creationId xmlns:a16="http://schemas.microsoft.com/office/drawing/2014/main" id="{08767C8C-6096-46D8-B46D-5067B4212BDD}"/>
              </a:ext>
            </a:extLst>
          </p:cNvPr>
          <p:cNvSpPr>
            <a:spLocks noGrp="1"/>
          </p:cNvSpPr>
          <p:nvPr>
            <p:ph idx="1"/>
          </p:nvPr>
        </p:nvSpPr>
        <p:spPr>
          <a:xfrm>
            <a:off x="1136396" y="1391920"/>
            <a:ext cx="5814240" cy="4346271"/>
          </a:xfrm>
        </p:spPr>
        <p:txBody>
          <a:bodyPr>
            <a:normAutofit/>
          </a:bodyPr>
          <a:lstStyle/>
          <a:p>
            <a:pPr marL="0" indent="0">
              <a:buNone/>
            </a:pPr>
            <a:r>
              <a:rPr lang="en-US" sz="1700" dirty="0"/>
              <a:t>A 6-year-old boy presented with a 1-month history of decreased appetite and abdominal pain. He resides with his parents on a farm in rural South Carolina. No other family members are ill. Microscopic examination of a stool sample is illustrated in the figures. Which one of the following is the etiologic agent causing his infection?</a:t>
            </a:r>
          </a:p>
          <a:p>
            <a:pPr marL="457200" indent="-457200">
              <a:buAutoNum type="alphaUcPeriod"/>
            </a:pPr>
            <a:r>
              <a:rPr lang="pt-BR" sz="1700" i="1" dirty="0"/>
              <a:t>Ancylostoma duodenale</a:t>
            </a:r>
            <a:endParaRPr lang="pt-BR" sz="1700" dirty="0"/>
          </a:p>
          <a:p>
            <a:pPr marL="457200" indent="-457200">
              <a:buAutoNum type="alphaUcPeriod"/>
            </a:pPr>
            <a:r>
              <a:rPr lang="pt-BR" sz="1700" i="1" dirty="0"/>
              <a:t>Trichuris trichiura</a:t>
            </a:r>
            <a:endParaRPr lang="pt-BR" sz="1700" dirty="0"/>
          </a:p>
          <a:p>
            <a:pPr marL="457200" indent="-457200">
              <a:buAutoNum type="alphaUcPeriod"/>
            </a:pPr>
            <a:r>
              <a:rPr lang="pt-BR" sz="1700" i="1" dirty="0"/>
              <a:t>Enterobius vermicularis</a:t>
            </a:r>
            <a:endParaRPr lang="pt-BR" sz="1700" dirty="0"/>
          </a:p>
          <a:p>
            <a:pPr marL="457200" indent="-457200">
              <a:buAutoNum type="alphaUcPeriod"/>
            </a:pPr>
            <a:r>
              <a:rPr lang="pt-BR" sz="1700" i="1" dirty="0"/>
              <a:t>Necator americanus</a:t>
            </a:r>
            <a:endParaRPr lang="pt-BR" sz="1700" dirty="0"/>
          </a:p>
          <a:p>
            <a:pPr marL="457200" indent="-457200">
              <a:buAutoNum type="alphaUcPeriod"/>
            </a:pPr>
            <a:r>
              <a:rPr lang="pt-BR" sz="1700" i="1" dirty="0"/>
              <a:t>Ascaris lumbricoides</a:t>
            </a:r>
            <a:endParaRPr lang="pt-BR" sz="1700" dirty="0"/>
          </a:p>
          <a:p>
            <a:pPr marL="0" indent="0">
              <a:buNone/>
            </a:pPr>
            <a:endParaRPr lang="en-US" sz="1700" dirty="0"/>
          </a:p>
        </p:txBody>
      </p:sp>
      <p:pic>
        <p:nvPicPr>
          <p:cNvPr id="5" name="Picture 4">
            <a:extLst>
              <a:ext uri="{FF2B5EF4-FFF2-40B4-BE49-F238E27FC236}">
                <a16:creationId xmlns:a16="http://schemas.microsoft.com/office/drawing/2014/main" id="{824BC07C-4072-497A-A38B-E1753241B76F}"/>
              </a:ext>
            </a:extLst>
          </p:cNvPr>
          <p:cNvPicPr>
            <a:picLocks noChangeAspect="1"/>
          </p:cNvPicPr>
          <p:nvPr/>
        </p:nvPicPr>
        <p:blipFill rotWithShape="1">
          <a:blip r:embed="rId2"/>
          <a:srcRect l="41476" t="57893" r="43136" b="17211"/>
          <a:stretch/>
        </p:blipFill>
        <p:spPr>
          <a:xfrm>
            <a:off x="7792720" y="657546"/>
            <a:ext cx="2794000" cy="2542854"/>
          </a:xfrm>
          <a:prstGeom prst="rect">
            <a:avLst/>
          </a:prstGeom>
        </p:spPr>
      </p:pic>
      <p:pic>
        <p:nvPicPr>
          <p:cNvPr id="4" name="Picture 3">
            <a:extLst>
              <a:ext uri="{FF2B5EF4-FFF2-40B4-BE49-F238E27FC236}">
                <a16:creationId xmlns:a16="http://schemas.microsoft.com/office/drawing/2014/main" id="{68B0BF6C-4375-494B-A35A-026CB67F9217}"/>
              </a:ext>
            </a:extLst>
          </p:cNvPr>
          <p:cNvPicPr>
            <a:picLocks noChangeAspect="1"/>
          </p:cNvPicPr>
          <p:nvPr/>
        </p:nvPicPr>
        <p:blipFill rotWithShape="1">
          <a:blip r:embed="rId3"/>
          <a:srcRect l="35833" t="47037" r="41667" b="11481"/>
          <a:stretch/>
        </p:blipFill>
        <p:spPr>
          <a:xfrm>
            <a:off x="8440284" y="3375824"/>
            <a:ext cx="2908436" cy="3016193"/>
          </a:xfrm>
          <a:prstGeom prst="rect">
            <a:avLst/>
          </a:prstGeom>
        </p:spPr>
      </p:pic>
      <p:sp>
        <p:nvSpPr>
          <p:cNvPr id="12" name="Rectangle 1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0202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CB646-4C0D-4A79-922E-37F45774DE9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PathPrimer</a:t>
            </a:r>
          </a:p>
        </p:txBody>
      </p:sp>
      <p:sp>
        <p:nvSpPr>
          <p:cNvPr id="3" name="Content Placeholder 2">
            <a:extLst>
              <a:ext uri="{FF2B5EF4-FFF2-40B4-BE49-F238E27FC236}">
                <a16:creationId xmlns:a16="http://schemas.microsoft.com/office/drawing/2014/main" id="{7F7F1AD7-73E8-4BBB-B4E2-6C8146E3709A}"/>
              </a:ext>
            </a:extLst>
          </p:cNvPr>
          <p:cNvSpPr>
            <a:spLocks noGrp="1"/>
          </p:cNvSpPr>
          <p:nvPr>
            <p:ph idx="1"/>
          </p:nvPr>
        </p:nvSpPr>
        <p:spPr>
          <a:xfrm>
            <a:off x="1371599" y="2318197"/>
            <a:ext cx="9724031" cy="3683358"/>
          </a:xfrm>
        </p:spPr>
        <p:txBody>
          <a:bodyPr anchor="ctr">
            <a:normAutofit/>
          </a:bodyPr>
          <a:lstStyle/>
          <a:p>
            <a:pPr marL="0" indent="0">
              <a:buNone/>
            </a:pPr>
            <a:r>
              <a:rPr lang="en-US" sz="2000"/>
              <a:t>Two siblings, 7 and 10 years old, presented to their pediatrician with a 2-day history of fever, facial swelling, and muscle pain. Two weeks earlier, they attended a county fair and consumed pork sandwiches, potato salad, and ice cream. Based on a blood smear, which demonstrated an eosinophilia of 20%, a biopsy was obtained. Which one of the following is the most likely etiologic agent for these children's illness?</a:t>
            </a:r>
          </a:p>
          <a:p>
            <a:pPr marL="457200" indent="-457200">
              <a:buAutoNum type="alphaUcPeriod"/>
            </a:pPr>
            <a:r>
              <a:rPr lang="en-US" sz="2000" i="1"/>
              <a:t>Trichomonas hominis</a:t>
            </a:r>
          </a:p>
          <a:p>
            <a:pPr marL="457200" indent="-457200">
              <a:buAutoNum type="alphaUcPeriod"/>
            </a:pPr>
            <a:r>
              <a:rPr lang="en-US" sz="2000" i="1"/>
              <a:t>Trichuris trichiura</a:t>
            </a:r>
          </a:p>
          <a:p>
            <a:pPr marL="457200" indent="-457200">
              <a:buAutoNum type="alphaUcPeriod"/>
            </a:pPr>
            <a:r>
              <a:rPr lang="en-US" sz="2000" i="1"/>
              <a:t>Taenia saginata</a:t>
            </a:r>
          </a:p>
          <a:p>
            <a:pPr marL="457200" indent="-457200">
              <a:buAutoNum type="alphaUcPeriod"/>
            </a:pPr>
            <a:r>
              <a:rPr lang="en-US" sz="2000" i="1"/>
              <a:t>Trichinella spiralis</a:t>
            </a:r>
          </a:p>
          <a:p>
            <a:pPr marL="457200" indent="-457200">
              <a:buAutoNum type="alphaUcPeriod"/>
            </a:pPr>
            <a:r>
              <a:rPr lang="en-US" sz="2000" i="1"/>
              <a:t>Wuchereria bancrofti</a:t>
            </a:r>
          </a:p>
        </p:txBody>
      </p:sp>
    </p:spTree>
    <p:extLst>
      <p:ext uri="{BB962C8B-B14F-4D97-AF65-F5344CB8AC3E}">
        <p14:creationId xmlns:p14="http://schemas.microsoft.com/office/powerpoint/2010/main" val="394100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i="1" dirty="0" err="1">
                <a:latin typeface="+mn-lt"/>
                <a:cs typeface="Arial" panose="020B0604020202020204" pitchFamily="34" charset="0"/>
              </a:rPr>
              <a:t>Trichuris</a:t>
            </a:r>
            <a:r>
              <a:rPr lang="en-US" i="1" dirty="0">
                <a:latin typeface="+mn-lt"/>
                <a:cs typeface="Arial" panose="020B0604020202020204" pitchFamily="34" charset="0"/>
              </a:rPr>
              <a:t> </a:t>
            </a:r>
            <a:r>
              <a:rPr lang="en-US" i="1" dirty="0" err="1">
                <a:latin typeface="+mn-lt"/>
                <a:cs typeface="Arial" panose="020B0604020202020204" pitchFamily="34" charset="0"/>
              </a:rPr>
              <a:t>trichiura</a:t>
            </a:r>
            <a:endParaRPr lang="en-US" i="1" dirty="0">
              <a:latin typeface="+mn-lt"/>
              <a:cs typeface="Arial" panose="020B0604020202020204" pitchFamily="34" charset="0"/>
            </a:endParaRPr>
          </a:p>
        </p:txBody>
      </p:sp>
      <p:sp>
        <p:nvSpPr>
          <p:cNvPr id="238596" name="Rectangle 4"/>
          <p:cNvSpPr>
            <a:spLocks noGrp="1" noChangeArrowheads="1"/>
          </p:cNvSpPr>
          <p:nvPr>
            <p:ph idx="1"/>
          </p:nvPr>
        </p:nvSpPr>
        <p:spPr>
          <a:xfrm>
            <a:off x="760730" y="1520825"/>
            <a:ext cx="4044534" cy="4351338"/>
          </a:xfrm>
        </p:spPr>
        <p:txBody>
          <a:bodyPr>
            <a:normAutofit fontScale="92500" lnSpcReduction="10000"/>
          </a:bodyPr>
          <a:lstStyle/>
          <a:p>
            <a:pPr eaLnBrk="1" hangingPunct="1">
              <a:defRPr/>
            </a:pPr>
            <a:r>
              <a:rPr lang="en-US" sz="2400" dirty="0">
                <a:cs typeface="Arial" panose="020B0604020202020204" pitchFamily="34" charset="0"/>
              </a:rPr>
              <a:t>AKA “Whipworm”</a:t>
            </a:r>
          </a:p>
          <a:p>
            <a:pPr eaLnBrk="1" hangingPunct="1">
              <a:defRPr/>
            </a:pPr>
            <a:r>
              <a:rPr lang="en-US" sz="2400" dirty="0">
                <a:cs typeface="Arial" panose="020B0604020202020204" pitchFamily="34" charset="0"/>
              </a:rPr>
              <a:t>Transmission: fecal-oral</a:t>
            </a:r>
          </a:p>
          <a:p>
            <a:pPr eaLnBrk="1" hangingPunct="1">
              <a:defRPr/>
            </a:pPr>
            <a:r>
              <a:rPr lang="en-US" sz="2400" dirty="0">
                <a:cs typeface="Arial" panose="020B0604020202020204" pitchFamily="34" charset="0"/>
              </a:rPr>
              <a:t>Adult worms rarely recovered</a:t>
            </a:r>
          </a:p>
          <a:p>
            <a:pPr eaLnBrk="1" hangingPunct="1">
              <a:defRPr/>
            </a:pPr>
            <a:r>
              <a:rPr lang="en-US" sz="2400" dirty="0">
                <a:cs typeface="Arial" panose="020B0604020202020204" pitchFamily="34" charset="0"/>
              </a:rPr>
              <a:t>Heavy infections can cause growth retardation in children</a:t>
            </a:r>
          </a:p>
          <a:p>
            <a:pPr eaLnBrk="1" hangingPunct="1">
              <a:defRPr/>
            </a:pPr>
            <a:r>
              <a:rPr lang="en-US" sz="2400" dirty="0">
                <a:cs typeface="Arial" panose="020B0604020202020204" pitchFamily="34" charset="0"/>
              </a:rPr>
              <a:t>Can also cause rectal prolapse</a:t>
            </a:r>
          </a:p>
          <a:p>
            <a:pPr eaLnBrk="1" hangingPunct="1">
              <a:defRPr/>
            </a:pPr>
            <a:r>
              <a:rPr lang="en-US" sz="2400" dirty="0"/>
              <a:t>Laboratory diagnosis:</a:t>
            </a:r>
          </a:p>
          <a:p>
            <a:pPr lvl="1">
              <a:defRPr/>
            </a:pPr>
            <a:r>
              <a:rPr lang="en-US" sz="2100" dirty="0"/>
              <a:t>Eggs in stool</a:t>
            </a:r>
          </a:p>
          <a:p>
            <a:pPr lvl="1">
              <a:defRPr/>
            </a:pPr>
            <a:r>
              <a:rPr lang="en-US" sz="2100" dirty="0"/>
              <a:t>Barrel shaped egg with polar plugs </a:t>
            </a:r>
          </a:p>
          <a:p>
            <a:pPr lvl="1">
              <a:defRPr/>
            </a:pPr>
            <a:r>
              <a:rPr lang="en-US" sz="2100" dirty="0"/>
              <a:t>50-54 µm x 22-23 µm (</a:t>
            </a:r>
            <a:r>
              <a:rPr lang="en-US" sz="2100" dirty="0" err="1"/>
              <a:t>LxW</a:t>
            </a:r>
            <a:r>
              <a:rPr lang="en-US" sz="2100" dirty="0"/>
              <a:t>)</a:t>
            </a:r>
          </a:p>
          <a:p>
            <a:pPr lvl="1">
              <a:defRPr/>
            </a:pPr>
            <a:r>
              <a:rPr lang="en-US" sz="2100" dirty="0"/>
              <a:t>Distorted eggs may be seen post treatment</a:t>
            </a:r>
          </a:p>
          <a:p>
            <a:pPr eaLnBrk="1" hangingPunct="1">
              <a:defRPr/>
            </a:pPr>
            <a:endParaRPr lang="en-US" sz="2400" dirty="0">
              <a:cs typeface="Arial" panose="020B0604020202020204" pitchFamily="34" charset="0"/>
            </a:endParaRPr>
          </a:p>
        </p:txBody>
      </p:sp>
      <p:pic>
        <p:nvPicPr>
          <p:cNvPr id="167938" name="Picture 2" descr="Whipworm | nematode | Britannica">
            <a:extLst>
              <a:ext uri="{FF2B5EF4-FFF2-40B4-BE49-F238E27FC236}">
                <a16:creationId xmlns:a16="http://schemas.microsoft.com/office/drawing/2014/main" id="{0B9D71E3-3B54-454A-B6B7-05972952D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228601"/>
            <a:ext cx="3949645" cy="4038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35FBC73C-CF86-4943-9D32-2CD3AC672F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5642125" y="4403726"/>
            <a:ext cx="2468880" cy="1993588"/>
          </a:xfrm>
          <a:prstGeom prst="rect">
            <a:avLst/>
          </a:prstGeom>
        </p:spPr>
      </p:pic>
      <p:sp>
        <p:nvSpPr>
          <p:cNvPr id="6" name="object 8">
            <a:extLst>
              <a:ext uri="{FF2B5EF4-FFF2-40B4-BE49-F238E27FC236}">
                <a16:creationId xmlns:a16="http://schemas.microsoft.com/office/drawing/2014/main" id="{BB96531F-18B1-4256-8146-9BE17BDBE1A7}"/>
              </a:ext>
            </a:extLst>
          </p:cNvPr>
          <p:cNvSpPr/>
          <p:nvPr/>
        </p:nvSpPr>
        <p:spPr>
          <a:xfrm>
            <a:off x="8947867" y="4403726"/>
            <a:ext cx="2217973" cy="2165097"/>
          </a:xfrm>
          <a:prstGeom prst="rect">
            <a:avLst/>
          </a:prstGeom>
          <a:blipFill>
            <a:blip r:embed="rId4"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1C31A8B6-A0FC-01C1-284A-A65FDF2D18B7}"/>
              </a:ext>
            </a:extLst>
          </p:cNvPr>
          <p:cNvSpPr txBox="1"/>
          <p:nvPr/>
        </p:nvSpPr>
        <p:spPr>
          <a:xfrm>
            <a:off x="3129280" y="5984240"/>
            <a:ext cx="1991360" cy="369332"/>
          </a:xfrm>
          <a:prstGeom prst="rect">
            <a:avLst/>
          </a:prstGeom>
          <a:noFill/>
        </p:spPr>
        <p:txBody>
          <a:bodyPr wrap="square" rtlCol="0">
            <a:spAutoFit/>
          </a:bodyPr>
          <a:lstStyle/>
          <a:p>
            <a:r>
              <a:rPr lang="en-US" i="1" dirty="0">
                <a:solidFill>
                  <a:srgbClr val="FF0000"/>
                </a:solidFill>
              </a:rPr>
              <a:t>T.T looks like ET</a:t>
            </a:r>
          </a:p>
        </p:txBody>
      </p:sp>
    </p:spTree>
    <p:extLst>
      <p:ext uri="{BB962C8B-B14F-4D97-AF65-F5344CB8AC3E}">
        <p14:creationId xmlns:p14="http://schemas.microsoft.com/office/powerpoint/2010/main" val="2598394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2785</Words>
  <Application>Microsoft Office PowerPoint</Application>
  <PresentationFormat>Widescreen</PresentationFormat>
  <Paragraphs>478</Paragraphs>
  <Slides>82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Calibri Light</vt:lpstr>
      <vt:lpstr>Wingdings</vt:lpstr>
      <vt:lpstr>Office Theme</vt:lpstr>
      <vt:lpstr>Diagnostic Parasitology Intestinal Helminth</vt:lpstr>
      <vt:lpstr>Helminths</vt:lpstr>
      <vt:lpstr>Helminths</vt:lpstr>
      <vt:lpstr>Egg Size Chart</vt:lpstr>
      <vt:lpstr>Worm Size Chart</vt:lpstr>
      <vt:lpstr>Key points and definitions</vt:lpstr>
      <vt:lpstr>Nematodes (Roundworms)</vt:lpstr>
      <vt:lpstr>Enterobius vermicularis</vt:lpstr>
      <vt:lpstr>Trichuris trichiura</vt:lpstr>
      <vt:lpstr>Ascaris lumbricoides</vt:lpstr>
      <vt:lpstr>Ascaris Life Cycle</vt:lpstr>
      <vt:lpstr>Complications of Ascaris</vt:lpstr>
      <vt:lpstr>Laboratory Diagnosis</vt:lpstr>
      <vt:lpstr>Hookworms</vt:lpstr>
      <vt:lpstr>Clinical presentation</vt:lpstr>
      <vt:lpstr>Laboratory diagnosis</vt:lpstr>
      <vt:lpstr>Hookworm Mouthparts</vt:lpstr>
      <vt:lpstr>Strongyloides stercoralis</vt:lpstr>
      <vt:lpstr>Strongyloides stercoralis</vt:lpstr>
      <vt:lpstr>Laboratory tests</vt:lpstr>
      <vt:lpstr>Larvae</vt:lpstr>
      <vt:lpstr>Strongyloides vs. Hookworm larvae</vt:lpstr>
      <vt:lpstr>Buccal Cavity</vt:lpstr>
      <vt:lpstr>Anisakis simplex</vt:lpstr>
      <vt:lpstr>Tissue nematodes</vt:lpstr>
      <vt:lpstr>Trichinella spiralis</vt:lpstr>
      <vt:lpstr>Ancylostoma spp.</vt:lpstr>
      <vt:lpstr>Toxocara spp.</vt:lpstr>
      <vt:lpstr>Dracunculus medinensis</vt:lpstr>
      <vt:lpstr>Key points</vt:lpstr>
      <vt:lpstr>Photo quiz</vt:lpstr>
      <vt:lpstr>Cestodes (Tapeworms)</vt:lpstr>
      <vt:lpstr>Cestodes (Tapeworms)</vt:lpstr>
      <vt:lpstr>Taenia spp.</vt:lpstr>
      <vt:lpstr>Taenia spp: Life Cycle</vt:lpstr>
      <vt:lpstr>Taenia spp.</vt:lpstr>
      <vt:lpstr>Taenia scolex</vt:lpstr>
      <vt:lpstr>Taenia proglottids</vt:lpstr>
      <vt:lpstr>Cysticercosis</vt:lpstr>
      <vt:lpstr>Cysticercosis</vt:lpstr>
      <vt:lpstr>Dibothriocephalus latus</vt:lpstr>
      <vt:lpstr>Life Cycle</vt:lpstr>
      <vt:lpstr>Dibothriocephalus latus</vt:lpstr>
      <vt:lpstr>Dibothriocephalus vs Paragonimus eggs</vt:lpstr>
      <vt:lpstr>Dipylidium caninum</vt:lpstr>
      <vt:lpstr>Hymenolepis nana</vt:lpstr>
      <vt:lpstr>Hymenolepis diminuta</vt:lpstr>
      <vt:lpstr>H. nana vs. H. diminuta</vt:lpstr>
      <vt:lpstr>Tissue Cestodes</vt:lpstr>
      <vt:lpstr>Echinococcus granulosus</vt:lpstr>
      <vt:lpstr>Hydatid Disease</vt:lpstr>
      <vt:lpstr>Echinococcus multilocularis</vt:lpstr>
      <vt:lpstr>Echinococcus-Clinical presentation</vt:lpstr>
      <vt:lpstr>Echinococcus-laboratory diagnosis</vt:lpstr>
      <vt:lpstr>Key points-Cestodes</vt:lpstr>
      <vt:lpstr>Trematodes</vt:lpstr>
      <vt:lpstr>Schistosomiasis</vt:lpstr>
      <vt:lpstr>Schistosoma Adult Worms</vt:lpstr>
      <vt:lpstr>PowerPoint Presentation</vt:lpstr>
      <vt:lpstr>Laboratory Diagnosis</vt:lpstr>
      <vt:lpstr>Schistosoma mansoni</vt:lpstr>
      <vt:lpstr>Egg Viability</vt:lpstr>
      <vt:lpstr>Schistosoma japonicum</vt:lpstr>
      <vt:lpstr>Schistosoma haematobium</vt:lpstr>
      <vt:lpstr>Schistosoma eggs</vt:lpstr>
      <vt:lpstr>Clonorchis sinensis</vt:lpstr>
      <vt:lpstr>PowerPoint Presentation</vt:lpstr>
      <vt:lpstr>Clonorchis Eggs</vt:lpstr>
      <vt:lpstr>Fasciola hepatica</vt:lpstr>
      <vt:lpstr>PowerPoint Presentation</vt:lpstr>
      <vt:lpstr>Fasciolopsis buski</vt:lpstr>
      <vt:lpstr>PowerPoint Presentation</vt:lpstr>
      <vt:lpstr>Fasciola/Fasciolopsis Eggs</vt:lpstr>
      <vt:lpstr>Paragonimus species</vt:lpstr>
      <vt:lpstr>PowerPoint Presentation</vt:lpstr>
      <vt:lpstr>Paragonimus spp. eggs</vt:lpstr>
      <vt:lpstr>Key points</vt:lpstr>
      <vt:lpstr>Review</vt:lpstr>
      <vt:lpstr>PathPrimer</vt:lpstr>
      <vt:lpstr>PathPrimer</vt:lpstr>
      <vt:lpstr>PathPrimer</vt:lpstr>
      <vt:lpstr>PathPrimer</vt:lpstr>
    </vt:vector>
  </TitlesOfParts>
  <Company>LAC+USC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Parasitology Intestinal Helminth</dc:title>
  <dc:creator>Qichao Ji</dc:creator>
  <cp:lastModifiedBy>Qichao Ji</cp:lastModifiedBy>
  <cp:revision>1</cp:revision>
  <dcterms:created xsi:type="dcterms:W3CDTF">2024-10-01T18:35:43Z</dcterms:created>
  <dcterms:modified xsi:type="dcterms:W3CDTF">2024-10-01T20:21:17Z</dcterms:modified>
</cp:coreProperties>
</file>