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548" r:id="rId3"/>
    <p:sldId id="547" r:id="rId4"/>
    <p:sldId id="680" r:id="rId5"/>
    <p:sldId id="550" r:id="rId6"/>
    <p:sldId id="551" r:id="rId7"/>
    <p:sldId id="554" r:id="rId8"/>
    <p:sldId id="552" r:id="rId9"/>
    <p:sldId id="553" r:id="rId10"/>
    <p:sldId id="555" r:id="rId11"/>
    <p:sldId id="622" r:id="rId12"/>
    <p:sldId id="273" r:id="rId13"/>
    <p:sldId id="279" r:id="rId14"/>
    <p:sldId id="282" r:id="rId15"/>
    <p:sldId id="284" r:id="rId16"/>
    <p:sldId id="286" r:id="rId17"/>
    <p:sldId id="287" r:id="rId18"/>
    <p:sldId id="290" r:id="rId19"/>
    <p:sldId id="559" r:id="rId20"/>
    <p:sldId id="560" r:id="rId21"/>
    <p:sldId id="276" r:id="rId22"/>
    <p:sldId id="679" r:id="rId23"/>
    <p:sldId id="664" r:id="rId24"/>
    <p:sldId id="669" r:id="rId25"/>
    <p:sldId id="642" r:id="rId26"/>
    <p:sldId id="656" r:id="rId27"/>
    <p:sldId id="659" r:id="rId28"/>
    <p:sldId id="53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asitology background and processing" id="{D30220BF-7B53-4242-8381-173AD01B22EE}">
          <p14:sldIdLst>
            <p14:sldId id="257"/>
            <p14:sldId id="548"/>
            <p14:sldId id="547"/>
            <p14:sldId id="680"/>
            <p14:sldId id="550"/>
            <p14:sldId id="551"/>
            <p14:sldId id="554"/>
            <p14:sldId id="552"/>
            <p14:sldId id="553"/>
            <p14:sldId id="555"/>
            <p14:sldId id="622"/>
            <p14:sldId id="273"/>
            <p14:sldId id="279"/>
            <p14:sldId id="282"/>
            <p14:sldId id="284"/>
            <p14:sldId id="286"/>
            <p14:sldId id="287"/>
            <p14:sldId id="290"/>
            <p14:sldId id="559"/>
            <p14:sldId id="560"/>
            <p14:sldId id="276"/>
            <p14:sldId id="679"/>
            <p14:sldId id="664"/>
            <p14:sldId id="669"/>
            <p14:sldId id="642"/>
            <p14:sldId id="656"/>
            <p14:sldId id="659"/>
            <p14:sldId id="5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51507-7357-46B7-909F-136B92BB394C}" v="91" dt="2024-10-01T16:35:26.81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75200" autoAdjust="0"/>
  </p:normalViewPr>
  <p:slideViewPr>
    <p:cSldViewPr snapToGrid="0">
      <p:cViewPr varScale="1">
        <p:scale>
          <a:sx n="77" d="100"/>
          <a:sy n="77" d="100"/>
        </p:scale>
        <p:origin x="7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chao Ji" userId="9d69ae0b-2227-420b-a205-4847c3178ffc" providerId="ADAL" clId="{06951507-7357-46B7-909F-136B92BB394C}"/>
    <pc:docChg chg="undo custSel addSld delSld modSld sldOrd modSection">
      <pc:chgData name="Qichao Ji" userId="9d69ae0b-2227-420b-a205-4847c3178ffc" providerId="ADAL" clId="{06951507-7357-46B7-909F-136B92BB394C}" dt="2024-10-01T16:38:12.187" v="1817" actId="1076"/>
      <pc:docMkLst>
        <pc:docMk/>
      </pc:docMkLst>
      <pc:sldChg chg="addSp delSp modSp mod modMedia setBg delAnim setClrOvrMap">
        <pc:chgData name="Qichao Ji" userId="9d69ae0b-2227-420b-a205-4847c3178ffc" providerId="ADAL" clId="{06951507-7357-46B7-909F-136B92BB394C}" dt="2024-10-01T16:25:41.615" v="1599" actId="1076"/>
        <pc:sldMkLst>
          <pc:docMk/>
          <pc:sldMk cId="0" sldId="257"/>
        </pc:sldMkLst>
        <pc:spChg chg="mod">
          <ac:chgData name="Qichao Ji" userId="9d69ae0b-2227-420b-a205-4847c3178ffc" providerId="ADAL" clId="{06951507-7357-46B7-909F-136B92BB394C}" dt="2024-10-01T16:25:41.615" v="1599" actId="1076"/>
          <ac:spMkLst>
            <pc:docMk/>
            <pc:sldMk cId="0" sldId="257"/>
            <ac:spMk id="4" creationId="{D392C794-3ADF-4CA7-ABA3-E8DCA2107A77}"/>
          </ac:spMkLst>
        </pc:spChg>
        <pc:spChg chg="mod">
          <ac:chgData name="Qichao Ji" userId="9d69ae0b-2227-420b-a205-4847c3178ffc" providerId="ADAL" clId="{06951507-7357-46B7-909F-136B92BB394C}" dt="2024-10-01T16:25:25.454" v="1596" actId="1076"/>
          <ac:spMkLst>
            <pc:docMk/>
            <pc:sldMk cId="0" sldId="257"/>
            <ac:spMk id="11266" creationId="{65B2C0F7-2018-454C-BB3C-864327C0FDB4}"/>
          </ac:spMkLst>
        </pc:spChg>
        <pc:spChg chg="add del">
          <ac:chgData name="Qichao Ji" userId="9d69ae0b-2227-420b-a205-4847c3178ffc" providerId="ADAL" clId="{06951507-7357-46B7-909F-136B92BB394C}" dt="2024-10-01T16:20:18.603" v="1543" actId="26606"/>
          <ac:spMkLst>
            <pc:docMk/>
            <pc:sldMk cId="0" sldId="257"/>
            <ac:spMk id="11271" creationId="{1B15ED52-F352-441B-82BF-E0EA34836D08}"/>
          </ac:spMkLst>
        </pc:spChg>
        <pc:spChg chg="add del">
          <ac:chgData name="Qichao Ji" userId="9d69ae0b-2227-420b-a205-4847c3178ffc" providerId="ADAL" clId="{06951507-7357-46B7-909F-136B92BB394C}" dt="2024-10-01T16:20:17.106" v="1541" actId="26606"/>
          <ac:spMkLst>
            <pc:docMk/>
            <pc:sldMk cId="0" sldId="257"/>
            <ac:spMk id="11272" creationId="{6F828D28-8E09-41CC-8229-3070B5467A96}"/>
          </ac:spMkLst>
        </pc:spChg>
        <pc:spChg chg="add del">
          <ac:chgData name="Qichao Ji" userId="9d69ae0b-2227-420b-a205-4847c3178ffc" providerId="ADAL" clId="{06951507-7357-46B7-909F-136B92BB394C}" dt="2024-10-01T16:20:18.603" v="1543" actId="26606"/>
          <ac:spMkLst>
            <pc:docMk/>
            <pc:sldMk cId="0" sldId="257"/>
            <ac:spMk id="11273" creationId="{3B2E3793-BFE6-45A2-9B7B-E18844431C99}"/>
          </ac:spMkLst>
        </pc:spChg>
        <pc:spChg chg="add del">
          <ac:chgData name="Qichao Ji" userId="9d69ae0b-2227-420b-a205-4847c3178ffc" providerId="ADAL" clId="{06951507-7357-46B7-909F-136B92BB394C}" dt="2024-10-01T16:20:17.106" v="1541" actId="26606"/>
          <ac:spMkLst>
            <pc:docMk/>
            <pc:sldMk cId="0" sldId="257"/>
            <ac:spMk id="11274" creationId="{D5B012D8-7F27-4758-9AC6-C889B154BD73}"/>
          </ac:spMkLst>
        </pc:spChg>
        <pc:spChg chg="add del">
          <ac:chgData name="Qichao Ji" userId="9d69ae0b-2227-420b-a205-4847c3178ffc" providerId="ADAL" clId="{06951507-7357-46B7-909F-136B92BB394C}" dt="2024-10-01T16:20:18.603" v="1543" actId="26606"/>
          <ac:spMkLst>
            <pc:docMk/>
            <pc:sldMk cId="0" sldId="257"/>
            <ac:spMk id="11275" creationId="{BC4C4868-CB8F-4AF9-9CDB-8108F2C19B67}"/>
          </ac:spMkLst>
        </pc:spChg>
        <pc:spChg chg="add del">
          <ac:chgData name="Qichao Ji" userId="9d69ae0b-2227-420b-a205-4847c3178ffc" providerId="ADAL" clId="{06951507-7357-46B7-909F-136B92BB394C}" dt="2024-10-01T16:20:17.106" v="1541" actId="26606"/>
          <ac:spMkLst>
            <pc:docMk/>
            <pc:sldMk cId="0" sldId="257"/>
            <ac:spMk id="11276" creationId="{4063B759-00FC-46D1-9898-8E8625268FAF}"/>
          </ac:spMkLst>
        </pc:spChg>
        <pc:spChg chg="add del">
          <ac:chgData name="Qichao Ji" userId="9d69ae0b-2227-420b-a205-4847c3178ffc" providerId="ADAL" clId="{06951507-7357-46B7-909F-136B92BB394C}" dt="2024-10-01T16:20:18.603" v="1543" actId="26606"/>
          <ac:spMkLst>
            <pc:docMk/>
            <pc:sldMk cId="0" sldId="257"/>
            <ac:spMk id="11277" creationId="{375E0459-6403-40CD-989D-56A4407CA12E}"/>
          </ac:spMkLst>
        </pc:spChg>
        <pc:spChg chg="add del">
          <ac:chgData name="Qichao Ji" userId="9d69ae0b-2227-420b-a205-4847c3178ffc" providerId="ADAL" clId="{06951507-7357-46B7-909F-136B92BB394C}" dt="2024-10-01T16:22:20.708" v="1556" actId="26606"/>
          <ac:spMkLst>
            <pc:docMk/>
            <pc:sldMk cId="0" sldId="257"/>
            <ac:spMk id="11278" creationId="{5E81CCFB-7BEF-4186-86FB-D09450B4D02D}"/>
          </ac:spMkLst>
        </pc:spChg>
        <pc:spChg chg="add del">
          <ac:chgData name="Qichao Ji" userId="9d69ae0b-2227-420b-a205-4847c3178ffc" providerId="ADAL" clId="{06951507-7357-46B7-909F-136B92BB394C}" dt="2024-10-01T16:20:18.603" v="1543" actId="26606"/>
          <ac:spMkLst>
            <pc:docMk/>
            <pc:sldMk cId="0" sldId="257"/>
            <ac:spMk id="11279" creationId="{53E5B1A8-3AC9-4BD1-9BBC-78CA94F2D1BA}"/>
          </ac:spMkLst>
        </pc:spChg>
        <pc:spChg chg="add del">
          <ac:chgData name="Qichao Ji" userId="9d69ae0b-2227-420b-a205-4847c3178ffc" providerId="ADAL" clId="{06951507-7357-46B7-909F-136B92BB394C}" dt="2024-10-01T16:20:24.122" v="1545" actId="26606"/>
          <ac:spMkLst>
            <pc:docMk/>
            <pc:sldMk cId="0" sldId="257"/>
            <ac:spMk id="11281" creationId="{A09989E4-EFDC-4A90-A633-E0525FB4139E}"/>
          </ac:spMkLst>
        </pc:spChg>
        <pc:spChg chg="add del">
          <ac:chgData name="Qichao Ji" userId="9d69ae0b-2227-420b-a205-4847c3178ffc" providerId="ADAL" clId="{06951507-7357-46B7-909F-136B92BB394C}" dt="2024-10-01T16:20:24.122" v="1545" actId="26606"/>
          <ac:spMkLst>
            <pc:docMk/>
            <pc:sldMk cId="0" sldId="257"/>
            <ac:spMk id="11282" creationId="{DEE2AD96-B495-4E06-9291-B71706F728CB}"/>
          </ac:spMkLst>
        </pc:spChg>
        <pc:spChg chg="add del">
          <ac:chgData name="Qichao Ji" userId="9d69ae0b-2227-420b-a205-4847c3178ffc" providerId="ADAL" clId="{06951507-7357-46B7-909F-136B92BB394C}" dt="2024-10-01T16:20:24.122" v="1545" actId="26606"/>
          <ac:spMkLst>
            <pc:docMk/>
            <pc:sldMk cId="0" sldId="257"/>
            <ac:spMk id="11283" creationId="{53CF6D67-C5A8-4ADD-9E8E-1E38CA1D3166}"/>
          </ac:spMkLst>
        </pc:spChg>
        <pc:spChg chg="add del">
          <ac:chgData name="Qichao Ji" userId="9d69ae0b-2227-420b-a205-4847c3178ffc" providerId="ADAL" clId="{06951507-7357-46B7-909F-136B92BB394C}" dt="2024-10-01T16:20:24.122" v="1545" actId="26606"/>
          <ac:spMkLst>
            <pc:docMk/>
            <pc:sldMk cId="0" sldId="257"/>
            <ac:spMk id="11284" creationId="{86909FA0-B515-4681-B7A8-FA281D133B94}"/>
          </ac:spMkLst>
        </pc:spChg>
        <pc:spChg chg="add del">
          <ac:chgData name="Qichao Ji" userId="9d69ae0b-2227-420b-a205-4847c3178ffc" providerId="ADAL" clId="{06951507-7357-46B7-909F-136B92BB394C}" dt="2024-10-01T16:20:24.122" v="1545" actId="26606"/>
          <ac:spMkLst>
            <pc:docMk/>
            <pc:sldMk cId="0" sldId="257"/>
            <ac:spMk id="11285" creationId="{21C9FE86-FCC3-4A31-AA1C-C882262B7FE7}"/>
          </ac:spMkLst>
        </pc:spChg>
        <pc:spChg chg="add del">
          <ac:chgData name="Qichao Ji" userId="9d69ae0b-2227-420b-a205-4847c3178ffc" providerId="ADAL" clId="{06951507-7357-46B7-909F-136B92BB394C}" dt="2024-10-01T16:20:24.122" v="1545" actId="26606"/>
          <ac:spMkLst>
            <pc:docMk/>
            <pc:sldMk cId="0" sldId="257"/>
            <ac:spMk id="11286" creationId="{7D96243B-ECED-4B71-8E06-AE9A285EAD20}"/>
          </ac:spMkLst>
        </pc:spChg>
        <pc:spChg chg="add del">
          <ac:chgData name="Qichao Ji" userId="9d69ae0b-2227-420b-a205-4847c3178ffc" providerId="ADAL" clId="{06951507-7357-46B7-909F-136B92BB394C}" dt="2024-10-01T16:22:20.708" v="1556" actId="26606"/>
          <ac:spMkLst>
            <pc:docMk/>
            <pc:sldMk cId="0" sldId="257"/>
            <ac:spMk id="11288" creationId="{9203DE33-2CD4-4CA8-9AF3-37C3B65133B0}"/>
          </ac:spMkLst>
        </pc:spChg>
        <pc:spChg chg="add del">
          <ac:chgData name="Qichao Ji" userId="9d69ae0b-2227-420b-a205-4847c3178ffc" providerId="ADAL" clId="{06951507-7357-46B7-909F-136B92BB394C}" dt="2024-10-01T16:22:20.708" v="1556" actId="26606"/>
          <ac:spMkLst>
            <pc:docMk/>
            <pc:sldMk cId="0" sldId="257"/>
            <ac:spMk id="11289" creationId="{0AF57B88-1D4C-41FA-A761-EC1DD10C35CB}"/>
          </ac:spMkLst>
        </pc:spChg>
        <pc:spChg chg="add del">
          <ac:chgData name="Qichao Ji" userId="9d69ae0b-2227-420b-a205-4847c3178ffc" providerId="ADAL" clId="{06951507-7357-46B7-909F-136B92BB394C}" dt="2024-10-01T16:22:20.708" v="1556" actId="26606"/>
          <ac:spMkLst>
            <pc:docMk/>
            <pc:sldMk cId="0" sldId="257"/>
            <ac:spMk id="11290" creationId="{D2548F45-5164-4ABB-8212-7F293FDED8D4}"/>
          </ac:spMkLst>
        </pc:spChg>
        <pc:spChg chg="add">
          <ac:chgData name="Qichao Ji" userId="9d69ae0b-2227-420b-a205-4847c3178ffc" providerId="ADAL" clId="{06951507-7357-46B7-909F-136B92BB394C}" dt="2024-10-01T16:22:20.708" v="1556" actId="26606"/>
          <ac:spMkLst>
            <pc:docMk/>
            <pc:sldMk cId="0" sldId="257"/>
            <ac:spMk id="11295" creationId="{F6E384F5-137A-40B1-97F0-694CC6ECD59C}"/>
          </ac:spMkLst>
        </pc:spChg>
        <pc:spChg chg="add">
          <ac:chgData name="Qichao Ji" userId="9d69ae0b-2227-420b-a205-4847c3178ffc" providerId="ADAL" clId="{06951507-7357-46B7-909F-136B92BB394C}" dt="2024-10-01T16:22:20.708" v="1556" actId="26606"/>
          <ac:spMkLst>
            <pc:docMk/>
            <pc:sldMk cId="0" sldId="257"/>
            <ac:spMk id="11297" creationId="{9DBC4630-03DA-474F-BBCB-BA3AE6B317A4}"/>
          </ac:spMkLst>
        </pc:spChg>
        <pc:spChg chg="add">
          <ac:chgData name="Qichao Ji" userId="9d69ae0b-2227-420b-a205-4847c3178ffc" providerId="ADAL" clId="{06951507-7357-46B7-909F-136B92BB394C}" dt="2024-10-01T16:22:20.708" v="1556" actId="26606"/>
          <ac:spMkLst>
            <pc:docMk/>
            <pc:sldMk cId="0" sldId="257"/>
            <ac:spMk id="11299" creationId="{78418A25-6EAC-4140-BFE6-284E1925B5EE}"/>
          </ac:spMkLst>
        </pc:spChg>
        <pc:spChg chg="add">
          <ac:chgData name="Qichao Ji" userId="9d69ae0b-2227-420b-a205-4847c3178ffc" providerId="ADAL" clId="{06951507-7357-46B7-909F-136B92BB394C}" dt="2024-10-01T16:22:20.708" v="1556" actId="26606"/>
          <ac:spMkLst>
            <pc:docMk/>
            <pc:sldMk cId="0" sldId="257"/>
            <ac:spMk id="11301" creationId="{6B9D64DB-4D5C-4A91-B45F-F301E3174F9F}"/>
          </ac:spMkLst>
        </pc:spChg>
        <pc:spChg chg="add">
          <ac:chgData name="Qichao Ji" userId="9d69ae0b-2227-420b-a205-4847c3178ffc" providerId="ADAL" clId="{06951507-7357-46B7-909F-136B92BB394C}" dt="2024-10-01T16:22:20.708" v="1556" actId="26606"/>
          <ac:spMkLst>
            <pc:docMk/>
            <pc:sldMk cId="0" sldId="257"/>
            <ac:spMk id="11303" creationId="{CB14CE1B-4BC5-4EF2-BE3D-05E4F580B3DB}"/>
          </ac:spMkLst>
        </pc:spChg>
        <pc:picChg chg="add mod modCrop">
          <ac:chgData name="Qichao Ji" userId="9d69ae0b-2227-420b-a205-4847c3178ffc" providerId="ADAL" clId="{06951507-7357-46B7-909F-136B92BB394C}" dt="2024-10-01T16:23:03.964" v="1567" actId="18131"/>
          <ac:picMkLst>
            <pc:docMk/>
            <pc:sldMk cId="0" sldId="257"/>
            <ac:picMk id="2" creationId="{05ADC720-7029-E42E-FE49-3EFDB986C90D}"/>
          </ac:picMkLst>
        </pc:picChg>
        <pc:picChg chg="add mod ord">
          <ac:chgData name="Qichao Ji" userId="9d69ae0b-2227-420b-a205-4847c3178ffc" providerId="ADAL" clId="{06951507-7357-46B7-909F-136B92BB394C}" dt="2024-10-01T16:22:54.364" v="1566" actId="1076"/>
          <ac:picMkLst>
            <pc:docMk/>
            <pc:sldMk cId="0" sldId="257"/>
            <ac:picMk id="3" creationId="{7DB9F17B-88D9-9639-37D3-48F993C87032}"/>
          </ac:picMkLst>
        </pc:picChg>
        <pc:picChg chg="add mod">
          <ac:chgData name="Qichao Ji" userId="9d69ae0b-2227-420b-a205-4847c3178ffc" providerId="ADAL" clId="{06951507-7357-46B7-909F-136B92BB394C}" dt="2024-10-01T16:23:37.557" v="1573" actId="14100"/>
          <ac:picMkLst>
            <pc:docMk/>
            <pc:sldMk cId="0" sldId="257"/>
            <ac:picMk id="5" creationId="{392669F6-66DE-D818-123F-A22EDA023950}"/>
          </ac:picMkLst>
        </pc:picChg>
        <pc:picChg chg="add mod">
          <ac:chgData name="Qichao Ji" userId="9d69ae0b-2227-420b-a205-4847c3178ffc" providerId="ADAL" clId="{06951507-7357-46B7-909F-136B92BB394C}" dt="2024-10-01T16:24:27.893" v="1582" actId="14100"/>
          <ac:picMkLst>
            <pc:docMk/>
            <pc:sldMk cId="0" sldId="257"/>
            <ac:picMk id="6" creationId="{95A0EA7D-5BCF-5578-BBAE-1B554266816F}"/>
          </ac:picMkLst>
        </pc:picChg>
        <pc:picChg chg="add mod">
          <ac:chgData name="Qichao Ji" userId="9d69ae0b-2227-420b-a205-4847c3178ffc" providerId="ADAL" clId="{06951507-7357-46B7-909F-136B92BB394C}" dt="2024-10-01T16:22:20.755" v="1557" actId="27636"/>
          <ac:picMkLst>
            <pc:docMk/>
            <pc:sldMk cId="0" sldId="257"/>
            <ac:picMk id="7" creationId="{70C98695-85D9-7A44-1890-FEC859FD1F72}"/>
          </ac:picMkLst>
        </pc:picChg>
        <pc:picChg chg="add del mod">
          <ac:chgData name="Qichao Ji" userId="9d69ae0b-2227-420b-a205-4847c3178ffc" providerId="ADAL" clId="{06951507-7357-46B7-909F-136B92BB394C}" dt="2024-10-01T16:20:17.106" v="1541" actId="26606"/>
          <ac:picMkLst>
            <pc:docMk/>
            <pc:sldMk cId="0" sldId="257"/>
            <ac:picMk id="11268" creationId="{4BD25D36-DC49-08A6-6A93-41F9A69004B7}"/>
          </ac:picMkLst>
        </pc:picChg>
        <pc:picChg chg="add del">
          <ac:chgData name="Qichao Ji" userId="9d69ae0b-2227-420b-a205-4847c3178ffc" providerId="ADAL" clId="{06951507-7357-46B7-909F-136B92BB394C}" dt="2024-10-01T16:21:04.052" v="1547" actId="478"/>
          <ac:picMkLst>
            <pc:docMk/>
            <pc:sldMk cId="0" sldId="257"/>
            <ac:picMk id="11291" creationId="{A078A5D6-5120-6155-BF64-9E1BF2D224C1}"/>
          </ac:picMkLst>
        </pc:picChg>
      </pc:sldChg>
      <pc:sldChg chg="modSp">
        <pc:chgData name="Qichao Ji" userId="9d69ae0b-2227-420b-a205-4847c3178ffc" providerId="ADAL" clId="{06951507-7357-46B7-909F-136B92BB394C}" dt="2024-10-01T16:17:57.647" v="1525" actId="1076"/>
        <pc:sldMkLst>
          <pc:docMk/>
          <pc:sldMk cId="0" sldId="273"/>
        </pc:sldMkLst>
        <pc:spChg chg="mod">
          <ac:chgData name="Qichao Ji" userId="9d69ae0b-2227-420b-a205-4847c3178ffc" providerId="ADAL" clId="{06951507-7357-46B7-909F-136B92BB394C}" dt="2024-10-01T16:17:57.647" v="1525" actId="1076"/>
          <ac:spMkLst>
            <pc:docMk/>
            <pc:sldMk cId="0" sldId="273"/>
            <ac:spMk id="21510" creationId="{C3C6F1BD-93F0-C14D-A84A-DEEB5C546D8B}"/>
          </ac:spMkLst>
        </pc:spChg>
        <pc:spChg chg="mod">
          <ac:chgData name="Qichao Ji" userId="9d69ae0b-2227-420b-a205-4847c3178ffc" providerId="ADAL" clId="{06951507-7357-46B7-909F-136B92BB394C}" dt="2024-10-01T16:17:57.647" v="1525" actId="1076"/>
          <ac:spMkLst>
            <pc:docMk/>
            <pc:sldMk cId="0" sldId="273"/>
            <ac:spMk id="21511" creationId="{ABA94F1D-B525-A14F-877F-739563913988}"/>
          </ac:spMkLst>
        </pc:spChg>
        <pc:spChg chg="mod">
          <ac:chgData name="Qichao Ji" userId="9d69ae0b-2227-420b-a205-4847c3178ffc" providerId="ADAL" clId="{06951507-7357-46B7-909F-136B92BB394C}" dt="2024-10-01T16:17:57.647" v="1525" actId="1076"/>
          <ac:spMkLst>
            <pc:docMk/>
            <pc:sldMk cId="0" sldId="273"/>
            <ac:spMk id="21512" creationId="{3B24842E-FBE7-8244-928E-48C04E13BFFD}"/>
          </ac:spMkLst>
        </pc:spChg>
        <pc:spChg chg="mod">
          <ac:chgData name="Qichao Ji" userId="9d69ae0b-2227-420b-a205-4847c3178ffc" providerId="ADAL" clId="{06951507-7357-46B7-909F-136B92BB394C}" dt="2024-10-01T16:17:57.647" v="1525" actId="1076"/>
          <ac:spMkLst>
            <pc:docMk/>
            <pc:sldMk cId="0" sldId="273"/>
            <ac:spMk id="21513" creationId="{7BC8C3A0-3B11-6245-AFC5-F0182A90955E}"/>
          </ac:spMkLst>
        </pc:spChg>
        <pc:picChg chg="mod">
          <ac:chgData name="Qichao Ji" userId="9d69ae0b-2227-420b-a205-4847c3178ffc" providerId="ADAL" clId="{06951507-7357-46B7-909F-136B92BB394C}" dt="2024-10-01T16:17:57.647" v="1525" actId="1076"/>
          <ac:picMkLst>
            <pc:docMk/>
            <pc:sldMk cId="0" sldId="273"/>
            <ac:picMk id="21508" creationId="{84A34F3C-9447-7149-9E7B-5DE0A3BB83D0}"/>
          </ac:picMkLst>
        </pc:picChg>
        <pc:picChg chg="mod">
          <ac:chgData name="Qichao Ji" userId="9d69ae0b-2227-420b-a205-4847c3178ffc" providerId="ADAL" clId="{06951507-7357-46B7-909F-136B92BB394C}" dt="2024-10-01T16:17:57.647" v="1525" actId="1076"/>
          <ac:picMkLst>
            <pc:docMk/>
            <pc:sldMk cId="0" sldId="273"/>
            <ac:picMk id="21509" creationId="{49964025-C04C-FA4A-8A34-A22F532990D7}"/>
          </ac:picMkLst>
        </pc:picChg>
      </pc:sldChg>
      <pc:sldChg chg="modSp">
        <pc:chgData name="Qichao Ji" userId="9d69ae0b-2227-420b-a205-4847c3178ffc" providerId="ADAL" clId="{06951507-7357-46B7-909F-136B92BB394C}" dt="2024-10-01T16:21:44.764" v="1552" actId="14100"/>
        <pc:sldMkLst>
          <pc:docMk/>
          <pc:sldMk cId="0" sldId="276"/>
        </pc:sldMkLst>
        <pc:picChg chg="mod">
          <ac:chgData name="Qichao Ji" userId="9d69ae0b-2227-420b-a205-4847c3178ffc" providerId="ADAL" clId="{06951507-7357-46B7-909F-136B92BB394C}" dt="2024-10-01T16:16:43.637" v="1511" actId="14100"/>
          <ac:picMkLst>
            <pc:docMk/>
            <pc:sldMk cId="0" sldId="276"/>
            <ac:picMk id="31750" creationId="{CCF84487-548F-E248-A135-1E96C33D91A9}"/>
          </ac:picMkLst>
        </pc:picChg>
        <pc:picChg chg="mod">
          <ac:chgData name="Qichao Ji" userId="9d69ae0b-2227-420b-a205-4847c3178ffc" providerId="ADAL" clId="{06951507-7357-46B7-909F-136B92BB394C}" dt="2024-10-01T16:21:44.764" v="1552" actId="14100"/>
          <ac:picMkLst>
            <pc:docMk/>
            <pc:sldMk cId="0" sldId="276"/>
            <ac:picMk id="31751" creationId="{CB4D01D4-74EC-D84D-A445-A6A6E2343C39}"/>
          </ac:picMkLst>
        </pc:picChg>
      </pc:sldChg>
      <pc:sldChg chg="addSp modSp mod setBg">
        <pc:chgData name="Qichao Ji" userId="9d69ae0b-2227-420b-a205-4847c3178ffc" providerId="ADAL" clId="{06951507-7357-46B7-909F-136B92BB394C}" dt="2024-10-01T16:33:42.368" v="1746" actId="27636"/>
        <pc:sldMkLst>
          <pc:docMk/>
          <pc:sldMk cId="0" sldId="279"/>
        </pc:sldMkLst>
        <pc:spChg chg="mod">
          <ac:chgData name="Qichao Ji" userId="9d69ae0b-2227-420b-a205-4847c3178ffc" providerId="ADAL" clId="{06951507-7357-46B7-909F-136B92BB394C}" dt="2024-10-01T16:33:36.838" v="1741" actId="1076"/>
          <ac:spMkLst>
            <pc:docMk/>
            <pc:sldMk cId="0" sldId="279"/>
            <ac:spMk id="22530" creationId="{8126ADAF-80F9-B94D-BAFA-254AA9EA700F}"/>
          </ac:spMkLst>
        </pc:spChg>
        <pc:spChg chg="mod ord">
          <ac:chgData name="Qichao Ji" userId="9d69ae0b-2227-420b-a205-4847c3178ffc" providerId="ADAL" clId="{06951507-7357-46B7-909F-136B92BB394C}" dt="2024-10-01T16:33:42.368" v="1746" actId="27636"/>
          <ac:spMkLst>
            <pc:docMk/>
            <pc:sldMk cId="0" sldId="279"/>
            <ac:spMk id="22531" creationId="{BD06C3E9-A103-244C-B8F0-7A5EB194AA56}"/>
          </ac:spMkLst>
        </pc:spChg>
        <pc:spChg chg="add">
          <ac:chgData name="Qichao Ji" userId="9d69ae0b-2227-420b-a205-4847c3178ffc" providerId="ADAL" clId="{06951507-7357-46B7-909F-136B92BB394C}" dt="2024-10-01T16:33:20.496" v="1736" actId="26606"/>
          <ac:spMkLst>
            <pc:docMk/>
            <pc:sldMk cId="0" sldId="279"/>
            <ac:spMk id="22538" creationId="{327D73B4-9F5C-4A64-A179-51B9500CB8B5}"/>
          </ac:spMkLst>
        </pc:spChg>
        <pc:spChg chg="add">
          <ac:chgData name="Qichao Ji" userId="9d69ae0b-2227-420b-a205-4847c3178ffc" providerId="ADAL" clId="{06951507-7357-46B7-909F-136B92BB394C}" dt="2024-10-01T16:33:20.496" v="1736" actId="26606"/>
          <ac:spMkLst>
            <pc:docMk/>
            <pc:sldMk cId="0" sldId="279"/>
            <ac:spMk id="22544" creationId="{AB673405-BF85-493E-8558-0DCBEDB2BB49}"/>
          </ac:spMkLst>
        </pc:spChg>
        <pc:spChg chg="add">
          <ac:chgData name="Qichao Ji" userId="9d69ae0b-2227-420b-a205-4847c3178ffc" providerId="ADAL" clId="{06951507-7357-46B7-909F-136B92BB394C}" dt="2024-10-01T16:33:20.496" v="1736" actId="26606"/>
          <ac:spMkLst>
            <pc:docMk/>
            <pc:sldMk cId="0" sldId="279"/>
            <ac:spMk id="22546" creationId="{C64EAE84-A813-4501-BC71-DBD14BA0265E}"/>
          </ac:spMkLst>
        </pc:spChg>
        <pc:spChg chg="add">
          <ac:chgData name="Qichao Ji" userId="9d69ae0b-2227-420b-a205-4847c3178ffc" providerId="ADAL" clId="{06951507-7357-46B7-909F-136B92BB394C}" dt="2024-10-01T16:33:20.496" v="1736" actId="26606"/>
          <ac:spMkLst>
            <pc:docMk/>
            <pc:sldMk cId="0" sldId="279"/>
            <ac:spMk id="22548" creationId="{E3020543-B24B-4EC4-8FFC-8DD88EEA91A8}"/>
          </ac:spMkLst>
        </pc:spChg>
        <pc:grpChg chg="add">
          <ac:chgData name="Qichao Ji" userId="9d69ae0b-2227-420b-a205-4847c3178ffc" providerId="ADAL" clId="{06951507-7357-46B7-909F-136B92BB394C}" dt="2024-10-01T16:33:20.496" v="1736" actId="26606"/>
          <ac:grpSpMkLst>
            <pc:docMk/>
            <pc:sldMk cId="0" sldId="279"/>
            <ac:grpSpMk id="22540" creationId="{05BBA018-FA75-43BF-99E6-1F5245727D29}"/>
          </ac:grpSpMkLst>
        </pc:grpChg>
        <pc:picChg chg="mod">
          <ac:chgData name="Qichao Ji" userId="9d69ae0b-2227-420b-a205-4847c3178ffc" providerId="ADAL" clId="{06951507-7357-46B7-909F-136B92BB394C}" dt="2024-10-01T16:33:20.496" v="1736" actId="26606"/>
          <ac:picMkLst>
            <pc:docMk/>
            <pc:sldMk cId="0" sldId="279"/>
            <ac:picMk id="22532" creationId="{764349F2-3500-8845-8282-E09069BDED5E}"/>
          </ac:picMkLst>
        </pc:picChg>
        <pc:picChg chg="mod">
          <ac:chgData name="Qichao Ji" userId="9d69ae0b-2227-420b-a205-4847c3178ffc" providerId="ADAL" clId="{06951507-7357-46B7-909F-136B92BB394C}" dt="2024-10-01T16:33:20.496" v="1736" actId="26606"/>
          <ac:picMkLst>
            <pc:docMk/>
            <pc:sldMk cId="0" sldId="279"/>
            <ac:picMk id="22533" creationId="{FF11CE35-F7B3-9A4F-89D8-C9D843ECBD3A}"/>
          </ac:picMkLst>
        </pc:picChg>
        <pc:cxnChg chg="add">
          <ac:chgData name="Qichao Ji" userId="9d69ae0b-2227-420b-a205-4847c3178ffc" providerId="ADAL" clId="{06951507-7357-46B7-909F-136B92BB394C}" dt="2024-10-01T16:33:20.496" v="1736" actId="26606"/>
          <ac:cxnSpMkLst>
            <pc:docMk/>
            <pc:sldMk cId="0" sldId="279"/>
            <ac:cxnSpMk id="22550" creationId="{C49DA8F6-BCC1-4447-B54C-57856834B94B}"/>
          </ac:cxnSpMkLst>
        </pc:cxnChg>
      </pc:sldChg>
      <pc:sldChg chg="addSp delSp modSp mod">
        <pc:chgData name="Qichao Ji" userId="9d69ae0b-2227-420b-a205-4847c3178ffc" providerId="ADAL" clId="{06951507-7357-46B7-909F-136B92BB394C}" dt="2024-10-01T16:34:16.782" v="1757" actId="1076"/>
        <pc:sldMkLst>
          <pc:docMk/>
          <pc:sldMk cId="0" sldId="282"/>
        </pc:sldMkLst>
        <pc:spChg chg="del">
          <ac:chgData name="Qichao Ji" userId="9d69ae0b-2227-420b-a205-4847c3178ffc" providerId="ADAL" clId="{06951507-7357-46B7-909F-136B92BB394C}" dt="2024-10-01T16:33:53.476" v="1747" actId="26606"/>
          <ac:spMkLst>
            <pc:docMk/>
            <pc:sldMk cId="0" sldId="282"/>
            <ac:spMk id="23555" creationId="{42506FE4-64F7-4D43-921D-8AA914FF837E}"/>
          </ac:spMkLst>
        </pc:spChg>
        <pc:graphicFrameChg chg="add mod modGraphic">
          <ac:chgData name="Qichao Ji" userId="9d69ae0b-2227-420b-a205-4847c3178ffc" providerId="ADAL" clId="{06951507-7357-46B7-909F-136B92BB394C}" dt="2024-10-01T16:34:11.394" v="1756" actId="403"/>
          <ac:graphicFrameMkLst>
            <pc:docMk/>
            <pc:sldMk cId="0" sldId="282"/>
            <ac:graphicFrameMk id="23562" creationId="{C674E98B-166C-6E6A-4DA4-4F7B821FB41F}"/>
          </ac:graphicFrameMkLst>
        </pc:graphicFrameChg>
        <pc:picChg chg="mod">
          <ac:chgData name="Qichao Ji" userId="9d69ae0b-2227-420b-a205-4847c3178ffc" providerId="ADAL" clId="{06951507-7357-46B7-909F-136B92BB394C}" dt="2024-10-01T16:34:00.095" v="1751" actId="27614"/>
          <ac:picMkLst>
            <pc:docMk/>
            <pc:sldMk cId="0" sldId="282"/>
            <ac:picMk id="23557" creationId="{56F369E8-4DA9-484F-A109-7B5F1EB72362}"/>
          </ac:picMkLst>
        </pc:picChg>
        <pc:picChg chg="mod">
          <ac:chgData name="Qichao Ji" userId="9d69ae0b-2227-420b-a205-4847c3178ffc" providerId="ADAL" clId="{06951507-7357-46B7-909F-136B92BB394C}" dt="2024-10-01T16:34:16.782" v="1757" actId="1076"/>
          <ac:picMkLst>
            <pc:docMk/>
            <pc:sldMk cId="0" sldId="282"/>
            <ac:picMk id="23558" creationId="{EFBF49BE-3751-BC40-B096-999AA28583BA}"/>
          </ac:picMkLst>
        </pc:picChg>
      </pc:sldChg>
      <pc:sldChg chg="addSp modSp mod setBg modNotesTx">
        <pc:chgData name="Qichao Ji" userId="9d69ae0b-2227-420b-a205-4847c3178ffc" providerId="ADAL" clId="{06951507-7357-46B7-909F-136B92BB394C}" dt="2024-10-01T16:34:45.799" v="1773" actId="20577"/>
        <pc:sldMkLst>
          <pc:docMk/>
          <pc:sldMk cId="0" sldId="284"/>
        </pc:sldMkLst>
        <pc:spChg chg="mod">
          <ac:chgData name="Qichao Ji" userId="9d69ae0b-2227-420b-a205-4847c3178ffc" providerId="ADAL" clId="{06951507-7357-46B7-909F-136B92BB394C}" dt="2024-10-01T16:34:31.446" v="1758" actId="26606"/>
          <ac:spMkLst>
            <pc:docMk/>
            <pc:sldMk cId="0" sldId="284"/>
            <ac:spMk id="25602" creationId="{51CBE9EA-A1DB-B34F-B853-AE1191BEE355}"/>
          </ac:spMkLst>
        </pc:spChg>
        <pc:spChg chg="add">
          <ac:chgData name="Qichao Ji" userId="9d69ae0b-2227-420b-a205-4847c3178ffc" providerId="ADAL" clId="{06951507-7357-46B7-909F-136B92BB394C}" dt="2024-10-01T16:34:31.446" v="1758" actId="26606"/>
          <ac:spMkLst>
            <pc:docMk/>
            <pc:sldMk cId="0" sldId="284"/>
            <ac:spMk id="25609" creationId="{4D4677D2-D5AC-4CF9-9EED-2B89D0A1C212}"/>
          </ac:spMkLst>
        </pc:spChg>
        <pc:spChg chg="add">
          <ac:chgData name="Qichao Ji" userId="9d69ae0b-2227-420b-a205-4847c3178ffc" providerId="ADAL" clId="{06951507-7357-46B7-909F-136B92BB394C}" dt="2024-10-01T16:34:31.446" v="1758" actId="26606"/>
          <ac:spMkLst>
            <pc:docMk/>
            <pc:sldMk cId="0" sldId="284"/>
            <ac:spMk id="25611" creationId="{AF695F69-7001-421E-98A8-E74156934A51}"/>
          </ac:spMkLst>
        </pc:spChg>
        <pc:picChg chg="mod">
          <ac:chgData name="Qichao Ji" userId="9d69ae0b-2227-420b-a205-4847c3178ffc" providerId="ADAL" clId="{06951507-7357-46B7-909F-136B92BB394C}" dt="2024-10-01T16:34:31.446" v="1758" actId="26606"/>
          <ac:picMkLst>
            <pc:docMk/>
            <pc:sldMk cId="0" sldId="284"/>
            <ac:picMk id="25603" creationId="{96D89332-E1A0-2B48-8173-5B33DC4C8D8B}"/>
          </ac:picMkLst>
        </pc:picChg>
        <pc:picChg chg="mod ord">
          <ac:chgData name="Qichao Ji" userId="9d69ae0b-2227-420b-a205-4847c3178ffc" providerId="ADAL" clId="{06951507-7357-46B7-909F-136B92BB394C}" dt="2024-10-01T16:34:31.446" v="1758" actId="26606"/>
          <ac:picMkLst>
            <pc:docMk/>
            <pc:sldMk cId="0" sldId="284"/>
            <ac:picMk id="25604" creationId="{1367A553-A202-4E43-BD92-B5B49E8CD9FF}"/>
          </ac:picMkLst>
        </pc:picChg>
      </pc:sldChg>
      <pc:sldChg chg="addSp modSp mod setBg">
        <pc:chgData name="Qichao Ji" userId="9d69ae0b-2227-420b-a205-4847c3178ffc" providerId="ADAL" clId="{06951507-7357-46B7-909F-136B92BB394C}" dt="2024-10-01T16:35:26.816" v="1783" actId="1076"/>
        <pc:sldMkLst>
          <pc:docMk/>
          <pc:sldMk cId="0" sldId="286"/>
        </pc:sldMkLst>
        <pc:spChg chg="mod">
          <ac:chgData name="Qichao Ji" userId="9d69ae0b-2227-420b-a205-4847c3178ffc" providerId="ADAL" clId="{06951507-7357-46B7-909F-136B92BB394C}" dt="2024-10-01T16:34:57.929" v="1774" actId="26606"/>
          <ac:spMkLst>
            <pc:docMk/>
            <pc:sldMk cId="0" sldId="286"/>
            <ac:spMk id="26626" creationId="{354B53E2-FF3F-184E-B227-26FF813EF94D}"/>
          </ac:spMkLst>
        </pc:spChg>
        <pc:spChg chg="mod">
          <ac:chgData name="Qichao Ji" userId="9d69ae0b-2227-420b-a205-4847c3178ffc" providerId="ADAL" clId="{06951507-7357-46B7-909F-136B92BB394C}" dt="2024-10-01T16:35:16.903" v="1779" actId="1076"/>
          <ac:spMkLst>
            <pc:docMk/>
            <pc:sldMk cId="0" sldId="286"/>
            <ac:spMk id="26628" creationId="{A2F4E665-4A94-E54E-8770-A7BE70B4A77E}"/>
          </ac:spMkLst>
        </pc:spChg>
        <pc:spChg chg="add">
          <ac:chgData name="Qichao Ji" userId="9d69ae0b-2227-420b-a205-4847c3178ffc" providerId="ADAL" clId="{06951507-7357-46B7-909F-136B92BB394C}" dt="2024-10-01T16:34:57.929" v="1774" actId="26606"/>
          <ac:spMkLst>
            <pc:docMk/>
            <pc:sldMk cId="0" sldId="286"/>
            <ac:spMk id="26633" creationId="{A8384FB5-9ADC-4DDC-881B-597D56F5B15D}"/>
          </ac:spMkLst>
        </pc:spChg>
        <pc:spChg chg="add">
          <ac:chgData name="Qichao Ji" userId="9d69ae0b-2227-420b-a205-4847c3178ffc" providerId="ADAL" clId="{06951507-7357-46B7-909F-136B92BB394C}" dt="2024-10-01T16:34:57.929" v="1774" actId="26606"/>
          <ac:spMkLst>
            <pc:docMk/>
            <pc:sldMk cId="0" sldId="286"/>
            <ac:spMk id="26635" creationId="{1199E1B1-A8C0-4FE8-A5A8-1CB41D69F857}"/>
          </ac:spMkLst>
        </pc:spChg>
        <pc:spChg chg="add">
          <ac:chgData name="Qichao Ji" userId="9d69ae0b-2227-420b-a205-4847c3178ffc" providerId="ADAL" clId="{06951507-7357-46B7-909F-136B92BB394C}" dt="2024-10-01T16:34:57.929" v="1774" actId="26606"/>
          <ac:spMkLst>
            <pc:docMk/>
            <pc:sldMk cId="0" sldId="286"/>
            <ac:spMk id="26637" creationId="{84A8DE83-DE75-4B41-9DB4-A7EC0B0DEC0B}"/>
          </ac:spMkLst>
        </pc:spChg>
        <pc:spChg chg="add">
          <ac:chgData name="Qichao Ji" userId="9d69ae0b-2227-420b-a205-4847c3178ffc" providerId="ADAL" clId="{06951507-7357-46B7-909F-136B92BB394C}" dt="2024-10-01T16:34:57.929" v="1774" actId="26606"/>
          <ac:spMkLst>
            <pc:docMk/>
            <pc:sldMk cId="0" sldId="286"/>
            <ac:spMk id="26639" creationId="{A7009A0A-BEF5-4EAC-AF15-E4F9F002E239}"/>
          </ac:spMkLst>
        </pc:spChg>
        <pc:picChg chg="mod ord">
          <ac:chgData name="Qichao Ji" userId="9d69ae0b-2227-420b-a205-4847c3178ffc" providerId="ADAL" clId="{06951507-7357-46B7-909F-136B92BB394C}" dt="2024-10-01T16:35:26.816" v="1783" actId="1076"/>
          <ac:picMkLst>
            <pc:docMk/>
            <pc:sldMk cId="0" sldId="286"/>
            <ac:picMk id="26627" creationId="{138E5759-0EE8-5142-8F6C-38E4E42E13CB}"/>
          </ac:picMkLst>
        </pc:picChg>
      </pc:sldChg>
      <pc:sldChg chg="modSp mod modNotesTx">
        <pc:chgData name="Qichao Ji" userId="9d69ae0b-2227-420b-a205-4847c3178ffc" providerId="ADAL" clId="{06951507-7357-46B7-909F-136B92BB394C}" dt="2024-10-01T16:35:41.312" v="1784" actId="1076"/>
        <pc:sldMkLst>
          <pc:docMk/>
          <pc:sldMk cId="0" sldId="287"/>
        </pc:sldMkLst>
        <pc:spChg chg="mod">
          <ac:chgData name="Qichao Ji" userId="9d69ae0b-2227-420b-a205-4847c3178ffc" providerId="ADAL" clId="{06951507-7357-46B7-909F-136B92BB394C}" dt="2024-10-01T16:35:41.312" v="1784" actId="1076"/>
          <ac:spMkLst>
            <pc:docMk/>
            <pc:sldMk cId="0" sldId="287"/>
            <ac:spMk id="4" creationId="{692C4D7D-925D-AA45-96B5-807C690928F0}"/>
          </ac:spMkLst>
        </pc:spChg>
      </pc:sldChg>
      <pc:sldChg chg="addSp delSp modSp mod">
        <pc:chgData name="Qichao Ji" userId="9d69ae0b-2227-420b-a205-4847c3178ffc" providerId="ADAL" clId="{06951507-7357-46B7-909F-136B92BB394C}" dt="2024-10-01T16:36:08.805" v="1787" actId="14100"/>
        <pc:sldMkLst>
          <pc:docMk/>
          <pc:sldMk cId="0" sldId="290"/>
        </pc:sldMkLst>
        <pc:spChg chg="del">
          <ac:chgData name="Qichao Ji" userId="9d69ae0b-2227-420b-a205-4847c3178ffc" providerId="ADAL" clId="{06951507-7357-46B7-909F-136B92BB394C}" dt="2024-10-01T16:36:01.997" v="1785" actId="26606"/>
          <ac:spMkLst>
            <pc:docMk/>
            <pc:sldMk cId="0" sldId="290"/>
            <ac:spMk id="5" creationId="{6386BF96-278E-4FA9-998B-739A2F96AC2E}"/>
          </ac:spMkLst>
        </pc:spChg>
        <pc:spChg chg="mod">
          <ac:chgData name="Qichao Ji" userId="9d69ae0b-2227-420b-a205-4847c3178ffc" providerId="ADAL" clId="{06951507-7357-46B7-909F-136B92BB394C}" dt="2024-10-01T16:17:15.104" v="1515" actId="1076"/>
          <ac:spMkLst>
            <pc:docMk/>
            <pc:sldMk cId="0" sldId="290"/>
            <ac:spMk id="28679" creationId="{509B4494-F20B-F745-A9CB-8FC6B987580A}"/>
          </ac:spMkLst>
        </pc:spChg>
        <pc:spChg chg="mod">
          <ac:chgData name="Qichao Ji" userId="9d69ae0b-2227-420b-a205-4847c3178ffc" providerId="ADAL" clId="{06951507-7357-46B7-909F-136B92BB394C}" dt="2024-10-01T16:17:15.104" v="1515" actId="1076"/>
          <ac:spMkLst>
            <pc:docMk/>
            <pc:sldMk cId="0" sldId="290"/>
            <ac:spMk id="28680" creationId="{6F47FEAF-2F9A-B048-87AE-EC2AB52F00DD}"/>
          </ac:spMkLst>
        </pc:spChg>
        <pc:spChg chg="mod">
          <ac:chgData name="Qichao Ji" userId="9d69ae0b-2227-420b-a205-4847c3178ffc" providerId="ADAL" clId="{06951507-7357-46B7-909F-136B92BB394C}" dt="2024-10-01T16:17:15.104" v="1515" actId="1076"/>
          <ac:spMkLst>
            <pc:docMk/>
            <pc:sldMk cId="0" sldId="290"/>
            <ac:spMk id="28681" creationId="{78410DDF-E4EB-CB4C-A0FA-5F9352862BC9}"/>
          </ac:spMkLst>
        </pc:spChg>
        <pc:spChg chg="mod">
          <ac:chgData name="Qichao Ji" userId="9d69ae0b-2227-420b-a205-4847c3178ffc" providerId="ADAL" clId="{06951507-7357-46B7-909F-136B92BB394C}" dt="2024-10-01T16:17:15.104" v="1515" actId="1076"/>
          <ac:spMkLst>
            <pc:docMk/>
            <pc:sldMk cId="0" sldId="290"/>
            <ac:spMk id="28682" creationId="{28A1692E-FD73-864C-BB30-923635BEFA92}"/>
          </ac:spMkLst>
        </pc:spChg>
        <pc:spChg chg="mod">
          <ac:chgData name="Qichao Ji" userId="9d69ae0b-2227-420b-a205-4847c3178ffc" providerId="ADAL" clId="{06951507-7357-46B7-909F-136B92BB394C}" dt="2024-10-01T16:17:15.104" v="1515" actId="1076"/>
          <ac:spMkLst>
            <pc:docMk/>
            <pc:sldMk cId="0" sldId="290"/>
            <ac:spMk id="28683" creationId="{3C235B42-61B6-F547-B575-3893423F608C}"/>
          </ac:spMkLst>
        </pc:spChg>
        <pc:spChg chg="mod">
          <ac:chgData name="Qichao Ji" userId="9d69ae0b-2227-420b-a205-4847c3178ffc" providerId="ADAL" clId="{06951507-7357-46B7-909F-136B92BB394C}" dt="2024-10-01T16:17:15.104" v="1515" actId="1076"/>
          <ac:spMkLst>
            <pc:docMk/>
            <pc:sldMk cId="0" sldId="290"/>
            <ac:spMk id="28684" creationId="{8C180E3F-4A1C-F84A-BCD0-52CF53C89974}"/>
          </ac:spMkLst>
        </pc:spChg>
        <pc:graphicFrameChg chg="add mod">
          <ac:chgData name="Qichao Ji" userId="9d69ae0b-2227-420b-a205-4847c3178ffc" providerId="ADAL" clId="{06951507-7357-46B7-909F-136B92BB394C}" dt="2024-10-01T16:36:08.805" v="1787" actId="14100"/>
          <ac:graphicFrameMkLst>
            <pc:docMk/>
            <pc:sldMk cId="0" sldId="290"/>
            <ac:graphicFrameMk id="28686" creationId="{2B92BAFB-0F96-BC1B-BE6D-758D26A8AF6B}"/>
          </ac:graphicFrameMkLst>
        </pc:graphicFrameChg>
        <pc:picChg chg="mod">
          <ac:chgData name="Qichao Ji" userId="9d69ae0b-2227-420b-a205-4847c3178ffc" providerId="ADAL" clId="{06951507-7357-46B7-909F-136B92BB394C}" dt="2024-10-01T16:17:15.104" v="1515" actId="1076"/>
          <ac:picMkLst>
            <pc:docMk/>
            <pc:sldMk cId="0" sldId="290"/>
            <ac:picMk id="28676" creationId="{1CEDFF5D-B38A-B043-8249-AFBE8B5AF19C}"/>
          </ac:picMkLst>
        </pc:picChg>
        <pc:picChg chg="mod">
          <ac:chgData name="Qichao Ji" userId="9d69ae0b-2227-420b-a205-4847c3178ffc" providerId="ADAL" clId="{06951507-7357-46B7-909F-136B92BB394C}" dt="2024-10-01T16:17:15.104" v="1515" actId="1076"/>
          <ac:picMkLst>
            <pc:docMk/>
            <pc:sldMk cId="0" sldId="290"/>
            <ac:picMk id="28677" creationId="{76599093-A4FC-044D-B347-F4061404EE80}"/>
          </ac:picMkLst>
        </pc:picChg>
        <pc:picChg chg="mod">
          <ac:chgData name="Qichao Ji" userId="9d69ae0b-2227-420b-a205-4847c3178ffc" providerId="ADAL" clId="{06951507-7357-46B7-909F-136B92BB394C}" dt="2024-10-01T16:17:15.104" v="1515" actId="1076"/>
          <ac:picMkLst>
            <pc:docMk/>
            <pc:sldMk cId="0" sldId="290"/>
            <ac:picMk id="28678" creationId="{C4FE44FA-C51A-8440-9FD4-776BABB8134C}"/>
          </ac:picMkLst>
        </pc:picChg>
      </pc:sldChg>
      <pc:sldChg chg="addSp modSp mod setBg">
        <pc:chgData name="Qichao Ji" userId="9d69ae0b-2227-420b-a205-4847c3178ffc" providerId="ADAL" clId="{06951507-7357-46B7-909F-136B92BB394C}" dt="2024-10-01T16:38:12.187" v="1817" actId="1076"/>
        <pc:sldMkLst>
          <pc:docMk/>
          <pc:sldMk cId="19100846" sldId="533"/>
        </pc:sldMkLst>
        <pc:spChg chg="mod">
          <ac:chgData name="Qichao Ji" userId="9d69ae0b-2227-420b-a205-4847c3178ffc" providerId="ADAL" clId="{06951507-7357-46B7-909F-136B92BB394C}" dt="2024-10-01T16:38:08.038" v="1816" actId="26606"/>
          <ac:spMkLst>
            <pc:docMk/>
            <pc:sldMk cId="19100846" sldId="533"/>
            <ac:spMk id="2" creationId="{00000000-0000-0000-0000-000000000000}"/>
          </ac:spMkLst>
        </pc:spChg>
        <pc:spChg chg="mod">
          <ac:chgData name="Qichao Ji" userId="9d69ae0b-2227-420b-a205-4847c3178ffc" providerId="ADAL" clId="{06951507-7357-46B7-909F-136B92BB394C}" dt="2024-10-01T16:38:12.187" v="1817" actId="1076"/>
          <ac:spMkLst>
            <pc:docMk/>
            <pc:sldMk cId="19100846" sldId="533"/>
            <ac:spMk id="3" creationId="{00000000-0000-0000-0000-000000000000}"/>
          </ac:spMkLst>
        </pc:spChg>
        <pc:spChg chg="add">
          <ac:chgData name="Qichao Ji" userId="9d69ae0b-2227-420b-a205-4847c3178ffc" providerId="ADAL" clId="{06951507-7357-46B7-909F-136B92BB394C}" dt="2024-10-01T16:38:08.038" v="1816" actId="26606"/>
          <ac:spMkLst>
            <pc:docMk/>
            <pc:sldMk cId="19100846" sldId="533"/>
            <ac:spMk id="8" creationId="{1B15ED52-F352-441B-82BF-E0EA34836D08}"/>
          </ac:spMkLst>
        </pc:spChg>
        <pc:spChg chg="add">
          <ac:chgData name="Qichao Ji" userId="9d69ae0b-2227-420b-a205-4847c3178ffc" providerId="ADAL" clId="{06951507-7357-46B7-909F-136B92BB394C}" dt="2024-10-01T16:38:08.038" v="1816" actId="26606"/>
          <ac:spMkLst>
            <pc:docMk/>
            <pc:sldMk cId="19100846" sldId="533"/>
            <ac:spMk id="10" creationId="{3B2E3793-BFE6-45A2-9B7B-E18844431C99}"/>
          </ac:spMkLst>
        </pc:spChg>
        <pc:spChg chg="add">
          <ac:chgData name="Qichao Ji" userId="9d69ae0b-2227-420b-a205-4847c3178ffc" providerId="ADAL" clId="{06951507-7357-46B7-909F-136B92BB394C}" dt="2024-10-01T16:38:08.038" v="1816" actId="26606"/>
          <ac:spMkLst>
            <pc:docMk/>
            <pc:sldMk cId="19100846" sldId="533"/>
            <ac:spMk id="12" creationId="{BC4C4868-CB8F-4AF9-9CDB-8108F2C19B67}"/>
          </ac:spMkLst>
        </pc:spChg>
        <pc:spChg chg="add">
          <ac:chgData name="Qichao Ji" userId="9d69ae0b-2227-420b-a205-4847c3178ffc" providerId="ADAL" clId="{06951507-7357-46B7-909F-136B92BB394C}" dt="2024-10-01T16:38:08.038" v="1816" actId="26606"/>
          <ac:spMkLst>
            <pc:docMk/>
            <pc:sldMk cId="19100846" sldId="533"/>
            <ac:spMk id="14" creationId="{375E0459-6403-40CD-989D-56A4407CA12E}"/>
          </ac:spMkLst>
        </pc:spChg>
        <pc:spChg chg="add">
          <ac:chgData name="Qichao Ji" userId="9d69ae0b-2227-420b-a205-4847c3178ffc" providerId="ADAL" clId="{06951507-7357-46B7-909F-136B92BB394C}" dt="2024-10-01T16:38:08.038" v="1816" actId="26606"/>
          <ac:spMkLst>
            <pc:docMk/>
            <pc:sldMk cId="19100846" sldId="533"/>
            <ac:spMk id="16" creationId="{53E5B1A8-3AC9-4BD1-9BBC-78CA94F2D1BA}"/>
          </ac:spMkLst>
        </pc:spChg>
      </pc:sldChg>
      <pc:sldChg chg="addSp modSp mod setBg">
        <pc:chgData name="Qichao Ji" userId="9d69ae0b-2227-420b-a205-4847c3178ffc" providerId="ADAL" clId="{06951507-7357-46B7-909F-136B92BB394C}" dt="2024-10-01T16:26:07.753" v="1602" actId="403"/>
        <pc:sldMkLst>
          <pc:docMk/>
          <pc:sldMk cId="0" sldId="547"/>
        </pc:sldMkLst>
        <pc:spChg chg="mod">
          <ac:chgData name="Qichao Ji" userId="9d69ae0b-2227-420b-a205-4847c3178ffc" providerId="ADAL" clId="{06951507-7357-46B7-909F-136B92BB394C}" dt="2024-10-01T16:26:04.218" v="1600" actId="26606"/>
          <ac:spMkLst>
            <pc:docMk/>
            <pc:sldMk cId="0" sldId="547"/>
            <ac:spMk id="13314" creationId="{135E414C-F613-4F49-8F21-5AE427067029}"/>
          </ac:spMkLst>
        </pc:spChg>
        <pc:spChg chg="mod">
          <ac:chgData name="Qichao Ji" userId="9d69ae0b-2227-420b-a205-4847c3178ffc" providerId="ADAL" clId="{06951507-7357-46B7-909F-136B92BB394C}" dt="2024-10-01T16:26:07.753" v="1602" actId="403"/>
          <ac:spMkLst>
            <pc:docMk/>
            <pc:sldMk cId="0" sldId="547"/>
            <ac:spMk id="13315" creationId="{E711D956-D93A-0F4C-95E7-E2F298A2ACA2}"/>
          </ac:spMkLst>
        </pc:spChg>
        <pc:spChg chg="add">
          <ac:chgData name="Qichao Ji" userId="9d69ae0b-2227-420b-a205-4847c3178ffc" providerId="ADAL" clId="{06951507-7357-46B7-909F-136B92BB394C}" dt="2024-10-01T16:26:04.218" v="1600" actId="26606"/>
          <ac:spMkLst>
            <pc:docMk/>
            <pc:sldMk cId="0" sldId="547"/>
            <ac:spMk id="13320" creationId="{1B15ED52-F352-441B-82BF-E0EA34836D08}"/>
          </ac:spMkLst>
        </pc:spChg>
        <pc:spChg chg="add">
          <ac:chgData name="Qichao Ji" userId="9d69ae0b-2227-420b-a205-4847c3178ffc" providerId="ADAL" clId="{06951507-7357-46B7-909F-136B92BB394C}" dt="2024-10-01T16:26:04.218" v="1600" actId="26606"/>
          <ac:spMkLst>
            <pc:docMk/>
            <pc:sldMk cId="0" sldId="547"/>
            <ac:spMk id="13322" creationId="{3B2E3793-BFE6-45A2-9B7B-E18844431C99}"/>
          </ac:spMkLst>
        </pc:spChg>
        <pc:spChg chg="add">
          <ac:chgData name="Qichao Ji" userId="9d69ae0b-2227-420b-a205-4847c3178ffc" providerId="ADAL" clId="{06951507-7357-46B7-909F-136B92BB394C}" dt="2024-10-01T16:26:04.218" v="1600" actId="26606"/>
          <ac:spMkLst>
            <pc:docMk/>
            <pc:sldMk cId="0" sldId="547"/>
            <ac:spMk id="13324" creationId="{BC4C4868-CB8F-4AF9-9CDB-8108F2C19B67}"/>
          </ac:spMkLst>
        </pc:spChg>
        <pc:spChg chg="add">
          <ac:chgData name="Qichao Ji" userId="9d69ae0b-2227-420b-a205-4847c3178ffc" providerId="ADAL" clId="{06951507-7357-46B7-909F-136B92BB394C}" dt="2024-10-01T16:26:04.218" v="1600" actId="26606"/>
          <ac:spMkLst>
            <pc:docMk/>
            <pc:sldMk cId="0" sldId="547"/>
            <ac:spMk id="13326" creationId="{375E0459-6403-40CD-989D-56A4407CA12E}"/>
          </ac:spMkLst>
        </pc:spChg>
        <pc:spChg chg="add">
          <ac:chgData name="Qichao Ji" userId="9d69ae0b-2227-420b-a205-4847c3178ffc" providerId="ADAL" clId="{06951507-7357-46B7-909F-136B92BB394C}" dt="2024-10-01T16:26:04.218" v="1600" actId="26606"/>
          <ac:spMkLst>
            <pc:docMk/>
            <pc:sldMk cId="0" sldId="547"/>
            <ac:spMk id="13328" creationId="{53E5B1A8-3AC9-4BD1-9BBC-78CA94F2D1BA}"/>
          </ac:spMkLst>
        </pc:spChg>
      </pc:sldChg>
      <pc:sldChg chg="addSp delSp modSp del mod ord">
        <pc:chgData name="Qichao Ji" userId="9d69ae0b-2227-420b-a205-4847c3178ffc" providerId="ADAL" clId="{06951507-7357-46B7-909F-136B92BB394C}" dt="2024-10-01T16:28:43.741" v="1657" actId="47"/>
        <pc:sldMkLst>
          <pc:docMk/>
          <pc:sldMk cId="0" sldId="549"/>
        </pc:sldMkLst>
        <pc:spChg chg="del mod">
          <ac:chgData name="Qichao Ji" userId="9d69ae0b-2227-420b-a205-4847c3178ffc" providerId="ADAL" clId="{06951507-7357-46B7-909F-136B92BB394C}" dt="2024-10-01T16:27:32.953" v="1636" actId="21"/>
          <ac:spMkLst>
            <pc:docMk/>
            <pc:sldMk cId="0" sldId="549"/>
            <ac:spMk id="2" creationId="{277D8EAA-7323-A72A-73E5-99D734331090}"/>
          </ac:spMkLst>
        </pc:spChg>
        <pc:spChg chg="del mod">
          <ac:chgData name="Qichao Ji" userId="9d69ae0b-2227-420b-a205-4847c3178ffc" providerId="ADAL" clId="{06951507-7357-46B7-909F-136B92BB394C}" dt="2024-10-01T16:27:32.953" v="1636" actId="21"/>
          <ac:spMkLst>
            <pc:docMk/>
            <pc:sldMk cId="0" sldId="549"/>
            <ac:spMk id="3" creationId="{A4F38524-8382-4E7E-A387-B781A8591047}"/>
          </ac:spMkLst>
        </pc:spChg>
        <pc:spChg chg="del mod">
          <ac:chgData name="Qichao Ji" userId="9d69ae0b-2227-420b-a205-4847c3178ffc" providerId="ADAL" clId="{06951507-7357-46B7-909F-136B92BB394C}" dt="2024-10-01T16:27:44.631" v="1641" actId="21"/>
          <ac:spMkLst>
            <pc:docMk/>
            <pc:sldMk cId="0" sldId="549"/>
            <ac:spMk id="4" creationId="{8FC99E6B-953D-6911-170A-43E2CC977A6E}"/>
          </ac:spMkLst>
        </pc:spChg>
        <pc:spChg chg="del mod">
          <ac:chgData name="Qichao Ji" userId="9d69ae0b-2227-420b-a205-4847c3178ffc" providerId="ADAL" clId="{06951507-7357-46B7-909F-136B92BB394C}" dt="2024-10-01T16:27:32.953" v="1636" actId="21"/>
          <ac:spMkLst>
            <pc:docMk/>
            <pc:sldMk cId="0" sldId="549"/>
            <ac:spMk id="5" creationId="{7F82F776-5CE7-8D28-04F5-D5FEA53A8BFC}"/>
          </ac:spMkLst>
        </pc:spChg>
        <pc:spChg chg="add mod">
          <ac:chgData name="Qichao Ji" userId="9d69ae0b-2227-420b-a205-4847c3178ffc" providerId="ADAL" clId="{06951507-7357-46B7-909F-136B92BB394C}" dt="2024-10-01T16:27:32.953" v="1636" actId="21"/>
          <ac:spMkLst>
            <pc:docMk/>
            <pc:sldMk cId="0" sldId="549"/>
            <ac:spMk id="7" creationId="{FDBCC087-F759-D288-E805-632BB45B1883}"/>
          </ac:spMkLst>
        </pc:spChg>
        <pc:spChg chg="add mod">
          <ac:chgData name="Qichao Ji" userId="9d69ae0b-2227-420b-a205-4847c3178ffc" providerId="ADAL" clId="{06951507-7357-46B7-909F-136B92BB394C}" dt="2024-10-01T16:27:32.953" v="1636" actId="21"/>
          <ac:spMkLst>
            <pc:docMk/>
            <pc:sldMk cId="0" sldId="549"/>
            <ac:spMk id="9" creationId="{F4119FB3-DE18-CFA8-E5CC-9CE99903E36F}"/>
          </ac:spMkLst>
        </pc:spChg>
        <pc:spChg chg="add mod">
          <ac:chgData name="Qichao Ji" userId="9d69ae0b-2227-420b-a205-4847c3178ffc" providerId="ADAL" clId="{06951507-7357-46B7-909F-136B92BB394C}" dt="2024-10-01T16:27:32.953" v="1636" actId="21"/>
          <ac:spMkLst>
            <pc:docMk/>
            <pc:sldMk cId="0" sldId="549"/>
            <ac:spMk id="11" creationId="{0219356A-B3B4-544F-34B6-100D6D189CEC}"/>
          </ac:spMkLst>
        </pc:spChg>
        <pc:spChg chg="add mod">
          <ac:chgData name="Qichao Ji" userId="9d69ae0b-2227-420b-a205-4847c3178ffc" providerId="ADAL" clId="{06951507-7357-46B7-909F-136B92BB394C}" dt="2024-10-01T16:27:44.631" v="1641" actId="21"/>
          <ac:spMkLst>
            <pc:docMk/>
            <pc:sldMk cId="0" sldId="549"/>
            <ac:spMk id="13" creationId="{18256FF0-70EE-0543-E331-DD09E3819DFE}"/>
          </ac:spMkLst>
        </pc:spChg>
      </pc:sldChg>
      <pc:sldChg chg="addSp modSp mod setBg">
        <pc:chgData name="Qichao Ji" userId="9d69ae0b-2227-420b-a205-4847c3178ffc" providerId="ADAL" clId="{06951507-7357-46B7-909F-136B92BB394C}" dt="2024-10-01T16:26:39.818" v="1605" actId="27636"/>
        <pc:sldMkLst>
          <pc:docMk/>
          <pc:sldMk cId="0" sldId="550"/>
        </pc:sldMkLst>
        <pc:spChg chg="mod">
          <ac:chgData name="Qichao Ji" userId="9d69ae0b-2227-420b-a205-4847c3178ffc" providerId="ADAL" clId="{06951507-7357-46B7-909F-136B92BB394C}" dt="2024-10-01T16:26:28.749" v="1603" actId="26606"/>
          <ac:spMkLst>
            <pc:docMk/>
            <pc:sldMk cId="0" sldId="550"/>
            <ac:spMk id="15362" creationId="{3572F191-E764-9342-833D-1B2A7336268E}"/>
          </ac:spMkLst>
        </pc:spChg>
        <pc:spChg chg="mod">
          <ac:chgData name="Qichao Ji" userId="9d69ae0b-2227-420b-a205-4847c3178ffc" providerId="ADAL" clId="{06951507-7357-46B7-909F-136B92BB394C}" dt="2024-10-01T16:26:39.818" v="1605" actId="27636"/>
          <ac:spMkLst>
            <pc:docMk/>
            <pc:sldMk cId="0" sldId="550"/>
            <ac:spMk id="15363" creationId="{1C183E87-36E9-2346-AFAF-479800C00175}"/>
          </ac:spMkLst>
        </pc:spChg>
        <pc:spChg chg="add">
          <ac:chgData name="Qichao Ji" userId="9d69ae0b-2227-420b-a205-4847c3178ffc" providerId="ADAL" clId="{06951507-7357-46B7-909F-136B92BB394C}" dt="2024-10-01T16:26:28.749" v="1603" actId="26606"/>
          <ac:spMkLst>
            <pc:docMk/>
            <pc:sldMk cId="0" sldId="550"/>
            <ac:spMk id="15368" creationId="{1B15ED52-F352-441B-82BF-E0EA34836D08}"/>
          </ac:spMkLst>
        </pc:spChg>
        <pc:spChg chg="add">
          <ac:chgData name="Qichao Ji" userId="9d69ae0b-2227-420b-a205-4847c3178ffc" providerId="ADAL" clId="{06951507-7357-46B7-909F-136B92BB394C}" dt="2024-10-01T16:26:28.749" v="1603" actId="26606"/>
          <ac:spMkLst>
            <pc:docMk/>
            <pc:sldMk cId="0" sldId="550"/>
            <ac:spMk id="15370" creationId="{3B2E3793-BFE6-45A2-9B7B-E18844431C99}"/>
          </ac:spMkLst>
        </pc:spChg>
        <pc:spChg chg="add">
          <ac:chgData name="Qichao Ji" userId="9d69ae0b-2227-420b-a205-4847c3178ffc" providerId="ADAL" clId="{06951507-7357-46B7-909F-136B92BB394C}" dt="2024-10-01T16:26:28.749" v="1603" actId="26606"/>
          <ac:spMkLst>
            <pc:docMk/>
            <pc:sldMk cId="0" sldId="550"/>
            <ac:spMk id="15372" creationId="{BC4C4868-CB8F-4AF9-9CDB-8108F2C19B67}"/>
          </ac:spMkLst>
        </pc:spChg>
        <pc:spChg chg="add">
          <ac:chgData name="Qichao Ji" userId="9d69ae0b-2227-420b-a205-4847c3178ffc" providerId="ADAL" clId="{06951507-7357-46B7-909F-136B92BB394C}" dt="2024-10-01T16:26:28.749" v="1603" actId="26606"/>
          <ac:spMkLst>
            <pc:docMk/>
            <pc:sldMk cId="0" sldId="550"/>
            <ac:spMk id="15374" creationId="{375E0459-6403-40CD-989D-56A4407CA12E}"/>
          </ac:spMkLst>
        </pc:spChg>
        <pc:spChg chg="add">
          <ac:chgData name="Qichao Ji" userId="9d69ae0b-2227-420b-a205-4847c3178ffc" providerId="ADAL" clId="{06951507-7357-46B7-909F-136B92BB394C}" dt="2024-10-01T16:26:28.749" v="1603" actId="26606"/>
          <ac:spMkLst>
            <pc:docMk/>
            <pc:sldMk cId="0" sldId="550"/>
            <ac:spMk id="15376" creationId="{53E5B1A8-3AC9-4BD1-9BBC-78CA94F2D1BA}"/>
          </ac:spMkLst>
        </pc:spChg>
      </pc:sldChg>
      <pc:sldChg chg="addSp delSp modSp mod setBg">
        <pc:chgData name="Qichao Ji" userId="9d69ae0b-2227-420b-a205-4847c3178ffc" providerId="ADAL" clId="{06951507-7357-46B7-909F-136B92BB394C}" dt="2024-10-01T16:29:20.929" v="1662" actId="1076"/>
        <pc:sldMkLst>
          <pc:docMk/>
          <pc:sldMk cId="0" sldId="551"/>
        </pc:sldMkLst>
        <pc:spChg chg="add mod">
          <ac:chgData name="Qichao Ji" userId="9d69ae0b-2227-420b-a205-4847c3178ffc" providerId="ADAL" clId="{06951507-7357-46B7-909F-136B92BB394C}" dt="2024-10-01T16:29:18.698" v="1661" actId="1076"/>
          <ac:spMkLst>
            <pc:docMk/>
            <pc:sldMk cId="0" sldId="551"/>
            <ac:spMk id="2" creationId="{8A058716-95D0-4F4C-89FD-80220CA69842}"/>
          </ac:spMkLst>
        </pc:spChg>
        <pc:spChg chg="add mod">
          <ac:chgData name="Qichao Ji" userId="9d69ae0b-2227-420b-a205-4847c3178ffc" providerId="ADAL" clId="{06951507-7357-46B7-909F-136B92BB394C}" dt="2024-10-01T16:29:18.698" v="1661" actId="1076"/>
          <ac:spMkLst>
            <pc:docMk/>
            <pc:sldMk cId="0" sldId="551"/>
            <ac:spMk id="3" creationId="{0CC5BE50-DFBB-2B48-A2D5-80B811019A49}"/>
          </ac:spMkLst>
        </pc:spChg>
        <pc:spChg chg="add mod">
          <ac:chgData name="Qichao Ji" userId="9d69ae0b-2227-420b-a205-4847c3178ffc" providerId="ADAL" clId="{06951507-7357-46B7-909F-136B92BB394C}" dt="2024-10-01T16:29:18.698" v="1661" actId="1076"/>
          <ac:spMkLst>
            <pc:docMk/>
            <pc:sldMk cId="0" sldId="551"/>
            <ac:spMk id="4" creationId="{5EC6CD1C-9918-584D-BBE8-1045E21DF584}"/>
          </ac:spMkLst>
        </pc:spChg>
        <pc:spChg chg="mod">
          <ac:chgData name="Qichao Ji" userId="9d69ae0b-2227-420b-a205-4847c3178ffc" providerId="ADAL" clId="{06951507-7357-46B7-909F-136B92BB394C}" dt="2024-10-01T16:29:10.004" v="1659" actId="26606"/>
          <ac:spMkLst>
            <pc:docMk/>
            <pc:sldMk cId="0" sldId="551"/>
            <ac:spMk id="16386" creationId="{8BCFFA79-02E0-574D-8AF2-FF8D658F6EF0}"/>
          </ac:spMkLst>
        </pc:spChg>
        <pc:spChg chg="del">
          <ac:chgData name="Qichao Ji" userId="9d69ae0b-2227-420b-a205-4847c3178ffc" providerId="ADAL" clId="{06951507-7357-46B7-909F-136B92BB394C}" dt="2024-10-01T16:29:05.504" v="1658" actId="21"/>
          <ac:spMkLst>
            <pc:docMk/>
            <pc:sldMk cId="0" sldId="551"/>
            <ac:spMk id="16388" creationId="{8A058716-95D0-4F4C-89FD-80220CA69842}"/>
          </ac:spMkLst>
        </pc:spChg>
        <pc:spChg chg="del">
          <ac:chgData name="Qichao Ji" userId="9d69ae0b-2227-420b-a205-4847c3178ffc" providerId="ADAL" clId="{06951507-7357-46B7-909F-136B92BB394C}" dt="2024-10-01T16:29:05.504" v="1658" actId="21"/>
          <ac:spMkLst>
            <pc:docMk/>
            <pc:sldMk cId="0" sldId="551"/>
            <ac:spMk id="16389" creationId="{0CC5BE50-DFBB-2B48-A2D5-80B811019A49}"/>
          </ac:spMkLst>
        </pc:spChg>
        <pc:spChg chg="del">
          <ac:chgData name="Qichao Ji" userId="9d69ae0b-2227-420b-a205-4847c3178ffc" providerId="ADAL" clId="{06951507-7357-46B7-909F-136B92BB394C}" dt="2024-10-01T16:29:05.504" v="1658" actId="21"/>
          <ac:spMkLst>
            <pc:docMk/>
            <pc:sldMk cId="0" sldId="551"/>
            <ac:spMk id="16390" creationId="{5EC6CD1C-9918-584D-BBE8-1045E21DF584}"/>
          </ac:spMkLst>
        </pc:spChg>
        <pc:spChg chg="add">
          <ac:chgData name="Qichao Ji" userId="9d69ae0b-2227-420b-a205-4847c3178ffc" providerId="ADAL" clId="{06951507-7357-46B7-909F-136B92BB394C}" dt="2024-10-01T16:29:10.004" v="1659" actId="26606"/>
          <ac:spMkLst>
            <pc:docMk/>
            <pc:sldMk cId="0" sldId="551"/>
            <ac:spMk id="16392" creationId="{A8384FB5-9ADC-4DDC-881B-597D56F5B15D}"/>
          </ac:spMkLst>
        </pc:spChg>
        <pc:spChg chg="add">
          <ac:chgData name="Qichao Ji" userId="9d69ae0b-2227-420b-a205-4847c3178ffc" providerId="ADAL" clId="{06951507-7357-46B7-909F-136B92BB394C}" dt="2024-10-01T16:29:10.004" v="1659" actId="26606"/>
          <ac:spMkLst>
            <pc:docMk/>
            <pc:sldMk cId="0" sldId="551"/>
            <ac:spMk id="16394" creationId="{1199E1B1-A8C0-4FE8-A5A8-1CB41D69F857}"/>
          </ac:spMkLst>
        </pc:spChg>
        <pc:spChg chg="add">
          <ac:chgData name="Qichao Ji" userId="9d69ae0b-2227-420b-a205-4847c3178ffc" providerId="ADAL" clId="{06951507-7357-46B7-909F-136B92BB394C}" dt="2024-10-01T16:29:10.004" v="1659" actId="26606"/>
          <ac:spMkLst>
            <pc:docMk/>
            <pc:sldMk cId="0" sldId="551"/>
            <ac:spMk id="16396" creationId="{84A8DE83-DE75-4B41-9DB4-A7EC0B0DEC0B}"/>
          </ac:spMkLst>
        </pc:spChg>
        <pc:spChg chg="add">
          <ac:chgData name="Qichao Ji" userId="9d69ae0b-2227-420b-a205-4847c3178ffc" providerId="ADAL" clId="{06951507-7357-46B7-909F-136B92BB394C}" dt="2024-10-01T16:29:10.004" v="1659" actId="26606"/>
          <ac:spMkLst>
            <pc:docMk/>
            <pc:sldMk cId="0" sldId="551"/>
            <ac:spMk id="16398" creationId="{A7009A0A-BEF5-4EAC-AF15-E4F9F002E239}"/>
          </ac:spMkLst>
        </pc:spChg>
        <pc:picChg chg="mod">
          <ac:chgData name="Qichao Ji" userId="9d69ae0b-2227-420b-a205-4847c3178ffc" providerId="ADAL" clId="{06951507-7357-46B7-909F-136B92BB394C}" dt="2024-10-01T16:29:20.929" v="1662" actId="1076"/>
          <ac:picMkLst>
            <pc:docMk/>
            <pc:sldMk cId="0" sldId="551"/>
            <ac:picMk id="16387" creationId="{31B5C653-711D-994C-845B-B46911C2CF57}"/>
          </ac:picMkLst>
        </pc:picChg>
      </pc:sldChg>
      <pc:sldChg chg="addSp delSp modSp mod setBg">
        <pc:chgData name="Qichao Ji" userId="9d69ae0b-2227-420b-a205-4847c3178ffc" providerId="ADAL" clId="{06951507-7357-46B7-909F-136B92BB394C}" dt="2024-10-01T16:30:42.451" v="1695" actId="27636"/>
        <pc:sldMkLst>
          <pc:docMk/>
          <pc:sldMk cId="0" sldId="552"/>
        </pc:sldMkLst>
        <pc:spChg chg="mod">
          <ac:chgData name="Qichao Ji" userId="9d69ae0b-2227-420b-a205-4847c3178ffc" providerId="ADAL" clId="{06951507-7357-46B7-909F-136B92BB394C}" dt="2024-10-01T16:30:37.251" v="1692" actId="1076"/>
          <ac:spMkLst>
            <pc:docMk/>
            <pc:sldMk cId="0" sldId="552"/>
            <ac:spMk id="18434" creationId="{86B86FD5-7091-C74F-9D42-EA6F835BD017}"/>
          </ac:spMkLst>
        </pc:spChg>
        <pc:spChg chg="mod ord">
          <ac:chgData name="Qichao Ji" userId="9d69ae0b-2227-420b-a205-4847c3178ffc" providerId="ADAL" clId="{06951507-7357-46B7-909F-136B92BB394C}" dt="2024-10-01T16:30:42.451" v="1695" actId="27636"/>
          <ac:spMkLst>
            <pc:docMk/>
            <pc:sldMk cId="0" sldId="552"/>
            <ac:spMk id="18435" creationId="{8C8D27F2-95EF-EC41-BEF4-6D706740580D}"/>
          </ac:spMkLst>
        </pc:spChg>
        <pc:spChg chg="add del">
          <ac:chgData name="Qichao Ji" userId="9d69ae0b-2227-420b-a205-4847c3178ffc" providerId="ADAL" clId="{06951507-7357-46B7-909F-136B92BB394C}" dt="2024-10-01T16:30:21.306" v="1679" actId="26606"/>
          <ac:spMkLst>
            <pc:docMk/>
            <pc:sldMk cId="0" sldId="552"/>
            <ac:spMk id="18441" creationId="{3AFE8227-C443-417B-BA91-520EB1EF4559}"/>
          </ac:spMkLst>
        </pc:spChg>
        <pc:spChg chg="add del">
          <ac:chgData name="Qichao Ji" userId="9d69ae0b-2227-420b-a205-4847c3178ffc" providerId="ADAL" clId="{06951507-7357-46B7-909F-136B92BB394C}" dt="2024-10-01T16:30:21.306" v="1679" actId="26606"/>
          <ac:spMkLst>
            <pc:docMk/>
            <pc:sldMk cId="0" sldId="552"/>
            <ac:spMk id="18443" creationId="{907741FC-B544-4A6E-B831-6789D042333D}"/>
          </ac:spMkLst>
        </pc:spChg>
        <pc:spChg chg="add del">
          <ac:chgData name="Qichao Ji" userId="9d69ae0b-2227-420b-a205-4847c3178ffc" providerId="ADAL" clId="{06951507-7357-46B7-909F-136B92BB394C}" dt="2024-10-01T16:30:21.306" v="1679" actId="26606"/>
          <ac:spMkLst>
            <pc:docMk/>
            <pc:sldMk cId="0" sldId="552"/>
            <ac:spMk id="18445" creationId="{3F0BE7ED-7814-4273-B18A-F26CC0380380}"/>
          </ac:spMkLst>
        </pc:spChg>
        <pc:spChg chg="add">
          <ac:chgData name="Qichao Ji" userId="9d69ae0b-2227-420b-a205-4847c3178ffc" providerId="ADAL" clId="{06951507-7357-46B7-909F-136B92BB394C}" dt="2024-10-01T16:30:21.306" v="1679" actId="26606"/>
          <ac:spMkLst>
            <pc:docMk/>
            <pc:sldMk cId="0" sldId="552"/>
            <ac:spMk id="18450" creationId="{327D73B4-9F5C-4A64-A179-51B9500CB8B5}"/>
          </ac:spMkLst>
        </pc:spChg>
        <pc:spChg chg="add">
          <ac:chgData name="Qichao Ji" userId="9d69ae0b-2227-420b-a205-4847c3178ffc" providerId="ADAL" clId="{06951507-7357-46B7-909F-136B92BB394C}" dt="2024-10-01T16:30:21.306" v="1679" actId="26606"/>
          <ac:spMkLst>
            <pc:docMk/>
            <pc:sldMk cId="0" sldId="552"/>
            <ac:spMk id="18452" creationId="{C1F06963-6374-4B48-844F-071A9BAAAE02}"/>
          </ac:spMkLst>
        </pc:spChg>
        <pc:spChg chg="add">
          <ac:chgData name="Qichao Ji" userId="9d69ae0b-2227-420b-a205-4847c3178ffc" providerId="ADAL" clId="{06951507-7357-46B7-909F-136B92BB394C}" dt="2024-10-01T16:30:21.306" v="1679" actId="26606"/>
          <ac:spMkLst>
            <pc:docMk/>
            <pc:sldMk cId="0" sldId="552"/>
            <ac:spMk id="18454" creationId="{6CB927A4-E432-4310-9CD5-E89FF5063179}"/>
          </ac:spMkLst>
        </pc:spChg>
        <pc:spChg chg="add">
          <ac:chgData name="Qichao Ji" userId="9d69ae0b-2227-420b-a205-4847c3178ffc" providerId="ADAL" clId="{06951507-7357-46B7-909F-136B92BB394C}" dt="2024-10-01T16:30:21.306" v="1679" actId="26606"/>
          <ac:spMkLst>
            <pc:docMk/>
            <pc:sldMk cId="0" sldId="552"/>
            <ac:spMk id="18456" creationId="{1453BF6C-B012-48B7-B4E8-6D7AC7C27D02}"/>
          </ac:spMkLst>
        </pc:spChg>
        <pc:spChg chg="add">
          <ac:chgData name="Qichao Ji" userId="9d69ae0b-2227-420b-a205-4847c3178ffc" providerId="ADAL" clId="{06951507-7357-46B7-909F-136B92BB394C}" dt="2024-10-01T16:30:21.306" v="1679" actId="26606"/>
          <ac:spMkLst>
            <pc:docMk/>
            <pc:sldMk cId="0" sldId="552"/>
            <ac:spMk id="18458" creationId="{E3020543-B24B-4EC4-8FFC-8DD88EEA91A8}"/>
          </ac:spMkLst>
        </pc:spChg>
        <pc:picChg chg="mod">
          <ac:chgData name="Qichao Ji" userId="9d69ae0b-2227-420b-a205-4847c3178ffc" providerId="ADAL" clId="{06951507-7357-46B7-909F-136B92BB394C}" dt="2024-10-01T16:30:21.306" v="1679" actId="26606"/>
          <ac:picMkLst>
            <pc:docMk/>
            <pc:sldMk cId="0" sldId="552"/>
            <ac:picMk id="18436" creationId="{43C378ED-3D3A-6642-80F4-6DB691D6968C}"/>
          </ac:picMkLst>
        </pc:picChg>
        <pc:cxnChg chg="add">
          <ac:chgData name="Qichao Ji" userId="9d69ae0b-2227-420b-a205-4847c3178ffc" providerId="ADAL" clId="{06951507-7357-46B7-909F-136B92BB394C}" dt="2024-10-01T16:30:21.306" v="1679" actId="26606"/>
          <ac:cxnSpMkLst>
            <pc:docMk/>
            <pc:sldMk cId="0" sldId="552"/>
            <ac:cxnSpMk id="18460" creationId="{C49DA8F6-BCC1-4447-B54C-57856834B94B}"/>
          </ac:cxnSpMkLst>
        </pc:cxnChg>
      </pc:sldChg>
      <pc:sldChg chg="addSp modSp mod setBg modNotesTx">
        <pc:chgData name="Qichao Ji" userId="9d69ae0b-2227-420b-a205-4847c3178ffc" providerId="ADAL" clId="{06951507-7357-46B7-909F-136B92BB394C}" dt="2024-10-01T16:30:58.484" v="1697" actId="1076"/>
        <pc:sldMkLst>
          <pc:docMk/>
          <pc:sldMk cId="0" sldId="553"/>
        </pc:sldMkLst>
        <pc:spChg chg="mod">
          <ac:chgData name="Qichao Ji" userId="9d69ae0b-2227-420b-a205-4847c3178ffc" providerId="ADAL" clId="{06951507-7357-46B7-909F-136B92BB394C}" dt="2024-10-01T16:30:51.646" v="1696" actId="26606"/>
          <ac:spMkLst>
            <pc:docMk/>
            <pc:sldMk cId="0" sldId="553"/>
            <ac:spMk id="19458" creationId="{BF341119-BF37-5C4A-8B22-218F8787BD2E}"/>
          </ac:spMkLst>
        </pc:spChg>
        <pc:spChg chg="add">
          <ac:chgData name="Qichao Ji" userId="9d69ae0b-2227-420b-a205-4847c3178ffc" providerId="ADAL" clId="{06951507-7357-46B7-909F-136B92BB394C}" dt="2024-10-01T16:30:51.646" v="1696" actId="26606"/>
          <ac:spMkLst>
            <pc:docMk/>
            <pc:sldMk cId="0" sldId="553"/>
            <ac:spMk id="19463" creationId="{A8384FB5-9ADC-4DDC-881B-597D56F5B15D}"/>
          </ac:spMkLst>
        </pc:spChg>
        <pc:spChg chg="add">
          <ac:chgData name="Qichao Ji" userId="9d69ae0b-2227-420b-a205-4847c3178ffc" providerId="ADAL" clId="{06951507-7357-46B7-909F-136B92BB394C}" dt="2024-10-01T16:30:51.646" v="1696" actId="26606"/>
          <ac:spMkLst>
            <pc:docMk/>
            <pc:sldMk cId="0" sldId="553"/>
            <ac:spMk id="19465" creationId="{1199E1B1-A8C0-4FE8-A5A8-1CB41D69F857}"/>
          </ac:spMkLst>
        </pc:spChg>
        <pc:spChg chg="add">
          <ac:chgData name="Qichao Ji" userId="9d69ae0b-2227-420b-a205-4847c3178ffc" providerId="ADAL" clId="{06951507-7357-46B7-909F-136B92BB394C}" dt="2024-10-01T16:30:51.646" v="1696" actId="26606"/>
          <ac:spMkLst>
            <pc:docMk/>
            <pc:sldMk cId="0" sldId="553"/>
            <ac:spMk id="19467" creationId="{84A8DE83-DE75-4B41-9DB4-A7EC0B0DEC0B}"/>
          </ac:spMkLst>
        </pc:spChg>
        <pc:spChg chg="add">
          <ac:chgData name="Qichao Ji" userId="9d69ae0b-2227-420b-a205-4847c3178ffc" providerId="ADAL" clId="{06951507-7357-46B7-909F-136B92BB394C}" dt="2024-10-01T16:30:51.646" v="1696" actId="26606"/>
          <ac:spMkLst>
            <pc:docMk/>
            <pc:sldMk cId="0" sldId="553"/>
            <ac:spMk id="19469" creationId="{A7009A0A-BEF5-4EAC-AF15-E4F9F002E239}"/>
          </ac:spMkLst>
        </pc:spChg>
        <pc:graphicFrameChg chg="add mod modGraphic">
          <ac:chgData name="Qichao Ji" userId="9d69ae0b-2227-420b-a205-4847c3178ffc" providerId="ADAL" clId="{06951507-7357-46B7-909F-136B92BB394C}" dt="2024-10-01T16:30:58.484" v="1697" actId="1076"/>
          <ac:graphicFrameMkLst>
            <pc:docMk/>
            <pc:sldMk cId="0" sldId="553"/>
            <ac:graphicFrameMk id="4" creationId="{847AA47B-D6A3-4417-932E-CC6F6AC65C6C}"/>
          </ac:graphicFrameMkLst>
        </pc:graphicFrameChg>
      </pc:sldChg>
      <pc:sldChg chg="addSp modSp mod setBg">
        <pc:chgData name="Qichao Ji" userId="9d69ae0b-2227-420b-a205-4847c3178ffc" providerId="ADAL" clId="{06951507-7357-46B7-909F-136B92BB394C}" dt="2024-10-01T16:29:51.434" v="1674" actId="1076"/>
        <pc:sldMkLst>
          <pc:docMk/>
          <pc:sldMk cId="0" sldId="554"/>
        </pc:sldMkLst>
        <pc:spChg chg="mod">
          <ac:chgData name="Qichao Ji" userId="9d69ae0b-2227-420b-a205-4847c3178ffc" providerId="ADAL" clId="{06951507-7357-46B7-909F-136B92BB394C}" dt="2024-10-01T16:29:32.105" v="1663" actId="26606"/>
          <ac:spMkLst>
            <pc:docMk/>
            <pc:sldMk cId="0" sldId="554"/>
            <ac:spMk id="17410" creationId="{8678740C-252E-7D40-AF59-287BC0A8BACA}"/>
          </ac:spMkLst>
        </pc:spChg>
        <pc:spChg chg="mod">
          <ac:chgData name="Qichao Ji" userId="9d69ae0b-2227-420b-a205-4847c3178ffc" providerId="ADAL" clId="{06951507-7357-46B7-909F-136B92BB394C}" dt="2024-10-01T16:29:47.934" v="1672" actId="27636"/>
          <ac:spMkLst>
            <pc:docMk/>
            <pc:sldMk cId="0" sldId="554"/>
            <ac:spMk id="56323" creationId="{6A29E3A5-CC03-41B7-BDBC-938823AFA6AD}"/>
          </ac:spMkLst>
        </pc:spChg>
        <pc:spChg chg="add">
          <ac:chgData name="Qichao Ji" userId="9d69ae0b-2227-420b-a205-4847c3178ffc" providerId="ADAL" clId="{06951507-7357-46B7-909F-136B92BB394C}" dt="2024-10-01T16:29:32.105" v="1663" actId="26606"/>
          <ac:spMkLst>
            <pc:docMk/>
            <pc:sldMk cId="0" sldId="554"/>
            <ac:spMk id="56328" creationId="{12609869-9E80-471B-A487-A53288E0E791}"/>
          </ac:spMkLst>
        </pc:spChg>
        <pc:spChg chg="add">
          <ac:chgData name="Qichao Ji" userId="9d69ae0b-2227-420b-a205-4847c3178ffc" providerId="ADAL" clId="{06951507-7357-46B7-909F-136B92BB394C}" dt="2024-10-01T16:29:32.105" v="1663" actId="26606"/>
          <ac:spMkLst>
            <pc:docMk/>
            <pc:sldMk cId="0" sldId="554"/>
            <ac:spMk id="56330" creationId="{7004738A-9D34-43E8-97D2-CA0EED4F8BE0}"/>
          </ac:spMkLst>
        </pc:spChg>
        <pc:spChg chg="add">
          <ac:chgData name="Qichao Ji" userId="9d69ae0b-2227-420b-a205-4847c3178ffc" providerId="ADAL" clId="{06951507-7357-46B7-909F-136B92BB394C}" dt="2024-10-01T16:29:32.105" v="1663" actId="26606"/>
          <ac:spMkLst>
            <pc:docMk/>
            <pc:sldMk cId="0" sldId="554"/>
            <ac:spMk id="56332" creationId="{B8B8D07F-F13E-443E-BA68-2D26672D76B9}"/>
          </ac:spMkLst>
        </pc:spChg>
        <pc:spChg chg="add">
          <ac:chgData name="Qichao Ji" userId="9d69ae0b-2227-420b-a205-4847c3178ffc" providerId="ADAL" clId="{06951507-7357-46B7-909F-136B92BB394C}" dt="2024-10-01T16:29:32.105" v="1663" actId="26606"/>
          <ac:spMkLst>
            <pc:docMk/>
            <pc:sldMk cId="0" sldId="554"/>
            <ac:spMk id="56334" creationId="{2813A4FA-24A5-41ED-A534-3807D1B2F344}"/>
          </ac:spMkLst>
        </pc:spChg>
        <pc:spChg chg="add">
          <ac:chgData name="Qichao Ji" userId="9d69ae0b-2227-420b-a205-4847c3178ffc" providerId="ADAL" clId="{06951507-7357-46B7-909F-136B92BB394C}" dt="2024-10-01T16:29:32.105" v="1663" actId="26606"/>
          <ac:spMkLst>
            <pc:docMk/>
            <pc:sldMk cId="0" sldId="554"/>
            <ac:spMk id="56336" creationId="{C3944F27-CA70-4E84-A51A-E6BF89558979}"/>
          </ac:spMkLst>
        </pc:spChg>
        <pc:picChg chg="mod">
          <ac:chgData name="Qichao Ji" userId="9d69ae0b-2227-420b-a205-4847c3178ffc" providerId="ADAL" clId="{06951507-7357-46B7-909F-136B92BB394C}" dt="2024-10-01T16:29:51.434" v="1674" actId="1076"/>
          <ac:picMkLst>
            <pc:docMk/>
            <pc:sldMk cId="0" sldId="554"/>
            <ac:picMk id="17412" creationId="{C8C319A7-5552-B84B-B3A6-F98368B99B15}"/>
          </ac:picMkLst>
        </pc:picChg>
      </pc:sldChg>
      <pc:sldChg chg="addSp modSp mod setBg">
        <pc:chgData name="Qichao Ji" userId="9d69ae0b-2227-420b-a205-4847c3178ffc" providerId="ADAL" clId="{06951507-7357-46B7-909F-136B92BB394C}" dt="2024-10-01T16:32:10.810" v="1723" actId="27636"/>
        <pc:sldMkLst>
          <pc:docMk/>
          <pc:sldMk cId="0" sldId="555"/>
        </pc:sldMkLst>
        <pc:spChg chg="mod ord">
          <ac:chgData name="Qichao Ji" userId="9d69ae0b-2227-420b-a205-4847c3178ffc" providerId="ADAL" clId="{06951507-7357-46B7-909F-136B92BB394C}" dt="2024-10-01T16:32:10.810" v="1723" actId="27636"/>
          <ac:spMkLst>
            <pc:docMk/>
            <pc:sldMk cId="0" sldId="555"/>
            <ac:spMk id="3" creationId="{CC457E52-E2BD-498A-B435-F7A10C962F15}"/>
          </ac:spMkLst>
        </pc:spChg>
        <pc:spChg chg="mod">
          <ac:chgData name="Qichao Ji" userId="9d69ae0b-2227-420b-a205-4847c3178ffc" providerId="ADAL" clId="{06951507-7357-46B7-909F-136B92BB394C}" dt="2024-10-01T16:32:04.397" v="1718" actId="1076"/>
          <ac:spMkLst>
            <pc:docMk/>
            <pc:sldMk cId="0" sldId="555"/>
            <ac:spMk id="20482" creationId="{E5A94248-17DD-F547-BCE5-5EACC902B215}"/>
          </ac:spMkLst>
        </pc:spChg>
        <pc:spChg chg="add">
          <ac:chgData name="Qichao Ji" userId="9d69ae0b-2227-420b-a205-4847c3178ffc" providerId="ADAL" clId="{06951507-7357-46B7-909F-136B92BB394C}" dt="2024-10-01T16:31:10.994" v="1698" actId="26606"/>
          <ac:spMkLst>
            <pc:docMk/>
            <pc:sldMk cId="0" sldId="555"/>
            <ac:spMk id="20489" creationId="{327D73B4-9F5C-4A64-A179-51B9500CB8B5}"/>
          </ac:spMkLst>
        </pc:spChg>
        <pc:spChg chg="add">
          <ac:chgData name="Qichao Ji" userId="9d69ae0b-2227-420b-a205-4847c3178ffc" providerId="ADAL" clId="{06951507-7357-46B7-909F-136B92BB394C}" dt="2024-10-01T16:31:10.994" v="1698" actId="26606"/>
          <ac:spMkLst>
            <pc:docMk/>
            <pc:sldMk cId="0" sldId="555"/>
            <ac:spMk id="20491" creationId="{C1F06963-6374-4B48-844F-071A9BAAAE02}"/>
          </ac:spMkLst>
        </pc:spChg>
        <pc:spChg chg="add">
          <ac:chgData name="Qichao Ji" userId="9d69ae0b-2227-420b-a205-4847c3178ffc" providerId="ADAL" clId="{06951507-7357-46B7-909F-136B92BB394C}" dt="2024-10-01T16:31:10.994" v="1698" actId="26606"/>
          <ac:spMkLst>
            <pc:docMk/>
            <pc:sldMk cId="0" sldId="555"/>
            <ac:spMk id="20493" creationId="{6CB927A4-E432-4310-9CD5-E89FF5063179}"/>
          </ac:spMkLst>
        </pc:spChg>
        <pc:spChg chg="add">
          <ac:chgData name="Qichao Ji" userId="9d69ae0b-2227-420b-a205-4847c3178ffc" providerId="ADAL" clId="{06951507-7357-46B7-909F-136B92BB394C}" dt="2024-10-01T16:31:10.994" v="1698" actId="26606"/>
          <ac:spMkLst>
            <pc:docMk/>
            <pc:sldMk cId="0" sldId="555"/>
            <ac:spMk id="20495" creationId="{1453BF6C-B012-48B7-B4E8-6D7AC7C27D02}"/>
          </ac:spMkLst>
        </pc:spChg>
        <pc:spChg chg="add">
          <ac:chgData name="Qichao Ji" userId="9d69ae0b-2227-420b-a205-4847c3178ffc" providerId="ADAL" clId="{06951507-7357-46B7-909F-136B92BB394C}" dt="2024-10-01T16:31:10.994" v="1698" actId="26606"/>
          <ac:spMkLst>
            <pc:docMk/>
            <pc:sldMk cId="0" sldId="555"/>
            <ac:spMk id="20497" creationId="{E3020543-B24B-4EC4-8FFC-8DD88EEA91A8}"/>
          </ac:spMkLst>
        </pc:spChg>
        <pc:picChg chg="mod">
          <ac:chgData name="Qichao Ji" userId="9d69ae0b-2227-420b-a205-4847c3178ffc" providerId="ADAL" clId="{06951507-7357-46B7-909F-136B92BB394C}" dt="2024-10-01T16:31:42.964" v="1706" actId="1076"/>
          <ac:picMkLst>
            <pc:docMk/>
            <pc:sldMk cId="0" sldId="555"/>
            <ac:picMk id="20484" creationId="{CC0BE510-7A2A-DC40-88B4-1C62828E9D34}"/>
          </ac:picMkLst>
        </pc:picChg>
        <pc:cxnChg chg="add">
          <ac:chgData name="Qichao Ji" userId="9d69ae0b-2227-420b-a205-4847c3178ffc" providerId="ADAL" clId="{06951507-7357-46B7-909F-136B92BB394C}" dt="2024-10-01T16:31:10.994" v="1698" actId="26606"/>
          <ac:cxnSpMkLst>
            <pc:docMk/>
            <pc:sldMk cId="0" sldId="555"/>
            <ac:cxnSpMk id="20499" creationId="{C49DA8F6-BCC1-4447-B54C-57856834B94B}"/>
          </ac:cxnSpMkLst>
        </pc:cxnChg>
      </pc:sldChg>
      <pc:sldChg chg="addSp modSp mod setBg">
        <pc:chgData name="Qichao Ji" userId="9d69ae0b-2227-420b-a205-4847c3178ffc" providerId="ADAL" clId="{06951507-7357-46B7-909F-136B92BB394C}" dt="2024-10-01T16:36:17.423" v="1788" actId="26606"/>
        <pc:sldMkLst>
          <pc:docMk/>
          <pc:sldMk cId="0" sldId="559"/>
        </pc:sldMkLst>
        <pc:spChg chg="mod">
          <ac:chgData name="Qichao Ji" userId="9d69ae0b-2227-420b-a205-4847c3178ffc" providerId="ADAL" clId="{06951507-7357-46B7-909F-136B92BB394C}" dt="2024-10-01T16:36:17.423" v="1788" actId="26606"/>
          <ac:spMkLst>
            <pc:docMk/>
            <pc:sldMk cId="0" sldId="559"/>
            <ac:spMk id="29698" creationId="{5BA7DCE2-E549-F247-AB3E-686AEE27A19A}"/>
          </ac:spMkLst>
        </pc:spChg>
        <pc:spChg chg="add">
          <ac:chgData name="Qichao Ji" userId="9d69ae0b-2227-420b-a205-4847c3178ffc" providerId="ADAL" clId="{06951507-7357-46B7-909F-136B92BB394C}" dt="2024-10-01T16:36:17.423" v="1788" actId="26606"/>
          <ac:spMkLst>
            <pc:docMk/>
            <pc:sldMk cId="0" sldId="559"/>
            <ac:spMk id="29705" creationId="{4D4677D2-D5AC-4CF9-9EED-2B89D0A1C212}"/>
          </ac:spMkLst>
        </pc:spChg>
        <pc:spChg chg="add">
          <ac:chgData name="Qichao Ji" userId="9d69ae0b-2227-420b-a205-4847c3178ffc" providerId="ADAL" clId="{06951507-7357-46B7-909F-136B92BB394C}" dt="2024-10-01T16:36:17.423" v="1788" actId="26606"/>
          <ac:spMkLst>
            <pc:docMk/>
            <pc:sldMk cId="0" sldId="559"/>
            <ac:spMk id="29707" creationId="{AF695F69-7001-421E-98A8-E74156934A51}"/>
          </ac:spMkLst>
        </pc:spChg>
        <pc:picChg chg="mod">
          <ac:chgData name="Qichao Ji" userId="9d69ae0b-2227-420b-a205-4847c3178ffc" providerId="ADAL" clId="{06951507-7357-46B7-909F-136B92BB394C}" dt="2024-10-01T16:36:17.423" v="1788" actId="26606"/>
          <ac:picMkLst>
            <pc:docMk/>
            <pc:sldMk cId="0" sldId="559"/>
            <ac:picMk id="29699" creationId="{41C64DC3-F20C-5441-B2D9-1DDE66290181}"/>
          </ac:picMkLst>
        </pc:picChg>
        <pc:picChg chg="mod ord">
          <ac:chgData name="Qichao Ji" userId="9d69ae0b-2227-420b-a205-4847c3178ffc" providerId="ADAL" clId="{06951507-7357-46B7-909F-136B92BB394C}" dt="2024-10-01T16:36:17.423" v="1788" actId="26606"/>
          <ac:picMkLst>
            <pc:docMk/>
            <pc:sldMk cId="0" sldId="559"/>
            <ac:picMk id="29700" creationId="{2D835AC4-2BEB-4C4C-9BDB-DAC10531736F}"/>
          </ac:picMkLst>
        </pc:picChg>
      </pc:sldChg>
      <pc:sldChg chg="modSp modNotesTx">
        <pc:chgData name="Qichao Ji" userId="9d69ae0b-2227-420b-a205-4847c3178ffc" providerId="ADAL" clId="{06951507-7357-46B7-909F-136B92BB394C}" dt="2024-10-01T16:16:52.805" v="1514" actId="14100"/>
        <pc:sldMkLst>
          <pc:docMk/>
          <pc:sldMk cId="0" sldId="560"/>
        </pc:sldMkLst>
        <pc:picChg chg="mod">
          <ac:chgData name="Qichao Ji" userId="9d69ae0b-2227-420b-a205-4847c3178ffc" providerId="ADAL" clId="{06951507-7357-46B7-909F-136B92BB394C}" dt="2024-10-01T16:16:52.805" v="1514" actId="14100"/>
          <ac:picMkLst>
            <pc:docMk/>
            <pc:sldMk cId="0" sldId="560"/>
            <ac:picMk id="30725" creationId="{A544DBFE-D3DB-C547-8F25-1432729F8DC3}"/>
          </ac:picMkLst>
        </pc:picChg>
      </pc:sldChg>
      <pc:sldChg chg="addSp delSp modSp mod setBg modNotesTx">
        <pc:chgData name="Qichao Ji" userId="9d69ae0b-2227-420b-a205-4847c3178ffc" providerId="ADAL" clId="{06951507-7357-46B7-909F-136B92BB394C}" dt="2024-10-01T16:32:53.017" v="1735" actId="403"/>
        <pc:sldMkLst>
          <pc:docMk/>
          <pc:sldMk cId="468323242" sldId="622"/>
        </pc:sldMkLst>
        <pc:spChg chg="mod">
          <ac:chgData name="Qichao Ji" userId="9d69ae0b-2227-420b-a205-4847c3178ffc" providerId="ADAL" clId="{06951507-7357-46B7-909F-136B92BB394C}" dt="2024-10-01T16:32:53.017" v="1735" actId="403"/>
          <ac:spMkLst>
            <pc:docMk/>
            <pc:sldMk cId="468323242" sldId="622"/>
            <ac:spMk id="3" creationId="{CC457E52-E2BD-498A-B435-F7A10C962F15}"/>
          </ac:spMkLst>
        </pc:spChg>
        <pc:spChg chg="mod">
          <ac:chgData name="Qichao Ji" userId="9d69ae0b-2227-420b-a205-4847c3178ffc" providerId="ADAL" clId="{06951507-7357-46B7-909F-136B92BB394C}" dt="2024-10-01T16:32:47.885" v="1732" actId="1076"/>
          <ac:spMkLst>
            <pc:docMk/>
            <pc:sldMk cId="468323242" sldId="622"/>
            <ac:spMk id="20482" creationId="{E5A94248-17DD-F547-BCE5-5EACC902B215}"/>
          </ac:spMkLst>
        </pc:spChg>
        <pc:spChg chg="add del">
          <ac:chgData name="Qichao Ji" userId="9d69ae0b-2227-420b-a205-4847c3178ffc" providerId="ADAL" clId="{06951507-7357-46B7-909F-136B92BB394C}" dt="2024-10-01T16:32:31.779" v="1725" actId="26606"/>
          <ac:spMkLst>
            <pc:docMk/>
            <pc:sldMk cId="468323242" sldId="622"/>
            <ac:spMk id="20487" creationId="{327D73B4-9F5C-4A64-A179-51B9500CB8B5}"/>
          </ac:spMkLst>
        </pc:spChg>
        <pc:spChg chg="add del">
          <ac:chgData name="Qichao Ji" userId="9d69ae0b-2227-420b-a205-4847c3178ffc" providerId="ADAL" clId="{06951507-7357-46B7-909F-136B92BB394C}" dt="2024-10-01T16:32:31.779" v="1725" actId="26606"/>
          <ac:spMkLst>
            <pc:docMk/>
            <pc:sldMk cId="468323242" sldId="622"/>
            <ac:spMk id="20493" creationId="{AB673405-BF85-493E-8558-0DCBEDB2BB49}"/>
          </ac:spMkLst>
        </pc:spChg>
        <pc:spChg chg="add del">
          <ac:chgData name="Qichao Ji" userId="9d69ae0b-2227-420b-a205-4847c3178ffc" providerId="ADAL" clId="{06951507-7357-46B7-909F-136B92BB394C}" dt="2024-10-01T16:32:31.779" v="1725" actId="26606"/>
          <ac:spMkLst>
            <pc:docMk/>
            <pc:sldMk cId="468323242" sldId="622"/>
            <ac:spMk id="20495" creationId="{C64EAE84-A813-4501-BC71-DBD14BA0265E}"/>
          </ac:spMkLst>
        </pc:spChg>
        <pc:spChg chg="add del">
          <ac:chgData name="Qichao Ji" userId="9d69ae0b-2227-420b-a205-4847c3178ffc" providerId="ADAL" clId="{06951507-7357-46B7-909F-136B92BB394C}" dt="2024-10-01T16:32:31.779" v="1725" actId="26606"/>
          <ac:spMkLst>
            <pc:docMk/>
            <pc:sldMk cId="468323242" sldId="622"/>
            <ac:spMk id="20497" creationId="{E3020543-B24B-4EC4-8FFC-8DD88EEA91A8}"/>
          </ac:spMkLst>
        </pc:spChg>
        <pc:grpChg chg="add del">
          <ac:chgData name="Qichao Ji" userId="9d69ae0b-2227-420b-a205-4847c3178ffc" providerId="ADAL" clId="{06951507-7357-46B7-909F-136B92BB394C}" dt="2024-10-01T16:32:31.779" v="1725" actId="26606"/>
          <ac:grpSpMkLst>
            <pc:docMk/>
            <pc:sldMk cId="468323242" sldId="622"/>
            <ac:grpSpMk id="20489" creationId="{05BBA018-FA75-43BF-99E6-1F5245727D29}"/>
          </ac:grpSpMkLst>
        </pc:grpChg>
        <pc:grpChg chg="add">
          <ac:chgData name="Qichao Ji" userId="9d69ae0b-2227-420b-a205-4847c3178ffc" providerId="ADAL" clId="{06951507-7357-46B7-909F-136B92BB394C}" dt="2024-10-01T16:32:31.785" v="1726" actId="26606"/>
          <ac:grpSpMkLst>
            <pc:docMk/>
            <pc:sldMk cId="468323242" sldId="622"/>
            <ac:grpSpMk id="20501" creationId="{792AA144-DDFF-C43B-6866-516C9091D065}"/>
          </ac:grpSpMkLst>
        </pc:grpChg>
        <pc:picChg chg="mod ord">
          <ac:chgData name="Qichao Ji" userId="9d69ae0b-2227-420b-a205-4847c3178ffc" providerId="ADAL" clId="{06951507-7357-46B7-909F-136B92BB394C}" dt="2024-10-01T16:32:31.785" v="1726" actId="26606"/>
          <ac:picMkLst>
            <pc:docMk/>
            <pc:sldMk cId="468323242" sldId="622"/>
            <ac:picMk id="6" creationId="{C1199CD1-246B-48D4-87C1-5559DBA0629D}"/>
          </ac:picMkLst>
        </pc:picChg>
        <pc:picChg chg="mod ord">
          <ac:chgData name="Qichao Ji" userId="9d69ae0b-2227-420b-a205-4847c3178ffc" providerId="ADAL" clId="{06951507-7357-46B7-909F-136B92BB394C}" dt="2024-10-01T16:32:31.785" v="1726" actId="26606"/>
          <ac:picMkLst>
            <pc:docMk/>
            <pc:sldMk cId="468323242" sldId="622"/>
            <ac:picMk id="1032" creationId="{85CC8D86-8149-46B2-A3FE-BF0A3E20E7EA}"/>
          </ac:picMkLst>
        </pc:picChg>
        <pc:cxnChg chg="add del">
          <ac:chgData name="Qichao Ji" userId="9d69ae0b-2227-420b-a205-4847c3178ffc" providerId="ADAL" clId="{06951507-7357-46B7-909F-136B92BB394C}" dt="2024-10-01T16:32:31.779" v="1725" actId="26606"/>
          <ac:cxnSpMkLst>
            <pc:docMk/>
            <pc:sldMk cId="468323242" sldId="622"/>
            <ac:cxnSpMk id="20499" creationId="{C49DA8F6-BCC1-4447-B54C-57856834B94B}"/>
          </ac:cxnSpMkLst>
        </pc:cxnChg>
      </pc:sldChg>
      <pc:sldChg chg="addSp delSp modSp mod setBg modNotesTx">
        <pc:chgData name="Qichao Ji" userId="9d69ae0b-2227-420b-a205-4847c3178ffc" providerId="ADAL" clId="{06951507-7357-46B7-909F-136B92BB394C}" dt="2024-10-01T16:37:49.122" v="1811" actId="478"/>
        <pc:sldMkLst>
          <pc:docMk/>
          <pc:sldMk cId="1455910308" sldId="642"/>
        </pc:sldMkLst>
        <pc:spChg chg="mod">
          <ac:chgData name="Qichao Ji" userId="9d69ae0b-2227-420b-a205-4847c3178ffc" providerId="ADAL" clId="{06951507-7357-46B7-909F-136B92BB394C}" dt="2024-10-01T16:37:46.631" v="1810" actId="26606"/>
          <ac:spMkLst>
            <pc:docMk/>
            <pc:sldMk cId="1455910308" sldId="642"/>
            <ac:spMk id="4" creationId="{D54B5649-C886-4A46-8185-05BAE7C6297C}"/>
          </ac:spMkLst>
        </pc:spChg>
        <pc:spChg chg="del mod">
          <ac:chgData name="Qichao Ji" userId="9d69ae0b-2227-420b-a205-4847c3178ffc" providerId="ADAL" clId="{06951507-7357-46B7-909F-136B92BB394C}" dt="2024-10-01T16:37:49.122" v="1811" actId="478"/>
          <ac:spMkLst>
            <pc:docMk/>
            <pc:sldMk cId="1455910308" sldId="642"/>
            <ac:spMk id="5" creationId="{F7FA3031-7724-4AD2-B5BC-8E366C5DC84F}"/>
          </ac:spMkLst>
        </pc:spChg>
        <pc:spChg chg="add">
          <ac:chgData name="Qichao Ji" userId="9d69ae0b-2227-420b-a205-4847c3178ffc" providerId="ADAL" clId="{06951507-7357-46B7-909F-136B92BB394C}" dt="2024-10-01T16:37:46.631" v="1810" actId="26606"/>
          <ac:spMkLst>
            <pc:docMk/>
            <pc:sldMk cId="1455910308" sldId="642"/>
            <ac:spMk id="10" creationId="{0E30439A-8A5B-46EC-8283-9B6B031D40D0}"/>
          </ac:spMkLst>
        </pc:spChg>
        <pc:spChg chg="add">
          <ac:chgData name="Qichao Ji" userId="9d69ae0b-2227-420b-a205-4847c3178ffc" providerId="ADAL" clId="{06951507-7357-46B7-909F-136B92BB394C}" dt="2024-10-01T16:37:46.631" v="1810" actId="26606"/>
          <ac:spMkLst>
            <pc:docMk/>
            <pc:sldMk cId="1455910308" sldId="642"/>
            <ac:spMk id="12" creationId="{5CEAD642-85CF-4750-8432-7C80C901F001}"/>
          </ac:spMkLst>
        </pc:spChg>
        <pc:spChg chg="add">
          <ac:chgData name="Qichao Ji" userId="9d69ae0b-2227-420b-a205-4847c3178ffc" providerId="ADAL" clId="{06951507-7357-46B7-909F-136B92BB394C}" dt="2024-10-01T16:37:46.631" v="1810" actId="26606"/>
          <ac:spMkLst>
            <pc:docMk/>
            <pc:sldMk cId="1455910308" sldId="642"/>
            <ac:spMk id="14" creationId="{FA33EEAE-15D5-4119-8C1E-89D943F911EF}"/>
          </ac:spMkLst>
        </pc:spChg>
        <pc:spChg chg="add">
          <ac:chgData name="Qichao Ji" userId="9d69ae0b-2227-420b-a205-4847c3178ffc" providerId="ADAL" clId="{06951507-7357-46B7-909F-136B92BB394C}" dt="2024-10-01T16:37:46.631" v="1810" actId="26606"/>
          <ac:spMkLst>
            <pc:docMk/>
            <pc:sldMk cId="1455910308" sldId="642"/>
            <ac:spMk id="16" creationId="{730D8B3B-9B80-4025-B934-26DC7D7CD231}"/>
          </ac:spMkLst>
        </pc:spChg>
        <pc:spChg chg="add">
          <ac:chgData name="Qichao Ji" userId="9d69ae0b-2227-420b-a205-4847c3178ffc" providerId="ADAL" clId="{06951507-7357-46B7-909F-136B92BB394C}" dt="2024-10-01T16:37:46.631" v="1810" actId="26606"/>
          <ac:spMkLst>
            <pc:docMk/>
            <pc:sldMk cId="1455910308" sldId="642"/>
            <ac:spMk id="18" creationId="{B5A1B09C-1565-46F8-B70F-621C5EB48A09}"/>
          </ac:spMkLst>
        </pc:spChg>
        <pc:spChg chg="add">
          <ac:chgData name="Qichao Ji" userId="9d69ae0b-2227-420b-a205-4847c3178ffc" providerId="ADAL" clId="{06951507-7357-46B7-909F-136B92BB394C}" dt="2024-10-01T16:37:46.631" v="1810" actId="26606"/>
          <ac:spMkLst>
            <pc:docMk/>
            <pc:sldMk cId="1455910308" sldId="642"/>
            <ac:spMk id="20" creationId="{8C516CC8-80AC-446C-A56E-9F54B7210402}"/>
          </ac:spMkLst>
        </pc:spChg>
        <pc:spChg chg="add">
          <ac:chgData name="Qichao Ji" userId="9d69ae0b-2227-420b-a205-4847c3178ffc" providerId="ADAL" clId="{06951507-7357-46B7-909F-136B92BB394C}" dt="2024-10-01T16:37:46.631" v="1810" actId="26606"/>
          <ac:spMkLst>
            <pc:docMk/>
            <pc:sldMk cId="1455910308" sldId="642"/>
            <ac:spMk id="22" creationId="{53947E58-F088-49F1-A3D1-DEA690192E84}"/>
          </ac:spMkLst>
        </pc:spChg>
      </pc:sldChg>
      <pc:sldChg chg="addSp modSp mod setBg modNotesTx">
        <pc:chgData name="Qichao Ji" userId="9d69ae0b-2227-420b-a205-4847c3178ffc" providerId="ADAL" clId="{06951507-7357-46B7-909F-136B92BB394C}" dt="2024-10-01T16:37:58.482" v="1813" actId="1076"/>
        <pc:sldMkLst>
          <pc:docMk/>
          <pc:sldMk cId="1005614619" sldId="656"/>
        </pc:sldMkLst>
        <pc:spChg chg="mod">
          <ac:chgData name="Qichao Ji" userId="9d69ae0b-2227-420b-a205-4847c3178ffc" providerId="ADAL" clId="{06951507-7357-46B7-909F-136B92BB394C}" dt="2024-10-01T16:37:53.477" v="1812" actId="26606"/>
          <ac:spMkLst>
            <pc:docMk/>
            <pc:sldMk cId="1005614619" sldId="656"/>
            <ac:spMk id="4" creationId="{DF86F85A-26B4-43B5-A5E9-CA76A46C54A4}"/>
          </ac:spMkLst>
        </pc:spChg>
        <pc:spChg chg="mod">
          <ac:chgData name="Qichao Ji" userId="9d69ae0b-2227-420b-a205-4847c3178ffc" providerId="ADAL" clId="{06951507-7357-46B7-909F-136B92BB394C}" dt="2024-10-01T16:37:58.482" v="1813" actId="1076"/>
          <ac:spMkLst>
            <pc:docMk/>
            <pc:sldMk cId="1005614619" sldId="656"/>
            <ac:spMk id="5" creationId="{F171C6EF-4568-4800-98DF-23EA22C8616F}"/>
          </ac:spMkLst>
        </pc:spChg>
        <pc:spChg chg="add">
          <ac:chgData name="Qichao Ji" userId="9d69ae0b-2227-420b-a205-4847c3178ffc" providerId="ADAL" clId="{06951507-7357-46B7-909F-136B92BB394C}" dt="2024-10-01T16:37:53.477" v="1812" actId="26606"/>
          <ac:spMkLst>
            <pc:docMk/>
            <pc:sldMk cId="1005614619" sldId="656"/>
            <ac:spMk id="10" creationId="{1B15ED52-F352-441B-82BF-E0EA34836D08}"/>
          </ac:spMkLst>
        </pc:spChg>
        <pc:spChg chg="add">
          <ac:chgData name="Qichao Ji" userId="9d69ae0b-2227-420b-a205-4847c3178ffc" providerId="ADAL" clId="{06951507-7357-46B7-909F-136B92BB394C}" dt="2024-10-01T16:37:53.477" v="1812" actId="26606"/>
          <ac:spMkLst>
            <pc:docMk/>
            <pc:sldMk cId="1005614619" sldId="656"/>
            <ac:spMk id="12" creationId="{3B2E3793-BFE6-45A2-9B7B-E18844431C99}"/>
          </ac:spMkLst>
        </pc:spChg>
        <pc:spChg chg="add">
          <ac:chgData name="Qichao Ji" userId="9d69ae0b-2227-420b-a205-4847c3178ffc" providerId="ADAL" clId="{06951507-7357-46B7-909F-136B92BB394C}" dt="2024-10-01T16:37:53.477" v="1812" actId="26606"/>
          <ac:spMkLst>
            <pc:docMk/>
            <pc:sldMk cId="1005614619" sldId="656"/>
            <ac:spMk id="14" creationId="{BC4C4868-CB8F-4AF9-9CDB-8108F2C19B67}"/>
          </ac:spMkLst>
        </pc:spChg>
        <pc:spChg chg="add">
          <ac:chgData name="Qichao Ji" userId="9d69ae0b-2227-420b-a205-4847c3178ffc" providerId="ADAL" clId="{06951507-7357-46B7-909F-136B92BB394C}" dt="2024-10-01T16:37:53.477" v="1812" actId="26606"/>
          <ac:spMkLst>
            <pc:docMk/>
            <pc:sldMk cId="1005614619" sldId="656"/>
            <ac:spMk id="16" creationId="{375E0459-6403-40CD-989D-56A4407CA12E}"/>
          </ac:spMkLst>
        </pc:spChg>
        <pc:spChg chg="add">
          <ac:chgData name="Qichao Ji" userId="9d69ae0b-2227-420b-a205-4847c3178ffc" providerId="ADAL" clId="{06951507-7357-46B7-909F-136B92BB394C}" dt="2024-10-01T16:37:53.477" v="1812" actId="26606"/>
          <ac:spMkLst>
            <pc:docMk/>
            <pc:sldMk cId="1005614619" sldId="656"/>
            <ac:spMk id="18" creationId="{53E5B1A8-3AC9-4BD1-9BBC-78CA94F2D1BA}"/>
          </ac:spMkLst>
        </pc:spChg>
      </pc:sldChg>
      <pc:sldChg chg="addSp modSp mod setBg modNotesTx">
        <pc:chgData name="Qichao Ji" userId="9d69ae0b-2227-420b-a205-4847c3178ffc" providerId="ADAL" clId="{06951507-7357-46B7-909F-136B92BB394C}" dt="2024-10-01T16:38:04.483" v="1815" actId="1076"/>
        <pc:sldMkLst>
          <pc:docMk/>
          <pc:sldMk cId="3986406799" sldId="659"/>
        </pc:sldMkLst>
        <pc:spChg chg="mod">
          <ac:chgData name="Qichao Ji" userId="9d69ae0b-2227-420b-a205-4847c3178ffc" providerId="ADAL" clId="{06951507-7357-46B7-909F-136B92BB394C}" dt="2024-10-01T16:38:01.262" v="1814" actId="26606"/>
          <ac:spMkLst>
            <pc:docMk/>
            <pc:sldMk cId="3986406799" sldId="659"/>
            <ac:spMk id="2" creationId="{0C47BB82-00C9-453C-BBE7-0C9AF62C9AB4}"/>
          </ac:spMkLst>
        </pc:spChg>
        <pc:spChg chg="mod">
          <ac:chgData name="Qichao Ji" userId="9d69ae0b-2227-420b-a205-4847c3178ffc" providerId="ADAL" clId="{06951507-7357-46B7-909F-136B92BB394C}" dt="2024-10-01T16:38:04.483" v="1815" actId="1076"/>
          <ac:spMkLst>
            <pc:docMk/>
            <pc:sldMk cId="3986406799" sldId="659"/>
            <ac:spMk id="3" creationId="{B5CF6554-CDF5-40AA-9018-FECD7B47CF94}"/>
          </ac:spMkLst>
        </pc:spChg>
        <pc:spChg chg="add">
          <ac:chgData name="Qichao Ji" userId="9d69ae0b-2227-420b-a205-4847c3178ffc" providerId="ADAL" clId="{06951507-7357-46B7-909F-136B92BB394C}" dt="2024-10-01T16:38:01.262" v="1814" actId="26606"/>
          <ac:spMkLst>
            <pc:docMk/>
            <pc:sldMk cId="3986406799" sldId="659"/>
            <ac:spMk id="8" creationId="{1B15ED52-F352-441B-82BF-E0EA34836D08}"/>
          </ac:spMkLst>
        </pc:spChg>
        <pc:spChg chg="add">
          <ac:chgData name="Qichao Ji" userId="9d69ae0b-2227-420b-a205-4847c3178ffc" providerId="ADAL" clId="{06951507-7357-46B7-909F-136B92BB394C}" dt="2024-10-01T16:38:01.262" v="1814" actId="26606"/>
          <ac:spMkLst>
            <pc:docMk/>
            <pc:sldMk cId="3986406799" sldId="659"/>
            <ac:spMk id="10" creationId="{3B2E3793-BFE6-45A2-9B7B-E18844431C99}"/>
          </ac:spMkLst>
        </pc:spChg>
        <pc:spChg chg="add">
          <ac:chgData name="Qichao Ji" userId="9d69ae0b-2227-420b-a205-4847c3178ffc" providerId="ADAL" clId="{06951507-7357-46B7-909F-136B92BB394C}" dt="2024-10-01T16:38:01.262" v="1814" actId="26606"/>
          <ac:spMkLst>
            <pc:docMk/>
            <pc:sldMk cId="3986406799" sldId="659"/>
            <ac:spMk id="12" creationId="{BC4C4868-CB8F-4AF9-9CDB-8108F2C19B67}"/>
          </ac:spMkLst>
        </pc:spChg>
        <pc:spChg chg="add">
          <ac:chgData name="Qichao Ji" userId="9d69ae0b-2227-420b-a205-4847c3178ffc" providerId="ADAL" clId="{06951507-7357-46B7-909F-136B92BB394C}" dt="2024-10-01T16:38:01.262" v="1814" actId="26606"/>
          <ac:spMkLst>
            <pc:docMk/>
            <pc:sldMk cId="3986406799" sldId="659"/>
            <ac:spMk id="14" creationId="{375E0459-6403-40CD-989D-56A4407CA12E}"/>
          </ac:spMkLst>
        </pc:spChg>
        <pc:spChg chg="add">
          <ac:chgData name="Qichao Ji" userId="9d69ae0b-2227-420b-a205-4847c3178ffc" providerId="ADAL" clId="{06951507-7357-46B7-909F-136B92BB394C}" dt="2024-10-01T16:38:01.262" v="1814" actId="26606"/>
          <ac:spMkLst>
            <pc:docMk/>
            <pc:sldMk cId="3986406799" sldId="659"/>
            <ac:spMk id="16" creationId="{53E5B1A8-3AC9-4BD1-9BBC-78CA94F2D1BA}"/>
          </ac:spMkLst>
        </pc:spChg>
      </pc:sldChg>
      <pc:sldChg chg="modSp mod">
        <pc:chgData name="Qichao Ji" userId="9d69ae0b-2227-420b-a205-4847c3178ffc" providerId="ADAL" clId="{06951507-7357-46B7-909F-136B92BB394C}" dt="2024-10-01T16:11:06.968" v="1238" actId="1076"/>
        <pc:sldMkLst>
          <pc:docMk/>
          <pc:sldMk cId="1122140037" sldId="664"/>
        </pc:sldMkLst>
        <pc:picChg chg="mod">
          <ac:chgData name="Qichao Ji" userId="9d69ae0b-2227-420b-a205-4847c3178ffc" providerId="ADAL" clId="{06951507-7357-46B7-909F-136B92BB394C}" dt="2024-10-01T16:10:56.952" v="1236" actId="1076"/>
          <ac:picMkLst>
            <pc:docMk/>
            <pc:sldMk cId="1122140037" sldId="664"/>
            <ac:picMk id="5" creationId="{3CF7D542-4D6A-4D91-881D-B2EB15723DA4}"/>
          </ac:picMkLst>
        </pc:picChg>
        <pc:picChg chg="mod">
          <ac:chgData name="Qichao Ji" userId="9d69ae0b-2227-420b-a205-4847c3178ffc" providerId="ADAL" clId="{06951507-7357-46B7-909F-136B92BB394C}" dt="2024-10-01T16:11:06.968" v="1238" actId="1076"/>
          <ac:picMkLst>
            <pc:docMk/>
            <pc:sldMk cId="1122140037" sldId="664"/>
            <ac:picMk id="6" creationId="{F2ECB8DE-9572-4937-850A-370822FEA5D6}"/>
          </ac:picMkLst>
        </pc:picChg>
        <pc:picChg chg="mod">
          <ac:chgData name="Qichao Ji" userId="9d69ae0b-2227-420b-a205-4847c3178ffc" providerId="ADAL" clId="{06951507-7357-46B7-909F-136B92BB394C}" dt="2024-10-01T16:11:03.976" v="1237" actId="1076"/>
          <ac:picMkLst>
            <pc:docMk/>
            <pc:sldMk cId="1122140037" sldId="664"/>
            <ac:picMk id="7" creationId="{09B7547F-0E4F-449F-9B45-41ECB1C8AF2F}"/>
          </ac:picMkLst>
        </pc:picChg>
      </pc:sldChg>
      <pc:sldChg chg="addSp delSp modSp mod setBg modNotesTx">
        <pc:chgData name="Qichao Ji" userId="9d69ae0b-2227-420b-a205-4847c3178ffc" providerId="ADAL" clId="{06951507-7357-46B7-909F-136B92BB394C}" dt="2024-10-01T16:37:39.346" v="1809" actId="1076"/>
        <pc:sldMkLst>
          <pc:docMk/>
          <pc:sldMk cId="1765562304" sldId="669"/>
        </pc:sldMkLst>
        <pc:spChg chg="mod">
          <ac:chgData name="Qichao Ji" userId="9d69ae0b-2227-420b-a205-4847c3178ffc" providerId="ADAL" clId="{06951507-7357-46B7-909F-136B92BB394C}" dt="2024-10-01T16:37:20.997" v="1796" actId="26606"/>
          <ac:spMkLst>
            <pc:docMk/>
            <pc:sldMk cId="1765562304" sldId="669"/>
            <ac:spMk id="2" creationId="{9E0006B5-9DB5-4633-8FC0-BBC3DA5D3F77}"/>
          </ac:spMkLst>
        </pc:spChg>
        <pc:spChg chg="mod">
          <ac:chgData name="Qichao Ji" userId="9d69ae0b-2227-420b-a205-4847c3178ffc" providerId="ADAL" clId="{06951507-7357-46B7-909F-136B92BB394C}" dt="2024-10-01T16:37:39.346" v="1809" actId="1076"/>
          <ac:spMkLst>
            <pc:docMk/>
            <pc:sldMk cId="1765562304" sldId="669"/>
            <ac:spMk id="3" creationId="{6AA86C87-8D4D-456F-A8AE-2C076CD0154C}"/>
          </ac:spMkLst>
        </pc:spChg>
        <pc:spChg chg="add del">
          <ac:chgData name="Qichao Ji" userId="9d69ae0b-2227-420b-a205-4847c3178ffc" providerId="ADAL" clId="{06951507-7357-46B7-909F-136B92BB394C}" dt="2024-10-01T16:37:20.997" v="1796" actId="26606"/>
          <ac:spMkLst>
            <pc:docMk/>
            <pc:sldMk cId="1765562304" sldId="669"/>
            <ac:spMk id="8" creationId="{09588DA8-065E-4F6F-8EFD-43104AB2E0CF}"/>
          </ac:spMkLst>
        </pc:spChg>
        <pc:spChg chg="add del">
          <ac:chgData name="Qichao Ji" userId="9d69ae0b-2227-420b-a205-4847c3178ffc" providerId="ADAL" clId="{06951507-7357-46B7-909F-136B92BB394C}" dt="2024-10-01T16:37:20.997" v="1796" actId="26606"/>
          <ac:spMkLst>
            <pc:docMk/>
            <pc:sldMk cId="1765562304" sldId="669"/>
            <ac:spMk id="10" creationId="{C4285719-470E-454C-AF62-8323075F1F5B}"/>
          </ac:spMkLst>
        </pc:spChg>
        <pc:spChg chg="add del">
          <ac:chgData name="Qichao Ji" userId="9d69ae0b-2227-420b-a205-4847c3178ffc" providerId="ADAL" clId="{06951507-7357-46B7-909F-136B92BB394C}" dt="2024-10-01T16:37:20.997" v="1796" actId="26606"/>
          <ac:spMkLst>
            <pc:docMk/>
            <pc:sldMk cId="1765562304" sldId="669"/>
            <ac:spMk id="12" creationId="{CD9FE4EF-C4D8-49A0-B2FF-81D8DB7D8A24}"/>
          </ac:spMkLst>
        </pc:spChg>
        <pc:spChg chg="add del">
          <ac:chgData name="Qichao Ji" userId="9d69ae0b-2227-420b-a205-4847c3178ffc" providerId="ADAL" clId="{06951507-7357-46B7-909F-136B92BB394C}" dt="2024-10-01T16:37:20.997" v="1796" actId="26606"/>
          <ac:spMkLst>
            <pc:docMk/>
            <pc:sldMk cId="1765562304" sldId="669"/>
            <ac:spMk id="14" creationId="{4300840D-0A0B-4512-BACA-B439D5B9C57C}"/>
          </ac:spMkLst>
        </pc:spChg>
        <pc:spChg chg="add del">
          <ac:chgData name="Qichao Ji" userId="9d69ae0b-2227-420b-a205-4847c3178ffc" providerId="ADAL" clId="{06951507-7357-46B7-909F-136B92BB394C}" dt="2024-10-01T16:37:20.997" v="1796" actId="26606"/>
          <ac:spMkLst>
            <pc:docMk/>
            <pc:sldMk cId="1765562304" sldId="669"/>
            <ac:spMk id="16" creationId="{D2B78728-A580-49A7-84F9-6EF6F583ADE0}"/>
          </ac:spMkLst>
        </pc:spChg>
        <pc:spChg chg="add del">
          <ac:chgData name="Qichao Ji" userId="9d69ae0b-2227-420b-a205-4847c3178ffc" providerId="ADAL" clId="{06951507-7357-46B7-909F-136B92BB394C}" dt="2024-10-01T16:37:20.997" v="1796" actId="26606"/>
          <ac:spMkLst>
            <pc:docMk/>
            <pc:sldMk cId="1765562304" sldId="669"/>
            <ac:spMk id="18" creationId="{38FAA1A1-D861-433F-88FA-1E9D6FD31D11}"/>
          </ac:spMkLst>
        </pc:spChg>
        <pc:spChg chg="add del">
          <ac:chgData name="Qichao Ji" userId="9d69ae0b-2227-420b-a205-4847c3178ffc" providerId="ADAL" clId="{06951507-7357-46B7-909F-136B92BB394C}" dt="2024-10-01T16:37:20.997" v="1796" actId="26606"/>
          <ac:spMkLst>
            <pc:docMk/>
            <pc:sldMk cId="1765562304" sldId="669"/>
            <ac:spMk id="20" creationId="{8D71EDA1-87BF-4D5D-AB79-F346FD19278A}"/>
          </ac:spMkLst>
        </pc:spChg>
        <pc:spChg chg="add">
          <ac:chgData name="Qichao Ji" userId="9d69ae0b-2227-420b-a205-4847c3178ffc" providerId="ADAL" clId="{06951507-7357-46B7-909F-136B92BB394C}" dt="2024-10-01T16:37:20.997" v="1796" actId="26606"/>
          <ac:spMkLst>
            <pc:docMk/>
            <pc:sldMk cId="1765562304" sldId="669"/>
            <ac:spMk id="25" creationId="{1B15ED52-F352-441B-82BF-E0EA34836D08}"/>
          </ac:spMkLst>
        </pc:spChg>
        <pc:spChg chg="add">
          <ac:chgData name="Qichao Ji" userId="9d69ae0b-2227-420b-a205-4847c3178ffc" providerId="ADAL" clId="{06951507-7357-46B7-909F-136B92BB394C}" dt="2024-10-01T16:37:20.997" v="1796" actId="26606"/>
          <ac:spMkLst>
            <pc:docMk/>
            <pc:sldMk cId="1765562304" sldId="669"/>
            <ac:spMk id="27" creationId="{3B2E3793-BFE6-45A2-9B7B-E18844431C99}"/>
          </ac:spMkLst>
        </pc:spChg>
        <pc:spChg chg="add">
          <ac:chgData name="Qichao Ji" userId="9d69ae0b-2227-420b-a205-4847c3178ffc" providerId="ADAL" clId="{06951507-7357-46B7-909F-136B92BB394C}" dt="2024-10-01T16:37:20.997" v="1796" actId="26606"/>
          <ac:spMkLst>
            <pc:docMk/>
            <pc:sldMk cId="1765562304" sldId="669"/>
            <ac:spMk id="29" creationId="{BC4C4868-CB8F-4AF9-9CDB-8108F2C19B67}"/>
          </ac:spMkLst>
        </pc:spChg>
        <pc:spChg chg="add">
          <ac:chgData name="Qichao Ji" userId="9d69ae0b-2227-420b-a205-4847c3178ffc" providerId="ADAL" clId="{06951507-7357-46B7-909F-136B92BB394C}" dt="2024-10-01T16:37:20.997" v="1796" actId="26606"/>
          <ac:spMkLst>
            <pc:docMk/>
            <pc:sldMk cId="1765562304" sldId="669"/>
            <ac:spMk id="31" creationId="{375E0459-6403-40CD-989D-56A4407CA12E}"/>
          </ac:spMkLst>
        </pc:spChg>
        <pc:spChg chg="add">
          <ac:chgData name="Qichao Ji" userId="9d69ae0b-2227-420b-a205-4847c3178ffc" providerId="ADAL" clId="{06951507-7357-46B7-909F-136B92BB394C}" dt="2024-10-01T16:37:20.997" v="1796" actId="26606"/>
          <ac:spMkLst>
            <pc:docMk/>
            <pc:sldMk cId="1765562304" sldId="669"/>
            <ac:spMk id="33" creationId="{53E5B1A8-3AC9-4BD1-9BBC-78CA94F2D1BA}"/>
          </ac:spMkLst>
        </pc:spChg>
      </pc:sldChg>
      <pc:sldChg chg="modSp mod modNotesTx">
        <pc:chgData name="Qichao Ji" userId="9d69ae0b-2227-420b-a205-4847c3178ffc" providerId="ADAL" clId="{06951507-7357-46B7-909F-136B92BB394C}" dt="2024-10-01T16:10:38.480" v="1235" actId="1076"/>
        <pc:sldMkLst>
          <pc:docMk/>
          <pc:sldMk cId="970852434" sldId="679"/>
        </pc:sldMkLst>
        <pc:spChg chg="mod">
          <ac:chgData name="Qichao Ji" userId="9d69ae0b-2227-420b-a205-4847c3178ffc" providerId="ADAL" clId="{06951507-7357-46B7-909F-136B92BB394C}" dt="2024-10-01T16:10:31.088" v="1233" actId="1076"/>
          <ac:spMkLst>
            <pc:docMk/>
            <pc:sldMk cId="970852434" sldId="679"/>
            <ac:spMk id="10" creationId="{0EB01783-1EF3-4487-A623-FD6B738FA96A}"/>
          </ac:spMkLst>
        </pc:spChg>
        <pc:spChg chg="mod">
          <ac:chgData name="Qichao Ji" userId="9d69ae0b-2227-420b-a205-4847c3178ffc" providerId="ADAL" clId="{06951507-7357-46B7-909F-136B92BB394C}" dt="2024-10-01T16:10:38.480" v="1235" actId="1076"/>
          <ac:spMkLst>
            <pc:docMk/>
            <pc:sldMk cId="970852434" sldId="679"/>
            <ac:spMk id="15" creationId="{A0974678-1FDB-42F5-97D3-0B3E0FFFDC44}"/>
          </ac:spMkLst>
        </pc:spChg>
        <pc:spChg chg="mod">
          <ac:chgData name="Qichao Ji" userId="9d69ae0b-2227-420b-a205-4847c3178ffc" providerId="ADAL" clId="{06951507-7357-46B7-909F-136B92BB394C}" dt="2024-10-01T16:10:27.696" v="1232" actId="1076"/>
          <ac:spMkLst>
            <pc:docMk/>
            <pc:sldMk cId="970852434" sldId="679"/>
            <ac:spMk id="16" creationId="{71FE06D0-6034-4C0E-A9D7-3830F3D9E8D5}"/>
          </ac:spMkLst>
        </pc:spChg>
        <pc:picChg chg="mod">
          <ac:chgData name="Qichao Ji" userId="9d69ae0b-2227-420b-a205-4847c3178ffc" providerId="ADAL" clId="{06951507-7357-46B7-909F-136B92BB394C}" dt="2024-10-01T16:10:20.855" v="1230" actId="1076"/>
          <ac:picMkLst>
            <pc:docMk/>
            <pc:sldMk cId="970852434" sldId="679"/>
            <ac:picMk id="1028" creationId="{A411C93C-95EA-4757-AAAE-9856DE022652}"/>
          </ac:picMkLst>
        </pc:picChg>
        <pc:cxnChg chg="mod">
          <ac:chgData name="Qichao Ji" userId="9d69ae0b-2227-420b-a205-4847c3178ffc" providerId="ADAL" clId="{06951507-7357-46B7-909F-136B92BB394C}" dt="2024-10-01T16:10:23.984" v="1231" actId="1076"/>
          <ac:cxnSpMkLst>
            <pc:docMk/>
            <pc:sldMk cId="970852434" sldId="679"/>
            <ac:cxnSpMk id="6" creationId="{4999EB62-0F85-443A-B616-CDA342AEB457}"/>
          </ac:cxnSpMkLst>
        </pc:cxnChg>
        <pc:cxnChg chg="mod">
          <ac:chgData name="Qichao Ji" userId="9d69ae0b-2227-420b-a205-4847c3178ffc" providerId="ADAL" clId="{06951507-7357-46B7-909F-136B92BB394C}" dt="2024-10-01T16:10:35.177" v="1234" actId="1076"/>
          <ac:cxnSpMkLst>
            <pc:docMk/>
            <pc:sldMk cId="970852434" sldId="679"/>
            <ac:cxnSpMk id="13" creationId="{63CBE94B-4DF0-49B3-A79A-3D81747E046A}"/>
          </ac:cxnSpMkLst>
        </pc:cxnChg>
      </pc:sldChg>
      <pc:sldChg chg="addSp delSp modSp add mod modClrScheme delDesignElem chgLayout">
        <pc:chgData name="Qichao Ji" userId="9d69ae0b-2227-420b-a205-4847c3178ffc" providerId="ADAL" clId="{06951507-7357-46B7-909F-136B92BB394C}" dt="2024-10-01T16:28:38.562" v="1656" actId="1076"/>
        <pc:sldMkLst>
          <pc:docMk/>
          <pc:sldMk cId="800300461" sldId="680"/>
        </pc:sldMkLst>
        <pc:spChg chg="add del mod ord">
          <ac:chgData name="Qichao Ji" userId="9d69ae0b-2227-420b-a205-4847c3178ffc" providerId="ADAL" clId="{06951507-7357-46B7-909F-136B92BB394C}" dt="2024-10-01T16:27:14.977" v="1631" actId="700"/>
          <ac:spMkLst>
            <pc:docMk/>
            <pc:sldMk cId="800300461" sldId="680"/>
            <ac:spMk id="2" creationId="{FC11463D-3366-159E-E0CD-A2A4B23D6C0B}"/>
          </ac:spMkLst>
        </pc:spChg>
        <pc:spChg chg="add del mod ord">
          <ac:chgData name="Qichao Ji" userId="9d69ae0b-2227-420b-a205-4847c3178ffc" providerId="ADAL" clId="{06951507-7357-46B7-909F-136B92BB394C}" dt="2024-10-01T16:27:14.977" v="1631" actId="700"/>
          <ac:spMkLst>
            <pc:docMk/>
            <pc:sldMk cId="800300461" sldId="680"/>
            <ac:spMk id="3" creationId="{19FB13A1-E047-80EE-59AE-4A196418F3EE}"/>
          </ac:spMkLst>
        </pc:spChg>
        <pc:spChg chg="add del mod ord">
          <ac:chgData name="Qichao Ji" userId="9d69ae0b-2227-420b-a205-4847c3178ffc" providerId="ADAL" clId="{06951507-7357-46B7-909F-136B92BB394C}" dt="2024-10-01T16:27:14.977" v="1631" actId="700"/>
          <ac:spMkLst>
            <pc:docMk/>
            <pc:sldMk cId="800300461" sldId="680"/>
            <ac:spMk id="4" creationId="{855D14D2-F46F-87BE-D28A-2C8330BECCF2}"/>
          </ac:spMkLst>
        </pc:spChg>
        <pc:spChg chg="add del mod ord">
          <ac:chgData name="Qichao Ji" userId="9d69ae0b-2227-420b-a205-4847c3178ffc" providerId="ADAL" clId="{06951507-7357-46B7-909F-136B92BB394C}" dt="2024-10-01T16:27:14.977" v="1631" actId="700"/>
          <ac:spMkLst>
            <pc:docMk/>
            <pc:sldMk cId="800300461" sldId="680"/>
            <ac:spMk id="5" creationId="{ED017EEE-F01F-01CB-9381-29E095C6A077}"/>
          </ac:spMkLst>
        </pc:spChg>
        <pc:spChg chg="add mod">
          <ac:chgData name="Qichao Ji" userId="9d69ae0b-2227-420b-a205-4847c3178ffc" providerId="ADAL" clId="{06951507-7357-46B7-909F-136B92BB394C}" dt="2024-10-01T16:28:07.234" v="1650" actId="14100"/>
          <ac:spMkLst>
            <pc:docMk/>
            <pc:sldMk cId="800300461" sldId="680"/>
            <ac:spMk id="6" creationId="{277D8EAA-7323-A72A-73E5-99D734331090}"/>
          </ac:spMkLst>
        </pc:spChg>
        <pc:spChg chg="add mod">
          <ac:chgData name="Qichao Ji" userId="9d69ae0b-2227-420b-a205-4847c3178ffc" providerId="ADAL" clId="{06951507-7357-46B7-909F-136B92BB394C}" dt="2024-10-01T16:28:19.217" v="1652" actId="404"/>
          <ac:spMkLst>
            <pc:docMk/>
            <pc:sldMk cId="800300461" sldId="680"/>
            <ac:spMk id="7" creationId="{A4F38524-8382-4E7E-A387-B781A8591047}"/>
          </ac:spMkLst>
        </pc:spChg>
        <pc:spChg chg="add mod">
          <ac:chgData name="Qichao Ji" userId="9d69ae0b-2227-420b-a205-4847c3178ffc" providerId="ADAL" clId="{06951507-7357-46B7-909F-136B92BB394C}" dt="2024-10-01T16:28:31.770" v="1655" actId="1076"/>
          <ac:spMkLst>
            <pc:docMk/>
            <pc:sldMk cId="800300461" sldId="680"/>
            <ac:spMk id="8" creationId="{7F82F776-5CE7-8D28-04F5-D5FEA53A8BFC}"/>
          </ac:spMkLst>
        </pc:spChg>
        <pc:spChg chg="add mod">
          <ac:chgData name="Qichao Ji" userId="9d69ae0b-2227-420b-a205-4847c3178ffc" providerId="ADAL" clId="{06951507-7357-46B7-909F-136B92BB394C}" dt="2024-10-01T16:28:38.562" v="1656" actId="1076"/>
          <ac:spMkLst>
            <pc:docMk/>
            <pc:sldMk cId="800300461" sldId="680"/>
            <ac:spMk id="9" creationId="{8FC99E6B-953D-6911-170A-43E2CC977A6E}"/>
          </ac:spMkLst>
        </pc:spChg>
        <pc:spChg chg="mod ord">
          <ac:chgData name="Qichao Ji" userId="9d69ae0b-2227-420b-a205-4847c3178ffc" providerId="ADAL" clId="{06951507-7357-46B7-909F-136B92BB394C}" dt="2024-10-01T16:27:14.977" v="1631" actId="700"/>
          <ac:spMkLst>
            <pc:docMk/>
            <pc:sldMk cId="800300461" sldId="680"/>
            <ac:spMk id="13314" creationId="{135E414C-F613-4F49-8F21-5AE427067029}"/>
          </ac:spMkLst>
        </pc:spChg>
        <pc:spChg chg="add del mod ord">
          <ac:chgData name="Qichao Ji" userId="9d69ae0b-2227-420b-a205-4847c3178ffc" providerId="ADAL" clId="{06951507-7357-46B7-909F-136B92BB394C}" dt="2024-10-01T16:27:21.281" v="1632" actId="478"/>
          <ac:spMkLst>
            <pc:docMk/>
            <pc:sldMk cId="800300461" sldId="680"/>
            <ac:spMk id="13315" creationId="{E711D956-D93A-0F4C-95E7-E2F298A2ACA2}"/>
          </ac:spMkLst>
        </pc:spChg>
        <pc:spChg chg="add del">
          <ac:chgData name="Qichao Ji" userId="9d69ae0b-2227-420b-a205-4847c3178ffc" providerId="ADAL" clId="{06951507-7357-46B7-909F-136B92BB394C}" dt="2024-10-01T16:27:14.977" v="1631" actId="700"/>
          <ac:spMkLst>
            <pc:docMk/>
            <pc:sldMk cId="800300461" sldId="680"/>
            <ac:spMk id="13320" creationId="{1B15ED52-F352-441B-82BF-E0EA34836D08}"/>
          </ac:spMkLst>
        </pc:spChg>
        <pc:spChg chg="add del">
          <ac:chgData name="Qichao Ji" userId="9d69ae0b-2227-420b-a205-4847c3178ffc" providerId="ADAL" clId="{06951507-7357-46B7-909F-136B92BB394C}" dt="2024-10-01T16:27:14.977" v="1631" actId="700"/>
          <ac:spMkLst>
            <pc:docMk/>
            <pc:sldMk cId="800300461" sldId="680"/>
            <ac:spMk id="13322" creationId="{3B2E3793-BFE6-45A2-9B7B-E18844431C99}"/>
          </ac:spMkLst>
        </pc:spChg>
        <pc:spChg chg="add del">
          <ac:chgData name="Qichao Ji" userId="9d69ae0b-2227-420b-a205-4847c3178ffc" providerId="ADAL" clId="{06951507-7357-46B7-909F-136B92BB394C}" dt="2024-10-01T16:27:14.977" v="1631" actId="700"/>
          <ac:spMkLst>
            <pc:docMk/>
            <pc:sldMk cId="800300461" sldId="680"/>
            <ac:spMk id="13324" creationId="{BC4C4868-CB8F-4AF9-9CDB-8108F2C19B67}"/>
          </ac:spMkLst>
        </pc:spChg>
        <pc:spChg chg="add del">
          <ac:chgData name="Qichao Ji" userId="9d69ae0b-2227-420b-a205-4847c3178ffc" providerId="ADAL" clId="{06951507-7357-46B7-909F-136B92BB394C}" dt="2024-10-01T16:27:14.977" v="1631" actId="700"/>
          <ac:spMkLst>
            <pc:docMk/>
            <pc:sldMk cId="800300461" sldId="680"/>
            <ac:spMk id="13326" creationId="{375E0459-6403-40CD-989D-56A4407CA12E}"/>
          </ac:spMkLst>
        </pc:spChg>
        <pc:spChg chg="add del">
          <ac:chgData name="Qichao Ji" userId="9d69ae0b-2227-420b-a205-4847c3178ffc" providerId="ADAL" clId="{06951507-7357-46B7-909F-136B92BB394C}" dt="2024-10-01T16:27:14.977" v="1631" actId="700"/>
          <ac:spMkLst>
            <pc:docMk/>
            <pc:sldMk cId="800300461" sldId="680"/>
            <ac:spMk id="13328" creationId="{53E5B1A8-3AC9-4BD1-9BBC-78CA94F2D1BA}"/>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CCF36-7533-45B9-87CC-45824674D1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213D017-6F96-4851-8F7D-D596D078E33B}">
      <dgm:prSet phldrT="[Text]" custT="1"/>
      <dgm:spPr/>
      <dgm:t>
        <a:bodyPr/>
        <a:lstStyle/>
        <a:p>
          <a:r>
            <a:rPr lang="en-US" sz="2000" dirty="0">
              <a:latin typeface="+mn-lt"/>
              <a:cs typeface="Arial" panose="020B0604020202020204" pitchFamily="34" charset="0"/>
            </a:rPr>
            <a:t>Parasites</a:t>
          </a:r>
          <a:endParaRPr lang="en-US" sz="1800" dirty="0">
            <a:latin typeface="+mn-lt"/>
            <a:cs typeface="Arial" panose="020B0604020202020204" pitchFamily="34" charset="0"/>
          </a:endParaRPr>
        </a:p>
      </dgm:t>
    </dgm:pt>
    <dgm:pt modelId="{405215B6-A16B-4967-A366-F079F44F3354}" type="parTrans" cxnId="{82902824-1CC2-42FF-9EA8-532F6C7A0A3C}">
      <dgm:prSet/>
      <dgm:spPr/>
      <dgm:t>
        <a:bodyPr/>
        <a:lstStyle/>
        <a:p>
          <a:endParaRPr lang="en-US" sz="900"/>
        </a:p>
      </dgm:t>
    </dgm:pt>
    <dgm:pt modelId="{52811523-1AC2-48B3-B162-C82F222C16B8}" type="sibTrans" cxnId="{82902824-1CC2-42FF-9EA8-532F6C7A0A3C}">
      <dgm:prSet/>
      <dgm:spPr/>
      <dgm:t>
        <a:bodyPr/>
        <a:lstStyle/>
        <a:p>
          <a:endParaRPr lang="en-US" sz="900"/>
        </a:p>
      </dgm:t>
    </dgm:pt>
    <dgm:pt modelId="{07C6AF17-0FF8-4B40-86D4-83145F5A4824}">
      <dgm:prSet phldrT="[Text]" custT="1"/>
      <dgm:spPr/>
      <dgm:t>
        <a:bodyPr/>
        <a:lstStyle/>
        <a:p>
          <a:r>
            <a:rPr lang="en-US" sz="1600" dirty="0">
              <a:latin typeface="+mn-lt"/>
              <a:cs typeface="Arial" panose="020B0604020202020204" pitchFamily="34" charset="0"/>
            </a:rPr>
            <a:t>Intestinal</a:t>
          </a:r>
          <a:endParaRPr lang="en-US" sz="1400" dirty="0">
            <a:latin typeface="+mn-lt"/>
            <a:cs typeface="Arial" panose="020B0604020202020204" pitchFamily="34" charset="0"/>
          </a:endParaRPr>
        </a:p>
      </dgm:t>
    </dgm:pt>
    <dgm:pt modelId="{1944E763-1454-4B86-8B8A-48DCD2CE7757}" type="parTrans" cxnId="{9DBA87FD-3C93-4F93-92E8-4A7556F97C57}">
      <dgm:prSet/>
      <dgm:spPr/>
      <dgm:t>
        <a:bodyPr/>
        <a:lstStyle/>
        <a:p>
          <a:endParaRPr lang="en-US" sz="900"/>
        </a:p>
      </dgm:t>
    </dgm:pt>
    <dgm:pt modelId="{022060AE-5D19-4277-A2DB-562555B9F105}" type="sibTrans" cxnId="{9DBA87FD-3C93-4F93-92E8-4A7556F97C57}">
      <dgm:prSet/>
      <dgm:spPr/>
      <dgm:t>
        <a:bodyPr/>
        <a:lstStyle/>
        <a:p>
          <a:endParaRPr lang="en-US" sz="900"/>
        </a:p>
      </dgm:t>
    </dgm:pt>
    <dgm:pt modelId="{4B52C50D-96A1-4457-96B8-17938AB2C110}">
      <dgm:prSet phldrT="[Text]" custT="1"/>
      <dgm:spPr/>
      <dgm:t>
        <a:bodyPr/>
        <a:lstStyle/>
        <a:p>
          <a:r>
            <a:rPr lang="en-US" sz="1400" dirty="0">
              <a:latin typeface="+mn-lt"/>
              <a:cs typeface="Arial" panose="020B0604020202020204" pitchFamily="34" charset="0"/>
            </a:rPr>
            <a:t>Protozoa</a:t>
          </a:r>
        </a:p>
      </dgm:t>
    </dgm:pt>
    <dgm:pt modelId="{1C2D2200-85C5-4062-990A-DE4F9899225F}" type="parTrans" cxnId="{47A2A62D-4C25-4CDD-977E-C895CCACE21E}">
      <dgm:prSet/>
      <dgm:spPr/>
      <dgm:t>
        <a:bodyPr/>
        <a:lstStyle/>
        <a:p>
          <a:endParaRPr lang="en-US" sz="900"/>
        </a:p>
      </dgm:t>
    </dgm:pt>
    <dgm:pt modelId="{A63C08E2-4E77-4459-9768-A6069D562624}" type="sibTrans" cxnId="{47A2A62D-4C25-4CDD-977E-C895CCACE21E}">
      <dgm:prSet/>
      <dgm:spPr/>
      <dgm:t>
        <a:bodyPr/>
        <a:lstStyle/>
        <a:p>
          <a:endParaRPr lang="en-US" sz="900"/>
        </a:p>
      </dgm:t>
    </dgm:pt>
    <dgm:pt modelId="{09985FF7-D6D6-4E71-ADA3-913FF3169A5E}">
      <dgm:prSet phldrT="[Text]" custT="1"/>
      <dgm:spPr/>
      <dgm:t>
        <a:bodyPr/>
        <a:lstStyle/>
        <a:p>
          <a:r>
            <a:rPr lang="en-US" sz="1400" dirty="0" err="1">
              <a:latin typeface="+mn-lt"/>
              <a:cs typeface="Arial" panose="020B0604020202020204" pitchFamily="34" charset="0"/>
            </a:rPr>
            <a:t>Helminths</a:t>
          </a:r>
          <a:endParaRPr lang="en-US" sz="1400" dirty="0">
            <a:latin typeface="+mn-lt"/>
            <a:cs typeface="Arial" panose="020B0604020202020204" pitchFamily="34" charset="0"/>
          </a:endParaRPr>
        </a:p>
      </dgm:t>
    </dgm:pt>
    <dgm:pt modelId="{C316727D-C7C3-4B46-A85B-F21EA1346CE2}" type="parTrans" cxnId="{D0947352-50C5-48D1-A48E-7EDA21CE42F7}">
      <dgm:prSet/>
      <dgm:spPr/>
      <dgm:t>
        <a:bodyPr/>
        <a:lstStyle/>
        <a:p>
          <a:endParaRPr lang="en-US" sz="900"/>
        </a:p>
      </dgm:t>
    </dgm:pt>
    <dgm:pt modelId="{2FC9622A-F08D-48C4-8B2A-966070C52EB2}" type="sibTrans" cxnId="{D0947352-50C5-48D1-A48E-7EDA21CE42F7}">
      <dgm:prSet/>
      <dgm:spPr/>
      <dgm:t>
        <a:bodyPr/>
        <a:lstStyle/>
        <a:p>
          <a:endParaRPr lang="en-US" sz="900"/>
        </a:p>
      </dgm:t>
    </dgm:pt>
    <dgm:pt modelId="{69ABB240-0E63-47CC-BD2D-BAEFEF511292}">
      <dgm:prSet phldrT="[Text]" custT="1"/>
      <dgm:spPr/>
      <dgm:t>
        <a:bodyPr/>
        <a:lstStyle/>
        <a:p>
          <a:r>
            <a:rPr lang="en-US" sz="1600" dirty="0" err="1">
              <a:latin typeface="+mn-lt"/>
              <a:cs typeface="Arial" panose="020B0604020202020204" pitchFamily="34" charset="0"/>
            </a:rPr>
            <a:t>Extraintestinal</a:t>
          </a:r>
          <a:endParaRPr lang="en-US" sz="1600" dirty="0">
            <a:latin typeface="+mn-lt"/>
            <a:cs typeface="Arial" panose="020B0604020202020204" pitchFamily="34" charset="0"/>
          </a:endParaRPr>
        </a:p>
      </dgm:t>
    </dgm:pt>
    <dgm:pt modelId="{36125921-561A-4E7C-9AFD-500A95F232D7}" type="parTrans" cxnId="{A52D91E8-5412-4B24-B86E-AC9E4E2013FB}">
      <dgm:prSet/>
      <dgm:spPr/>
      <dgm:t>
        <a:bodyPr/>
        <a:lstStyle/>
        <a:p>
          <a:endParaRPr lang="en-US" sz="900"/>
        </a:p>
      </dgm:t>
    </dgm:pt>
    <dgm:pt modelId="{1EBBAF99-447B-44F8-9208-3B2BBA9A2C28}" type="sibTrans" cxnId="{A52D91E8-5412-4B24-B86E-AC9E4E2013FB}">
      <dgm:prSet/>
      <dgm:spPr/>
      <dgm:t>
        <a:bodyPr/>
        <a:lstStyle/>
        <a:p>
          <a:endParaRPr lang="en-US" sz="900"/>
        </a:p>
      </dgm:t>
    </dgm:pt>
    <dgm:pt modelId="{E4FAE164-20B2-4760-A6AF-ABB231CC9AC9}">
      <dgm:prSet phldrT="[Text]" custT="1"/>
      <dgm:spPr/>
      <dgm:t>
        <a:bodyPr/>
        <a:lstStyle/>
        <a:p>
          <a:r>
            <a:rPr lang="en-US" sz="1400" dirty="0">
              <a:latin typeface="+mn-lt"/>
              <a:cs typeface="Arial" panose="020B0604020202020204" pitchFamily="34" charset="0"/>
            </a:rPr>
            <a:t>Protozoa</a:t>
          </a:r>
        </a:p>
      </dgm:t>
    </dgm:pt>
    <dgm:pt modelId="{C10AA8C1-37B2-435C-BB18-5741948F07F2}" type="parTrans" cxnId="{B4DED6F7-B662-4137-B876-943B7F5DDC6A}">
      <dgm:prSet/>
      <dgm:spPr/>
      <dgm:t>
        <a:bodyPr/>
        <a:lstStyle/>
        <a:p>
          <a:endParaRPr lang="en-US" sz="900"/>
        </a:p>
      </dgm:t>
    </dgm:pt>
    <dgm:pt modelId="{C5798FA0-278A-4EED-9A2C-0E72C57A7DDE}" type="sibTrans" cxnId="{B4DED6F7-B662-4137-B876-943B7F5DDC6A}">
      <dgm:prSet/>
      <dgm:spPr/>
      <dgm:t>
        <a:bodyPr/>
        <a:lstStyle/>
        <a:p>
          <a:endParaRPr lang="en-US" sz="900"/>
        </a:p>
      </dgm:t>
    </dgm:pt>
    <dgm:pt modelId="{A42A360D-440E-4303-A15B-D87859DC0609}">
      <dgm:prSet custT="1"/>
      <dgm:spPr/>
      <dgm:t>
        <a:bodyPr/>
        <a:lstStyle/>
        <a:p>
          <a:r>
            <a:rPr lang="en-US" sz="1400" dirty="0" err="1">
              <a:latin typeface="+mn-lt"/>
              <a:cs typeface="Arial" panose="020B0604020202020204" pitchFamily="34" charset="0"/>
            </a:rPr>
            <a:t>Helminths</a:t>
          </a:r>
          <a:endParaRPr lang="en-US" sz="1000" dirty="0">
            <a:latin typeface="+mn-lt"/>
            <a:cs typeface="Arial" panose="020B0604020202020204" pitchFamily="34" charset="0"/>
          </a:endParaRPr>
        </a:p>
      </dgm:t>
    </dgm:pt>
    <dgm:pt modelId="{488B1D2E-9533-4544-8484-5D82477B96A1}" type="parTrans" cxnId="{1A1948F6-0AFB-40B4-96FB-262BF97C7554}">
      <dgm:prSet/>
      <dgm:spPr/>
      <dgm:t>
        <a:bodyPr/>
        <a:lstStyle/>
        <a:p>
          <a:endParaRPr lang="en-US" sz="900"/>
        </a:p>
      </dgm:t>
    </dgm:pt>
    <dgm:pt modelId="{31776B2D-7D22-4341-AC84-FC5AAC9A37FD}" type="sibTrans" cxnId="{1A1948F6-0AFB-40B4-96FB-262BF97C7554}">
      <dgm:prSet/>
      <dgm:spPr/>
      <dgm:t>
        <a:bodyPr/>
        <a:lstStyle/>
        <a:p>
          <a:endParaRPr lang="en-US" sz="900"/>
        </a:p>
      </dgm:t>
    </dgm:pt>
    <dgm:pt modelId="{3347F6D9-0D69-45C9-9E88-85C7932C3133}">
      <dgm:prSet custT="1"/>
      <dgm:spPr/>
      <dgm:t>
        <a:bodyPr/>
        <a:lstStyle/>
        <a:p>
          <a:r>
            <a:rPr lang="en-US" sz="1400" dirty="0">
              <a:latin typeface="+mn-lt"/>
              <a:cs typeface="Arial" panose="020B0604020202020204" pitchFamily="34" charset="0"/>
            </a:rPr>
            <a:t>Amoeba</a:t>
          </a:r>
        </a:p>
      </dgm:t>
    </dgm:pt>
    <dgm:pt modelId="{34C64407-5FE2-4EB9-BD56-B9036D7A10E5}" type="parTrans" cxnId="{D7BF180A-5F82-40B1-B561-A6EFCB5D8EF2}">
      <dgm:prSet/>
      <dgm:spPr/>
      <dgm:t>
        <a:bodyPr/>
        <a:lstStyle/>
        <a:p>
          <a:endParaRPr lang="en-US" sz="900"/>
        </a:p>
      </dgm:t>
    </dgm:pt>
    <dgm:pt modelId="{E80A35AB-B4BB-4C5E-A050-3A74E588A7A6}" type="sibTrans" cxnId="{D7BF180A-5F82-40B1-B561-A6EFCB5D8EF2}">
      <dgm:prSet/>
      <dgm:spPr/>
      <dgm:t>
        <a:bodyPr/>
        <a:lstStyle/>
        <a:p>
          <a:endParaRPr lang="en-US" sz="900"/>
        </a:p>
      </dgm:t>
    </dgm:pt>
    <dgm:pt modelId="{4E40D9A6-CF43-4272-8D18-BF02BB52289A}">
      <dgm:prSet custT="1"/>
      <dgm:spPr/>
      <dgm:t>
        <a:bodyPr/>
        <a:lstStyle/>
        <a:p>
          <a:r>
            <a:rPr lang="en-US" sz="1400" dirty="0">
              <a:latin typeface="+mn-lt"/>
              <a:cs typeface="Arial" panose="020B0604020202020204" pitchFamily="34" charset="0"/>
            </a:rPr>
            <a:t>Flagellates</a:t>
          </a:r>
        </a:p>
      </dgm:t>
    </dgm:pt>
    <dgm:pt modelId="{59B387E9-4379-4626-B966-7B442BEAE6E0}" type="parTrans" cxnId="{4FBC18AF-6035-45C7-AE32-306181D89034}">
      <dgm:prSet/>
      <dgm:spPr/>
      <dgm:t>
        <a:bodyPr/>
        <a:lstStyle/>
        <a:p>
          <a:endParaRPr lang="en-US" sz="900"/>
        </a:p>
      </dgm:t>
    </dgm:pt>
    <dgm:pt modelId="{07FE2335-45C7-4084-912C-842E6AF9F7A7}" type="sibTrans" cxnId="{4FBC18AF-6035-45C7-AE32-306181D89034}">
      <dgm:prSet/>
      <dgm:spPr/>
      <dgm:t>
        <a:bodyPr/>
        <a:lstStyle/>
        <a:p>
          <a:endParaRPr lang="en-US" sz="900"/>
        </a:p>
      </dgm:t>
    </dgm:pt>
    <dgm:pt modelId="{6136FC97-A001-43EC-A6A4-F994B3812966}">
      <dgm:prSet custT="1"/>
      <dgm:spPr/>
      <dgm:t>
        <a:bodyPr/>
        <a:lstStyle/>
        <a:p>
          <a:r>
            <a:rPr lang="en-US" sz="1400" dirty="0" err="1">
              <a:latin typeface="+mn-lt"/>
              <a:cs typeface="Arial" panose="020B0604020202020204" pitchFamily="34" charset="0"/>
            </a:rPr>
            <a:t>Cilliates</a:t>
          </a:r>
          <a:endParaRPr lang="en-US" sz="1400" dirty="0">
            <a:latin typeface="+mn-lt"/>
            <a:cs typeface="Arial" panose="020B0604020202020204" pitchFamily="34" charset="0"/>
          </a:endParaRPr>
        </a:p>
      </dgm:t>
    </dgm:pt>
    <dgm:pt modelId="{880C1036-D61C-48D7-B64A-5D37B860BB87}" type="parTrans" cxnId="{567B4D5E-3332-4D29-85A6-64E159B6E1FA}">
      <dgm:prSet/>
      <dgm:spPr/>
      <dgm:t>
        <a:bodyPr/>
        <a:lstStyle/>
        <a:p>
          <a:endParaRPr lang="en-US" sz="900"/>
        </a:p>
      </dgm:t>
    </dgm:pt>
    <dgm:pt modelId="{039D0A4D-4BFC-4DF1-9804-AC310084D634}" type="sibTrans" cxnId="{567B4D5E-3332-4D29-85A6-64E159B6E1FA}">
      <dgm:prSet/>
      <dgm:spPr/>
      <dgm:t>
        <a:bodyPr/>
        <a:lstStyle/>
        <a:p>
          <a:endParaRPr lang="en-US" sz="900"/>
        </a:p>
      </dgm:t>
    </dgm:pt>
    <dgm:pt modelId="{718A3D6D-F224-493B-8304-C248B49CE807}">
      <dgm:prSet custT="1"/>
      <dgm:spPr/>
      <dgm:t>
        <a:bodyPr/>
        <a:lstStyle/>
        <a:p>
          <a:r>
            <a:rPr lang="en-US" sz="1400" dirty="0" err="1">
              <a:latin typeface="+mn-lt"/>
              <a:cs typeface="Arial" panose="020B0604020202020204" pitchFamily="34" charset="0"/>
            </a:rPr>
            <a:t>Sporozoa</a:t>
          </a:r>
          <a:endParaRPr lang="en-US" sz="1400" dirty="0">
            <a:latin typeface="+mn-lt"/>
            <a:cs typeface="Arial" panose="020B0604020202020204" pitchFamily="34" charset="0"/>
          </a:endParaRPr>
        </a:p>
      </dgm:t>
    </dgm:pt>
    <dgm:pt modelId="{9925ACD9-376D-4342-A011-CB7A1066B255}" type="parTrans" cxnId="{82A11AF1-85A4-4F40-93F8-2FAA265137F4}">
      <dgm:prSet/>
      <dgm:spPr/>
      <dgm:t>
        <a:bodyPr/>
        <a:lstStyle/>
        <a:p>
          <a:endParaRPr lang="en-US" sz="900"/>
        </a:p>
      </dgm:t>
    </dgm:pt>
    <dgm:pt modelId="{5FAF5C0B-988B-49F4-A37C-CD5552971E65}" type="sibTrans" cxnId="{82A11AF1-85A4-4F40-93F8-2FAA265137F4}">
      <dgm:prSet/>
      <dgm:spPr/>
      <dgm:t>
        <a:bodyPr/>
        <a:lstStyle/>
        <a:p>
          <a:endParaRPr lang="en-US" sz="900"/>
        </a:p>
      </dgm:t>
    </dgm:pt>
    <dgm:pt modelId="{83D1F89A-DE60-4C07-8DCF-B01CDD68DCB8}">
      <dgm:prSet phldrT="[Text]" custT="1"/>
      <dgm:spPr/>
      <dgm:t>
        <a:bodyPr/>
        <a:lstStyle/>
        <a:p>
          <a:r>
            <a:rPr lang="en-US" sz="1400" dirty="0">
              <a:latin typeface="+mn-lt"/>
              <a:cs typeface="Arial" panose="020B0604020202020204" pitchFamily="34" charset="0"/>
            </a:rPr>
            <a:t>Nematodes</a:t>
          </a:r>
        </a:p>
      </dgm:t>
    </dgm:pt>
    <dgm:pt modelId="{A6F46954-9157-475E-B4C3-212F4E0C8C00}" type="parTrans" cxnId="{54AB369B-BAA9-47DE-BF78-EF33B378724D}">
      <dgm:prSet/>
      <dgm:spPr/>
      <dgm:t>
        <a:bodyPr/>
        <a:lstStyle/>
        <a:p>
          <a:endParaRPr lang="en-US" sz="900"/>
        </a:p>
      </dgm:t>
    </dgm:pt>
    <dgm:pt modelId="{5E506921-8DEA-467D-AFC1-A207DB24D18D}" type="sibTrans" cxnId="{54AB369B-BAA9-47DE-BF78-EF33B378724D}">
      <dgm:prSet/>
      <dgm:spPr/>
      <dgm:t>
        <a:bodyPr/>
        <a:lstStyle/>
        <a:p>
          <a:endParaRPr lang="en-US" sz="900"/>
        </a:p>
      </dgm:t>
    </dgm:pt>
    <dgm:pt modelId="{402C19B2-3EA9-4E11-A2D1-D5D47112D99C}">
      <dgm:prSet phldrT="[Text]" custT="1"/>
      <dgm:spPr/>
      <dgm:t>
        <a:bodyPr/>
        <a:lstStyle/>
        <a:p>
          <a:r>
            <a:rPr lang="en-US" sz="1400" dirty="0" err="1">
              <a:latin typeface="+mn-lt"/>
              <a:cs typeface="Arial" panose="020B0604020202020204" pitchFamily="34" charset="0"/>
            </a:rPr>
            <a:t>Cestodes</a:t>
          </a:r>
          <a:endParaRPr lang="en-US" sz="1400" dirty="0">
            <a:latin typeface="+mn-lt"/>
            <a:cs typeface="Arial" panose="020B0604020202020204" pitchFamily="34" charset="0"/>
          </a:endParaRPr>
        </a:p>
      </dgm:t>
    </dgm:pt>
    <dgm:pt modelId="{2DC12044-512E-4C99-A332-F5BC269CECE6}" type="parTrans" cxnId="{F0139A52-3DC6-4DEE-9EAC-4424ED348018}">
      <dgm:prSet/>
      <dgm:spPr/>
      <dgm:t>
        <a:bodyPr/>
        <a:lstStyle/>
        <a:p>
          <a:endParaRPr lang="en-US" sz="900"/>
        </a:p>
      </dgm:t>
    </dgm:pt>
    <dgm:pt modelId="{9E98B111-2C4A-428E-9E80-AAC1AD440504}" type="sibTrans" cxnId="{F0139A52-3DC6-4DEE-9EAC-4424ED348018}">
      <dgm:prSet/>
      <dgm:spPr/>
      <dgm:t>
        <a:bodyPr/>
        <a:lstStyle/>
        <a:p>
          <a:endParaRPr lang="en-US" sz="900"/>
        </a:p>
      </dgm:t>
    </dgm:pt>
    <dgm:pt modelId="{31F68CD3-2A09-4228-8A18-216270F0E623}">
      <dgm:prSet phldrT="[Text]" custT="1"/>
      <dgm:spPr/>
      <dgm:t>
        <a:bodyPr/>
        <a:lstStyle/>
        <a:p>
          <a:r>
            <a:rPr lang="en-US" sz="1400" dirty="0" err="1">
              <a:latin typeface="+mn-lt"/>
              <a:cs typeface="Arial" panose="020B0604020202020204" pitchFamily="34" charset="0"/>
            </a:rPr>
            <a:t>Trematodes</a:t>
          </a:r>
          <a:endParaRPr lang="en-US" sz="1400" dirty="0">
            <a:latin typeface="+mn-lt"/>
            <a:cs typeface="Arial" panose="020B0604020202020204" pitchFamily="34" charset="0"/>
          </a:endParaRPr>
        </a:p>
      </dgm:t>
    </dgm:pt>
    <dgm:pt modelId="{C1B21982-F291-4C51-BB7E-D438A737C80D}" type="parTrans" cxnId="{801A0CFD-E36D-4D75-B60B-924E6CE7698F}">
      <dgm:prSet/>
      <dgm:spPr/>
      <dgm:t>
        <a:bodyPr/>
        <a:lstStyle/>
        <a:p>
          <a:endParaRPr lang="en-US" sz="900"/>
        </a:p>
      </dgm:t>
    </dgm:pt>
    <dgm:pt modelId="{58A87DC2-4B58-4209-B7A7-2D03F019E841}" type="sibTrans" cxnId="{801A0CFD-E36D-4D75-B60B-924E6CE7698F}">
      <dgm:prSet/>
      <dgm:spPr/>
      <dgm:t>
        <a:bodyPr/>
        <a:lstStyle/>
        <a:p>
          <a:endParaRPr lang="en-US" sz="900"/>
        </a:p>
      </dgm:t>
    </dgm:pt>
    <dgm:pt modelId="{FBE9B238-4745-4ACE-A60B-2B0DE2E0025C}">
      <dgm:prSet custT="1"/>
      <dgm:spPr/>
      <dgm:t>
        <a:bodyPr/>
        <a:lstStyle/>
        <a:p>
          <a:r>
            <a:rPr lang="en-US" sz="1400" dirty="0">
              <a:latin typeface="+mn-lt"/>
              <a:cs typeface="Arial" panose="020B0604020202020204" pitchFamily="34" charset="0"/>
            </a:rPr>
            <a:t>Nematodes</a:t>
          </a:r>
        </a:p>
      </dgm:t>
    </dgm:pt>
    <dgm:pt modelId="{ED853BA9-DC58-408B-B6C1-99740FFE21FD}" type="parTrans" cxnId="{915BDC4E-505C-47CA-B6E5-9C906257311D}">
      <dgm:prSet/>
      <dgm:spPr/>
      <dgm:t>
        <a:bodyPr/>
        <a:lstStyle/>
        <a:p>
          <a:endParaRPr lang="en-US" sz="900"/>
        </a:p>
      </dgm:t>
    </dgm:pt>
    <dgm:pt modelId="{DBD3B121-23B3-4E96-B40C-3823787A10A0}" type="sibTrans" cxnId="{915BDC4E-505C-47CA-B6E5-9C906257311D}">
      <dgm:prSet/>
      <dgm:spPr/>
      <dgm:t>
        <a:bodyPr/>
        <a:lstStyle/>
        <a:p>
          <a:endParaRPr lang="en-US" sz="900"/>
        </a:p>
      </dgm:t>
    </dgm:pt>
    <dgm:pt modelId="{20B4C3D2-0547-4629-B861-65365BAEF483}">
      <dgm:prSet custT="1"/>
      <dgm:spPr/>
      <dgm:t>
        <a:bodyPr/>
        <a:lstStyle/>
        <a:p>
          <a:r>
            <a:rPr lang="en-US" sz="1400" dirty="0" err="1">
              <a:latin typeface="+mn-lt"/>
              <a:cs typeface="Arial" panose="020B0604020202020204" pitchFamily="34" charset="0"/>
            </a:rPr>
            <a:t>Cestodes</a:t>
          </a:r>
          <a:endParaRPr lang="en-US" sz="1400" dirty="0">
            <a:latin typeface="+mn-lt"/>
            <a:cs typeface="Arial" panose="020B0604020202020204" pitchFamily="34" charset="0"/>
          </a:endParaRPr>
        </a:p>
      </dgm:t>
    </dgm:pt>
    <dgm:pt modelId="{B2D6C6B7-8BDE-43F2-A473-98EC20F94548}" type="parTrans" cxnId="{26717FDC-D308-494A-B71C-590164C15100}">
      <dgm:prSet/>
      <dgm:spPr/>
      <dgm:t>
        <a:bodyPr/>
        <a:lstStyle/>
        <a:p>
          <a:endParaRPr lang="en-US" sz="900"/>
        </a:p>
      </dgm:t>
    </dgm:pt>
    <dgm:pt modelId="{2705CD67-53EA-43FB-A707-3177431D7A3F}" type="sibTrans" cxnId="{26717FDC-D308-494A-B71C-590164C15100}">
      <dgm:prSet/>
      <dgm:spPr/>
      <dgm:t>
        <a:bodyPr/>
        <a:lstStyle/>
        <a:p>
          <a:endParaRPr lang="en-US" sz="900"/>
        </a:p>
      </dgm:t>
    </dgm:pt>
    <dgm:pt modelId="{765FF845-4A1F-40A1-933A-28FB6CA027F5}" type="pres">
      <dgm:prSet presAssocID="{DABCCF36-7533-45B9-87CC-45824674D1FC}" presName="hierChild1" presStyleCnt="0">
        <dgm:presLayoutVars>
          <dgm:chPref val="1"/>
          <dgm:dir/>
          <dgm:animOne val="branch"/>
          <dgm:animLvl val="lvl"/>
          <dgm:resizeHandles/>
        </dgm:presLayoutVars>
      </dgm:prSet>
      <dgm:spPr/>
    </dgm:pt>
    <dgm:pt modelId="{0F88FB3F-657D-4830-B930-FC7EEBB3B672}" type="pres">
      <dgm:prSet presAssocID="{9213D017-6F96-4851-8F7D-D596D078E33B}" presName="hierRoot1" presStyleCnt="0"/>
      <dgm:spPr/>
    </dgm:pt>
    <dgm:pt modelId="{64D52B4D-CD23-4281-BE36-4A75422A5807}" type="pres">
      <dgm:prSet presAssocID="{9213D017-6F96-4851-8F7D-D596D078E33B}" presName="composite" presStyleCnt="0"/>
      <dgm:spPr/>
    </dgm:pt>
    <dgm:pt modelId="{897814CE-E763-4BD6-A47C-BF120738D085}" type="pres">
      <dgm:prSet presAssocID="{9213D017-6F96-4851-8F7D-D596D078E33B}" presName="background" presStyleLbl="node0" presStyleIdx="0" presStyleCnt="1"/>
      <dgm:spPr/>
    </dgm:pt>
    <dgm:pt modelId="{5A18247D-475B-4817-8E3E-7635291D8388}" type="pres">
      <dgm:prSet presAssocID="{9213D017-6F96-4851-8F7D-D596D078E33B}" presName="text" presStyleLbl="fgAcc0" presStyleIdx="0" presStyleCnt="1" custLinFactNeighborY="-9328">
        <dgm:presLayoutVars>
          <dgm:chPref val="3"/>
        </dgm:presLayoutVars>
      </dgm:prSet>
      <dgm:spPr/>
    </dgm:pt>
    <dgm:pt modelId="{0F690420-0E18-4E1F-A3AD-35FABE54D239}" type="pres">
      <dgm:prSet presAssocID="{9213D017-6F96-4851-8F7D-D596D078E33B}" presName="hierChild2" presStyleCnt="0"/>
      <dgm:spPr/>
    </dgm:pt>
    <dgm:pt modelId="{077DD78A-1E0E-458B-85CE-67D54FDB51A3}" type="pres">
      <dgm:prSet presAssocID="{1944E763-1454-4B86-8B8A-48DCD2CE7757}" presName="Name10" presStyleLbl="parChTrans1D2" presStyleIdx="0" presStyleCnt="2"/>
      <dgm:spPr/>
    </dgm:pt>
    <dgm:pt modelId="{17C18BE9-F3BC-45AF-BF4A-8CB33A5AE95A}" type="pres">
      <dgm:prSet presAssocID="{07C6AF17-0FF8-4B40-86D4-83145F5A4824}" presName="hierRoot2" presStyleCnt="0"/>
      <dgm:spPr/>
    </dgm:pt>
    <dgm:pt modelId="{30AE22C1-2CE6-4796-B0F7-CC0214AFB3F1}" type="pres">
      <dgm:prSet presAssocID="{07C6AF17-0FF8-4B40-86D4-83145F5A4824}" presName="composite2" presStyleCnt="0"/>
      <dgm:spPr/>
    </dgm:pt>
    <dgm:pt modelId="{F21F9401-2F9B-44E8-AF33-2068F330767B}" type="pres">
      <dgm:prSet presAssocID="{07C6AF17-0FF8-4B40-86D4-83145F5A4824}" presName="background2" presStyleLbl="node2" presStyleIdx="0" presStyleCnt="2"/>
      <dgm:spPr>
        <a:solidFill>
          <a:srgbClr val="FFC000"/>
        </a:solidFill>
      </dgm:spPr>
    </dgm:pt>
    <dgm:pt modelId="{02370642-A1A4-4E04-9D0A-C4AB6DC0EEC0}" type="pres">
      <dgm:prSet presAssocID="{07C6AF17-0FF8-4B40-86D4-83145F5A4824}" presName="text2" presStyleLbl="fgAcc2" presStyleIdx="0" presStyleCnt="2" custScaleX="68302" custScaleY="68302" custLinFactNeighborX="-65677" custLinFactNeighborY="-15468">
        <dgm:presLayoutVars>
          <dgm:chPref val="3"/>
        </dgm:presLayoutVars>
      </dgm:prSet>
      <dgm:spPr/>
    </dgm:pt>
    <dgm:pt modelId="{3B279814-0E7A-47BE-81EC-6641EADAA947}" type="pres">
      <dgm:prSet presAssocID="{07C6AF17-0FF8-4B40-86D4-83145F5A4824}" presName="hierChild3" presStyleCnt="0"/>
      <dgm:spPr/>
    </dgm:pt>
    <dgm:pt modelId="{4F730956-8CFB-4C9C-AABD-2C3CF41A8889}" type="pres">
      <dgm:prSet presAssocID="{1C2D2200-85C5-4062-990A-DE4F9899225F}" presName="Name17" presStyleLbl="parChTrans1D3" presStyleIdx="0" presStyleCnt="4"/>
      <dgm:spPr/>
    </dgm:pt>
    <dgm:pt modelId="{1BDEA748-E063-4628-B810-211E33B9377C}" type="pres">
      <dgm:prSet presAssocID="{4B52C50D-96A1-4457-96B8-17938AB2C110}" presName="hierRoot3" presStyleCnt="0"/>
      <dgm:spPr/>
    </dgm:pt>
    <dgm:pt modelId="{77283AEF-F879-4FDE-BBE1-46380159E3DA}" type="pres">
      <dgm:prSet presAssocID="{4B52C50D-96A1-4457-96B8-17938AB2C110}" presName="composite3" presStyleCnt="0"/>
      <dgm:spPr/>
    </dgm:pt>
    <dgm:pt modelId="{8FC25B9A-1F9C-4ED0-B95C-9F4C8ED532B3}" type="pres">
      <dgm:prSet presAssocID="{4B52C50D-96A1-4457-96B8-17938AB2C110}" presName="background3" presStyleLbl="node3" presStyleIdx="0" presStyleCnt="4"/>
      <dgm:spPr>
        <a:solidFill>
          <a:srgbClr val="92D050"/>
        </a:solidFill>
      </dgm:spPr>
    </dgm:pt>
    <dgm:pt modelId="{750BB71C-A33A-4902-909C-7321FF8747EC}" type="pres">
      <dgm:prSet presAssocID="{4B52C50D-96A1-4457-96B8-17938AB2C110}" presName="text3" presStyleLbl="fgAcc3" presStyleIdx="0" presStyleCnt="4" custScaleX="68302" custScaleY="68302" custLinFactX="-12609" custLinFactNeighborX="-100000" custLinFactNeighborY="-20354">
        <dgm:presLayoutVars>
          <dgm:chPref val="3"/>
        </dgm:presLayoutVars>
      </dgm:prSet>
      <dgm:spPr/>
    </dgm:pt>
    <dgm:pt modelId="{CCAFF65B-3563-4033-81ED-6773687586ED}" type="pres">
      <dgm:prSet presAssocID="{4B52C50D-96A1-4457-96B8-17938AB2C110}" presName="hierChild4" presStyleCnt="0"/>
      <dgm:spPr/>
    </dgm:pt>
    <dgm:pt modelId="{E83284F6-D75A-4963-9660-336FCDB90ACE}" type="pres">
      <dgm:prSet presAssocID="{34C64407-5FE2-4EB9-BD56-B9036D7A10E5}" presName="Name23" presStyleLbl="parChTrans1D4" presStyleIdx="0" presStyleCnt="9"/>
      <dgm:spPr/>
    </dgm:pt>
    <dgm:pt modelId="{82CF2118-9888-4186-8141-E86B9409906F}" type="pres">
      <dgm:prSet presAssocID="{3347F6D9-0D69-45C9-9E88-85C7932C3133}" presName="hierRoot4" presStyleCnt="0"/>
      <dgm:spPr/>
    </dgm:pt>
    <dgm:pt modelId="{68EC3C05-F488-4349-B4C4-240FE9FB0E23}" type="pres">
      <dgm:prSet presAssocID="{3347F6D9-0D69-45C9-9E88-85C7932C3133}" presName="composite4" presStyleCnt="0"/>
      <dgm:spPr/>
    </dgm:pt>
    <dgm:pt modelId="{AD20AF20-AB4A-4F68-9E1B-A289E7FFD649}" type="pres">
      <dgm:prSet presAssocID="{3347F6D9-0D69-45C9-9E88-85C7932C3133}" presName="background4" presStyleLbl="node4" presStyleIdx="0" presStyleCnt="9"/>
      <dgm:spPr>
        <a:solidFill>
          <a:schemeClr val="accent6">
            <a:lumMod val="40000"/>
            <a:lumOff val="60000"/>
          </a:schemeClr>
        </a:solidFill>
      </dgm:spPr>
    </dgm:pt>
    <dgm:pt modelId="{A1EC71CC-C715-4E7F-B6FD-D60FC47A8823}" type="pres">
      <dgm:prSet presAssocID="{3347F6D9-0D69-45C9-9E88-85C7932C3133}" presName="text4" presStyleLbl="fgAcc4" presStyleIdx="0" presStyleCnt="9" custScaleX="68302" custScaleY="68302" custLinFactNeighborX="-11553" custLinFactNeighborY="-26302">
        <dgm:presLayoutVars>
          <dgm:chPref val="3"/>
        </dgm:presLayoutVars>
      </dgm:prSet>
      <dgm:spPr/>
    </dgm:pt>
    <dgm:pt modelId="{B345286E-0F37-44E5-AE8D-2323E8BFF96D}" type="pres">
      <dgm:prSet presAssocID="{3347F6D9-0D69-45C9-9E88-85C7932C3133}" presName="hierChild5" presStyleCnt="0"/>
      <dgm:spPr/>
    </dgm:pt>
    <dgm:pt modelId="{037E7568-A64E-4798-BB7E-79C908866209}" type="pres">
      <dgm:prSet presAssocID="{59B387E9-4379-4626-B966-7B442BEAE6E0}" presName="Name23" presStyleLbl="parChTrans1D4" presStyleIdx="1" presStyleCnt="9"/>
      <dgm:spPr/>
    </dgm:pt>
    <dgm:pt modelId="{FEA831A8-EA73-46BC-8D51-F72D8DC64EB2}" type="pres">
      <dgm:prSet presAssocID="{4E40D9A6-CF43-4272-8D18-BF02BB52289A}" presName="hierRoot4" presStyleCnt="0"/>
      <dgm:spPr/>
    </dgm:pt>
    <dgm:pt modelId="{EECA1120-F120-4945-93C3-95662DCD8207}" type="pres">
      <dgm:prSet presAssocID="{4E40D9A6-CF43-4272-8D18-BF02BB52289A}" presName="composite4" presStyleCnt="0"/>
      <dgm:spPr/>
    </dgm:pt>
    <dgm:pt modelId="{14F24A71-22F7-4800-8383-C034C07B2E18}" type="pres">
      <dgm:prSet presAssocID="{4E40D9A6-CF43-4272-8D18-BF02BB52289A}" presName="background4" presStyleLbl="node4" presStyleIdx="1" presStyleCnt="9"/>
      <dgm:spPr>
        <a:solidFill>
          <a:schemeClr val="accent5">
            <a:lumMod val="40000"/>
            <a:lumOff val="60000"/>
          </a:schemeClr>
        </a:solidFill>
      </dgm:spPr>
    </dgm:pt>
    <dgm:pt modelId="{3A07C675-AC50-436C-9F95-6B09B00048A3}" type="pres">
      <dgm:prSet presAssocID="{4E40D9A6-CF43-4272-8D18-BF02BB52289A}" presName="text4" presStyleLbl="fgAcc4" presStyleIdx="1" presStyleCnt="9" custScaleX="86630" custScaleY="68302" custLinFactNeighborX="-12580" custLinFactNeighborY="-26234">
        <dgm:presLayoutVars>
          <dgm:chPref val="3"/>
        </dgm:presLayoutVars>
      </dgm:prSet>
      <dgm:spPr/>
    </dgm:pt>
    <dgm:pt modelId="{87725EBA-6CD0-4B0A-996E-D3F8407EDF5B}" type="pres">
      <dgm:prSet presAssocID="{4E40D9A6-CF43-4272-8D18-BF02BB52289A}" presName="hierChild5" presStyleCnt="0"/>
      <dgm:spPr/>
    </dgm:pt>
    <dgm:pt modelId="{728E15E0-DC93-4B29-93FD-82314D99ECE5}" type="pres">
      <dgm:prSet presAssocID="{880C1036-D61C-48D7-B64A-5D37B860BB87}" presName="Name23" presStyleLbl="parChTrans1D4" presStyleIdx="2" presStyleCnt="9"/>
      <dgm:spPr/>
    </dgm:pt>
    <dgm:pt modelId="{F64030EB-F6AE-4191-BEF7-13F01A431CC3}" type="pres">
      <dgm:prSet presAssocID="{6136FC97-A001-43EC-A6A4-F994B3812966}" presName="hierRoot4" presStyleCnt="0"/>
      <dgm:spPr/>
    </dgm:pt>
    <dgm:pt modelId="{2FAA0510-944C-4630-B088-6AD5C6DD30F8}" type="pres">
      <dgm:prSet presAssocID="{6136FC97-A001-43EC-A6A4-F994B3812966}" presName="composite4" presStyleCnt="0"/>
      <dgm:spPr/>
    </dgm:pt>
    <dgm:pt modelId="{185D64FF-9E55-432E-9DAE-D6035A0CF4EB}" type="pres">
      <dgm:prSet presAssocID="{6136FC97-A001-43EC-A6A4-F994B3812966}" presName="background4" presStyleLbl="node4" presStyleIdx="2" presStyleCnt="9"/>
      <dgm:spPr>
        <a:solidFill>
          <a:schemeClr val="accent2">
            <a:lumMod val="40000"/>
            <a:lumOff val="60000"/>
          </a:schemeClr>
        </a:solidFill>
      </dgm:spPr>
    </dgm:pt>
    <dgm:pt modelId="{61C9D7A9-906E-4CD2-9584-AAE54F379CBD}" type="pres">
      <dgm:prSet presAssocID="{6136FC97-A001-43EC-A6A4-F994B3812966}" presName="text4" presStyleLbl="fgAcc4" presStyleIdx="2" presStyleCnt="9" custScaleX="68302" custScaleY="68302" custLinFactNeighborX="-14800" custLinFactNeighborY="-26234">
        <dgm:presLayoutVars>
          <dgm:chPref val="3"/>
        </dgm:presLayoutVars>
      </dgm:prSet>
      <dgm:spPr/>
    </dgm:pt>
    <dgm:pt modelId="{59C97EF4-C8D8-4ABA-96B8-AC01F399AB25}" type="pres">
      <dgm:prSet presAssocID="{6136FC97-A001-43EC-A6A4-F994B3812966}" presName="hierChild5" presStyleCnt="0"/>
      <dgm:spPr/>
    </dgm:pt>
    <dgm:pt modelId="{BC81D613-2FE4-4D7C-AC63-5C8EE5BCF8B0}" type="pres">
      <dgm:prSet presAssocID="{9925ACD9-376D-4342-A011-CB7A1066B255}" presName="Name23" presStyleLbl="parChTrans1D4" presStyleIdx="3" presStyleCnt="9"/>
      <dgm:spPr/>
    </dgm:pt>
    <dgm:pt modelId="{C61B5683-4DF1-4F19-9CB1-B507DEEE2B2B}" type="pres">
      <dgm:prSet presAssocID="{718A3D6D-F224-493B-8304-C248B49CE807}" presName="hierRoot4" presStyleCnt="0"/>
      <dgm:spPr/>
    </dgm:pt>
    <dgm:pt modelId="{3B85F2B6-D7C1-46AA-A536-A037378B5B25}" type="pres">
      <dgm:prSet presAssocID="{718A3D6D-F224-493B-8304-C248B49CE807}" presName="composite4" presStyleCnt="0"/>
      <dgm:spPr/>
    </dgm:pt>
    <dgm:pt modelId="{F895271E-B6D4-48AE-B594-83A772931EBB}" type="pres">
      <dgm:prSet presAssocID="{718A3D6D-F224-493B-8304-C248B49CE807}" presName="background4" presStyleLbl="node4" presStyleIdx="3" presStyleCnt="9"/>
      <dgm:spPr>
        <a:solidFill>
          <a:srgbClr val="CBD731"/>
        </a:solidFill>
      </dgm:spPr>
    </dgm:pt>
    <dgm:pt modelId="{80A75524-A498-43E5-9B32-2B7165740CC5}" type="pres">
      <dgm:prSet presAssocID="{718A3D6D-F224-493B-8304-C248B49CE807}" presName="text4" presStyleLbl="fgAcc4" presStyleIdx="3" presStyleCnt="9" custScaleX="68302" custScaleY="68302" custLinFactNeighborX="-14800" custLinFactNeighborY="-26234">
        <dgm:presLayoutVars>
          <dgm:chPref val="3"/>
        </dgm:presLayoutVars>
      </dgm:prSet>
      <dgm:spPr/>
    </dgm:pt>
    <dgm:pt modelId="{1E58755B-0CAB-4248-985B-4D8B0D591A32}" type="pres">
      <dgm:prSet presAssocID="{718A3D6D-F224-493B-8304-C248B49CE807}" presName="hierChild5" presStyleCnt="0"/>
      <dgm:spPr/>
    </dgm:pt>
    <dgm:pt modelId="{9005AA37-883C-4CC7-B915-8C4D2A231F6B}" type="pres">
      <dgm:prSet presAssocID="{C316727D-C7C3-4B46-A85B-F21EA1346CE2}" presName="Name17" presStyleLbl="parChTrans1D3" presStyleIdx="1" presStyleCnt="4"/>
      <dgm:spPr/>
    </dgm:pt>
    <dgm:pt modelId="{7F2119BF-8118-421C-9850-7E04355F6B0A}" type="pres">
      <dgm:prSet presAssocID="{09985FF7-D6D6-4E71-ADA3-913FF3169A5E}" presName="hierRoot3" presStyleCnt="0"/>
      <dgm:spPr/>
    </dgm:pt>
    <dgm:pt modelId="{F910048B-A7F8-4DFD-B5CF-59A9F0BAA3CC}" type="pres">
      <dgm:prSet presAssocID="{09985FF7-D6D6-4E71-ADA3-913FF3169A5E}" presName="composite3" presStyleCnt="0"/>
      <dgm:spPr/>
    </dgm:pt>
    <dgm:pt modelId="{C22F690C-5AAA-42BE-B8B0-94CF6444CA02}" type="pres">
      <dgm:prSet presAssocID="{09985FF7-D6D6-4E71-ADA3-913FF3169A5E}" presName="background3" presStyleLbl="node3" presStyleIdx="1" presStyleCnt="4"/>
      <dgm:spPr>
        <a:solidFill>
          <a:srgbClr val="00B0F0"/>
        </a:solidFill>
      </dgm:spPr>
    </dgm:pt>
    <dgm:pt modelId="{866B6A27-4D85-439B-9647-A9C270F7AB93}" type="pres">
      <dgm:prSet presAssocID="{09985FF7-D6D6-4E71-ADA3-913FF3169A5E}" presName="text3" presStyleLbl="fgAcc3" presStyleIdx="1" presStyleCnt="4" custScaleX="68302" custScaleY="68302" custLinFactNeighborX="-77707" custLinFactNeighborY="-20107">
        <dgm:presLayoutVars>
          <dgm:chPref val="3"/>
        </dgm:presLayoutVars>
      </dgm:prSet>
      <dgm:spPr/>
    </dgm:pt>
    <dgm:pt modelId="{64772D61-0271-4F69-A4E0-6EA0029E46DC}" type="pres">
      <dgm:prSet presAssocID="{09985FF7-D6D6-4E71-ADA3-913FF3169A5E}" presName="hierChild4" presStyleCnt="0"/>
      <dgm:spPr/>
    </dgm:pt>
    <dgm:pt modelId="{D756EB76-1DB2-4196-978D-C69E8C28555F}" type="pres">
      <dgm:prSet presAssocID="{A6F46954-9157-475E-B4C3-212F4E0C8C00}" presName="Name23" presStyleLbl="parChTrans1D4" presStyleIdx="4" presStyleCnt="9"/>
      <dgm:spPr/>
    </dgm:pt>
    <dgm:pt modelId="{EF388014-3DEA-44F6-A69D-78B3E84734B6}" type="pres">
      <dgm:prSet presAssocID="{83D1F89A-DE60-4C07-8DCF-B01CDD68DCB8}" presName="hierRoot4" presStyleCnt="0"/>
      <dgm:spPr/>
    </dgm:pt>
    <dgm:pt modelId="{69079EC1-3B0B-46F4-9440-B8A2367ACABF}" type="pres">
      <dgm:prSet presAssocID="{83D1F89A-DE60-4C07-8DCF-B01CDD68DCB8}" presName="composite4" presStyleCnt="0"/>
      <dgm:spPr/>
    </dgm:pt>
    <dgm:pt modelId="{EBC589D8-7CD3-46D8-8D21-F2B2EEDC5B4C}" type="pres">
      <dgm:prSet presAssocID="{83D1F89A-DE60-4C07-8DCF-B01CDD68DCB8}" presName="background4" presStyleLbl="node4" presStyleIdx="4" presStyleCnt="9"/>
      <dgm:spPr>
        <a:solidFill>
          <a:srgbClr val="7030A0"/>
        </a:solidFill>
      </dgm:spPr>
    </dgm:pt>
    <dgm:pt modelId="{CD734CDA-F1B4-4D76-AAC7-147A4A5551D3}" type="pres">
      <dgm:prSet presAssocID="{83D1F89A-DE60-4C07-8DCF-B01CDD68DCB8}" presName="text4" presStyleLbl="fgAcc4" presStyleIdx="4" presStyleCnt="9" custScaleX="79348" custScaleY="68302" custLinFactY="41860" custLinFactNeighborX="-74925" custLinFactNeighborY="100000">
        <dgm:presLayoutVars>
          <dgm:chPref val="3"/>
        </dgm:presLayoutVars>
      </dgm:prSet>
      <dgm:spPr/>
    </dgm:pt>
    <dgm:pt modelId="{9C5C0556-F83C-4D5A-93B8-BC591D4599CC}" type="pres">
      <dgm:prSet presAssocID="{83D1F89A-DE60-4C07-8DCF-B01CDD68DCB8}" presName="hierChild5" presStyleCnt="0"/>
      <dgm:spPr/>
    </dgm:pt>
    <dgm:pt modelId="{F53D6DBD-ED52-45ED-A81D-54D992F58AB1}" type="pres">
      <dgm:prSet presAssocID="{2DC12044-512E-4C99-A332-F5BC269CECE6}" presName="Name23" presStyleLbl="parChTrans1D4" presStyleIdx="5" presStyleCnt="9"/>
      <dgm:spPr/>
    </dgm:pt>
    <dgm:pt modelId="{7ADA5E6F-422A-41E2-A057-F2A3B070F321}" type="pres">
      <dgm:prSet presAssocID="{402C19B2-3EA9-4E11-A2D1-D5D47112D99C}" presName="hierRoot4" presStyleCnt="0"/>
      <dgm:spPr/>
    </dgm:pt>
    <dgm:pt modelId="{8B539D64-00E2-434C-8397-04A1E1F50330}" type="pres">
      <dgm:prSet presAssocID="{402C19B2-3EA9-4E11-A2D1-D5D47112D99C}" presName="composite4" presStyleCnt="0"/>
      <dgm:spPr/>
    </dgm:pt>
    <dgm:pt modelId="{E0E4E5C5-807A-4DBC-8065-2458488232BC}" type="pres">
      <dgm:prSet presAssocID="{402C19B2-3EA9-4E11-A2D1-D5D47112D99C}" presName="background4" presStyleLbl="node4" presStyleIdx="5" presStyleCnt="9"/>
      <dgm:spPr>
        <a:solidFill>
          <a:schemeClr val="accent2">
            <a:lumMod val="60000"/>
            <a:lumOff val="40000"/>
          </a:schemeClr>
        </a:solidFill>
      </dgm:spPr>
    </dgm:pt>
    <dgm:pt modelId="{5599FBE6-5031-45A2-BC3A-8BE21E1BE689}" type="pres">
      <dgm:prSet presAssocID="{402C19B2-3EA9-4E11-A2D1-D5D47112D99C}" presName="text4" presStyleLbl="fgAcc4" presStyleIdx="5" presStyleCnt="9" custScaleX="68302" custScaleY="68302" custLinFactY="41634" custLinFactNeighborX="-60495" custLinFactNeighborY="100000">
        <dgm:presLayoutVars>
          <dgm:chPref val="3"/>
        </dgm:presLayoutVars>
      </dgm:prSet>
      <dgm:spPr/>
    </dgm:pt>
    <dgm:pt modelId="{542974AE-6487-465B-94D4-C1335C1CBCDC}" type="pres">
      <dgm:prSet presAssocID="{402C19B2-3EA9-4E11-A2D1-D5D47112D99C}" presName="hierChild5" presStyleCnt="0"/>
      <dgm:spPr/>
    </dgm:pt>
    <dgm:pt modelId="{31D4A578-E83A-4656-A1DC-D247026205C9}" type="pres">
      <dgm:prSet presAssocID="{C1B21982-F291-4C51-BB7E-D438A737C80D}" presName="Name23" presStyleLbl="parChTrans1D4" presStyleIdx="6" presStyleCnt="9"/>
      <dgm:spPr/>
    </dgm:pt>
    <dgm:pt modelId="{4A6C2BEE-EFDD-4C4D-A579-D6EA889B3607}" type="pres">
      <dgm:prSet presAssocID="{31F68CD3-2A09-4228-8A18-216270F0E623}" presName="hierRoot4" presStyleCnt="0"/>
      <dgm:spPr/>
    </dgm:pt>
    <dgm:pt modelId="{FAC057E1-AA2F-4075-AF77-6D4553336985}" type="pres">
      <dgm:prSet presAssocID="{31F68CD3-2A09-4228-8A18-216270F0E623}" presName="composite4" presStyleCnt="0"/>
      <dgm:spPr/>
    </dgm:pt>
    <dgm:pt modelId="{D0EAFBDE-2D9B-42EB-8235-3B776FE594C4}" type="pres">
      <dgm:prSet presAssocID="{31F68CD3-2A09-4228-8A18-216270F0E623}" presName="background4" presStyleLbl="node4" presStyleIdx="6" presStyleCnt="9"/>
      <dgm:spPr/>
    </dgm:pt>
    <dgm:pt modelId="{A878152F-33D7-4203-959D-0F927470DE41}" type="pres">
      <dgm:prSet presAssocID="{31F68CD3-2A09-4228-8A18-216270F0E623}" presName="text4" presStyleLbl="fgAcc4" presStyleIdx="6" presStyleCnt="9" custScaleX="81031" custScaleY="68302" custLinFactY="41681" custLinFactNeighborX="-41925" custLinFactNeighborY="100000">
        <dgm:presLayoutVars>
          <dgm:chPref val="3"/>
        </dgm:presLayoutVars>
      </dgm:prSet>
      <dgm:spPr/>
    </dgm:pt>
    <dgm:pt modelId="{1DC0CF54-AFE9-4012-B6E9-33E291F3EBBE}" type="pres">
      <dgm:prSet presAssocID="{31F68CD3-2A09-4228-8A18-216270F0E623}" presName="hierChild5" presStyleCnt="0"/>
      <dgm:spPr/>
    </dgm:pt>
    <dgm:pt modelId="{AB133850-CF1F-4926-8C75-C9BB85810BF2}" type="pres">
      <dgm:prSet presAssocID="{36125921-561A-4E7C-9AFD-500A95F232D7}" presName="Name10" presStyleLbl="parChTrans1D2" presStyleIdx="1" presStyleCnt="2"/>
      <dgm:spPr/>
    </dgm:pt>
    <dgm:pt modelId="{E56A9441-85DD-4E40-81E4-D25D06017DA8}" type="pres">
      <dgm:prSet presAssocID="{69ABB240-0E63-47CC-BD2D-BAEFEF511292}" presName="hierRoot2" presStyleCnt="0"/>
      <dgm:spPr/>
    </dgm:pt>
    <dgm:pt modelId="{311C556B-3E15-4E31-AE18-CFDD7667AEDE}" type="pres">
      <dgm:prSet presAssocID="{69ABB240-0E63-47CC-BD2D-BAEFEF511292}" presName="composite2" presStyleCnt="0"/>
      <dgm:spPr/>
    </dgm:pt>
    <dgm:pt modelId="{8010AC95-26EC-4DDD-85F8-F273731A22B3}" type="pres">
      <dgm:prSet presAssocID="{69ABB240-0E63-47CC-BD2D-BAEFEF511292}" presName="background2" presStyleLbl="node2" presStyleIdx="1" presStyleCnt="2"/>
      <dgm:spPr>
        <a:solidFill>
          <a:srgbClr val="7030A0"/>
        </a:solidFill>
      </dgm:spPr>
    </dgm:pt>
    <dgm:pt modelId="{D41C6133-C215-4FEF-AFF5-C74DE88B3286}" type="pres">
      <dgm:prSet presAssocID="{69ABB240-0E63-47CC-BD2D-BAEFEF511292}" presName="text2" presStyleLbl="fgAcc2" presStyleIdx="1" presStyleCnt="2" custScaleX="98351" custScaleY="68302" custLinFactNeighborX="10230" custLinFactNeighborY="-15447">
        <dgm:presLayoutVars>
          <dgm:chPref val="3"/>
        </dgm:presLayoutVars>
      </dgm:prSet>
      <dgm:spPr/>
    </dgm:pt>
    <dgm:pt modelId="{998D568D-99BA-494C-8007-3F0BD780DED3}" type="pres">
      <dgm:prSet presAssocID="{69ABB240-0E63-47CC-BD2D-BAEFEF511292}" presName="hierChild3" presStyleCnt="0"/>
      <dgm:spPr/>
    </dgm:pt>
    <dgm:pt modelId="{24D00074-B9EE-44BF-AF70-7F59E4E2C8B3}" type="pres">
      <dgm:prSet presAssocID="{C10AA8C1-37B2-435C-BB18-5741948F07F2}" presName="Name17" presStyleLbl="parChTrans1D3" presStyleIdx="2" presStyleCnt="4"/>
      <dgm:spPr/>
    </dgm:pt>
    <dgm:pt modelId="{DBC647BA-1250-46BF-A8D7-B8570DE46337}" type="pres">
      <dgm:prSet presAssocID="{E4FAE164-20B2-4760-A6AF-ABB231CC9AC9}" presName="hierRoot3" presStyleCnt="0"/>
      <dgm:spPr/>
    </dgm:pt>
    <dgm:pt modelId="{213F0C2D-BA96-4C5E-934C-A440E8688B38}" type="pres">
      <dgm:prSet presAssocID="{E4FAE164-20B2-4760-A6AF-ABB231CC9AC9}" presName="composite3" presStyleCnt="0"/>
      <dgm:spPr/>
    </dgm:pt>
    <dgm:pt modelId="{92F65BA1-02D6-4793-A3CD-A9B243AC929E}" type="pres">
      <dgm:prSet presAssocID="{E4FAE164-20B2-4760-A6AF-ABB231CC9AC9}" presName="background3" presStyleLbl="node3" presStyleIdx="2" presStyleCnt="4"/>
      <dgm:spPr>
        <a:solidFill>
          <a:srgbClr val="92D050"/>
        </a:solidFill>
      </dgm:spPr>
    </dgm:pt>
    <dgm:pt modelId="{809DA394-7AE3-486F-911E-A8036144D102}" type="pres">
      <dgm:prSet presAssocID="{E4FAE164-20B2-4760-A6AF-ABB231CC9AC9}" presName="text3" presStyleLbl="fgAcc3" presStyleIdx="2" presStyleCnt="4" custScaleX="62093" custScaleY="62093" custLinFactX="31219" custLinFactNeighborX="100000" custLinFactNeighborY="-20631">
        <dgm:presLayoutVars>
          <dgm:chPref val="3"/>
        </dgm:presLayoutVars>
      </dgm:prSet>
      <dgm:spPr/>
    </dgm:pt>
    <dgm:pt modelId="{A9AB7B70-70CF-411F-8B54-163CB4CB74F1}" type="pres">
      <dgm:prSet presAssocID="{E4FAE164-20B2-4760-A6AF-ABB231CC9AC9}" presName="hierChild4" presStyleCnt="0"/>
      <dgm:spPr/>
    </dgm:pt>
    <dgm:pt modelId="{924156A1-2FE8-45EF-A911-5556E10F85F9}" type="pres">
      <dgm:prSet presAssocID="{488B1D2E-9533-4544-8484-5D82477B96A1}" presName="Name17" presStyleLbl="parChTrans1D3" presStyleIdx="3" presStyleCnt="4"/>
      <dgm:spPr/>
    </dgm:pt>
    <dgm:pt modelId="{AA1DCA8C-A0FC-478B-9FB5-C2D4F9215450}" type="pres">
      <dgm:prSet presAssocID="{A42A360D-440E-4303-A15B-D87859DC0609}" presName="hierRoot3" presStyleCnt="0"/>
      <dgm:spPr/>
    </dgm:pt>
    <dgm:pt modelId="{DA2E23F8-6867-4C66-A340-52B8C95969F7}" type="pres">
      <dgm:prSet presAssocID="{A42A360D-440E-4303-A15B-D87859DC0609}" presName="composite3" presStyleCnt="0"/>
      <dgm:spPr/>
    </dgm:pt>
    <dgm:pt modelId="{A45EF656-0B4E-47B9-A0EF-D6D4AC90DEC2}" type="pres">
      <dgm:prSet presAssocID="{A42A360D-440E-4303-A15B-D87859DC0609}" presName="background3" presStyleLbl="node3" presStyleIdx="3" presStyleCnt="4"/>
      <dgm:spPr>
        <a:solidFill>
          <a:srgbClr val="00B0F0"/>
        </a:solidFill>
      </dgm:spPr>
    </dgm:pt>
    <dgm:pt modelId="{F30B449C-9846-4A95-991E-F93646C6342E}" type="pres">
      <dgm:prSet presAssocID="{A42A360D-440E-4303-A15B-D87859DC0609}" presName="text3" presStyleLbl="fgAcc3" presStyleIdx="3" presStyleCnt="4" custScaleX="75172" custScaleY="62093" custLinFactX="-23699" custLinFactNeighborX="-100000" custLinFactNeighborY="-21144">
        <dgm:presLayoutVars>
          <dgm:chPref val="3"/>
        </dgm:presLayoutVars>
      </dgm:prSet>
      <dgm:spPr/>
    </dgm:pt>
    <dgm:pt modelId="{35CD01AB-C2EB-4B67-9DFF-9A2068B1B3B5}" type="pres">
      <dgm:prSet presAssocID="{A42A360D-440E-4303-A15B-D87859DC0609}" presName="hierChild4" presStyleCnt="0"/>
      <dgm:spPr/>
    </dgm:pt>
    <dgm:pt modelId="{4BB5D5C4-B1D7-479B-8F8B-36AD246618E5}" type="pres">
      <dgm:prSet presAssocID="{ED853BA9-DC58-408B-B6C1-99740FFE21FD}" presName="Name23" presStyleLbl="parChTrans1D4" presStyleIdx="7" presStyleCnt="9"/>
      <dgm:spPr/>
    </dgm:pt>
    <dgm:pt modelId="{ECB7CEB3-A849-49D2-A2D0-FAAEF5EE6A6A}" type="pres">
      <dgm:prSet presAssocID="{FBE9B238-4745-4ACE-A60B-2B0DE2E0025C}" presName="hierRoot4" presStyleCnt="0"/>
      <dgm:spPr/>
    </dgm:pt>
    <dgm:pt modelId="{52590D17-008A-4E95-A2EF-EA21F7D002F6}" type="pres">
      <dgm:prSet presAssocID="{FBE9B238-4745-4ACE-A60B-2B0DE2E0025C}" presName="composite4" presStyleCnt="0"/>
      <dgm:spPr/>
    </dgm:pt>
    <dgm:pt modelId="{C2751BE5-9F6D-4BCD-8B1D-8FB2FCC99B42}" type="pres">
      <dgm:prSet presAssocID="{FBE9B238-4745-4ACE-A60B-2B0DE2E0025C}" presName="background4" presStyleLbl="node4" presStyleIdx="7" presStyleCnt="9"/>
      <dgm:spPr>
        <a:solidFill>
          <a:srgbClr val="7030A0"/>
        </a:solidFill>
      </dgm:spPr>
    </dgm:pt>
    <dgm:pt modelId="{842504FA-F6C3-4549-A091-EB26F6119629}" type="pres">
      <dgm:prSet presAssocID="{FBE9B238-4745-4ACE-A60B-2B0DE2E0025C}" presName="text4" presStyleLbl="fgAcc4" presStyleIdx="7" presStyleCnt="9" custScaleX="83389" custScaleY="62093" custLinFactX="-54486" custLinFactNeighborX="-100000" custLinFactNeighborY="-22753">
        <dgm:presLayoutVars>
          <dgm:chPref val="3"/>
        </dgm:presLayoutVars>
      </dgm:prSet>
      <dgm:spPr/>
    </dgm:pt>
    <dgm:pt modelId="{8F22D855-7DD3-465A-B7E0-55D98B70F1B7}" type="pres">
      <dgm:prSet presAssocID="{FBE9B238-4745-4ACE-A60B-2B0DE2E0025C}" presName="hierChild5" presStyleCnt="0"/>
      <dgm:spPr/>
    </dgm:pt>
    <dgm:pt modelId="{8892B1D9-C69A-4105-9C0B-E30081CDCE73}" type="pres">
      <dgm:prSet presAssocID="{B2D6C6B7-8BDE-43F2-A473-98EC20F94548}" presName="Name23" presStyleLbl="parChTrans1D4" presStyleIdx="8" presStyleCnt="9"/>
      <dgm:spPr/>
    </dgm:pt>
    <dgm:pt modelId="{404F106C-E0C5-408A-AC3A-7FED70C352CC}" type="pres">
      <dgm:prSet presAssocID="{20B4C3D2-0547-4629-B861-65365BAEF483}" presName="hierRoot4" presStyleCnt="0"/>
      <dgm:spPr/>
    </dgm:pt>
    <dgm:pt modelId="{463AEA1F-B959-4D9D-980D-8F0D5CFB0682}" type="pres">
      <dgm:prSet presAssocID="{20B4C3D2-0547-4629-B861-65365BAEF483}" presName="composite4" presStyleCnt="0"/>
      <dgm:spPr/>
    </dgm:pt>
    <dgm:pt modelId="{A46E9198-0B57-4E77-B691-7FADF603221D}" type="pres">
      <dgm:prSet presAssocID="{20B4C3D2-0547-4629-B861-65365BAEF483}" presName="background4" presStyleLbl="node4" presStyleIdx="8" presStyleCnt="9"/>
      <dgm:spPr>
        <a:solidFill>
          <a:schemeClr val="accent2">
            <a:lumMod val="60000"/>
            <a:lumOff val="40000"/>
          </a:schemeClr>
        </a:solidFill>
      </dgm:spPr>
    </dgm:pt>
    <dgm:pt modelId="{558AF663-5C7F-40E4-A2C7-7EF54373E657}" type="pres">
      <dgm:prSet presAssocID="{20B4C3D2-0547-4629-B861-65365BAEF483}" presName="text4" presStyleLbl="fgAcc4" presStyleIdx="8" presStyleCnt="9" custScaleX="62093" custScaleY="62093" custLinFactX="-25448" custLinFactNeighborX="-100000" custLinFactNeighborY="-22753">
        <dgm:presLayoutVars>
          <dgm:chPref val="3"/>
        </dgm:presLayoutVars>
      </dgm:prSet>
      <dgm:spPr/>
    </dgm:pt>
    <dgm:pt modelId="{25ADFD78-905A-48BF-A8C5-96C32160340E}" type="pres">
      <dgm:prSet presAssocID="{20B4C3D2-0547-4629-B861-65365BAEF483}" presName="hierChild5" presStyleCnt="0"/>
      <dgm:spPr/>
    </dgm:pt>
  </dgm:ptLst>
  <dgm:cxnLst>
    <dgm:cxn modelId="{8CC0C702-9D6C-477F-AF61-1200A05373AD}" type="presOf" srcId="{C316727D-C7C3-4B46-A85B-F21EA1346CE2}" destId="{9005AA37-883C-4CC7-B915-8C4D2A231F6B}" srcOrd="0" destOrd="0" presId="urn:microsoft.com/office/officeart/2005/8/layout/hierarchy1"/>
    <dgm:cxn modelId="{42929C03-507F-494A-8039-65340A69A5EC}" type="presOf" srcId="{B2D6C6B7-8BDE-43F2-A473-98EC20F94548}" destId="{8892B1D9-C69A-4105-9C0B-E30081CDCE73}" srcOrd="0" destOrd="0" presId="urn:microsoft.com/office/officeart/2005/8/layout/hierarchy1"/>
    <dgm:cxn modelId="{D7BF180A-5F82-40B1-B561-A6EFCB5D8EF2}" srcId="{4B52C50D-96A1-4457-96B8-17938AB2C110}" destId="{3347F6D9-0D69-45C9-9E88-85C7932C3133}" srcOrd="0" destOrd="0" parTransId="{34C64407-5FE2-4EB9-BD56-B9036D7A10E5}" sibTransId="{E80A35AB-B4BB-4C5E-A050-3A74E588A7A6}"/>
    <dgm:cxn modelId="{C41F7F13-04BB-42F9-AF42-8C0596293182}" type="presOf" srcId="{83D1F89A-DE60-4C07-8DCF-B01CDD68DCB8}" destId="{CD734CDA-F1B4-4D76-AAC7-147A4A5551D3}" srcOrd="0" destOrd="0" presId="urn:microsoft.com/office/officeart/2005/8/layout/hierarchy1"/>
    <dgm:cxn modelId="{E9C06B18-2CA7-4670-B5B6-2E83D98C6AC3}" type="presOf" srcId="{4B52C50D-96A1-4457-96B8-17938AB2C110}" destId="{750BB71C-A33A-4902-909C-7321FF8747EC}" srcOrd="0" destOrd="0" presId="urn:microsoft.com/office/officeart/2005/8/layout/hierarchy1"/>
    <dgm:cxn modelId="{4D577618-0D38-4AE5-ADD8-2491AA453AE0}" type="presOf" srcId="{880C1036-D61C-48D7-B64A-5D37B860BB87}" destId="{728E15E0-DC93-4B29-93FD-82314D99ECE5}" srcOrd="0" destOrd="0" presId="urn:microsoft.com/office/officeart/2005/8/layout/hierarchy1"/>
    <dgm:cxn modelId="{1466E719-0BB9-4FE8-934A-0CC1FD267F56}" type="presOf" srcId="{A6F46954-9157-475E-B4C3-212F4E0C8C00}" destId="{D756EB76-1DB2-4196-978D-C69E8C28555F}" srcOrd="0" destOrd="0" presId="urn:microsoft.com/office/officeart/2005/8/layout/hierarchy1"/>
    <dgm:cxn modelId="{82902824-1CC2-42FF-9EA8-532F6C7A0A3C}" srcId="{DABCCF36-7533-45B9-87CC-45824674D1FC}" destId="{9213D017-6F96-4851-8F7D-D596D078E33B}" srcOrd="0" destOrd="0" parTransId="{405215B6-A16B-4967-A366-F079F44F3354}" sibTransId="{52811523-1AC2-48B3-B162-C82F222C16B8}"/>
    <dgm:cxn modelId="{47A2A62D-4C25-4CDD-977E-C895CCACE21E}" srcId="{07C6AF17-0FF8-4B40-86D4-83145F5A4824}" destId="{4B52C50D-96A1-4457-96B8-17938AB2C110}" srcOrd="0" destOrd="0" parTransId="{1C2D2200-85C5-4062-990A-DE4F9899225F}" sibTransId="{A63C08E2-4E77-4459-9768-A6069D562624}"/>
    <dgm:cxn modelId="{EDB22F31-3D62-4ABA-9778-3F42D3943F4D}" type="presOf" srcId="{2DC12044-512E-4C99-A332-F5BC269CECE6}" destId="{F53D6DBD-ED52-45ED-A81D-54D992F58AB1}" srcOrd="0" destOrd="0" presId="urn:microsoft.com/office/officeart/2005/8/layout/hierarchy1"/>
    <dgm:cxn modelId="{14D96033-9ED0-4C2C-B2AE-898032379744}" type="presOf" srcId="{9925ACD9-376D-4342-A011-CB7A1066B255}" destId="{BC81D613-2FE4-4D7C-AC63-5C8EE5BCF8B0}" srcOrd="0" destOrd="0" presId="urn:microsoft.com/office/officeart/2005/8/layout/hierarchy1"/>
    <dgm:cxn modelId="{F9F75833-EA01-4D9E-A0E6-23CC0FC4479B}" type="presOf" srcId="{36125921-561A-4E7C-9AFD-500A95F232D7}" destId="{AB133850-CF1F-4926-8C75-C9BB85810BF2}" srcOrd="0" destOrd="0" presId="urn:microsoft.com/office/officeart/2005/8/layout/hierarchy1"/>
    <dgm:cxn modelId="{030B293C-5246-4A07-9645-53C1A4C3EA25}" type="presOf" srcId="{1944E763-1454-4B86-8B8A-48DCD2CE7757}" destId="{077DD78A-1E0E-458B-85CE-67D54FDB51A3}" srcOrd="0" destOrd="0" presId="urn:microsoft.com/office/officeart/2005/8/layout/hierarchy1"/>
    <dgm:cxn modelId="{6D4E965B-0DCB-4BB7-95D1-39323A53047D}" type="presOf" srcId="{FBE9B238-4745-4ACE-A60B-2B0DE2E0025C}" destId="{842504FA-F6C3-4549-A091-EB26F6119629}" srcOrd="0" destOrd="0" presId="urn:microsoft.com/office/officeart/2005/8/layout/hierarchy1"/>
    <dgm:cxn modelId="{567B4D5E-3332-4D29-85A6-64E159B6E1FA}" srcId="{4B52C50D-96A1-4457-96B8-17938AB2C110}" destId="{6136FC97-A001-43EC-A6A4-F994B3812966}" srcOrd="2" destOrd="0" parTransId="{880C1036-D61C-48D7-B64A-5D37B860BB87}" sibTransId="{039D0A4D-4BFC-4DF1-9804-AC310084D634}"/>
    <dgm:cxn modelId="{79C79B5F-4020-4F20-B2CC-5FEA495E2D2B}" type="presOf" srcId="{4E40D9A6-CF43-4272-8D18-BF02BB52289A}" destId="{3A07C675-AC50-436C-9F95-6B09B00048A3}" srcOrd="0" destOrd="0" presId="urn:microsoft.com/office/officeart/2005/8/layout/hierarchy1"/>
    <dgm:cxn modelId="{D687E043-792E-4F9F-A775-F1343F7A1D63}" type="presOf" srcId="{9213D017-6F96-4851-8F7D-D596D078E33B}" destId="{5A18247D-475B-4817-8E3E-7635291D8388}" srcOrd="0" destOrd="0" presId="urn:microsoft.com/office/officeart/2005/8/layout/hierarchy1"/>
    <dgm:cxn modelId="{F36D0565-1FA8-4AA7-9823-B2634A760299}" type="presOf" srcId="{20B4C3D2-0547-4629-B861-65365BAEF483}" destId="{558AF663-5C7F-40E4-A2C7-7EF54373E657}" srcOrd="0" destOrd="0" presId="urn:microsoft.com/office/officeart/2005/8/layout/hierarchy1"/>
    <dgm:cxn modelId="{39965E4E-769F-4260-8FE1-6C554F08012D}" type="presOf" srcId="{C10AA8C1-37B2-435C-BB18-5741948F07F2}" destId="{24D00074-B9EE-44BF-AF70-7F59E4E2C8B3}" srcOrd="0" destOrd="0" presId="urn:microsoft.com/office/officeart/2005/8/layout/hierarchy1"/>
    <dgm:cxn modelId="{915BDC4E-505C-47CA-B6E5-9C906257311D}" srcId="{A42A360D-440E-4303-A15B-D87859DC0609}" destId="{FBE9B238-4745-4ACE-A60B-2B0DE2E0025C}" srcOrd="0" destOrd="0" parTransId="{ED853BA9-DC58-408B-B6C1-99740FFE21FD}" sibTransId="{DBD3B121-23B3-4E96-B40C-3823787A10A0}"/>
    <dgm:cxn modelId="{D0947352-50C5-48D1-A48E-7EDA21CE42F7}" srcId="{07C6AF17-0FF8-4B40-86D4-83145F5A4824}" destId="{09985FF7-D6D6-4E71-ADA3-913FF3169A5E}" srcOrd="1" destOrd="0" parTransId="{C316727D-C7C3-4B46-A85B-F21EA1346CE2}" sibTransId="{2FC9622A-F08D-48C4-8B2A-966070C52EB2}"/>
    <dgm:cxn modelId="{F0139A52-3DC6-4DEE-9EAC-4424ED348018}" srcId="{09985FF7-D6D6-4E71-ADA3-913FF3169A5E}" destId="{402C19B2-3EA9-4E11-A2D1-D5D47112D99C}" srcOrd="1" destOrd="0" parTransId="{2DC12044-512E-4C99-A332-F5BC269CECE6}" sibTransId="{9E98B111-2C4A-428E-9E80-AAC1AD440504}"/>
    <dgm:cxn modelId="{9ED4205A-E891-4EAD-9B4F-5715AAB8FB10}" type="presOf" srcId="{07C6AF17-0FF8-4B40-86D4-83145F5A4824}" destId="{02370642-A1A4-4E04-9D0A-C4AB6DC0EEC0}" srcOrd="0" destOrd="0" presId="urn:microsoft.com/office/officeart/2005/8/layout/hierarchy1"/>
    <dgm:cxn modelId="{BE37FA8D-1F30-4B1E-B833-F9F181B0BF4D}" type="presOf" srcId="{488B1D2E-9533-4544-8484-5D82477B96A1}" destId="{924156A1-2FE8-45EF-A911-5556E10F85F9}" srcOrd="0" destOrd="0" presId="urn:microsoft.com/office/officeart/2005/8/layout/hierarchy1"/>
    <dgm:cxn modelId="{BC551D92-612B-4DE7-A7B9-309DCB49376A}" type="presOf" srcId="{09985FF7-D6D6-4E71-ADA3-913FF3169A5E}" destId="{866B6A27-4D85-439B-9647-A9C270F7AB93}" srcOrd="0" destOrd="0" presId="urn:microsoft.com/office/officeart/2005/8/layout/hierarchy1"/>
    <dgm:cxn modelId="{54AB369B-BAA9-47DE-BF78-EF33B378724D}" srcId="{09985FF7-D6D6-4E71-ADA3-913FF3169A5E}" destId="{83D1F89A-DE60-4C07-8DCF-B01CDD68DCB8}" srcOrd="0" destOrd="0" parTransId="{A6F46954-9157-475E-B4C3-212F4E0C8C00}" sibTransId="{5E506921-8DEA-467D-AFC1-A207DB24D18D}"/>
    <dgm:cxn modelId="{B4C8D39B-F506-4BFA-B006-CA7A6AAD799D}" type="presOf" srcId="{C1B21982-F291-4C51-BB7E-D438A737C80D}" destId="{31D4A578-E83A-4656-A1DC-D247026205C9}" srcOrd="0" destOrd="0" presId="urn:microsoft.com/office/officeart/2005/8/layout/hierarchy1"/>
    <dgm:cxn modelId="{A3CB389F-9750-43B1-9518-6B26032B09C9}" type="presOf" srcId="{402C19B2-3EA9-4E11-A2D1-D5D47112D99C}" destId="{5599FBE6-5031-45A2-BC3A-8BE21E1BE689}" srcOrd="0" destOrd="0" presId="urn:microsoft.com/office/officeart/2005/8/layout/hierarchy1"/>
    <dgm:cxn modelId="{200506A6-A37D-4453-A4F6-BDAB970DBC79}" type="presOf" srcId="{69ABB240-0E63-47CC-BD2D-BAEFEF511292}" destId="{D41C6133-C215-4FEF-AFF5-C74DE88B3286}" srcOrd="0" destOrd="0" presId="urn:microsoft.com/office/officeart/2005/8/layout/hierarchy1"/>
    <dgm:cxn modelId="{A80A7CA6-EE18-4E90-9D5D-2519E797E364}" type="presOf" srcId="{59B387E9-4379-4626-B966-7B442BEAE6E0}" destId="{037E7568-A64E-4798-BB7E-79C908866209}" srcOrd="0" destOrd="0" presId="urn:microsoft.com/office/officeart/2005/8/layout/hierarchy1"/>
    <dgm:cxn modelId="{4C68F6A8-AAB1-46FB-ADED-A33DFAB4C845}" type="presOf" srcId="{ED853BA9-DC58-408B-B6C1-99740FFE21FD}" destId="{4BB5D5C4-B1D7-479B-8F8B-36AD246618E5}" srcOrd="0" destOrd="0" presId="urn:microsoft.com/office/officeart/2005/8/layout/hierarchy1"/>
    <dgm:cxn modelId="{65B02FAE-7C00-43E9-AE44-6F4FFE206AD0}" type="presOf" srcId="{3347F6D9-0D69-45C9-9E88-85C7932C3133}" destId="{A1EC71CC-C715-4E7F-B6FD-D60FC47A8823}" srcOrd="0" destOrd="0" presId="urn:microsoft.com/office/officeart/2005/8/layout/hierarchy1"/>
    <dgm:cxn modelId="{4FBC18AF-6035-45C7-AE32-306181D89034}" srcId="{4B52C50D-96A1-4457-96B8-17938AB2C110}" destId="{4E40D9A6-CF43-4272-8D18-BF02BB52289A}" srcOrd="1" destOrd="0" parTransId="{59B387E9-4379-4626-B966-7B442BEAE6E0}" sibTransId="{07FE2335-45C7-4084-912C-842E6AF9F7A7}"/>
    <dgm:cxn modelId="{037737B5-C735-4950-9185-12FC8495530C}" type="presOf" srcId="{31F68CD3-2A09-4228-8A18-216270F0E623}" destId="{A878152F-33D7-4203-959D-0F927470DE41}" srcOrd="0" destOrd="0" presId="urn:microsoft.com/office/officeart/2005/8/layout/hierarchy1"/>
    <dgm:cxn modelId="{65CA62C8-21FC-4006-8C63-B8E7058F0FD6}" type="presOf" srcId="{6136FC97-A001-43EC-A6A4-F994B3812966}" destId="{61C9D7A9-906E-4CD2-9584-AAE54F379CBD}" srcOrd="0" destOrd="0" presId="urn:microsoft.com/office/officeart/2005/8/layout/hierarchy1"/>
    <dgm:cxn modelId="{86EC37CA-7000-4C76-8203-F5D9F4C0179B}" type="presOf" srcId="{DABCCF36-7533-45B9-87CC-45824674D1FC}" destId="{765FF845-4A1F-40A1-933A-28FB6CA027F5}" srcOrd="0" destOrd="0" presId="urn:microsoft.com/office/officeart/2005/8/layout/hierarchy1"/>
    <dgm:cxn modelId="{582784CC-3273-433A-9C1C-7E8E75591343}" type="presOf" srcId="{1C2D2200-85C5-4062-990A-DE4F9899225F}" destId="{4F730956-8CFB-4C9C-AABD-2C3CF41A8889}" srcOrd="0" destOrd="0" presId="urn:microsoft.com/office/officeart/2005/8/layout/hierarchy1"/>
    <dgm:cxn modelId="{3A47F7D1-C1EF-4128-8E68-9397250ED0D3}" type="presOf" srcId="{34C64407-5FE2-4EB9-BD56-B9036D7A10E5}" destId="{E83284F6-D75A-4963-9660-336FCDB90ACE}" srcOrd="0" destOrd="0" presId="urn:microsoft.com/office/officeart/2005/8/layout/hierarchy1"/>
    <dgm:cxn modelId="{E50621D2-C825-451E-AEB1-B96D9D087F3F}" type="presOf" srcId="{718A3D6D-F224-493B-8304-C248B49CE807}" destId="{80A75524-A498-43E5-9B32-2B7165740CC5}" srcOrd="0" destOrd="0" presId="urn:microsoft.com/office/officeart/2005/8/layout/hierarchy1"/>
    <dgm:cxn modelId="{1C6864D9-B2C1-442C-B34E-F7CBDAF64EBD}" type="presOf" srcId="{A42A360D-440E-4303-A15B-D87859DC0609}" destId="{F30B449C-9846-4A95-991E-F93646C6342E}" srcOrd="0" destOrd="0" presId="urn:microsoft.com/office/officeart/2005/8/layout/hierarchy1"/>
    <dgm:cxn modelId="{7ABCC1DB-FB14-4C3C-98EE-F0FE946BCD05}" type="presOf" srcId="{E4FAE164-20B2-4760-A6AF-ABB231CC9AC9}" destId="{809DA394-7AE3-486F-911E-A8036144D102}" srcOrd="0" destOrd="0" presId="urn:microsoft.com/office/officeart/2005/8/layout/hierarchy1"/>
    <dgm:cxn modelId="{26717FDC-D308-494A-B71C-590164C15100}" srcId="{A42A360D-440E-4303-A15B-D87859DC0609}" destId="{20B4C3D2-0547-4629-B861-65365BAEF483}" srcOrd="1" destOrd="0" parTransId="{B2D6C6B7-8BDE-43F2-A473-98EC20F94548}" sibTransId="{2705CD67-53EA-43FB-A707-3177431D7A3F}"/>
    <dgm:cxn modelId="{A52D91E8-5412-4B24-B86E-AC9E4E2013FB}" srcId="{9213D017-6F96-4851-8F7D-D596D078E33B}" destId="{69ABB240-0E63-47CC-BD2D-BAEFEF511292}" srcOrd="1" destOrd="0" parTransId="{36125921-561A-4E7C-9AFD-500A95F232D7}" sibTransId="{1EBBAF99-447B-44F8-9208-3B2BBA9A2C28}"/>
    <dgm:cxn modelId="{82A11AF1-85A4-4F40-93F8-2FAA265137F4}" srcId="{4B52C50D-96A1-4457-96B8-17938AB2C110}" destId="{718A3D6D-F224-493B-8304-C248B49CE807}" srcOrd="3" destOrd="0" parTransId="{9925ACD9-376D-4342-A011-CB7A1066B255}" sibTransId="{5FAF5C0B-988B-49F4-A37C-CD5552971E65}"/>
    <dgm:cxn modelId="{1A1948F6-0AFB-40B4-96FB-262BF97C7554}" srcId="{69ABB240-0E63-47CC-BD2D-BAEFEF511292}" destId="{A42A360D-440E-4303-A15B-D87859DC0609}" srcOrd="1" destOrd="0" parTransId="{488B1D2E-9533-4544-8484-5D82477B96A1}" sibTransId="{31776B2D-7D22-4341-AC84-FC5AAC9A37FD}"/>
    <dgm:cxn modelId="{B4DED6F7-B662-4137-B876-943B7F5DDC6A}" srcId="{69ABB240-0E63-47CC-BD2D-BAEFEF511292}" destId="{E4FAE164-20B2-4760-A6AF-ABB231CC9AC9}" srcOrd="0" destOrd="0" parTransId="{C10AA8C1-37B2-435C-BB18-5741948F07F2}" sibTransId="{C5798FA0-278A-4EED-9A2C-0E72C57A7DDE}"/>
    <dgm:cxn modelId="{801A0CFD-E36D-4D75-B60B-924E6CE7698F}" srcId="{09985FF7-D6D6-4E71-ADA3-913FF3169A5E}" destId="{31F68CD3-2A09-4228-8A18-216270F0E623}" srcOrd="2" destOrd="0" parTransId="{C1B21982-F291-4C51-BB7E-D438A737C80D}" sibTransId="{58A87DC2-4B58-4209-B7A7-2D03F019E841}"/>
    <dgm:cxn modelId="{9DBA87FD-3C93-4F93-92E8-4A7556F97C57}" srcId="{9213D017-6F96-4851-8F7D-D596D078E33B}" destId="{07C6AF17-0FF8-4B40-86D4-83145F5A4824}" srcOrd="0" destOrd="0" parTransId="{1944E763-1454-4B86-8B8A-48DCD2CE7757}" sibTransId="{022060AE-5D19-4277-A2DB-562555B9F105}"/>
    <dgm:cxn modelId="{A6F0A8B5-6521-45CB-B1F8-45676E5F0642}" type="presParOf" srcId="{765FF845-4A1F-40A1-933A-28FB6CA027F5}" destId="{0F88FB3F-657D-4830-B930-FC7EEBB3B672}" srcOrd="0" destOrd="0" presId="urn:microsoft.com/office/officeart/2005/8/layout/hierarchy1"/>
    <dgm:cxn modelId="{DCE0BEB4-F59D-4A5A-BBD0-6E361ED9E43E}" type="presParOf" srcId="{0F88FB3F-657D-4830-B930-FC7EEBB3B672}" destId="{64D52B4D-CD23-4281-BE36-4A75422A5807}" srcOrd="0" destOrd="0" presId="urn:microsoft.com/office/officeart/2005/8/layout/hierarchy1"/>
    <dgm:cxn modelId="{46C7CF94-AE8A-4AE2-8F1A-052219B3AEA7}" type="presParOf" srcId="{64D52B4D-CD23-4281-BE36-4A75422A5807}" destId="{897814CE-E763-4BD6-A47C-BF120738D085}" srcOrd="0" destOrd="0" presId="urn:microsoft.com/office/officeart/2005/8/layout/hierarchy1"/>
    <dgm:cxn modelId="{8A01B95F-06F8-47BA-B1E7-D51897D4CB5F}" type="presParOf" srcId="{64D52B4D-CD23-4281-BE36-4A75422A5807}" destId="{5A18247D-475B-4817-8E3E-7635291D8388}" srcOrd="1" destOrd="0" presId="urn:microsoft.com/office/officeart/2005/8/layout/hierarchy1"/>
    <dgm:cxn modelId="{171D71AA-4416-4EF3-AA29-D5E3B92E678C}" type="presParOf" srcId="{0F88FB3F-657D-4830-B930-FC7EEBB3B672}" destId="{0F690420-0E18-4E1F-A3AD-35FABE54D239}" srcOrd="1" destOrd="0" presId="urn:microsoft.com/office/officeart/2005/8/layout/hierarchy1"/>
    <dgm:cxn modelId="{8342A4A1-B7CF-4A54-AEC8-4BCA6AACB518}" type="presParOf" srcId="{0F690420-0E18-4E1F-A3AD-35FABE54D239}" destId="{077DD78A-1E0E-458B-85CE-67D54FDB51A3}" srcOrd="0" destOrd="0" presId="urn:microsoft.com/office/officeart/2005/8/layout/hierarchy1"/>
    <dgm:cxn modelId="{EC80F3C1-D81B-4581-9ADA-E902B7C7AA46}" type="presParOf" srcId="{0F690420-0E18-4E1F-A3AD-35FABE54D239}" destId="{17C18BE9-F3BC-45AF-BF4A-8CB33A5AE95A}" srcOrd="1" destOrd="0" presId="urn:microsoft.com/office/officeart/2005/8/layout/hierarchy1"/>
    <dgm:cxn modelId="{345263BF-3FC3-42D8-9C85-D00906F1EE10}" type="presParOf" srcId="{17C18BE9-F3BC-45AF-BF4A-8CB33A5AE95A}" destId="{30AE22C1-2CE6-4796-B0F7-CC0214AFB3F1}" srcOrd="0" destOrd="0" presId="urn:microsoft.com/office/officeart/2005/8/layout/hierarchy1"/>
    <dgm:cxn modelId="{775E6B29-D9D8-4977-A020-47783B482BDB}" type="presParOf" srcId="{30AE22C1-2CE6-4796-B0F7-CC0214AFB3F1}" destId="{F21F9401-2F9B-44E8-AF33-2068F330767B}" srcOrd="0" destOrd="0" presId="urn:microsoft.com/office/officeart/2005/8/layout/hierarchy1"/>
    <dgm:cxn modelId="{48436FB6-BE6D-4D97-8334-F5E2C8365C51}" type="presParOf" srcId="{30AE22C1-2CE6-4796-B0F7-CC0214AFB3F1}" destId="{02370642-A1A4-4E04-9D0A-C4AB6DC0EEC0}" srcOrd="1" destOrd="0" presId="urn:microsoft.com/office/officeart/2005/8/layout/hierarchy1"/>
    <dgm:cxn modelId="{46367B42-36F3-41E0-94F4-536AA1196AFB}" type="presParOf" srcId="{17C18BE9-F3BC-45AF-BF4A-8CB33A5AE95A}" destId="{3B279814-0E7A-47BE-81EC-6641EADAA947}" srcOrd="1" destOrd="0" presId="urn:microsoft.com/office/officeart/2005/8/layout/hierarchy1"/>
    <dgm:cxn modelId="{8CDA2B65-0533-46E1-A7BF-7E1D95EB12CA}" type="presParOf" srcId="{3B279814-0E7A-47BE-81EC-6641EADAA947}" destId="{4F730956-8CFB-4C9C-AABD-2C3CF41A8889}" srcOrd="0" destOrd="0" presId="urn:microsoft.com/office/officeart/2005/8/layout/hierarchy1"/>
    <dgm:cxn modelId="{2C586A1D-3FF2-438C-A341-0F145BFAE661}" type="presParOf" srcId="{3B279814-0E7A-47BE-81EC-6641EADAA947}" destId="{1BDEA748-E063-4628-B810-211E33B9377C}" srcOrd="1" destOrd="0" presId="urn:microsoft.com/office/officeart/2005/8/layout/hierarchy1"/>
    <dgm:cxn modelId="{93442731-6CD0-4224-969A-45E71918007B}" type="presParOf" srcId="{1BDEA748-E063-4628-B810-211E33B9377C}" destId="{77283AEF-F879-4FDE-BBE1-46380159E3DA}" srcOrd="0" destOrd="0" presId="urn:microsoft.com/office/officeart/2005/8/layout/hierarchy1"/>
    <dgm:cxn modelId="{3AED0B2F-ED33-4419-B375-C67B52B3757F}" type="presParOf" srcId="{77283AEF-F879-4FDE-BBE1-46380159E3DA}" destId="{8FC25B9A-1F9C-4ED0-B95C-9F4C8ED532B3}" srcOrd="0" destOrd="0" presId="urn:microsoft.com/office/officeart/2005/8/layout/hierarchy1"/>
    <dgm:cxn modelId="{4D55B3E2-F4CF-490C-88DB-36167AD52A27}" type="presParOf" srcId="{77283AEF-F879-4FDE-BBE1-46380159E3DA}" destId="{750BB71C-A33A-4902-909C-7321FF8747EC}" srcOrd="1" destOrd="0" presId="urn:microsoft.com/office/officeart/2005/8/layout/hierarchy1"/>
    <dgm:cxn modelId="{EF781731-5D4C-45D1-8EB2-DE95A8F9E272}" type="presParOf" srcId="{1BDEA748-E063-4628-B810-211E33B9377C}" destId="{CCAFF65B-3563-4033-81ED-6773687586ED}" srcOrd="1" destOrd="0" presId="urn:microsoft.com/office/officeart/2005/8/layout/hierarchy1"/>
    <dgm:cxn modelId="{ECBD97C4-2409-4414-9AA0-27430E0C7FE8}" type="presParOf" srcId="{CCAFF65B-3563-4033-81ED-6773687586ED}" destId="{E83284F6-D75A-4963-9660-336FCDB90ACE}" srcOrd="0" destOrd="0" presId="urn:microsoft.com/office/officeart/2005/8/layout/hierarchy1"/>
    <dgm:cxn modelId="{AA68A65E-BD09-4A93-99E4-E1A1B4367FAA}" type="presParOf" srcId="{CCAFF65B-3563-4033-81ED-6773687586ED}" destId="{82CF2118-9888-4186-8141-E86B9409906F}" srcOrd="1" destOrd="0" presId="urn:microsoft.com/office/officeart/2005/8/layout/hierarchy1"/>
    <dgm:cxn modelId="{2EB18631-1DFD-4D66-83C7-395B59D00DDA}" type="presParOf" srcId="{82CF2118-9888-4186-8141-E86B9409906F}" destId="{68EC3C05-F488-4349-B4C4-240FE9FB0E23}" srcOrd="0" destOrd="0" presId="urn:microsoft.com/office/officeart/2005/8/layout/hierarchy1"/>
    <dgm:cxn modelId="{D110CD16-0E17-466C-8CCC-8241CD9435CF}" type="presParOf" srcId="{68EC3C05-F488-4349-B4C4-240FE9FB0E23}" destId="{AD20AF20-AB4A-4F68-9E1B-A289E7FFD649}" srcOrd="0" destOrd="0" presId="urn:microsoft.com/office/officeart/2005/8/layout/hierarchy1"/>
    <dgm:cxn modelId="{7BFCED96-A681-4F39-8D04-CA5FC66533E4}" type="presParOf" srcId="{68EC3C05-F488-4349-B4C4-240FE9FB0E23}" destId="{A1EC71CC-C715-4E7F-B6FD-D60FC47A8823}" srcOrd="1" destOrd="0" presId="urn:microsoft.com/office/officeart/2005/8/layout/hierarchy1"/>
    <dgm:cxn modelId="{FF92F77F-EC5F-4545-807F-E15EABE258DE}" type="presParOf" srcId="{82CF2118-9888-4186-8141-E86B9409906F}" destId="{B345286E-0F37-44E5-AE8D-2323E8BFF96D}" srcOrd="1" destOrd="0" presId="urn:microsoft.com/office/officeart/2005/8/layout/hierarchy1"/>
    <dgm:cxn modelId="{A71A4CB4-1F4B-44A9-9618-C6CCC5960C38}" type="presParOf" srcId="{CCAFF65B-3563-4033-81ED-6773687586ED}" destId="{037E7568-A64E-4798-BB7E-79C908866209}" srcOrd="2" destOrd="0" presId="urn:microsoft.com/office/officeart/2005/8/layout/hierarchy1"/>
    <dgm:cxn modelId="{F1B2BEED-2A4E-420D-8918-6EF76FD5EF15}" type="presParOf" srcId="{CCAFF65B-3563-4033-81ED-6773687586ED}" destId="{FEA831A8-EA73-46BC-8D51-F72D8DC64EB2}" srcOrd="3" destOrd="0" presId="urn:microsoft.com/office/officeart/2005/8/layout/hierarchy1"/>
    <dgm:cxn modelId="{5887C2AD-8B6A-40CE-A6BC-A6D1F0EBBCE0}" type="presParOf" srcId="{FEA831A8-EA73-46BC-8D51-F72D8DC64EB2}" destId="{EECA1120-F120-4945-93C3-95662DCD8207}" srcOrd="0" destOrd="0" presId="urn:microsoft.com/office/officeart/2005/8/layout/hierarchy1"/>
    <dgm:cxn modelId="{AB635B90-966C-4B64-994D-0D402AB92832}" type="presParOf" srcId="{EECA1120-F120-4945-93C3-95662DCD8207}" destId="{14F24A71-22F7-4800-8383-C034C07B2E18}" srcOrd="0" destOrd="0" presId="urn:microsoft.com/office/officeart/2005/8/layout/hierarchy1"/>
    <dgm:cxn modelId="{7EC805A1-9E1D-4707-B6AA-F3DBFE532D11}" type="presParOf" srcId="{EECA1120-F120-4945-93C3-95662DCD8207}" destId="{3A07C675-AC50-436C-9F95-6B09B00048A3}" srcOrd="1" destOrd="0" presId="urn:microsoft.com/office/officeart/2005/8/layout/hierarchy1"/>
    <dgm:cxn modelId="{7ED99358-A82E-4493-ADFD-5C9CE4E8ACD8}" type="presParOf" srcId="{FEA831A8-EA73-46BC-8D51-F72D8DC64EB2}" destId="{87725EBA-6CD0-4B0A-996E-D3F8407EDF5B}" srcOrd="1" destOrd="0" presId="urn:microsoft.com/office/officeart/2005/8/layout/hierarchy1"/>
    <dgm:cxn modelId="{0548DCD9-6F95-455D-B4DA-D560E48B1AD6}" type="presParOf" srcId="{CCAFF65B-3563-4033-81ED-6773687586ED}" destId="{728E15E0-DC93-4B29-93FD-82314D99ECE5}" srcOrd="4" destOrd="0" presId="urn:microsoft.com/office/officeart/2005/8/layout/hierarchy1"/>
    <dgm:cxn modelId="{9574CF03-7004-493B-AAE5-BC41C6F24253}" type="presParOf" srcId="{CCAFF65B-3563-4033-81ED-6773687586ED}" destId="{F64030EB-F6AE-4191-BEF7-13F01A431CC3}" srcOrd="5" destOrd="0" presId="urn:microsoft.com/office/officeart/2005/8/layout/hierarchy1"/>
    <dgm:cxn modelId="{83292651-75FA-48EF-ABB4-61493D20D6F2}" type="presParOf" srcId="{F64030EB-F6AE-4191-BEF7-13F01A431CC3}" destId="{2FAA0510-944C-4630-B088-6AD5C6DD30F8}" srcOrd="0" destOrd="0" presId="urn:microsoft.com/office/officeart/2005/8/layout/hierarchy1"/>
    <dgm:cxn modelId="{16F25E5A-EBF7-4783-BAA0-47534EE44A5F}" type="presParOf" srcId="{2FAA0510-944C-4630-B088-6AD5C6DD30F8}" destId="{185D64FF-9E55-432E-9DAE-D6035A0CF4EB}" srcOrd="0" destOrd="0" presId="urn:microsoft.com/office/officeart/2005/8/layout/hierarchy1"/>
    <dgm:cxn modelId="{9BDE120F-73FB-4061-A342-D19F8815DB2D}" type="presParOf" srcId="{2FAA0510-944C-4630-B088-6AD5C6DD30F8}" destId="{61C9D7A9-906E-4CD2-9584-AAE54F379CBD}" srcOrd="1" destOrd="0" presId="urn:microsoft.com/office/officeart/2005/8/layout/hierarchy1"/>
    <dgm:cxn modelId="{FECC499C-6BAB-4390-B208-BEE8AAB8F377}" type="presParOf" srcId="{F64030EB-F6AE-4191-BEF7-13F01A431CC3}" destId="{59C97EF4-C8D8-4ABA-96B8-AC01F399AB25}" srcOrd="1" destOrd="0" presId="urn:microsoft.com/office/officeart/2005/8/layout/hierarchy1"/>
    <dgm:cxn modelId="{2C595CCB-7357-420D-947C-528299027B7B}" type="presParOf" srcId="{CCAFF65B-3563-4033-81ED-6773687586ED}" destId="{BC81D613-2FE4-4D7C-AC63-5C8EE5BCF8B0}" srcOrd="6" destOrd="0" presId="urn:microsoft.com/office/officeart/2005/8/layout/hierarchy1"/>
    <dgm:cxn modelId="{AEA0817B-6FBE-4BEC-9320-52FC6B64965C}" type="presParOf" srcId="{CCAFF65B-3563-4033-81ED-6773687586ED}" destId="{C61B5683-4DF1-4F19-9CB1-B507DEEE2B2B}" srcOrd="7" destOrd="0" presId="urn:microsoft.com/office/officeart/2005/8/layout/hierarchy1"/>
    <dgm:cxn modelId="{5F16266B-6B41-4E01-88D5-B71854C02103}" type="presParOf" srcId="{C61B5683-4DF1-4F19-9CB1-B507DEEE2B2B}" destId="{3B85F2B6-D7C1-46AA-A536-A037378B5B25}" srcOrd="0" destOrd="0" presId="urn:microsoft.com/office/officeart/2005/8/layout/hierarchy1"/>
    <dgm:cxn modelId="{69D67103-E197-412B-A90E-68DC16B5AC23}" type="presParOf" srcId="{3B85F2B6-D7C1-46AA-A536-A037378B5B25}" destId="{F895271E-B6D4-48AE-B594-83A772931EBB}" srcOrd="0" destOrd="0" presId="urn:microsoft.com/office/officeart/2005/8/layout/hierarchy1"/>
    <dgm:cxn modelId="{1A8893EC-91CC-461D-BC10-866B59F34751}" type="presParOf" srcId="{3B85F2B6-D7C1-46AA-A536-A037378B5B25}" destId="{80A75524-A498-43E5-9B32-2B7165740CC5}" srcOrd="1" destOrd="0" presId="urn:microsoft.com/office/officeart/2005/8/layout/hierarchy1"/>
    <dgm:cxn modelId="{480ABA95-DAC2-4E36-AE2E-3E32ADE4D3A2}" type="presParOf" srcId="{C61B5683-4DF1-4F19-9CB1-B507DEEE2B2B}" destId="{1E58755B-0CAB-4248-985B-4D8B0D591A32}" srcOrd="1" destOrd="0" presId="urn:microsoft.com/office/officeart/2005/8/layout/hierarchy1"/>
    <dgm:cxn modelId="{B346063C-921A-45B8-B241-C8DFE06373F6}" type="presParOf" srcId="{3B279814-0E7A-47BE-81EC-6641EADAA947}" destId="{9005AA37-883C-4CC7-B915-8C4D2A231F6B}" srcOrd="2" destOrd="0" presId="urn:microsoft.com/office/officeart/2005/8/layout/hierarchy1"/>
    <dgm:cxn modelId="{C5429C4A-B212-4294-9BA3-8411E8E79E7F}" type="presParOf" srcId="{3B279814-0E7A-47BE-81EC-6641EADAA947}" destId="{7F2119BF-8118-421C-9850-7E04355F6B0A}" srcOrd="3" destOrd="0" presId="urn:microsoft.com/office/officeart/2005/8/layout/hierarchy1"/>
    <dgm:cxn modelId="{47A15069-E47F-417A-9404-B55D4BFA782E}" type="presParOf" srcId="{7F2119BF-8118-421C-9850-7E04355F6B0A}" destId="{F910048B-A7F8-4DFD-B5CF-59A9F0BAA3CC}" srcOrd="0" destOrd="0" presId="urn:microsoft.com/office/officeart/2005/8/layout/hierarchy1"/>
    <dgm:cxn modelId="{6445E24E-3702-4284-BD6A-9D256054E01E}" type="presParOf" srcId="{F910048B-A7F8-4DFD-B5CF-59A9F0BAA3CC}" destId="{C22F690C-5AAA-42BE-B8B0-94CF6444CA02}" srcOrd="0" destOrd="0" presId="urn:microsoft.com/office/officeart/2005/8/layout/hierarchy1"/>
    <dgm:cxn modelId="{37CC983C-FD4D-47C3-82CD-F5584FD97F98}" type="presParOf" srcId="{F910048B-A7F8-4DFD-B5CF-59A9F0BAA3CC}" destId="{866B6A27-4D85-439B-9647-A9C270F7AB93}" srcOrd="1" destOrd="0" presId="urn:microsoft.com/office/officeart/2005/8/layout/hierarchy1"/>
    <dgm:cxn modelId="{6930BA1B-8B8C-43C3-9196-261CCDFB6EEC}" type="presParOf" srcId="{7F2119BF-8118-421C-9850-7E04355F6B0A}" destId="{64772D61-0271-4F69-A4E0-6EA0029E46DC}" srcOrd="1" destOrd="0" presId="urn:microsoft.com/office/officeart/2005/8/layout/hierarchy1"/>
    <dgm:cxn modelId="{4D4A24A6-0D08-4A8E-80C1-F6A3A28D269E}" type="presParOf" srcId="{64772D61-0271-4F69-A4E0-6EA0029E46DC}" destId="{D756EB76-1DB2-4196-978D-C69E8C28555F}" srcOrd="0" destOrd="0" presId="urn:microsoft.com/office/officeart/2005/8/layout/hierarchy1"/>
    <dgm:cxn modelId="{31BB5B2E-CE6D-4466-BF8B-29C770827E2D}" type="presParOf" srcId="{64772D61-0271-4F69-A4E0-6EA0029E46DC}" destId="{EF388014-3DEA-44F6-A69D-78B3E84734B6}" srcOrd="1" destOrd="0" presId="urn:microsoft.com/office/officeart/2005/8/layout/hierarchy1"/>
    <dgm:cxn modelId="{EE73B1FE-9FF9-4501-BE74-31479B641E8B}" type="presParOf" srcId="{EF388014-3DEA-44F6-A69D-78B3E84734B6}" destId="{69079EC1-3B0B-46F4-9440-B8A2367ACABF}" srcOrd="0" destOrd="0" presId="urn:microsoft.com/office/officeart/2005/8/layout/hierarchy1"/>
    <dgm:cxn modelId="{48CBB52F-FE3C-4C83-B574-D0EFD12C6315}" type="presParOf" srcId="{69079EC1-3B0B-46F4-9440-B8A2367ACABF}" destId="{EBC589D8-7CD3-46D8-8D21-F2B2EEDC5B4C}" srcOrd="0" destOrd="0" presId="urn:microsoft.com/office/officeart/2005/8/layout/hierarchy1"/>
    <dgm:cxn modelId="{7D9CF749-EAE8-40FD-8955-43CB8D84998A}" type="presParOf" srcId="{69079EC1-3B0B-46F4-9440-B8A2367ACABF}" destId="{CD734CDA-F1B4-4D76-AAC7-147A4A5551D3}" srcOrd="1" destOrd="0" presId="urn:microsoft.com/office/officeart/2005/8/layout/hierarchy1"/>
    <dgm:cxn modelId="{38FEA927-6DD6-428A-98D7-CF3FA431BF03}" type="presParOf" srcId="{EF388014-3DEA-44F6-A69D-78B3E84734B6}" destId="{9C5C0556-F83C-4D5A-93B8-BC591D4599CC}" srcOrd="1" destOrd="0" presId="urn:microsoft.com/office/officeart/2005/8/layout/hierarchy1"/>
    <dgm:cxn modelId="{D38B9F35-CB7C-4C6D-8EA4-0560C5B5BF83}" type="presParOf" srcId="{64772D61-0271-4F69-A4E0-6EA0029E46DC}" destId="{F53D6DBD-ED52-45ED-A81D-54D992F58AB1}" srcOrd="2" destOrd="0" presId="urn:microsoft.com/office/officeart/2005/8/layout/hierarchy1"/>
    <dgm:cxn modelId="{A2B2B635-ED76-46CC-A5B6-7F9C549D6A72}" type="presParOf" srcId="{64772D61-0271-4F69-A4E0-6EA0029E46DC}" destId="{7ADA5E6F-422A-41E2-A057-F2A3B070F321}" srcOrd="3" destOrd="0" presId="urn:microsoft.com/office/officeart/2005/8/layout/hierarchy1"/>
    <dgm:cxn modelId="{A4088325-92F1-4BA5-B4D3-3206A0805E66}" type="presParOf" srcId="{7ADA5E6F-422A-41E2-A057-F2A3B070F321}" destId="{8B539D64-00E2-434C-8397-04A1E1F50330}" srcOrd="0" destOrd="0" presId="urn:microsoft.com/office/officeart/2005/8/layout/hierarchy1"/>
    <dgm:cxn modelId="{F3EC9CCB-9CCC-4F88-B155-69C255A19C5A}" type="presParOf" srcId="{8B539D64-00E2-434C-8397-04A1E1F50330}" destId="{E0E4E5C5-807A-4DBC-8065-2458488232BC}" srcOrd="0" destOrd="0" presId="urn:microsoft.com/office/officeart/2005/8/layout/hierarchy1"/>
    <dgm:cxn modelId="{FD1A0E69-C940-46CF-85F7-ACBBB1C686C9}" type="presParOf" srcId="{8B539D64-00E2-434C-8397-04A1E1F50330}" destId="{5599FBE6-5031-45A2-BC3A-8BE21E1BE689}" srcOrd="1" destOrd="0" presId="urn:microsoft.com/office/officeart/2005/8/layout/hierarchy1"/>
    <dgm:cxn modelId="{F860A1FE-F4E3-4804-8150-7130E24C2619}" type="presParOf" srcId="{7ADA5E6F-422A-41E2-A057-F2A3B070F321}" destId="{542974AE-6487-465B-94D4-C1335C1CBCDC}" srcOrd="1" destOrd="0" presId="urn:microsoft.com/office/officeart/2005/8/layout/hierarchy1"/>
    <dgm:cxn modelId="{4B6D1F89-7D0D-4861-B15D-5E4F4C2F286C}" type="presParOf" srcId="{64772D61-0271-4F69-A4E0-6EA0029E46DC}" destId="{31D4A578-E83A-4656-A1DC-D247026205C9}" srcOrd="4" destOrd="0" presId="urn:microsoft.com/office/officeart/2005/8/layout/hierarchy1"/>
    <dgm:cxn modelId="{0A68808A-4352-4F76-BD88-207B575053A3}" type="presParOf" srcId="{64772D61-0271-4F69-A4E0-6EA0029E46DC}" destId="{4A6C2BEE-EFDD-4C4D-A579-D6EA889B3607}" srcOrd="5" destOrd="0" presId="urn:microsoft.com/office/officeart/2005/8/layout/hierarchy1"/>
    <dgm:cxn modelId="{751203F8-DE8B-4AF9-8253-B9F9B41B7BCD}" type="presParOf" srcId="{4A6C2BEE-EFDD-4C4D-A579-D6EA889B3607}" destId="{FAC057E1-AA2F-4075-AF77-6D4553336985}" srcOrd="0" destOrd="0" presId="urn:microsoft.com/office/officeart/2005/8/layout/hierarchy1"/>
    <dgm:cxn modelId="{019D6AF5-4F28-44B7-96E3-1FFD1CE52AC5}" type="presParOf" srcId="{FAC057E1-AA2F-4075-AF77-6D4553336985}" destId="{D0EAFBDE-2D9B-42EB-8235-3B776FE594C4}" srcOrd="0" destOrd="0" presId="urn:microsoft.com/office/officeart/2005/8/layout/hierarchy1"/>
    <dgm:cxn modelId="{D131DAA8-FF26-4AFF-8EDB-AFAA260475F7}" type="presParOf" srcId="{FAC057E1-AA2F-4075-AF77-6D4553336985}" destId="{A878152F-33D7-4203-959D-0F927470DE41}" srcOrd="1" destOrd="0" presId="urn:microsoft.com/office/officeart/2005/8/layout/hierarchy1"/>
    <dgm:cxn modelId="{0A17383F-5666-4394-94A1-4DF88EEA3ED7}" type="presParOf" srcId="{4A6C2BEE-EFDD-4C4D-A579-D6EA889B3607}" destId="{1DC0CF54-AFE9-4012-B6E9-33E291F3EBBE}" srcOrd="1" destOrd="0" presId="urn:microsoft.com/office/officeart/2005/8/layout/hierarchy1"/>
    <dgm:cxn modelId="{9D3B4B9A-17F9-46AB-9B4C-4603DB6E068A}" type="presParOf" srcId="{0F690420-0E18-4E1F-A3AD-35FABE54D239}" destId="{AB133850-CF1F-4926-8C75-C9BB85810BF2}" srcOrd="2" destOrd="0" presId="urn:microsoft.com/office/officeart/2005/8/layout/hierarchy1"/>
    <dgm:cxn modelId="{39A4222F-35BE-491E-9688-5A5FB62CD22F}" type="presParOf" srcId="{0F690420-0E18-4E1F-A3AD-35FABE54D239}" destId="{E56A9441-85DD-4E40-81E4-D25D06017DA8}" srcOrd="3" destOrd="0" presId="urn:microsoft.com/office/officeart/2005/8/layout/hierarchy1"/>
    <dgm:cxn modelId="{E51CC41D-EA11-47B8-B518-BE75ACDF5CCA}" type="presParOf" srcId="{E56A9441-85DD-4E40-81E4-D25D06017DA8}" destId="{311C556B-3E15-4E31-AE18-CFDD7667AEDE}" srcOrd="0" destOrd="0" presId="urn:microsoft.com/office/officeart/2005/8/layout/hierarchy1"/>
    <dgm:cxn modelId="{110DED23-B8A0-4368-9676-E6C0936DC6DD}" type="presParOf" srcId="{311C556B-3E15-4E31-AE18-CFDD7667AEDE}" destId="{8010AC95-26EC-4DDD-85F8-F273731A22B3}" srcOrd="0" destOrd="0" presId="urn:microsoft.com/office/officeart/2005/8/layout/hierarchy1"/>
    <dgm:cxn modelId="{99382216-BE84-49D8-92A6-8D22C66A85AA}" type="presParOf" srcId="{311C556B-3E15-4E31-AE18-CFDD7667AEDE}" destId="{D41C6133-C215-4FEF-AFF5-C74DE88B3286}" srcOrd="1" destOrd="0" presId="urn:microsoft.com/office/officeart/2005/8/layout/hierarchy1"/>
    <dgm:cxn modelId="{2E94703A-A4E0-4BDC-B8F3-E3261AA0F96B}" type="presParOf" srcId="{E56A9441-85DD-4E40-81E4-D25D06017DA8}" destId="{998D568D-99BA-494C-8007-3F0BD780DED3}" srcOrd="1" destOrd="0" presId="urn:microsoft.com/office/officeart/2005/8/layout/hierarchy1"/>
    <dgm:cxn modelId="{80611876-95A7-4C32-A6F3-9B6C95AD0164}" type="presParOf" srcId="{998D568D-99BA-494C-8007-3F0BD780DED3}" destId="{24D00074-B9EE-44BF-AF70-7F59E4E2C8B3}" srcOrd="0" destOrd="0" presId="urn:microsoft.com/office/officeart/2005/8/layout/hierarchy1"/>
    <dgm:cxn modelId="{089A64D0-CF2F-4335-A3EF-FDED41251D41}" type="presParOf" srcId="{998D568D-99BA-494C-8007-3F0BD780DED3}" destId="{DBC647BA-1250-46BF-A8D7-B8570DE46337}" srcOrd="1" destOrd="0" presId="urn:microsoft.com/office/officeart/2005/8/layout/hierarchy1"/>
    <dgm:cxn modelId="{E9ABB1E3-C2F6-4A3A-BC89-5B565CD3270E}" type="presParOf" srcId="{DBC647BA-1250-46BF-A8D7-B8570DE46337}" destId="{213F0C2D-BA96-4C5E-934C-A440E8688B38}" srcOrd="0" destOrd="0" presId="urn:microsoft.com/office/officeart/2005/8/layout/hierarchy1"/>
    <dgm:cxn modelId="{C0894098-DFA1-41A2-AB55-3B3FA84B3BB2}" type="presParOf" srcId="{213F0C2D-BA96-4C5E-934C-A440E8688B38}" destId="{92F65BA1-02D6-4793-A3CD-A9B243AC929E}" srcOrd="0" destOrd="0" presId="urn:microsoft.com/office/officeart/2005/8/layout/hierarchy1"/>
    <dgm:cxn modelId="{63F17F1F-2537-47DE-8833-30478FA8A491}" type="presParOf" srcId="{213F0C2D-BA96-4C5E-934C-A440E8688B38}" destId="{809DA394-7AE3-486F-911E-A8036144D102}" srcOrd="1" destOrd="0" presId="urn:microsoft.com/office/officeart/2005/8/layout/hierarchy1"/>
    <dgm:cxn modelId="{37142AFA-C704-4F05-9F90-635B4A8A1DA8}" type="presParOf" srcId="{DBC647BA-1250-46BF-A8D7-B8570DE46337}" destId="{A9AB7B70-70CF-411F-8B54-163CB4CB74F1}" srcOrd="1" destOrd="0" presId="urn:microsoft.com/office/officeart/2005/8/layout/hierarchy1"/>
    <dgm:cxn modelId="{2693CE13-49C7-44E1-A961-23E863ED98D4}" type="presParOf" srcId="{998D568D-99BA-494C-8007-3F0BD780DED3}" destId="{924156A1-2FE8-45EF-A911-5556E10F85F9}" srcOrd="2" destOrd="0" presId="urn:microsoft.com/office/officeart/2005/8/layout/hierarchy1"/>
    <dgm:cxn modelId="{89974A24-4911-4D23-9D4E-C0E275EB5787}" type="presParOf" srcId="{998D568D-99BA-494C-8007-3F0BD780DED3}" destId="{AA1DCA8C-A0FC-478B-9FB5-C2D4F9215450}" srcOrd="3" destOrd="0" presId="urn:microsoft.com/office/officeart/2005/8/layout/hierarchy1"/>
    <dgm:cxn modelId="{E7B86555-8876-4363-8568-AC364EE116CC}" type="presParOf" srcId="{AA1DCA8C-A0FC-478B-9FB5-C2D4F9215450}" destId="{DA2E23F8-6867-4C66-A340-52B8C95969F7}" srcOrd="0" destOrd="0" presId="urn:microsoft.com/office/officeart/2005/8/layout/hierarchy1"/>
    <dgm:cxn modelId="{BD8A93F6-2139-4ED9-AF9E-2139599B92ED}" type="presParOf" srcId="{DA2E23F8-6867-4C66-A340-52B8C95969F7}" destId="{A45EF656-0B4E-47B9-A0EF-D6D4AC90DEC2}" srcOrd="0" destOrd="0" presId="urn:microsoft.com/office/officeart/2005/8/layout/hierarchy1"/>
    <dgm:cxn modelId="{B0E7BE51-E41D-4156-A609-7A18011DB762}" type="presParOf" srcId="{DA2E23F8-6867-4C66-A340-52B8C95969F7}" destId="{F30B449C-9846-4A95-991E-F93646C6342E}" srcOrd="1" destOrd="0" presId="urn:microsoft.com/office/officeart/2005/8/layout/hierarchy1"/>
    <dgm:cxn modelId="{D21847F7-7292-417B-803B-D30E5C15E4AB}" type="presParOf" srcId="{AA1DCA8C-A0FC-478B-9FB5-C2D4F9215450}" destId="{35CD01AB-C2EB-4B67-9DFF-9A2068B1B3B5}" srcOrd="1" destOrd="0" presId="urn:microsoft.com/office/officeart/2005/8/layout/hierarchy1"/>
    <dgm:cxn modelId="{82465B55-D812-43B5-A642-D9CFFC479B98}" type="presParOf" srcId="{35CD01AB-C2EB-4B67-9DFF-9A2068B1B3B5}" destId="{4BB5D5C4-B1D7-479B-8F8B-36AD246618E5}" srcOrd="0" destOrd="0" presId="urn:microsoft.com/office/officeart/2005/8/layout/hierarchy1"/>
    <dgm:cxn modelId="{AAA5545F-E1A4-4DC7-8C1B-126D3CC6223B}" type="presParOf" srcId="{35CD01AB-C2EB-4B67-9DFF-9A2068B1B3B5}" destId="{ECB7CEB3-A849-49D2-A2D0-FAAEF5EE6A6A}" srcOrd="1" destOrd="0" presId="urn:microsoft.com/office/officeart/2005/8/layout/hierarchy1"/>
    <dgm:cxn modelId="{67CC27DF-D3A4-4325-BBB1-BC602B90FF73}" type="presParOf" srcId="{ECB7CEB3-A849-49D2-A2D0-FAAEF5EE6A6A}" destId="{52590D17-008A-4E95-A2EF-EA21F7D002F6}" srcOrd="0" destOrd="0" presId="urn:microsoft.com/office/officeart/2005/8/layout/hierarchy1"/>
    <dgm:cxn modelId="{9319511D-045D-41FB-9E33-116BBFB32864}" type="presParOf" srcId="{52590D17-008A-4E95-A2EF-EA21F7D002F6}" destId="{C2751BE5-9F6D-4BCD-8B1D-8FB2FCC99B42}" srcOrd="0" destOrd="0" presId="urn:microsoft.com/office/officeart/2005/8/layout/hierarchy1"/>
    <dgm:cxn modelId="{4DDE2969-9AD1-4601-86A2-50E401ACA1E0}" type="presParOf" srcId="{52590D17-008A-4E95-A2EF-EA21F7D002F6}" destId="{842504FA-F6C3-4549-A091-EB26F6119629}" srcOrd="1" destOrd="0" presId="urn:microsoft.com/office/officeart/2005/8/layout/hierarchy1"/>
    <dgm:cxn modelId="{5433A471-397C-4007-BE3B-69DC1491259B}" type="presParOf" srcId="{ECB7CEB3-A849-49D2-A2D0-FAAEF5EE6A6A}" destId="{8F22D855-7DD3-465A-B7E0-55D98B70F1B7}" srcOrd="1" destOrd="0" presId="urn:microsoft.com/office/officeart/2005/8/layout/hierarchy1"/>
    <dgm:cxn modelId="{0A29F333-B40E-44DA-A6D7-79495B7EEB4A}" type="presParOf" srcId="{35CD01AB-C2EB-4B67-9DFF-9A2068B1B3B5}" destId="{8892B1D9-C69A-4105-9C0B-E30081CDCE73}" srcOrd="2" destOrd="0" presId="urn:microsoft.com/office/officeart/2005/8/layout/hierarchy1"/>
    <dgm:cxn modelId="{3E42BA73-1E00-4B6B-8517-13C95335ABFA}" type="presParOf" srcId="{35CD01AB-C2EB-4B67-9DFF-9A2068B1B3B5}" destId="{404F106C-E0C5-408A-AC3A-7FED70C352CC}" srcOrd="3" destOrd="0" presId="urn:microsoft.com/office/officeart/2005/8/layout/hierarchy1"/>
    <dgm:cxn modelId="{6BCD4862-F017-4648-88BC-9033BE2D8DB0}" type="presParOf" srcId="{404F106C-E0C5-408A-AC3A-7FED70C352CC}" destId="{463AEA1F-B959-4D9D-980D-8F0D5CFB0682}" srcOrd="0" destOrd="0" presId="urn:microsoft.com/office/officeart/2005/8/layout/hierarchy1"/>
    <dgm:cxn modelId="{83E7DC6F-4998-4082-8D92-D98A573FAF8E}" type="presParOf" srcId="{463AEA1F-B959-4D9D-980D-8F0D5CFB0682}" destId="{A46E9198-0B57-4E77-B691-7FADF603221D}" srcOrd="0" destOrd="0" presId="urn:microsoft.com/office/officeart/2005/8/layout/hierarchy1"/>
    <dgm:cxn modelId="{9EADC399-6847-4C9A-8C93-89BCDE26B9AA}" type="presParOf" srcId="{463AEA1F-B959-4D9D-980D-8F0D5CFB0682}" destId="{558AF663-5C7F-40E4-A2C7-7EF54373E657}" srcOrd="1" destOrd="0" presId="urn:microsoft.com/office/officeart/2005/8/layout/hierarchy1"/>
    <dgm:cxn modelId="{4D3F1741-8DEB-429E-9638-D880F347CE75}" type="presParOf" srcId="{404F106C-E0C5-408A-AC3A-7FED70C352CC}" destId="{25ADFD78-905A-48BF-A8C5-96C3216034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34E02-3191-46A6-92EF-323E615E2B7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CA5C686-B006-4D44-ACEE-3BD1253F9B07}">
      <dgm:prSet custT="1"/>
      <dgm:spPr/>
      <dgm:t>
        <a:bodyPr/>
        <a:lstStyle/>
        <a:p>
          <a:r>
            <a:rPr lang="en-US" sz="1800"/>
            <a:t>Zinc Sulfate Flotation</a:t>
          </a:r>
        </a:p>
      </dgm:t>
    </dgm:pt>
    <dgm:pt modelId="{3AF7D450-6D5C-466B-8C88-A61C243FD3B8}" type="parTrans" cxnId="{155522EB-6D5E-4958-911D-D4E128401B82}">
      <dgm:prSet/>
      <dgm:spPr/>
      <dgm:t>
        <a:bodyPr/>
        <a:lstStyle/>
        <a:p>
          <a:endParaRPr lang="en-US" sz="2000"/>
        </a:p>
      </dgm:t>
    </dgm:pt>
    <dgm:pt modelId="{52F5E0EB-C124-4358-B5D8-7C336D73BB92}" type="sibTrans" cxnId="{155522EB-6D5E-4958-911D-D4E128401B82}">
      <dgm:prSet/>
      <dgm:spPr/>
      <dgm:t>
        <a:bodyPr/>
        <a:lstStyle/>
        <a:p>
          <a:endParaRPr lang="en-US" sz="2000"/>
        </a:p>
      </dgm:t>
    </dgm:pt>
    <dgm:pt modelId="{A1A99526-B552-4EE0-842A-F3506EFE102F}">
      <dgm:prSet custT="1"/>
      <dgm:spPr/>
      <dgm:t>
        <a:bodyPr/>
        <a:lstStyle/>
        <a:p>
          <a:r>
            <a:rPr lang="en-US" sz="1800"/>
            <a:t>Zinc sulfate has a higher specific gravity than the organisms to be floated</a:t>
          </a:r>
        </a:p>
      </dgm:t>
    </dgm:pt>
    <dgm:pt modelId="{00FF8C2F-FDA9-4E87-B14D-4B3876EF2851}" type="parTrans" cxnId="{B9193DAB-7AC2-4524-A5DC-A0F64AA7DEB9}">
      <dgm:prSet/>
      <dgm:spPr/>
      <dgm:t>
        <a:bodyPr/>
        <a:lstStyle/>
        <a:p>
          <a:endParaRPr lang="en-US" sz="2000"/>
        </a:p>
      </dgm:t>
    </dgm:pt>
    <dgm:pt modelId="{33B311CD-9A70-45C4-A3E9-AEB82754B548}" type="sibTrans" cxnId="{B9193DAB-7AC2-4524-A5DC-A0F64AA7DEB9}">
      <dgm:prSet/>
      <dgm:spPr/>
      <dgm:t>
        <a:bodyPr/>
        <a:lstStyle/>
        <a:p>
          <a:endParaRPr lang="en-US" sz="2000"/>
        </a:p>
      </dgm:t>
    </dgm:pt>
    <dgm:pt modelId="{7AA9F030-7890-457C-9D4E-ED8B25277BED}">
      <dgm:prSet custT="1"/>
      <dgm:spPr/>
      <dgm:t>
        <a:bodyPr/>
        <a:lstStyle/>
        <a:p>
          <a:r>
            <a:rPr lang="en-US" sz="1800" dirty="0"/>
            <a:t>Organisms rise to the top and debris sinks to the bottom</a:t>
          </a:r>
        </a:p>
      </dgm:t>
    </dgm:pt>
    <dgm:pt modelId="{85C91CE1-0BAA-441A-B32B-120E1AB2BA44}" type="parTrans" cxnId="{1D5F26AC-4510-436E-A86C-B3BD2D7BFE94}">
      <dgm:prSet/>
      <dgm:spPr/>
      <dgm:t>
        <a:bodyPr/>
        <a:lstStyle/>
        <a:p>
          <a:endParaRPr lang="en-US" sz="2000"/>
        </a:p>
      </dgm:t>
    </dgm:pt>
    <dgm:pt modelId="{A02A3AE6-F8B6-4F16-A076-8EBF87303CCF}" type="sibTrans" cxnId="{1D5F26AC-4510-436E-A86C-B3BD2D7BFE94}">
      <dgm:prSet/>
      <dgm:spPr/>
      <dgm:t>
        <a:bodyPr/>
        <a:lstStyle/>
        <a:p>
          <a:endParaRPr lang="en-US" sz="2000"/>
        </a:p>
      </dgm:t>
    </dgm:pt>
    <dgm:pt modelId="{9E74109E-C356-43F2-B612-022D7AFD99F5}">
      <dgm:prSet custT="1"/>
      <dgm:spPr/>
      <dgm:t>
        <a:bodyPr/>
        <a:lstStyle/>
        <a:p>
          <a:r>
            <a:rPr lang="en-US" sz="1800"/>
            <a:t>Advantage: Less fecal debris in wet mount</a:t>
          </a:r>
        </a:p>
      </dgm:t>
    </dgm:pt>
    <dgm:pt modelId="{AD0FA7C6-6A42-4EBC-9B5A-4742CA5B6BD9}" type="parTrans" cxnId="{B9A645A4-4C86-467B-AF3D-F4AA0269094A}">
      <dgm:prSet/>
      <dgm:spPr/>
      <dgm:t>
        <a:bodyPr/>
        <a:lstStyle/>
        <a:p>
          <a:endParaRPr lang="en-US" sz="2000"/>
        </a:p>
      </dgm:t>
    </dgm:pt>
    <dgm:pt modelId="{6D51DCA3-E39C-4DFB-828A-BBD9CC03239A}" type="sibTrans" cxnId="{B9A645A4-4C86-467B-AF3D-F4AA0269094A}">
      <dgm:prSet/>
      <dgm:spPr/>
      <dgm:t>
        <a:bodyPr/>
        <a:lstStyle/>
        <a:p>
          <a:endParaRPr lang="en-US" sz="2000"/>
        </a:p>
      </dgm:t>
    </dgm:pt>
    <dgm:pt modelId="{180DF61B-02B8-4D03-B958-89A73160539E}">
      <dgm:prSet custT="1"/>
      <dgm:spPr/>
      <dgm:t>
        <a:bodyPr/>
        <a:lstStyle/>
        <a:p>
          <a:r>
            <a:rPr lang="en-US" sz="1800"/>
            <a:t>Disadvantages:</a:t>
          </a:r>
        </a:p>
      </dgm:t>
    </dgm:pt>
    <dgm:pt modelId="{D42F567B-9C76-4BD4-A84D-90B8CAB44DB6}" type="parTrans" cxnId="{0BA1F35B-AC85-4031-8904-E70893D69452}">
      <dgm:prSet/>
      <dgm:spPr/>
      <dgm:t>
        <a:bodyPr/>
        <a:lstStyle/>
        <a:p>
          <a:endParaRPr lang="en-US" sz="2000"/>
        </a:p>
      </dgm:t>
    </dgm:pt>
    <dgm:pt modelId="{701C236B-770B-4D88-84C3-DBE364B3DB0F}" type="sibTrans" cxnId="{0BA1F35B-AC85-4031-8904-E70893D69452}">
      <dgm:prSet/>
      <dgm:spPr/>
      <dgm:t>
        <a:bodyPr/>
        <a:lstStyle/>
        <a:p>
          <a:endParaRPr lang="en-US" sz="2000"/>
        </a:p>
      </dgm:t>
    </dgm:pt>
    <dgm:pt modelId="{207D27D2-39CC-43B8-9926-39CAF546621F}">
      <dgm:prSet custT="1"/>
      <dgm:spPr/>
      <dgm:t>
        <a:bodyPr/>
        <a:lstStyle/>
        <a:p>
          <a:r>
            <a:rPr lang="en-US" sz="1800"/>
            <a:t>Walls of eggs and cysts will often collapse</a:t>
          </a:r>
        </a:p>
      </dgm:t>
    </dgm:pt>
    <dgm:pt modelId="{DA51E35C-D29D-4B91-A665-16AF6264B9BD}" type="parTrans" cxnId="{E8FFDDD6-43E3-4F66-83EE-2CF3AB18F076}">
      <dgm:prSet/>
      <dgm:spPr/>
      <dgm:t>
        <a:bodyPr/>
        <a:lstStyle/>
        <a:p>
          <a:endParaRPr lang="en-US" sz="2000"/>
        </a:p>
      </dgm:t>
    </dgm:pt>
    <dgm:pt modelId="{4A7CFD02-DDF1-4C2A-8B76-B56E3A14C3E2}" type="sibTrans" cxnId="{E8FFDDD6-43E3-4F66-83EE-2CF3AB18F076}">
      <dgm:prSet/>
      <dgm:spPr/>
      <dgm:t>
        <a:bodyPr/>
        <a:lstStyle/>
        <a:p>
          <a:endParaRPr lang="en-US" sz="2000"/>
        </a:p>
      </dgm:t>
    </dgm:pt>
    <dgm:pt modelId="{35C08E87-DC98-49E6-896A-4A7CB2A0FD54}">
      <dgm:prSet custT="1"/>
      <dgm:spPr/>
      <dgm:t>
        <a:bodyPr/>
        <a:lstStyle/>
        <a:p>
          <a:r>
            <a:rPr lang="en-US" sz="1800"/>
            <a:t>Some parasite eggs do not float</a:t>
          </a:r>
        </a:p>
      </dgm:t>
    </dgm:pt>
    <dgm:pt modelId="{024AEF4B-EA61-497A-9B24-BDD4504D7199}" type="parTrans" cxnId="{23462221-726A-400D-AF95-DADE0D57CF85}">
      <dgm:prSet/>
      <dgm:spPr/>
      <dgm:t>
        <a:bodyPr/>
        <a:lstStyle/>
        <a:p>
          <a:endParaRPr lang="en-US" sz="2000"/>
        </a:p>
      </dgm:t>
    </dgm:pt>
    <dgm:pt modelId="{A5E6B8BD-A97D-47BF-AF79-67CF3F799B4E}" type="sibTrans" cxnId="{23462221-726A-400D-AF95-DADE0D57CF85}">
      <dgm:prSet/>
      <dgm:spPr/>
      <dgm:t>
        <a:bodyPr/>
        <a:lstStyle/>
        <a:p>
          <a:endParaRPr lang="en-US" sz="2000"/>
        </a:p>
      </dgm:t>
    </dgm:pt>
    <dgm:pt modelId="{F4ACFD59-8785-4D3D-B0A5-A0392D09A51F}">
      <dgm:prSet custT="1"/>
      <dgm:spPr/>
      <dgm:t>
        <a:bodyPr/>
        <a:lstStyle/>
        <a:p>
          <a:r>
            <a:rPr lang="en-US" sz="1800"/>
            <a:t>Formalin Ethyl Acetate Sedimentation</a:t>
          </a:r>
        </a:p>
      </dgm:t>
    </dgm:pt>
    <dgm:pt modelId="{E636A25E-6B62-4161-AFE6-16A407E56EB9}" type="parTrans" cxnId="{05F4BD73-F7F9-43FF-90AC-188CE25B37D5}">
      <dgm:prSet/>
      <dgm:spPr/>
      <dgm:t>
        <a:bodyPr/>
        <a:lstStyle/>
        <a:p>
          <a:endParaRPr lang="en-US" sz="2000"/>
        </a:p>
      </dgm:t>
    </dgm:pt>
    <dgm:pt modelId="{AB7FADDB-60D6-4D41-9A6E-2DDE2708FCEB}" type="sibTrans" cxnId="{05F4BD73-F7F9-43FF-90AC-188CE25B37D5}">
      <dgm:prSet/>
      <dgm:spPr/>
      <dgm:t>
        <a:bodyPr/>
        <a:lstStyle/>
        <a:p>
          <a:endParaRPr lang="en-US" sz="2000"/>
        </a:p>
      </dgm:t>
    </dgm:pt>
    <dgm:pt modelId="{5CA0E29D-1284-44D7-9C23-82D8D068CDBB}">
      <dgm:prSet custT="1"/>
      <dgm:spPr/>
      <dgm:t>
        <a:bodyPr/>
        <a:lstStyle/>
        <a:p>
          <a:r>
            <a:rPr lang="en-US" sz="1800"/>
            <a:t>10 min @ 500 X g required</a:t>
          </a:r>
        </a:p>
      </dgm:t>
    </dgm:pt>
    <dgm:pt modelId="{FE0D4CC5-371D-4D6D-A199-FD03D74E3842}" type="parTrans" cxnId="{726902D9-62A3-4B87-A8A9-373B75F0DBE0}">
      <dgm:prSet/>
      <dgm:spPr/>
      <dgm:t>
        <a:bodyPr/>
        <a:lstStyle/>
        <a:p>
          <a:endParaRPr lang="en-US" sz="2000"/>
        </a:p>
      </dgm:t>
    </dgm:pt>
    <dgm:pt modelId="{69075B9E-A7D5-43B9-BAA0-B5603AE4DAF3}" type="sibTrans" cxnId="{726902D9-62A3-4B87-A8A9-373B75F0DBE0}">
      <dgm:prSet/>
      <dgm:spPr/>
      <dgm:t>
        <a:bodyPr/>
        <a:lstStyle/>
        <a:p>
          <a:endParaRPr lang="en-US" sz="2000"/>
        </a:p>
      </dgm:t>
    </dgm:pt>
    <dgm:pt modelId="{C8ECF153-40CA-49ED-8CF6-229920CA731E}">
      <dgm:prSet custT="1"/>
      <dgm:spPr/>
      <dgm:t>
        <a:bodyPr/>
        <a:lstStyle/>
        <a:p>
          <a:r>
            <a:rPr lang="en-US" sz="1800"/>
            <a:t>Advantage: All parasites in sediment</a:t>
          </a:r>
        </a:p>
      </dgm:t>
    </dgm:pt>
    <dgm:pt modelId="{F673CEBF-1B27-4D87-AC84-C629F98AAB4B}" type="parTrans" cxnId="{AEDCD089-8484-4474-9DA3-60F0027E6A4A}">
      <dgm:prSet/>
      <dgm:spPr/>
      <dgm:t>
        <a:bodyPr/>
        <a:lstStyle/>
        <a:p>
          <a:endParaRPr lang="en-US" sz="2000"/>
        </a:p>
      </dgm:t>
    </dgm:pt>
    <dgm:pt modelId="{7E372F00-75CA-4984-A5F2-65DFFCF9C348}" type="sibTrans" cxnId="{AEDCD089-8484-4474-9DA3-60F0027E6A4A}">
      <dgm:prSet/>
      <dgm:spPr/>
      <dgm:t>
        <a:bodyPr/>
        <a:lstStyle/>
        <a:p>
          <a:endParaRPr lang="en-US" sz="2000"/>
        </a:p>
      </dgm:t>
    </dgm:pt>
    <dgm:pt modelId="{DE4F1451-17A4-4F63-9FB5-4CC75A1EA066}">
      <dgm:prSet custT="1"/>
      <dgm:spPr/>
      <dgm:t>
        <a:bodyPr/>
        <a:lstStyle/>
        <a:p>
          <a:r>
            <a:rPr lang="en-US" sz="1800"/>
            <a:t>Disadvantage: More debris</a:t>
          </a:r>
        </a:p>
      </dgm:t>
    </dgm:pt>
    <dgm:pt modelId="{39421566-0015-4B1D-BFA0-51F6C5F37B0E}" type="parTrans" cxnId="{C45D109D-5CF0-422A-9DCE-B7E0B0672FBD}">
      <dgm:prSet/>
      <dgm:spPr/>
      <dgm:t>
        <a:bodyPr/>
        <a:lstStyle/>
        <a:p>
          <a:endParaRPr lang="en-US" sz="2000"/>
        </a:p>
      </dgm:t>
    </dgm:pt>
    <dgm:pt modelId="{F51CB28B-D4C9-4B2D-8B91-D58721DF8E98}" type="sibTrans" cxnId="{C45D109D-5CF0-422A-9DCE-B7E0B0672FBD}">
      <dgm:prSet/>
      <dgm:spPr/>
      <dgm:t>
        <a:bodyPr/>
        <a:lstStyle/>
        <a:p>
          <a:endParaRPr lang="en-US" sz="2000"/>
        </a:p>
      </dgm:t>
    </dgm:pt>
    <dgm:pt modelId="{74A0BA34-C8B6-4C98-B08F-B61E51CB4508}">
      <dgm:prSet custT="1"/>
      <dgm:spPr/>
      <dgm:t>
        <a:bodyPr/>
        <a:lstStyle/>
        <a:p>
          <a:r>
            <a:rPr lang="en-US" sz="1800"/>
            <a:t>10 min @ 500 X g required</a:t>
          </a:r>
        </a:p>
      </dgm:t>
    </dgm:pt>
    <dgm:pt modelId="{236A410B-1B67-4734-A1AD-CBE802D6715D}" type="parTrans" cxnId="{13A1B6D7-19A6-4D2D-842F-40CA92F0F464}">
      <dgm:prSet/>
      <dgm:spPr/>
      <dgm:t>
        <a:bodyPr/>
        <a:lstStyle/>
        <a:p>
          <a:endParaRPr lang="en-US" sz="2000"/>
        </a:p>
      </dgm:t>
    </dgm:pt>
    <dgm:pt modelId="{63623581-DD7A-40AF-966B-DF9089D3A35A}" type="sibTrans" cxnId="{13A1B6D7-19A6-4D2D-842F-40CA92F0F464}">
      <dgm:prSet/>
      <dgm:spPr/>
      <dgm:t>
        <a:bodyPr/>
        <a:lstStyle/>
        <a:p>
          <a:endParaRPr lang="en-US" sz="2000"/>
        </a:p>
      </dgm:t>
    </dgm:pt>
    <dgm:pt modelId="{36B8A961-4E7D-4D93-8699-FDB1693A4408}" type="pres">
      <dgm:prSet presAssocID="{DC434E02-3191-46A6-92EF-323E615E2B7E}" presName="linear" presStyleCnt="0">
        <dgm:presLayoutVars>
          <dgm:dir/>
          <dgm:animLvl val="lvl"/>
          <dgm:resizeHandles val="exact"/>
        </dgm:presLayoutVars>
      </dgm:prSet>
      <dgm:spPr/>
    </dgm:pt>
    <dgm:pt modelId="{6C8D202F-4D18-4915-8851-CE8885FB3607}" type="pres">
      <dgm:prSet presAssocID="{9CA5C686-B006-4D44-ACEE-3BD1253F9B07}" presName="parentLin" presStyleCnt="0"/>
      <dgm:spPr/>
    </dgm:pt>
    <dgm:pt modelId="{340DF121-12D1-43DA-AA08-04D4545FC71E}" type="pres">
      <dgm:prSet presAssocID="{9CA5C686-B006-4D44-ACEE-3BD1253F9B07}" presName="parentLeftMargin" presStyleLbl="node1" presStyleIdx="0" presStyleCnt="2"/>
      <dgm:spPr/>
    </dgm:pt>
    <dgm:pt modelId="{B3D2C8BA-AA6A-4E2D-B153-BADF2FABC00B}" type="pres">
      <dgm:prSet presAssocID="{9CA5C686-B006-4D44-ACEE-3BD1253F9B07}" presName="parentText" presStyleLbl="node1" presStyleIdx="0" presStyleCnt="2">
        <dgm:presLayoutVars>
          <dgm:chMax val="0"/>
          <dgm:bulletEnabled val="1"/>
        </dgm:presLayoutVars>
      </dgm:prSet>
      <dgm:spPr/>
    </dgm:pt>
    <dgm:pt modelId="{E9DE8D97-EE42-4834-9879-C84E0B62008D}" type="pres">
      <dgm:prSet presAssocID="{9CA5C686-B006-4D44-ACEE-3BD1253F9B07}" presName="negativeSpace" presStyleCnt="0"/>
      <dgm:spPr/>
    </dgm:pt>
    <dgm:pt modelId="{B4A72FED-610F-44BD-8029-519A9BF2AE01}" type="pres">
      <dgm:prSet presAssocID="{9CA5C686-B006-4D44-ACEE-3BD1253F9B07}" presName="childText" presStyleLbl="conFgAcc1" presStyleIdx="0" presStyleCnt="2" custLinFactY="1754" custLinFactNeighborX="-477" custLinFactNeighborY="100000">
        <dgm:presLayoutVars>
          <dgm:bulletEnabled val="1"/>
        </dgm:presLayoutVars>
      </dgm:prSet>
      <dgm:spPr/>
    </dgm:pt>
    <dgm:pt modelId="{A8301851-BF25-4C2B-902A-E963708537E0}" type="pres">
      <dgm:prSet presAssocID="{52F5E0EB-C124-4358-B5D8-7C336D73BB92}" presName="spaceBetweenRectangles" presStyleCnt="0"/>
      <dgm:spPr/>
    </dgm:pt>
    <dgm:pt modelId="{E7F6D55D-0EAB-4A0F-8D61-F8CE4001C634}" type="pres">
      <dgm:prSet presAssocID="{F4ACFD59-8785-4D3D-B0A5-A0392D09A51F}" presName="parentLin" presStyleCnt="0"/>
      <dgm:spPr/>
    </dgm:pt>
    <dgm:pt modelId="{078C880D-EEBF-4514-87C4-AE18D67E5F8C}" type="pres">
      <dgm:prSet presAssocID="{F4ACFD59-8785-4D3D-B0A5-A0392D09A51F}" presName="parentLeftMargin" presStyleLbl="node1" presStyleIdx="0" presStyleCnt="2"/>
      <dgm:spPr/>
    </dgm:pt>
    <dgm:pt modelId="{4B8D8234-DE44-420F-84AB-9735983F1A9C}" type="pres">
      <dgm:prSet presAssocID="{F4ACFD59-8785-4D3D-B0A5-A0392D09A51F}" presName="parentText" presStyleLbl="node1" presStyleIdx="1" presStyleCnt="2">
        <dgm:presLayoutVars>
          <dgm:chMax val="0"/>
          <dgm:bulletEnabled val="1"/>
        </dgm:presLayoutVars>
      </dgm:prSet>
      <dgm:spPr/>
    </dgm:pt>
    <dgm:pt modelId="{DC70A897-6D0E-49C4-90BC-0EE0B5D2E175}" type="pres">
      <dgm:prSet presAssocID="{F4ACFD59-8785-4D3D-B0A5-A0392D09A51F}" presName="negativeSpace" presStyleCnt="0"/>
      <dgm:spPr/>
    </dgm:pt>
    <dgm:pt modelId="{1AA07153-AD8A-49D7-9C5F-9527110B8FEE}" type="pres">
      <dgm:prSet presAssocID="{F4ACFD59-8785-4D3D-B0A5-A0392D09A51F}" presName="childText" presStyleLbl="conFgAcc1" presStyleIdx="1" presStyleCnt="2">
        <dgm:presLayoutVars>
          <dgm:bulletEnabled val="1"/>
        </dgm:presLayoutVars>
      </dgm:prSet>
      <dgm:spPr/>
    </dgm:pt>
  </dgm:ptLst>
  <dgm:cxnLst>
    <dgm:cxn modelId="{4716BF02-7A97-4F62-8B28-27114578ECC3}" type="presOf" srcId="{DC434E02-3191-46A6-92EF-323E615E2B7E}" destId="{36B8A961-4E7D-4D93-8699-FDB1693A4408}" srcOrd="0" destOrd="0" presId="urn:microsoft.com/office/officeart/2005/8/layout/list1"/>
    <dgm:cxn modelId="{12667711-6442-49AD-BA2D-7E71CAD2F989}" type="presOf" srcId="{9CA5C686-B006-4D44-ACEE-3BD1253F9B07}" destId="{B3D2C8BA-AA6A-4E2D-B153-BADF2FABC00B}" srcOrd="1" destOrd="0" presId="urn:microsoft.com/office/officeart/2005/8/layout/list1"/>
    <dgm:cxn modelId="{C94B0514-CB89-4485-A0CB-0DEF153F9005}" type="presOf" srcId="{F4ACFD59-8785-4D3D-B0A5-A0392D09A51F}" destId="{078C880D-EEBF-4514-87C4-AE18D67E5F8C}" srcOrd="0" destOrd="0" presId="urn:microsoft.com/office/officeart/2005/8/layout/list1"/>
    <dgm:cxn modelId="{41141516-6A0D-4111-93EF-F47D30CF70D5}" type="presOf" srcId="{9CA5C686-B006-4D44-ACEE-3BD1253F9B07}" destId="{340DF121-12D1-43DA-AA08-04D4545FC71E}" srcOrd="0" destOrd="0" presId="urn:microsoft.com/office/officeart/2005/8/layout/list1"/>
    <dgm:cxn modelId="{975F651B-F666-4D85-A015-01AEC3BE3C4A}" type="presOf" srcId="{180DF61B-02B8-4D03-B958-89A73160539E}" destId="{B4A72FED-610F-44BD-8029-519A9BF2AE01}" srcOrd="0" destOrd="3" presId="urn:microsoft.com/office/officeart/2005/8/layout/list1"/>
    <dgm:cxn modelId="{C51AD520-A234-4C82-90DE-F6D139FFFA96}" type="presOf" srcId="{5CA0E29D-1284-44D7-9C23-82D8D068CDBB}" destId="{1AA07153-AD8A-49D7-9C5F-9527110B8FEE}" srcOrd="0" destOrd="0" presId="urn:microsoft.com/office/officeart/2005/8/layout/list1"/>
    <dgm:cxn modelId="{23462221-726A-400D-AF95-DADE0D57CF85}" srcId="{180DF61B-02B8-4D03-B958-89A73160539E}" destId="{35C08E87-DC98-49E6-896A-4A7CB2A0FD54}" srcOrd="1" destOrd="0" parTransId="{024AEF4B-EA61-497A-9B24-BDD4504D7199}" sibTransId="{A5E6B8BD-A97D-47BF-AF79-67CF3F799B4E}"/>
    <dgm:cxn modelId="{0BA1F35B-AC85-4031-8904-E70893D69452}" srcId="{9CA5C686-B006-4D44-ACEE-3BD1253F9B07}" destId="{180DF61B-02B8-4D03-B958-89A73160539E}" srcOrd="3" destOrd="0" parTransId="{D42F567B-9C76-4BD4-A84D-90B8CAB44DB6}" sibTransId="{701C236B-770B-4D88-84C3-DBE364B3DB0F}"/>
    <dgm:cxn modelId="{05F4BD73-F7F9-43FF-90AC-188CE25B37D5}" srcId="{DC434E02-3191-46A6-92EF-323E615E2B7E}" destId="{F4ACFD59-8785-4D3D-B0A5-A0392D09A51F}" srcOrd="1" destOrd="0" parTransId="{E636A25E-6B62-4161-AFE6-16A407E56EB9}" sibTransId="{AB7FADDB-60D6-4D41-9A6E-2DDE2708FCEB}"/>
    <dgm:cxn modelId="{DE4F6479-DE54-4119-9709-03CE656CB711}" type="presOf" srcId="{35C08E87-DC98-49E6-896A-4A7CB2A0FD54}" destId="{B4A72FED-610F-44BD-8029-519A9BF2AE01}" srcOrd="0" destOrd="5" presId="urn:microsoft.com/office/officeart/2005/8/layout/list1"/>
    <dgm:cxn modelId="{3325627F-5297-4BEB-94DC-B38840883042}" type="presOf" srcId="{C8ECF153-40CA-49ED-8CF6-229920CA731E}" destId="{1AA07153-AD8A-49D7-9C5F-9527110B8FEE}" srcOrd="0" destOrd="1" presId="urn:microsoft.com/office/officeart/2005/8/layout/list1"/>
    <dgm:cxn modelId="{AEDCD089-8484-4474-9DA3-60F0027E6A4A}" srcId="{F4ACFD59-8785-4D3D-B0A5-A0392D09A51F}" destId="{C8ECF153-40CA-49ED-8CF6-229920CA731E}" srcOrd="1" destOrd="0" parTransId="{F673CEBF-1B27-4D87-AC84-C629F98AAB4B}" sibTransId="{7E372F00-75CA-4984-A5F2-65DFFCF9C348}"/>
    <dgm:cxn modelId="{C45D109D-5CF0-422A-9DCE-B7E0B0672FBD}" srcId="{F4ACFD59-8785-4D3D-B0A5-A0392D09A51F}" destId="{DE4F1451-17A4-4F63-9FB5-4CC75A1EA066}" srcOrd="2" destOrd="0" parTransId="{39421566-0015-4B1D-BFA0-51F6C5F37B0E}" sibTransId="{F51CB28B-D4C9-4B2D-8B91-D58721DF8E98}"/>
    <dgm:cxn modelId="{EF132B9F-9A5C-45B4-901A-BAE25722785B}" type="presOf" srcId="{207D27D2-39CC-43B8-9926-39CAF546621F}" destId="{B4A72FED-610F-44BD-8029-519A9BF2AE01}" srcOrd="0" destOrd="4" presId="urn:microsoft.com/office/officeart/2005/8/layout/list1"/>
    <dgm:cxn modelId="{B9A645A4-4C86-467B-AF3D-F4AA0269094A}" srcId="{9CA5C686-B006-4D44-ACEE-3BD1253F9B07}" destId="{9E74109E-C356-43F2-B612-022D7AFD99F5}" srcOrd="2" destOrd="0" parTransId="{AD0FA7C6-6A42-4EBC-9B5A-4742CA5B6BD9}" sibTransId="{6D51DCA3-E39C-4DFB-828A-BBD9CC03239A}"/>
    <dgm:cxn modelId="{B9193DAB-7AC2-4524-A5DC-A0F64AA7DEB9}" srcId="{9CA5C686-B006-4D44-ACEE-3BD1253F9B07}" destId="{A1A99526-B552-4EE0-842A-F3506EFE102F}" srcOrd="0" destOrd="0" parTransId="{00FF8C2F-FDA9-4E87-B14D-4B3876EF2851}" sibTransId="{33B311CD-9A70-45C4-A3E9-AEB82754B548}"/>
    <dgm:cxn modelId="{1D5F26AC-4510-436E-A86C-B3BD2D7BFE94}" srcId="{9CA5C686-B006-4D44-ACEE-3BD1253F9B07}" destId="{7AA9F030-7890-457C-9D4E-ED8B25277BED}" srcOrd="1" destOrd="0" parTransId="{85C91CE1-0BAA-441A-B32B-120E1AB2BA44}" sibTransId="{A02A3AE6-F8B6-4F16-A076-8EBF87303CCF}"/>
    <dgm:cxn modelId="{F837EBAE-33A5-4798-A11B-A048B7E94CB2}" type="presOf" srcId="{A1A99526-B552-4EE0-842A-F3506EFE102F}" destId="{B4A72FED-610F-44BD-8029-519A9BF2AE01}" srcOrd="0" destOrd="0" presId="urn:microsoft.com/office/officeart/2005/8/layout/list1"/>
    <dgm:cxn modelId="{D67BF1BF-D68D-4CDD-B705-EF20BD781363}" type="presOf" srcId="{7AA9F030-7890-457C-9D4E-ED8B25277BED}" destId="{B4A72FED-610F-44BD-8029-519A9BF2AE01}" srcOrd="0" destOrd="1" presId="urn:microsoft.com/office/officeart/2005/8/layout/list1"/>
    <dgm:cxn modelId="{B524D4D2-0EEE-445A-89AE-48688878D601}" type="presOf" srcId="{74A0BA34-C8B6-4C98-B08F-B61E51CB4508}" destId="{1AA07153-AD8A-49D7-9C5F-9527110B8FEE}" srcOrd="0" destOrd="3" presId="urn:microsoft.com/office/officeart/2005/8/layout/list1"/>
    <dgm:cxn modelId="{8B49EED2-6777-417B-9573-B9C118CECFDD}" type="presOf" srcId="{F4ACFD59-8785-4D3D-B0A5-A0392D09A51F}" destId="{4B8D8234-DE44-420F-84AB-9735983F1A9C}" srcOrd="1" destOrd="0" presId="urn:microsoft.com/office/officeart/2005/8/layout/list1"/>
    <dgm:cxn modelId="{E8FFDDD6-43E3-4F66-83EE-2CF3AB18F076}" srcId="{180DF61B-02B8-4D03-B958-89A73160539E}" destId="{207D27D2-39CC-43B8-9926-39CAF546621F}" srcOrd="0" destOrd="0" parTransId="{DA51E35C-D29D-4B91-A665-16AF6264B9BD}" sibTransId="{4A7CFD02-DDF1-4C2A-8B76-B56E3A14C3E2}"/>
    <dgm:cxn modelId="{13A1B6D7-19A6-4D2D-842F-40CA92F0F464}" srcId="{F4ACFD59-8785-4D3D-B0A5-A0392D09A51F}" destId="{74A0BA34-C8B6-4C98-B08F-B61E51CB4508}" srcOrd="3" destOrd="0" parTransId="{236A410B-1B67-4734-A1AD-CBE802D6715D}" sibTransId="{63623581-DD7A-40AF-966B-DF9089D3A35A}"/>
    <dgm:cxn modelId="{726902D9-62A3-4B87-A8A9-373B75F0DBE0}" srcId="{F4ACFD59-8785-4D3D-B0A5-A0392D09A51F}" destId="{5CA0E29D-1284-44D7-9C23-82D8D068CDBB}" srcOrd="0" destOrd="0" parTransId="{FE0D4CC5-371D-4D6D-A199-FD03D74E3842}" sibTransId="{69075B9E-A7D5-43B9-BAA0-B5603AE4DAF3}"/>
    <dgm:cxn modelId="{09E6CFDD-4056-437E-B087-50C8880A0ABA}" type="presOf" srcId="{9E74109E-C356-43F2-B612-022D7AFD99F5}" destId="{B4A72FED-610F-44BD-8029-519A9BF2AE01}" srcOrd="0" destOrd="2" presId="urn:microsoft.com/office/officeart/2005/8/layout/list1"/>
    <dgm:cxn modelId="{155522EB-6D5E-4958-911D-D4E128401B82}" srcId="{DC434E02-3191-46A6-92EF-323E615E2B7E}" destId="{9CA5C686-B006-4D44-ACEE-3BD1253F9B07}" srcOrd="0" destOrd="0" parTransId="{3AF7D450-6D5C-466B-8C88-A61C243FD3B8}" sibTransId="{52F5E0EB-C124-4358-B5D8-7C336D73BB92}"/>
    <dgm:cxn modelId="{B37C1DEE-BF72-43A9-87AA-BE6831D398B0}" type="presOf" srcId="{DE4F1451-17A4-4F63-9FB5-4CC75A1EA066}" destId="{1AA07153-AD8A-49D7-9C5F-9527110B8FEE}" srcOrd="0" destOrd="2" presId="urn:microsoft.com/office/officeart/2005/8/layout/list1"/>
    <dgm:cxn modelId="{E099CE0E-13B9-4B59-A1BD-D890BB05DA86}" type="presParOf" srcId="{36B8A961-4E7D-4D93-8699-FDB1693A4408}" destId="{6C8D202F-4D18-4915-8851-CE8885FB3607}" srcOrd="0" destOrd="0" presId="urn:microsoft.com/office/officeart/2005/8/layout/list1"/>
    <dgm:cxn modelId="{EC92D821-7B7D-45A5-A1CA-997D2A14DDB9}" type="presParOf" srcId="{6C8D202F-4D18-4915-8851-CE8885FB3607}" destId="{340DF121-12D1-43DA-AA08-04D4545FC71E}" srcOrd="0" destOrd="0" presId="urn:microsoft.com/office/officeart/2005/8/layout/list1"/>
    <dgm:cxn modelId="{77C536CB-4589-43E5-BEE4-E0EB64F89C7C}" type="presParOf" srcId="{6C8D202F-4D18-4915-8851-CE8885FB3607}" destId="{B3D2C8BA-AA6A-4E2D-B153-BADF2FABC00B}" srcOrd="1" destOrd="0" presId="urn:microsoft.com/office/officeart/2005/8/layout/list1"/>
    <dgm:cxn modelId="{3D486CD5-EE2C-4739-9022-CADE322F80C3}" type="presParOf" srcId="{36B8A961-4E7D-4D93-8699-FDB1693A4408}" destId="{E9DE8D97-EE42-4834-9879-C84E0B62008D}" srcOrd="1" destOrd="0" presId="urn:microsoft.com/office/officeart/2005/8/layout/list1"/>
    <dgm:cxn modelId="{724E4F09-1E67-4969-85D4-95549A33CDE3}" type="presParOf" srcId="{36B8A961-4E7D-4D93-8699-FDB1693A4408}" destId="{B4A72FED-610F-44BD-8029-519A9BF2AE01}" srcOrd="2" destOrd="0" presId="urn:microsoft.com/office/officeart/2005/8/layout/list1"/>
    <dgm:cxn modelId="{365DD939-9639-4BDF-AB10-3C7934601092}" type="presParOf" srcId="{36B8A961-4E7D-4D93-8699-FDB1693A4408}" destId="{A8301851-BF25-4C2B-902A-E963708537E0}" srcOrd="3" destOrd="0" presId="urn:microsoft.com/office/officeart/2005/8/layout/list1"/>
    <dgm:cxn modelId="{3CC1606C-8A42-401F-966E-C32525816BCC}" type="presParOf" srcId="{36B8A961-4E7D-4D93-8699-FDB1693A4408}" destId="{E7F6D55D-0EAB-4A0F-8D61-F8CE4001C634}" srcOrd="4" destOrd="0" presId="urn:microsoft.com/office/officeart/2005/8/layout/list1"/>
    <dgm:cxn modelId="{3E7889B2-65B2-4602-BBA7-E68CDC6983DB}" type="presParOf" srcId="{E7F6D55D-0EAB-4A0F-8D61-F8CE4001C634}" destId="{078C880D-EEBF-4514-87C4-AE18D67E5F8C}" srcOrd="0" destOrd="0" presId="urn:microsoft.com/office/officeart/2005/8/layout/list1"/>
    <dgm:cxn modelId="{8EA6134D-ADC7-4171-9BEE-DFCBA1D59708}" type="presParOf" srcId="{E7F6D55D-0EAB-4A0F-8D61-F8CE4001C634}" destId="{4B8D8234-DE44-420F-84AB-9735983F1A9C}" srcOrd="1" destOrd="0" presId="urn:microsoft.com/office/officeart/2005/8/layout/list1"/>
    <dgm:cxn modelId="{1FAB944A-AED2-4D59-898B-4BBBD29B9399}" type="presParOf" srcId="{36B8A961-4E7D-4D93-8699-FDB1693A4408}" destId="{DC70A897-6D0E-49C4-90BC-0EE0B5D2E175}" srcOrd="5" destOrd="0" presId="urn:microsoft.com/office/officeart/2005/8/layout/list1"/>
    <dgm:cxn modelId="{5142FB4C-27A2-4A44-9296-BC74B20F79AA}" type="presParOf" srcId="{36B8A961-4E7D-4D93-8699-FDB1693A4408}" destId="{1AA07153-AD8A-49D7-9C5F-9527110B8FE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0801D9-BD31-4033-9C06-CF0D8D3BF1BA}"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F14071B-3433-4B64-BAEC-9BC54A2DC58B}">
      <dgm:prSet/>
      <dgm:spPr/>
      <dgm:t>
        <a:bodyPr/>
        <a:lstStyle/>
        <a:p>
          <a:pPr>
            <a:lnSpc>
              <a:spcPct val="100000"/>
            </a:lnSpc>
            <a:defRPr b="1"/>
          </a:pPr>
          <a:r>
            <a:rPr lang="en-US" dirty="0"/>
            <a:t>Iron Hematoxylin</a:t>
          </a:r>
        </a:p>
      </dgm:t>
    </dgm:pt>
    <dgm:pt modelId="{1B90410B-C000-41F7-8A27-A751AB78F340}" type="parTrans" cxnId="{6B574D4A-8AB5-4E6D-9759-6B526E042BFB}">
      <dgm:prSet/>
      <dgm:spPr/>
      <dgm:t>
        <a:bodyPr/>
        <a:lstStyle/>
        <a:p>
          <a:endParaRPr lang="en-US"/>
        </a:p>
      </dgm:t>
    </dgm:pt>
    <dgm:pt modelId="{67D2E9B0-580B-4E98-8256-30658B5F480E}" type="sibTrans" cxnId="{6B574D4A-8AB5-4E6D-9759-6B526E042BFB}">
      <dgm:prSet/>
      <dgm:spPr/>
      <dgm:t>
        <a:bodyPr/>
        <a:lstStyle/>
        <a:p>
          <a:endParaRPr lang="en-US"/>
        </a:p>
      </dgm:t>
    </dgm:pt>
    <dgm:pt modelId="{8F255302-6F76-4A6B-B299-EC67ECD432B6}">
      <dgm:prSet/>
      <dgm:spPr/>
      <dgm:t>
        <a:bodyPr/>
        <a:lstStyle/>
        <a:p>
          <a:pPr>
            <a:lnSpc>
              <a:spcPct val="100000"/>
            </a:lnSpc>
          </a:pPr>
          <a:r>
            <a:rPr lang="en-US"/>
            <a:t>Good with PVA or SAF fixed specimens</a:t>
          </a:r>
        </a:p>
      </dgm:t>
    </dgm:pt>
    <dgm:pt modelId="{F4EBA3C8-FF29-45F5-97C3-DF8DB8C2894E}" type="parTrans" cxnId="{9A0EEF52-EAEC-49EC-91DB-6500FE62D86B}">
      <dgm:prSet/>
      <dgm:spPr/>
      <dgm:t>
        <a:bodyPr/>
        <a:lstStyle/>
        <a:p>
          <a:endParaRPr lang="en-US"/>
        </a:p>
      </dgm:t>
    </dgm:pt>
    <dgm:pt modelId="{D58AEA04-6B98-46D9-BB26-CAAE112DFF1F}" type="sibTrans" cxnId="{9A0EEF52-EAEC-49EC-91DB-6500FE62D86B}">
      <dgm:prSet/>
      <dgm:spPr/>
      <dgm:t>
        <a:bodyPr/>
        <a:lstStyle/>
        <a:p>
          <a:endParaRPr lang="en-US"/>
        </a:p>
      </dgm:t>
    </dgm:pt>
    <dgm:pt modelId="{AF7703B4-759C-42E1-8B46-471FE49ED33D}">
      <dgm:prSet/>
      <dgm:spPr/>
      <dgm:t>
        <a:bodyPr/>
        <a:lstStyle/>
        <a:p>
          <a:pPr>
            <a:lnSpc>
              <a:spcPct val="100000"/>
            </a:lnSpc>
          </a:pPr>
          <a:r>
            <a:rPr lang="en-US"/>
            <a:t>More difficult to perform staining</a:t>
          </a:r>
        </a:p>
      </dgm:t>
    </dgm:pt>
    <dgm:pt modelId="{205F8C0D-A8E1-4D62-BE7B-5C61B42F6BA1}" type="parTrans" cxnId="{05D3E40C-86EA-44B4-8CDF-B1C5975A290A}">
      <dgm:prSet/>
      <dgm:spPr/>
      <dgm:t>
        <a:bodyPr/>
        <a:lstStyle/>
        <a:p>
          <a:endParaRPr lang="en-US"/>
        </a:p>
      </dgm:t>
    </dgm:pt>
    <dgm:pt modelId="{3711DD41-0821-433E-A041-A12354124E07}" type="sibTrans" cxnId="{05D3E40C-86EA-44B4-8CDF-B1C5975A290A}">
      <dgm:prSet/>
      <dgm:spPr/>
      <dgm:t>
        <a:bodyPr/>
        <a:lstStyle/>
        <a:p>
          <a:endParaRPr lang="en-US"/>
        </a:p>
      </dgm:t>
    </dgm:pt>
    <dgm:pt modelId="{1715A1D1-26E1-42C8-829C-422056A3482D}">
      <dgm:prSet/>
      <dgm:spPr/>
      <dgm:t>
        <a:bodyPr/>
        <a:lstStyle/>
        <a:p>
          <a:pPr>
            <a:lnSpc>
              <a:spcPct val="100000"/>
            </a:lnSpc>
          </a:pPr>
          <a:r>
            <a:rPr lang="en-US"/>
            <a:t>Critical timing</a:t>
          </a:r>
        </a:p>
      </dgm:t>
    </dgm:pt>
    <dgm:pt modelId="{3778514B-4308-49DF-A9C5-327D32E804A9}" type="parTrans" cxnId="{1F736214-0B38-4C4A-B7ED-B6330C888822}">
      <dgm:prSet/>
      <dgm:spPr/>
      <dgm:t>
        <a:bodyPr/>
        <a:lstStyle/>
        <a:p>
          <a:endParaRPr lang="en-US"/>
        </a:p>
      </dgm:t>
    </dgm:pt>
    <dgm:pt modelId="{6663730E-7C27-4C98-8E24-2F836F6D33BC}" type="sibTrans" cxnId="{1F736214-0B38-4C4A-B7ED-B6330C888822}">
      <dgm:prSet/>
      <dgm:spPr/>
      <dgm:t>
        <a:bodyPr/>
        <a:lstStyle/>
        <a:p>
          <a:endParaRPr lang="en-US"/>
        </a:p>
      </dgm:t>
    </dgm:pt>
    <dgm:pt modelId="{2600A46D-C94D-4D6D-9486-E67610044CEC}">
      <dgm:prSet/>
      <dgm:spPr/>
      <dgm:t>
        <a:bodyPr/>
        <a:lstStyle/>
        <a:p>
          <a:pPr>
            <a:lnSpc>
              <a:spcPct val="100000"/>
            </a:lnSpc>
            <a:defRPr b="1"/>
          </a:pPr>
          <a:r>
            <a:rPr lang="en-US"/>
            <a:t>Trichrome</a:t>
          </a:r>
        </a:p>
      </dgm:t>
    </dgm:pt>
    <dgm:pt modelId="{29992D1E-DFD3-4B4F-8222-5D2B2477F702}" type="parTrans" cxnId="{380BE746-7E44-4074-8BEC-F5D9B4A6543B}">
      <dgm:prSet/>
      <dgm:spPr/>
      <dgm:t>
        <a:bodyPr/>
        <a:lstStyle/>
        <a:p>
          <a:endParaRPr lang="en-US"/>
        </a:p>
      </dgm:t>
    </dgm:pt>
    <dgm:pt modelId="{BC85FE1B-38A0-42A5-825C-7F6349D5ADDD}" type="sibTrans" cxnId="{380BE746-7E44-4074-8BEC-F5D9B4A6543B}">
      <dgm:prSet/>
      <dgm:spPr/>
      <dgm:t>
        <a:bodyPr/>
        <a:lstStyle/>
        <a:p>
          <a:endParaRPr lang="en-US"/>
        </a:p>
      </dgm:t>
    </dgm:pt>
    <dgm:pt modelId="{7D7FDF67-20BD-4EFA-8D4C-05FD94DFE595}">
      <dgm:prSet/>
      <dgm:spPr/>
      <dgm:t>
        <a:bodyPr/>
        <a:lstStyle/>
        <a:p>
          <a:pPr>
            <a:lnSpc>
              <a:spcPct val="100000"/>
            </a:lnSpc>
          </a:pPr>
          <a:r>
            <a:rPr lang="en-US"/>
            <a:t>Most common</a:t>
          </a:r>
        </a:p>
      </dgm:t>
    </dgm:pt>
    <dgm:pt modelId="{FD67498A-5523-4E28-BF6E-F0766B452832}" type="parTrans" cxnId="{036D6E9B-6678-405B-B468-72FB4153F8A3}">
      <dgm:prSet/>
      <dgm:spPr/>
      <dgm:t>
        <a:bodyPr/>
        <a:lstStyle/>
        <a:p>
          <a:endParaRPr lang="en-US"/>
        </a:p>
      </dgm:t>
    </dgm:pt>
    <dgm:pt modelId="{042123D8-6F2E-4971-9AB6-6E9F6A084438}" type="sibTrans" cxnId="{036D6E9B-6678-405B-B468-72FB4153F8A3}">
      <dgm:prSet/>
      <dgm:spPr/>
      <dgm:t>
        <a:bodyPr/>
        <a:lstStyle/>
        <a:p>
          <a:endParaRPr lang="en-US"/>
        </a:p>
      </dgm:t>
    </dgm:pt>
    <dgm:pt modelId="{EDB2E77C-79D9-40AF-BDCE-A4AC5E234469}">
      <dgm:prSet/>
      <dgm:spPr/>
      <dgm:t>
        <a:bodyPr/>
        <a:lstStyle/>
        <a:p>
          <a:pPr>
            <a:lnSpc>
              <a:spcPct val="100000"/>
            </a:lnSpc>
          </a:pPr>
          <a:r>
            <a:rPr lang="en-US"/>
            <a:t>Easy to perform staining</a:t>
          </a:r>
        </a:p>
      </dgm:t>
    </dgm:pt>
    <dgm:pt modelId="{1162668F-A3C3-4649-83E2-82562B6C7E90}" type="parTrans" cxnId="{A3B504B6-DBAB-42A5-B0A9-40471281834D}">
      <dgm:prSet/>
      <dgm:spPr/>
      <dgm:t>
        <a:bodyPr/>
        <a:lstStyle/>
        <a:p>
          <a:endParaRPr lang="en-US"/>
        </a:p>
      </dgm:t>
    </dgm:pt>
    <dgm:pt modelId="{F2DA0D17-DE63-4578-A0AE-5C68C2C6F91C}" type="sibTrans" cxnId="{A3B504B6-DBAB-42A5-B0A9-40471281834D}">
      <dgm:prSet/>
      <dgm:spPr/>
      <dgm:t>
        <a:bodyPr/>
        <a:lstStyle/>
        <a:p>
          <a:endParaRPr lang="en-US"/>
        </a:p>
      </dgm:t>
    </dgm:pt>
    <dgm:pt modelId="{B5D43B75-CD38-48A5-B21E-343283D3FEA2}">
      <dgm:prSet/>
      <dgm:spPr/>
      <dgm:t>
        <a:bodyPr/>
        <a:lstStyle/>
        <a:p>
          <a:pPr>
            <a:lnSpc>
              <a:spcPct val="100000"/>
            </a:lnSpc>
          </a:pPr>
          <a:r>
            <a:rPr lang="en-US"/>
            <a:t>Flexible timing</a:t>
          </a:r>
        </a:p>
      </dgm:t>
    </dgm:pt>
    <dgm:pt modelId="{F36D5214-9B9A-442A-BF1D-4BCE51B23FA4}" type="parTrans" cxnId="{94251061-F039-4A37-AD73-87DE5C1801E3}">
      <dgm:prSet/>
      <dgm:spPr/>
      <dgm:t>
        <a:bodyPr/>
        <a:lstStyle/>
        <a:p>
          <a:endParaRPr lang="en-US"/>
        </a:p>
      </dgm:t>
    </dgm:pt>
    <dgm:pt modelId="{EC9696F8-A1EC-4983-979E-89C7C0CE646F}" type="sibTrans" cxnId="{94251061-F039-4A37-AD73-87DE5C1801E3}">
      <dgm:prSet/>
      <dgm:spPr/>
      <dgm:t>
        <a:bodyPr/>
        <a:lstStyle/>
        <a:p>
          <a:endParaRPr lang="en-US"/>
        </a:p>
      </dgm:t>
    </dgm:pt>
    <dgm:pt modelId="{64BBF1A7-CF94-461F-AF07-78EE2357993E}">
      <dgm:prSet/>
      <dgm:spPr/>
      <dgm:t>
        <a:bodyPr/>
        <a:lstStyle/>
        <a:p>
          <a:pPr>
            <a:lnSpc>
              <a:spcPct val="100000"/>
            </a:lnSpc>
          </a:pPr>
          <a:r>
            <a:rPr lang="en-US"/>
            <a:t>Best with PVA fixed specimens</a:t>
          </a:r>
        </a:p>
      </dgm:t>
    </dgm:pt>
    <dgm:pt modelId="{57F9C34E-0C3A-46D9-BC57-2F25028C6CDF}" type="parTrans" cxnId="{348D6490-B6A6-49D8-B10D-1A1CD4A0DE9B}">
      <dgm:prSet/>
      <dgm:spPr/>
      <dgm:t>
        <a:bodyPr/>
        <a:lstStyle/>
        <a:p>
          <a:endParaRPr lang="en-US"/>
        </a:p>
      </dgm:t>
    </dgm:pt>
    <dgm:pt modelId="{7A8FD6FB-9C8D-4046-A211-72C2BE85C7F6}" type="sibTrans" cxnId="{348D6490-B6A6-49D8-B10D-1A1CD4A0DE9B}">
      <dgm:prSet/>
      <dgm:spPr/>
      <dgm:t>
        <a:bodyPr/>
        <a:lstStyle/>
        <a:p>
          <a:endParaRPr lang="en-US"/>
        </a:p>
      </dgm:t>
    </dgm:pt>
    <dgm:pt modelId="{047B161D-1BCE-4172-AC69-AD10998DB0DE}">
      <dgm:prSet/>
      <dgm:spPr/>
      <dgm:t>
        <a:bodyPr/>
        <a:lstStyle/>
        <a:p>
          <a:pPr>
            <a:lnSpc>
              <a:spcPct val="100000"/>
            </a:lnSpc>
          </a:pPr>
          <a:r>
            <a:rPr lang="en-US"/>
            <a:t>Stains intestinal protozoa, human cells, yeast cells and artifact material</a:t>
          </a:r>
        </a:p>
      </dgm:t>
    </dgm:pt>
    <dgm:pt modelId="{F10EECB8-51F6-4E1B-BBCD-AF12A637CDFC}" type="parTrans" cxnId="{49F927FD-8583-42D4-BF4B-00F755256FF8}">
      <dgm:prSet/>
      <dgm:spPr/>
      <dgm:t>
        <a:bodyPr/>
        <a:lstStyle/>
        <a:p>
          <a:endParaRPr lang="en-US"/>
        </a:p>
      </dgm:t>
    </dgm:pt>
    <dgm:pt modelId="{3FDD0911-63EC-42F5-B127-1E27DDE45CFF}" type="sibTrans" cxnId="{49F927FD-8583-42D4-BF4B-00F755256FF8}">
      <dgm:prSet/>
      <dgm:spPr/>
      <dgm:t>
        <a:bodyPr/>
        <a:lstStyle/>
        <a:p>
          <a:endParaRPr lang="en-US"/>
        </a:p>
      </dgm:t>
    </dgm:pt>
    <dgm:pt modelId="{5315BB05-F4FE-48EE-B5EA-6C6196FBA8E3}">
      <dgm:prSet/>
      <dgm:spPr/>
      <dgm:t>
        <a:bodyPr/>
        <a:lstStyle/>
        <a:p>
          <a:pPr>
            <a:lnSpc>
              <a:spcPct val="100000"/>
            </a:lnSpc>
          </a:pPr>
          <a:r>
            <a:rPr lang="en-US"/>
            <a:t>Not recommended for helminth eggs and larvae</a:t>
          </a:r>
        </a:p>
      </dgm:t>
    </dgm:pt>
    <dgm:pt modelId="{5FB6E960-DA8D-4809-9F9C-D7C9EA7629A6}" type="parTrans" cxnId="{AC5119ED-C2A9-4AA3-8268-C7AC4ECD3C88}">
      <dgm:prSet/>
      <dgm:spPr/>
      <dgm:t>
        <a:bodyPr/>
        <a:lstStyle/>
        <a:p>
          <a:endParaRPr lang="en-US"/>
        </a:p>
      </dgm:t>
    </dgm:pt>
    <dgm:pt modelId="{72A61C17-4E2E-41BB-A0E6-223A2CFAFFBE}" type="sibTrans" cxnId="{AC5119ED-C2A9-4AA3-8268-C7AC4ECD3C88}">
      <dgm:prSet/>
      <dgm:spPr/>
      <dgm:t>
        <a:bodyPr/>
        <a:lstStyle/>
        <a:p>
          <a:endParaRPr lang="en-US"/>
        </a:p>
      </dgm:t>
    </dgm:pt>
    <dgm:pt modelId="{654DC051-9EE6-4951-9EA6-BF75D4B385CD}" type="pres">
      <dgm:prSet presAssocID="{1A0801D9-BD31-4033-9C06-CF0D8D3BF1BA}" presName="root" presStyleCnt="0">
        <dgm:presLayoutVars>
          <dgm:dir/>
          <dgm:resizeHandles val="exact"/>
        </dgm:presLayoutVars>
      </dgm:prSet>
      <dgm:spPr/>
    </dgm:pt>
    <dgm:pt modelId="{69C75097-273F-4047-B8C5-B5748C965CCC}" type="pres">
      <dgm:prSet presAssocID="{0F14071B-3433-4B64-BAEC-9BC54A2DC58B}" presName="compNode" presStyleCnt="0"/>
      <dgm:spPr/>
    </dgm:pt>
    <dgm:pt modelId="{8CC07E16-A8C6-4C5C-BAA9-65958AC1CEE2}" type="pres">
      <dgm:prSet presAssocID="{0F14071B-3433-4B64-BAEC-9BC54A2DC5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99F4D5D5-F24C-4070-BA1E-69BB23E9366F}" type="pres">
      <dgm:prSet presAssocID="{0F14071B-3433-4B64-BAEC-9BC54A2DC58B}" presName="iconSpace" presStyleCnt="0"/>
      <dgm:spPr/>
    </dgm:pt>
    <dgm:pt modelId="{ABB12939-6839-499D-B1D4-AA3D4F3E7643}" type="pres">
      <dgm:prSet presAssocID="{0F14071B-3433-4B64-BAEC-9BC54A2DC58B}" presName="parTx" presStyleLbl="revTx" presStyleIdx="0" presStyleCnt="4">
        <dgm:presLayoutVars>
          <dgm:chMax val="0"/>
          <dgm:chPref val="0"/>
        </dgm:presLayoutVars>
      </dgm:prSet>
      <dgm:spPr/>
    </dgm:pt>
    <dgm:pt modelId="{F8351AA5-24BF-4A58-898B-53A5AF5067C9}" type="pres">
      <dgm:prSet presAssocID="{0F14071B-3433-4B64-BAEC-9BC54A2DC58B}" presName="txSpace" presStyleCnt="0"/>
      <dgm:spPr/>
    </dgm:pt>
    <dgm:pt modelId="{DA0B60F9-52F5-4A2A-8ADE-B7B04500A30A}" type="pres">
      <dgm:prSet presAssocID="{0F14071B-3433-4B64-BAEC-9BC54A2DC58B}" presName="desTx" presStyleLbl="revTx" presStyleIdx="1" presStyleCnt="4">
        <dgm:presLayoutVars/>
      </dgm:prSet>
      <dgm:spPr/>
    </dgm:pt>
    <dgm:pt modelId="{0A02115C-7AC4-4BB2-9CB1-14637F604D65}" type="pres">
      <dgm:prSet presAssocID="{67D2E9B0-580B-4E98-8256-30658B5F480E}" presName="sibTrans" presStyleCnt="0"/>
      <dgm:spPr/>
    </dgm:pt>
    <dgm:pt modelId="{A53987CB-773B-453D-B134-238EC202E36D}" type="pres">
      <dgm:prSet presAssocID="{2600A46D-C94D-4D6D-9486-E67610044CEC}" presName="compNode" presStyleCnt="0"/>
      <dgm:spPr/>
    </dgm:pt>
    <dgm:pt modelId="{6E8CAAA7-895E-4792-AB6E-99BC4368E247}" type="pres">
      <dgm:prSet presAssocID="{2600A46D-C94D-4D6D-9486-E67610044C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dney"/>
        </a:ext>
      </dgm:extLst>
    </dgm:pt>
    <dgm:pt modelId="{4D36912A-73B4-4FAD-A9C2-FDBEAAA75665}" type="pres">
      <dgm:prSet presAssocID="{2600A46D-C94D-4D6D-9486-E67610044CEC}" presName="iconSpace" presStyleCnt="0"/>
      <dgm:spPr/>
    </dgm:pt>
    <dgm:pt modelId="{4FDC4852-15B3-4C9F-89DF-260B32F0CB64}" type="pres">
      <dgm:prSet presAssocID="{2600A46D-C94D-4D6D-9486-E67610044CEC}" presName="parTx" presStyleLbl="revTx" presStyleIdx="2" presStyleCnt="4">
        <dgm:presLayoutVars>
          <dgm:chMax val="0"/>
          <dgm:chPref val="0"/>
        </dgm:presLayoutVars>
      </dgm:prSet>
      <dgm:spPr/>
    </dgm:pt>
    <dgm:pt modelId="{57927786-3CAB-47B0-B20D-5D94C969F153}" type="pres">
      <dgm:prSet presAssocID="{2600A46D-C94D-4D6D-9486-E67610044CEC}" presName="txSpace" presStyleCnt="0"/>
      <dgm:spPr/>
    </dgm:pt>
    <dgm:pt modelId="{23617FBA-68EA-4675-A2CA-B5E1A164D195}" type="pres">
      <dgm:prSet presAssocID="{2600A46D-C94D-4D6D-9486-E67610044CEC}" presName="desTx" presStyleLbl="revTx" presStyleIdx="3" presStyleCnt="4">
        <dgm:presLayoutVars/>
      </dgm:prSet>
      <dgm:spPr/>
    </dgm:pt>
  </dgm:ptLst>
  <dgm:cxnLst>
    <dgm:cxn modelId="{05D3E40C-86EA-44B4-8CDF-B1C5975A290A}" srcId="{0F14071B-3433-4B64-BAEC-9BC54A2DC58B}" destId="{AF7703B4-759C-42E1-8B46-471FE49ED33D}" srcOrd="1" destOrd="0" parTransId="{205F8C0D-A8E1-4D62-BE7B-5C61B42F6BA1}" sibTransId="{3711DD41-0821-433E-A041-A12354124E07}"/>
    <dgm:cxn modelId="{1F736214-0B38-4C4A-B7ED-B6330C888822}" srcId="{0F14071B-3433-4B64-BAEC-9BC54A2DC58B}" destId="{1715A1D1-26E1-42C8-829C-422056A3482D}" srcOrd="2" destOrd="0" parTransId="{3778514B-4308-49DF-A9C5-327D32E804A9}" sibTransId="{6663730E-7C27-4C98-8E24-2F836F6D33BC}"/>
    <dgm:cxn modelId="{E27B6417-E0FD-4FC1-B561-374BE9152E56}" type="presOf" srcId="{1715A1D1-26E1-42C8-829C-422056A3482D}" destId="{DA0B60F9-52F5-4A2A-8ADE-B7B04500A30A}" srcOrd="0" destOrd="2" presId="urn:microsoft.com/office/officeart/2018/5/layout/CenteredIconLabelDescriptionList"/>
    <dgm:cxn modelId="{D28BB820-FD18-4D39-9240-0E4EE39BC52B}" type="presOf" srcId="{5315BB05-F4FE-48EE-B5EA-6C6196FBA8E3}" destId="{23617FBA-68EA-4675-A2CA-B5E1A164D195}" srcOrd="0" destOrd="5" presId="urn:microsoft.com/office/officeart/2018/5/layout/CenteredIconLabelDescriptionList"/>
    <dgm:cxn modelId="{82555531-F434-4A4C-8F31-5BF15CBA9214}" type="presOf" srcId="{B5D43B75-CD38-48A5-B21E-343283D3FEA2}" destId="{23617FBA-68EA-4675-A2CA-B5E1A164D195}" srcOrd="0" destOrd="2" presId="urn:microsoft.com/office/officeart/2018/5/layout/CenteredIconLabelDescriptionList"/>
    <dgm:cxn modelId="{94251061-F039-4A37-AD73-87DE5C1801E3}" srcId="{2600A46D-C94D-4D6D-9486-E67610044CEC}" destId="{B5D43B75-CD38-48A5-B21E-343283D3FEA2}" srcOrd="2" destOrd="0" parTransId="{F36D5214-9B9A-442A-BF1D-4BCE51B23FA4}" sibTransId="{EC9696F8-A1EC-4983-979E-89C7C0CE646F}"/>
    <dgm:cxn modelId="{380BE746-7E44-4074-8BEC-F5D9B4A6543B}" srcId="{1A0801D9-BD31-4033-9C06-CF0D8D3BF1BA}" destId="{2600A46D-C94D-4D6D-9486-E67610044CEC}" srcOrd="1" destOrd="0" parTransId="{29992D1E-DFD3-4B4F-8222-5D2B2477F702}" sibTransId="{BC85FE1B-38A0-42A5-825C-7F6349D5ADDD}"/>
    <dgm:cxn modelId="{6B574D4A-8AB5-4E6D-9759-6B526E042BFB}" srcId="{1A0801D9-BD31-4033-9C06-CF0D8D3BF1BA}" destId="{0F14071B-3433-4B64-BAEC-9BC54A2DC58B}" srcOrd="0" destOrd="0" parTransId="{1B90410B-C000-41F7-8A27-A751AB78F340}" sibTransId="{67D2E9B0-580B-4E98-8256-30658B5F480E}"/>
    <dgm:cxn modelId="{9A0EEF52-EAEC-49EC-91DB-6500FE62D86B}" srcId="{0F14071B-3433-4B64-BAEC-9BC54A2DC58B}" destId="{8F255302-6F76-4A6B-B299-EC67ECD432B6}" srcOrd="0" destOrd="0" parTransId="{F4EBA3C8-FF29-45F5-97C3-DF8DB8C2894E}" sibTransId="{D58AEA04-6B98-46D9-BB26-CAAE112DFF1F}"/>
    <dgm:cxn modelId="{A3AD2455-4AEC-4A72-AE0C-9436FF3FF293}" type="presOf" srcId="{AF7703B4-759C-42E1-8B46-471FE49ED33D}" destId="{DA0B60F9-52F5-4A2A-8ADE-B7B04500A30A}" srcOrd="0" destOrd="1" presId="urn:microsoft.com/office/officeart/2018/5/layout/CenteredIconLabelDescriptionList"/>
    <dgm:cxn modelId="{7C09B376-E523-472B-8396-AE96857DF5F8}" type="presOf" srcId="{0F14071B-3433-4B64-BAEC-9BC54A2DC58B}" destId="{ABB12939-6839-499D-B1D4-AA3D4F3E7643}" srcOrd="0" destOrd="0" presId="urn:microsoft.com/office/officeart/2018/5/layout/CenteredIconLabelDescriptionList"/>
    <dgm:cxn modelId="{1755B184-AF77-4743-A583-FF35519A117D}" type="presOf" srcId="{1A0801D9-BD31-4033-9C06-CF0D8D3BF1BA}" destId="{654DC051-9EE6-4951-9EA6-BF75D4B385CD}" srcOrd="0" destOrd="0" presId="urn:microsoft.com/office/officeart/2018/5/layout/CenteredIconLabelDescriptionList"/>
    <dgm:cxn modelId="{FA97B984-9D21-42E0-BAAD-B37B09C1B741}" type="presOf" srcId="{64BBF1A7-CF94-461F-AF07-78EE2357993E}" destId="{23617FBA-68EA-4675-A2CA-B5E1A164D195}" srcOrd="0" destOrd="3" presId="urn:microsoft.com/office/officeart/2018/5/layout/CenteredIconLabelDescriptionList"/>
    <dgm:cxn modelId="{348D6490-B6A6-49D8-B10D-1A1CD4A0DE9B}" srcId="{2600A46D-C94D-4D6D-9486-E67610044CEC}" destId="{64BBF1A7-CF94-461F-AF07-78EE2357993E}" srcOrd="3" destOrd="0" parTransId="{57F9C34E-0C3A-46D9-BC57-2F25028C6CDF}" sibTransId="{7A8FD6FB-9C8D-4046-A211-72C2BE85C7F6}"/>
    <dgm:cxn modelId="{3DDD2597-4B7A-41E5-926E-5643E2B1C784}" type="presOf" srcId="{2600A46D-C94D-4D6D-9486-E67610044CEC}" destId="{4FDC4852-15B3-4C9F-89DF-260B32F0CB64}" srcOrd="0" destOrd="0" presId="urn:microsoft.com/office/officeart/2018/5/layout/CenteredIconLabelDescriptionList"/>
    <dgm:cxn modelId="{036D6E9B-6678-405B-B468-72FB4153F8A3}" srcId="{2600A46D-C94D-4D6D-9486-E67610044CEC}" destId="{7D7FDF67-20BD-4EFA-8D4C-05FD94DFE595}" srcOrd="0" destOrd="0" parTransId="{FD67498A-5523-4E28-BF6E-F0766B452832}" sibTransId="{042123D8-6F2E-4971-9AB6-6E9F6A084438}"/>
    <dgm:cxn modelId="{4D71C7AF-B01B-46D5-9506-6EC6E548BFBD}" type="presOf" srcId="{8F255302-6F76-4A6B-B299-EC67ECD432B6}" destId="{DA0B60F9-52F5-4A2A-8ADE-B7B04500A30A}" srcOrd="0" destOrd="0" presId="urn:microsoft.com/office/officeart/2018/5/layout/CenteredIconLabelDescriptionList"/>
    <dgm:cxn modelId="{A3B504B6-DBAB-42A5-B0A9-40471281834D}" srcId="{2600A46D-C94D-4D6D-9486-E67610044CEC}" destId="{EDB2E77C-79D9-40AF-BDCE-A4AC5E234469}" srcOrd="1" destOrd="0" parTransId="{1162668F-A3C3-4649-83E2-82562B6C7E90}" sibTransId="{F2DA0D17-DE63-4578-A0AE-5C68C2C6F91C}"/>
    <dgm:cxn modelId="{09C448C0-EE82-43C8-A0CA-4AD45064248F}" type="presOf" srcId="{047B161D-1BCE-4172-AC69-AD10998DB0DE}" destId="{23617FBA-68EA-4675-A2CA-B5E1A164D195}" srcOrd="0" destOrd="4" presId="urn:microsoft.com/office/officeart/2018/5/layout/CenteredIconLabelDescriptionList"/>
    <dgm:cxn modelId="{83D6B3EA-C5FA-4562-B8A9-42E6F004B3E9}" type="presOf" srcId="{7D7FDF67-20BD-4EFA-8D4C-05FD94DFE595}" destId="{23617FBA-68EA-4675-A2CA-B5E1A164D195}" srcOrd="0" destOrd="0" presId="urn:microsoft.com/office/officeart/2018/5/layout/CenteredIconLabelDescriptionList"/>
    <dgm:cxn modelId="{AC5119ED-C2A9-4AA3-8268-C7AC4ECD3C88}" srcId="{2600A46D-C94D-4D6D-9486-E67610044CEC}" destId="{5315BB05-F4FE-48EE-B5EA-6C6196FBA8E3}" srcOrd="5" destOrd="0" parTransId="{5FB6E960-DA8D-4809-9F9C-D7C9EA7629A6}" sibTransId="{72A61C17-4E2E-41BB-A0E6-223A2CFAFFBE}"/>
    <dgm:cxn modelId="{D706A7ED-E6B1-4F1D-8BDE-49E6B6C2E183}" type="presOf" srcId="{EDB2E77C-79D9-40AF-BDCE-A4AC5E234469}" destId="{23617FBA-68EA-4675-A2CA-B5E1A164D195}" srcOrd="0" destOrd="1" presId="urn:microsoft.com/office/officeart/2018/5/layout/CenteredIconLabelDescriptionList"/>
    <dgm:cxn modelId="{49F927FD-8583-42D4-BF4B-00F755256FF8}" srcId="{2600A46D-C94D-4D6D-9486-E67610044CEC}" destId="{047B161D-1BCE-4172-AC69-AD10998DB0DE}" srcOrd="4" destOrd="0" parTransId="{F10EECB8-51F6-4E1B-BBCD-AF12A637CDFC}" sibTransId="{3FDD0911-63EC-42F5-B127-1E27DDE45CFF}"/>
    <dgm:cxn modelId="{F48E392A-D7AD-4569-B034-0A3452F4C47A}" type="presParOf" srcId="{654DC051-9EE6-4951-9EA6-BF75D4B385CD}" destId="{69C75097-273F-4047-B8C5-B5748C965CCC}" srcOrd="0" destOrd="0" presId="urn:microsoft.com/office/officeart/2018/5/layout/CenteredIconLabelDescriptionList"/>
    <dgm:cxn modelId="{54E85D1C-9F64-4DB3-B871-E92EF890A4EF}" type="presParOf" srcId="{69C75097-273F-4047-B8C5-B5748C965CCC}" destId="{8CC07E16-A8C6-4C5C-BAA9-65958AC1CEE2}" srcOrd="0" destOrd="0" presId="urn:microsoft.com/office/officeart/2018/5/layout/CenteredIconLabelDescriptionList"/>
    <dgm:cxn modelId="{BBA8AB4F-FF98-4523-A16A-A58A61510008}" type="presParOf" srcId="{69C75097-273F-4047-B8C5-B5748C965CCC}" destId="{99F4D5D5-F24C-4070-BA1E-69BB23E9366F}" srcOrd="1" destOrd="0" presId="urn:microsoft.com/office/officeart/2018/5/layout/CenteredIconLabelDescriptionList"/>
    <dgm:cxn modelId="{0E83E67F-16AB-462E-9DFC-15F62A919507}" type="presParOf" srcId="{69C75097-273F-4047-B8C5-B5748C965CCC}" destId="{ABB12939-6839-499D-B1D4-AA3D4F3E7643}" srcOrd="2" destOrd="0" presId="urn:microsoft.com/office/officeart/2018/5/layout/CenteredIconLabelDescriptionList"/>
    <dgm:cxn modelId="{22DB2F5B-5019-46A2-951E-264D12665119}" type="presParOf" srcId="{69C75097-273F-4047-B8C5-B5748C965CCC}" destId="{F8351AA5-24BF-4A58-898B-53A5AF5067C9}" srcOrd="3" destOrd="0" presId="urn:microsoft.com/office/officeart/2018/5/layout/CenteredIconLabelDescriptionList"/>
    <dgm:cxn modelId="{BBCBA0F9-F20D-4F44-A935-499788CB45A1}" type="presParOf" srcId="{69C75097-273F-4047-B8C5-B5748C965CCC}" destId="{DA0B60F9-52F5-4A2A-8ADE-B7B04500A30A}" srcOrd="4" destOrd="0" presId="urn:microsoft.com/office/officeart/2018/5/layout/CenteredIconLabelDescriptionList"/>
    <dgm:cxn modelId="{2DF9B26C-1D41-4731-B5F1-A26CF9BDF513}" type="presParOf" srcId="{654DC051-9EE6-4951-9EA6-BF75D4B385CD}" destId="{0A02115C-7AC4-4BB2-9CB1-14637F604D65}" srcOrd="1" destOrd="0" presId="urn:microsoft.com/office/officeart/2018/5/layout/CenteredIconLabelDescriptionList"/>
    <dgm:cxn modelId="{F010FDAC-2032-45EC-A77A-54FCA327F040}" type="presParOf" srcId="{654DC051-9EE6-4951-9EA6-BF75D4B385CD}" destId="{A53987CB-773B-453D-B134-238EC202E36D}" srcOrd="2" destOrd="0" presId="urn:microsoft.com/office/officeart/2018/5/layout/CenteredIconLabelDescriptionList"/>
    <dgm:cxn modelId="{12C04A53-C8E8-46F8-BA53-7C9103BD5F45}" type="presParOf" srcId="{A53987CB-773B-453D-B134-238EC202E36D}" destId="{6E8CAAA7-895E-4792-AB6E-99BC4368E247}" srcOrd="0" destOrd="0" presId="urn:microsoft.com/office/officeart/2018/5/layout/CenteredIconLabelDescriptionList"/>
    <dgm:cxn modelId="{BF5A3769-ECCC-4F5E-BCCA-853561A6306F}" type="presParOf" srcId="{A53987CB-773B-453D-B134-238EC202E36D}" destId="{4D36912A-73B4-4FAD-A9C2-FDBEAAA75665}" srcOrd="1" destOrd="0" presId="urn:microsoft.com/office/officeart/2018/5/layout/CenteredIconLabelDescriptionList"/>
    <dgm:cxn modelId="{C50291EB-D47D-4F47-BE03-7C586CDBB797}" type="presParOf" srcId="{A53987CB-773B-453D-B134-238EC202E36D}" destId="{4FDC4852-15B3-4C9F-89DF-260B32F0CB64}" srcOrd="2" destOrd="0" presId="urn:microsoft.com/office/officeart/2018/5/layout/CenteredIconLabelDescriptionList"/>
    <dgm:cxn modelId="{249E6847-1D69-43EB-AC0F-8E1B73318AAD}" type="presParOf" srcId="{A53987CB-773B-453D-B134-238EC202E36D}" destId="{57927786-3CAB-47B0-B20D-5D94C969F153}" srcOrd="3" destOrd="0" presId="urn:microsoft.com/office/officeart/2018/5/layout/CenteredIconLabelDescriptionList"/>
    <dgm:cxn modelId="{CD2C7274-4277-4694-AA50-38D3BD3B036B}" type="presParOf" srcId="{A53987CB-773B-453D-B134-238EC202E36D}" destId="{23617FBA-68EA-4675-A2CA-B5E1A164D19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2B1D9-C69A-4105-9C0B-E30081CDCE73}">
      <dsp:nvSpPr>
        <dsp:cNvPr id="0" name=""/>
        <dsp:cNvSpPr/>
      </dsp:nvSpPr>
      <dsp:spPr>
        <a:xfrm>
          <a:off x="8735750" y="4365127"/>
          <a:ext cx="700880" cy="385216"/>
        </a:xfrm>
        <a:custGeom>
          <a:avLst/>
          <a:gdLst/>
          <a:ahLst/>
          <a:cxnLst/>
          <a:rect l="0" t="0" r="0" b="0"/>
          <a:pathLst>
            <a:path>
              <a:moveTo>
                <a:pt x="0" y="0"/>
              </a:moveTo>
              <a:lnTo>
                <a:pt x="0" y="258046"/>
              </a:lnTo>
              <a:lnTo>
                <a:pt x="700880" y="258046"/>
              </a:lnTo>
              <a:lnTo>
                <a:pt x="700880" y="3852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5D5C4-B1D7-479B-8F8B-36AD246618E5}">
      <dsp:nvSpPr>
        <dsp:cNvPr id="0" name=""/>
        <dsp:cNvSpPr/>
      </dsp:nvSpPr>
      <dsp:spPr>
        <a:xfrm>
          <a:off x="7734402" y="4365127"/>
          <a:ext cx="1001348" cy="385216"/>
        </a:xfrm>
        <a:custGeom>
          <a:avLst/>
          <a:gdLst/>
          <a:ahLst/>
          <a:cxnLst/>
          <a:rect l="0" t="0" r="0" b="0"/>
          <a:pathLst>
            <a:path>
              <a:moveTo>
                <a:pt x="1001348" y="0"/>
              </a:moveTo>
              <a:lnTo>
                <a:pt x="1001348" y="258046"/>
              </a:lnTo>
              <a:lnTo>
                <a:pt x="0" y="258046"/>
              </a:lnTo>
              <a:lnTo>
                <a:pt x="0" y="3852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156A1-2FE8-45EF-A911-5556E10F85F9}">
      <dsp:nvSpPr>
        <dsp:cNvPr id="0" name=""/>
        <dsp:cNvSpPr/>
      </dsp:nvSpPr>
      <dsp:spPr>
        <a:xfrm>
          <a:off x="8735750" y="3474282"/>
          <a:ext cx="1259793" cy="349581"/>
        </a:xfrm>
        <a:custGeom>
          <a:avLst/>
          <a:gdLst/>
          <a:ahLst/>
          <a:cxnLst/>
          <a:rect l="0" t="0" r="0" b="0"/>
          <a:pathLst>
            <a:path>
              <a:moveTo>
                <a:pt x="1259793" y="0"/>
              </a:moveTo>
              <a:lnTo>
                <a:pt x="1259793" y="222411"/>
              </a:lnTo>
              <a:lnTo>
                <a:pt x="0" y="222411"/>
              </a:lnTo>
              <a:lnTo>
                <a:pt x="0" y="3495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00074-B9EE-44BF-AF70-7F59E4E2C8B3}">
      <dsp:nvSpPr>
        <dsp:cNvPr id="0" name=""/>
        <dsp:cNvSpPr/>
      </dsp:nvSpPr>
      <dsp:spPr>
        <a:xfrm>
          <a:off x="9995544" y="3474282"/>
          <a:ext cx="992388" cy="354053"/>
        </a:xfrm>
        <a:custGeom>
          <a:avLst/>
          <a:gdLst/>
          <a:ahLst/>
          <a:cxnLst/>
          <a:rect l="0" t="0" r="0" b="0"/>
          <a:pathLst>
            <a:path>
              <a:moveTo>
                <a:pt x="0" y="0"/>
              </a:moveTo>
              <a:lnTo>
                <a:pt x="0" y="226883"/>
              </a:lnTo>
              <a:lnTo>
                <a:pt x="992388" y="226883"/>
              </a:lnTo>
              <a:lnTo>
                <a:pt x="992388" y="3540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133850-CF1F-4926-8C75-C9BB85810BF2}">
      <dsp:nvSpPr>
        <dsp:cNvPr id="0" name=""/>
        <dsp:cNvSpPr/>
      </dsp:nvSpPr>
      <dsp:spPr>
        <a:xfrm>
          <a:off x="7422608" y="2532993"/>
          <a:ext cx="2572935" cy="345902"/>
        </a:xfrm>
        <a:custGeom>
          <a:avLst/>
          <a:gdLst/>
          <a:ahLst/>
          <a:cxnLst/>
          <a:rect l="0" t="0" r="0" b="0"/>
          <a:pathLst>
            <a:path>
              <a:moveTo>
                <a:pt x="0" y="0"/>
              </a:moveTo>
              <a:lnTo>
                <a:pt x="0" y="218732"/>
              </a:lnTo>
              <a:lnTo>
                <a:pt x="2572935" y="218732"/>
              </a:lnTo>
              <a:lnTo>
                <a:pt x="2572935" y="3459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D4A578-E83A-4656-A1DC-D247026205C9}">
      <dsp:nvSpPr>
        <dsp:cNvPr id="0" name=""/>
        <dsp:cNvSpPr/>
      </dsp:nvSpPr>
      <dsp:spPr>
        <a:xfrm>
          <a:off x="6036301" y="4428290"/>
          <a:ext cx="1809688" cy="1809543"/>
        </a:xfrm>
        <a:custGeom>
          <a:avLst/>
          <a:gdLst/>
          <a:ahLst/>
          <a:cxnLst/>
          <a:rect l="0" t="0" r="0" b="0"/>
          <a:pathLst>
            <a:path>
              <a:moveTo>
                <a:pt x="0" y="0"/>
              </a:moveTo>
              <a:lnTo>
                <a:pt x="0" y="1682373"/>
              </a:lnTo>
              <a:lnTo>
                <a:pt x="1809688" y="1682373"/>
              </a:lnTo>
              <a:lnTo>
                <a:pt x="1809688" y="18095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3D6DBD-ED52-45ED-A81D-54D992F58AB1}">
      <dsp:nvSpPr>
        <dsp:cNvPr id="0" name=""/>
        <dsp:cNvSpPr/>
      </dsp:nvSpPr>
      <dsp:spPr>
        <a:xfrm>
          <a:off x="6036301" y="4428290"/>
          <a:ext cx="224726" cy="1809134"/>
        </a:xfrm>
        <a:custGeom>
          <a:avLst/>
          <a:gdLst/>
          <a:ahLst/>
          <a:cxnLst/>
          <a:rect l="0" t="0" r="0" b="0"/>
          <a:pathLst>
            <a:path>
              <a:moveTo>
                <a:pt x="0" y="0"/>
              </a:moveTo>
              <a:lnTo>
                <a:pt x="0" y="1681964"/>
              </a:lnTo>
              <a:lnTo>
                <a:pt x="224726" y="1681964"/>
              </a:lnTo>
              <a:lnTo>
                <a:pt x="224726" y="18091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6EB76-1DB2-4196-978D-C69E8C28555F}">
      <dsp:nvSpPr>
        <dsp:cNvPr id="0" name=""/>
        <dsp:cNvSpPr/>
      </dsp:nvSpPr>
      <dsp:spPr>
        <a:xfrm>
          <a:off x="4744449" y="4428290"/>
          <a:ext cx="1291851" cy="1811104"/>
        </a:xfrm>
        <a:custGeom>
          <a:avLst/>
          <a:gdLst/>
          <a:ahLst/>
          <a:cxnLst/>
          <a:rect l="0" t="0" r="0" b="0"/>
          <a:pathLst>
            <a:path>
              <a:moveTo>
                <a:pt x="1291851" y="0"/>
              </a:moveTo>
              <a:lnTo>
                <a:pt x="1291851" y="1683934"/>
              </a:lnTo>
              <a:lnTo>
                <a:pt x="0" y="1683934"/>
              </a:lnTo>
              <a:lnTo>
                <a:pt x="0" y="1811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05AA37-883C-4CC7-B915-8C4D2A231F6B}">
      <dsp:nvSpPr>
        <dsp:cNvPr id="0" name=""/>
        <dsp:cNvSpPr/>
      </dsp:nvSpPr>
      <dsp:spPr>
        <a:xfrm>
          <a:off x="3882273" y="3474099"/>
          <a:ext cx="2154028" cy="358803"/>
        </a:xfrm>
        <a:custGeom>
          <a:avLst/>
          <a:gdLst/>
          <a:ahLst/>
          <a:cxnLst/>
          <a:rect l="0" t="0" r="0" b="0"/>
          <a:pathLst>
            <a:path>
              <a:moveTo>
                <a:pt x="0" y="0"/>
              </a:moveTo>
              <a:lnTo>
                <a:pt x="0" y="231633"/>
              </a:lnTo>
              <a:lnTo>
                <a:pt x="2154028" y="231633"/>
              </a:lnTo>
              <a:lnTo>
                <a:pt x="2154028" y="3588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1D613-2FE4-4D7C-AC63-5C8EE5BCF8B0}">
      <dsp:nvSpPr>
        <dsp:cNvPr id="0" name=""/>
        <dsp:cNvSpPr/>
      </dsp:nvSpPr>
      <dsp:spPr>
        <a:xfrm>
          <a:off x="918843" y="4426137"/>
          <a:ext cx="3332483" cy="347986"/>
        </a:xfrm>
        <a:custGeom>
          <a:avLst/>
          <a:gdLst/>
          <a:ahLst/>
          <a:cxnLst/>
          <a:rect l="0" t="0" r="0" b="0"/>
          <a:pathLst>
            <a:path>
              <a:moveTo>
                <a:pt x="0" y="0"/>
              </a:moveTo>
              <a:lnTo>
                <a:pt x="0" y="220816"/>
              </a:lnTo>
              <a:lnTo>
                <a:pt x="3332483" y="220816"/>
              </a:lnTo>
              <a:lnTo>
                <a:pt x="3332483" y="347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E15E0-DC93-4B29-93FD-82314D99ECE5}">
      <dsp:nvSpPr>
        <dsp:cNvPr id="0" name=""/>
        <dsp:cNvSpPr/>
      </dsp:nvSpPr>
      <dsp:spPr>
        <a:xfrm>
          <a:off x="918843" y="4426137"/>
          <a:ext cx="2089810" cy="347986"/>
        </a:xfrm>
        <a:custGeom>
          <a:avLst/>
          <a:gdLst/>
          <a:ahLst/>
          <a:cxnLst/>
          <a:rect l="0" t="0" r="0" b="0"/>
          <a:pathLst>
            <a:path>
              <a:moveTo>
                <a:pt x="0" y="0"/>
              </a:moveTo>
              <a:lnTo>
                <a:pt x="0" y="220816"/>
              </a:lnTo>
              <a:lnTo>
                <a:pt x="2089810" y="220816"/>
              </a:lnTo>
              <a:lnTo>
                <a:pt x="2089810" y="347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7E7568-A64E-4798-BB7E-79C908866209}">
      <dsp:nvSpPr>
        <dsp:cNvPr id="0" name=""/>
        <dsp:cNvSpPr/>
      </dsp:nvSpPr>
      <dsp:spPr>
        <a:xfrm>
          <a:off x="918843" y="4426137"/>
          <a:ext cx="751813" cy="347986"/>
        </a:xfrm>
        <a:custGeom>
          <a:avLst/>
          <a:gdLst/>
          <a:ahLst/>
          <a:cxnLst/>
          <a:rect l="0" t="0" r="0" b="0"/>
          <a:pathLst>
            <a:path>
              <a:moveTo>
                <a:pt x="0" y="0"/>
              </a:moveTo>
              <a:lnTo>
                <a:pt x="0" y="220816"/>
              </a:lnTo>
              <a:lnTo>
                <a:pt x="751813" y="220816"/>
              </a:lnTo>
              <a:lnTo>
                <a:pt x="751813" y="347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284F6-D75A-4963-9660-336FCDB90ACE}">
      <dsp:nvSpPr>
        <dsp:cNvPr id="0" name=""/>
        <dsp:cNvSpPr/>
      </dsp:nvSpPr>
      <dsp:spPr>
        <a:xfrm>
          <a:off x="316282" y="4426137"/>
          <a:ext cx="602560" cy="347393"/>
        </a:xfrm>
        <a:custGeom>
          <a:avLst/>
          <a:gdLst/>
          <a:ahLst/>
          <a:cxnLst/>
          <a:rect l="0" t="0" r="0" b="0"/>
          <a:pathLst>
            <a:path>
              <a:moveTo>
                <a:pt x="602560" y="0"/>
              </a:moveTo>
              <a:lnTo>
                <a:pt x="602560" y="220223"/>
              </a:lnTo>
              <a:lnTo>
                <a:pt x="0" y="220223"/>
              </a:lnTo>
              <a:lnTo>
                <a:pt x="0" y="3473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30956-8CFB-4C9C-AABD-2C3CF41A8889}">
      <dsp:nvSpPr>
        <dsp:cNvPr id="0" name=""/>
        <dsp:cNvSpPr/>
      </dsp:nvSpPr>
      <dsp:spPr>
        <a:xfrm>
          <a:off x="918843" y="3474099"/>
          <a:ext cx="2963430" cy="356650"/>
        </a:xfrm>
        <a:custGeom>
          <a:avLst/>
          <a:gdLst/>
          <a:ahLst/>
          <a:cxnLst/>
          <a:rect l="0" t="0" r="0" b="0"/>
          <a:pathLst>
            <a:path>
              <a:moveTo>
                <a:pt x="2963430" y="0"/>
              </a:moveTo>
              <a:lnTo>
                <a:pt x="2963430" y="229480"/>
              </a:lnTo>
              <a:lnTo>
                <a:pt x="0" y="229480"/>
              </a:lnTo>
              <a:lnTo>
                <a:pt x="0" y="3566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DD78A-1E0E-458B-85CE-67D54FDB51A3}">
      <dsp:nvSpPr>
        <dsp:cNvPr id="0" name=""/>
        <dsp:cNvSpPr/>
      </dsp:nvSpPr>
      <dsp:spPr>
        <a:xfrm>
          <a:off x="3882273" y="2532993"/>
          <a:ext cx="3540334" cy="345719"/>
        </a:xfrm>
        <a:custGeom>
          <a:avLst/>
          <a:gdLst/>
          <a:ahLst/>
          <a:cxnLst/>
          <a:rect l="0" t="0" r="0" b="0"/>
          <a:pathLst>
            <a:path>
              <a:moveTo>
                <a:pt x="3540334" y="0"/>
              </a:moveTo>
              <a:lnTo>
                <a:pt x="3540334" y="218549"/>
              </a:lnTo>
              <a:lnTo>
                <a:pt x="0" y="218549"/>
              </a:lnTo>
              <a:lnTo>
                <a:pt x="0" y="345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814CE-E763-4BD6-A47C-BF120738D085}">
      <dsp:nvSpPr>
        <dsp:cNvPr id="0" name=""/>
        <dsp:cNvSpPr/>
      </dsp:nvSpPr>
      <dsp:spPr>
        <a:xfrm>
          <a:off x="6736232" y="1661295"/>
          <a:ext cx="1372751" cy="8716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8247D-475B-4817-8E3E-7635291D8388}">
      <dsp:nvSpPr>
        <dsp:cNvPr id="0" name=""/>
        <dsp:cNvSpPr/>
      </dsp:nvSpPr>
      <dsp:spPr>
        <a:xfrm>
          <a:off x="6888760" y="1806197"/>
          <a:ext cx="1372751" cy="871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Parasites</a:t>
          </a:r>
          <a:endParaRPr lang="en-US" sz="1800" kern="1200" dirty="0">
            <a:latin typeface="+mn-lt"/>
            <a:cs typeface="Arial" panose="020B0604020202020204" pitchFamily="34" charset="0"/>
          </a:endParaRPr>
        </a:p>
      </dsp:txBody>
      <dsp:txXfrm>
        <a:off x="6914291" y="1831728"/>
        <a:ext cx="1321689" cy="820635"/>
      </dsp:txXfrm>
    </dsp:sp>
    <dsp:sp modelId="{F21F9401-2F9B-44E8-AF33-2068F330767B}">
      <dsp:nvSpPr>
        <dsp:cNvPr id="0" name=""/>
        <dsp:cNvSpPr/>
      </dsp:nvSpPr>
      <dsp:spPr>
        <a:xfrm>
          <a:off x="3413464" y="2878713"/>
          <a:ext cx="937617" cy="59538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70642-A1A4-4E04-9D0A-C4AB6DC0EEC0}">
      <dsp:nvSpPr>
        <dsp:cNvPr id="0" name=""/>
        <dsp:cNvSpPr/>
      </dsp:nvSpPr>
      <dsp:spPr>
        <a:xfrm>
          <a:off x="3565992" y="3023614"/>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Arial" panose="020B0604020202020204" pitchFamily="34" charset="0"/>
            </a:rPr>
            <a:t>Intestinal</a:t>
          </a:r>
          <a:endParaRPr lang="en-US" sz="1400" kern="1200" dirty="0">
            <a:latin typeface="+mn-lt"/>
            <a:cs typeface="Arial" panose="020B0604020202020204" pitchFamily="34" charset="0"/>
          </a:endParaRPr>
        </a:p>
      </dsp:txBody>
      <dsp:txXfrm>
        <a:off x="3583430" y="3041052"/>
        <a:ext cx="902741" cy="560510"/>
      </dsp:txXfrm>
    </dsp:sp>
    <dsp:sp modelId="{8FC25B9A-1F9C-4ED0-B95C-9F4C8ED532B3}">
      <dsp:nvSpPr>
        <dsp:cNvPr id="0" name=""/>
        <dsp:cNvSpPr/>
      </dsp:nvSpPr>
      <dsp:spPr>
        <a:xfrm>
          <a:off x="450034" y="3830750"/>
          <a:ext cx="937617" cy="59538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0BB71C-A33A-4902-909C-7321FF8747EC}">
      <dsp:nvSpPr>
        <dsp:cNvPr id="0" name=""/>
        <dsp:cNvSpPr/>
      </dsp:nvSpPr>
      <dsp:spPr>
        <a:xfrm>
          <a:off x="602562" y="3975652"/>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Protozoa</a:t>
          </a:r>
        </a:p>
      </dsp:txBody>
      <dsp:txXfrm>
        <a:off x="620000" y="3993090"/>
        <a:ext cx="902741" cy="560510"/>
      </dsp:txXfrm>
    </dsp:sp>
    <dsp:sp modelId="{AD20AF20-AB4A-4F68-9E1B-A289E7FFD649}">
      <dsp:nvSpPr>
        <dsp:cNvPr id="0" name=""/>
        <dsp:cNvSpPr/>
      </dsp:nvSpPr>
      <dsp:spPr>
        <a:xfrm>
          <a:off x="-152525" y="4773531"/>
          <a:ext cx="937617" cy="595386"/>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C71CC-C715-4E7F-B6FD-D60FC47A8823}">
      <dsp:nvSpPr>
        <dsp:cNvPr id="0" name=""/>
        <dsp:cNvSpPr/>
      </dsp:nvSpPr>
      <dsp:spPr>
        <a:xfrm>
          <a:off x="2" y="4918432"/>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Amoeba</a:t>
          </a:r>
        </a:p>
      </dsp:txBody>
      <dsp:txXfrm>
        <a:off x="17440" y="4935870"/>
        <a:ext cx="902741" cy="560510"/>
      </dsp:txXfrm>
    </dsp:sp>
    <dsp:sp modelId="{14F24A71-22F7-4800-8383-C034C07B2E18}">
      <dsp:nvSpPr>
        <dsp:cNvPr id="0" name=""/>
        <dsp:cNvSpPr/>
      </dsp:nvSpPr>
      <dsp:spPr>
        <a:xfrm>
          <a:off x="1076049" y="4774123"/>
          <a:ext cx="1189215" cy="595386"/>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7C675-AC50-436C-9F95-6B09B00048A3}">
      <dsp:nvSpPr>
        <dsp:cNvPr id="0" name=""/>
        <dsp:cNvSpPr/>
      </dsp:nvSpPr>
      <dsp:spPr>
        <a:xfrm>
          <a:off x="1228577" y="4919025"/>
          <a:ext cx="1189215"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Flagellates</a:t>
          </a:r>
        </a:p>
      </dsp:txBody>
      <dsp:txXfrm>
        <a:off x="1246015" y="4936463"/>
        <a:ext cx="1154339" cy="560510"/>
      </dsp:txXfrm>
    </dsp:sp>
    <dsp:sp modelId="{185D64FF-9E55-432E-9DAE-D6035A0CF4EB}">
      <dsp:nvSpPr>
        <dsp:cNvPr id="0" name=""/>
        <dsp:cNvSpPr/>
      </dsp:nvSpPr>
      <dsp:spPr>
        <a:xfrm>
          <a:off x="2539845" y="4774123"/>
          <a:ext cx="937617" cy="595386"/>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9D7A9-906E-4CD2-9584-AAE54F379CBD}">
      <dsp:nvSpPr>
        <dsp:cNvPr id="0" name=""/>
        <dsp:cNvSpPr/>
      </dsp:nvSpPr>
      <dsp:spPr>
        <a:xfrm>
          <a:off x="2692373" y="4919025"/>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Cilliates</a:t>
          </a:r>
          <a:endParaRPr lang="en-US" sz="1400" kern="1200" dirty="0">
            <a:latin typeface="+mn-lt"/>
            <a:cs typeface="Arial" panose="020B0604020202020204" pitchFamily="34" charset="0"/>
          </a:endParaRPr>
        </a:p>
      </dsp:txBody>
      <dsp:txXfrm>
        <a:off x="2709811" y="4936463"/>
        <a:ext cx="902741" cy="560510"/>
      </dsp:txXfrm>
    </dsp:sp>
    <dsp:sp modelId="{F895271E-B6D4-48AE-B594-83A772931EBB}">
      <dsp:nvSpPr>
        <dsp:cNvPr id="0" name=""/>
        <dsp:cNvSpPr/>
      </dsp:nvSpPr>
      <dsp:spPr>
        <a:xfrm>
          <a:off x="3782518" y="4774123"/>
          <a:ext cx="937617" cy="595386"/>
        </a:xfrm>
        <a:prstGeom prst="roundRect">
          <a:avLst>
            <a:gd name="adj" fmla="val 10000"/>
          </a:avLst>
        </a:prstGeom>
        <a:solidFill>
          <a:srgbClr val="CBD7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75524-A498-43E5-9B32-2B7165740CC5}">
      <dsp:nvSpPr>
        <dsp:cNvPr id="0" name=""/>
        <dsp:cNvSpPr/>
      </dsp:nvSpPr>
      <dsp:spPr>
        <a:xfrm>
          <a:off x="3935046" y="4919025"/>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Sporozoa</a:t>
          </a:r>
          <a:endParaRPr lang="en-US" sz="1400" kern="1200" dirty="0">
            <a:latin typeface="+mn-lt"/>
            <a:cs typeface="Arial" panose="020B0604020202020204" pitchFamily="34" charset="0"/>
          </a:endParaRPr>
        </a:p>
      </dsp:txBody>
      <dsp:txXfrm>
        <a:off x="3952484" y="4936463"/>
        <a:ext cx="902741" cy="560510"/>
      </dsp:txXfrm>
    </dsp:sp>
    <dsp:sp modelId="{C22F690C-5AAA-42BE-B8B0-94CF6444CA02}">
      <dsp:nvSpPr>
        <dsp:cNvPr id="0" name=""/>
        <dsp:cNvSpPr/>
      </dsp:nvSpPr>
      <dsp:spPr>
        <a:xfrm>
          <a:off x="5567493" y="3832903"/>
          <a:ext cx="937617" cy="59538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B6A27-4D85-439B-9647-A9C270F7AB93}">
      <dsp:nvSpPr>
        <dsp:cNvPr id="0" name=""/>
        <dsp:cNvSpPr/>
      </dsp:nvSpPr>
      <dsp:spPr>
        <a:xfrm>
          <a:off x="5720021" y="3977805"/>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Helminths</a:t>
          </a:r>
          <a:endParaRPr lang="en-US" sz="1400" kern="1200" dirty="0">
            <a:latin typeface="+mn-lt"/>
            <a:cs typeface="Arial" panose="020B0604020202020204" pitchFamily="34" charset="0"/>
          </a:endParaRPr>
        </a:p>
      </dsp:txBody>
      <dsp:txXfrm>
        <a:off x="5737459" y="3995243"/>
        <a:ext cx="902741" cy="560510"/>
      </dsp:txXfrm>
    </dsp:sp>
    <dsp:sp modelId="{EBC589D8-7CD3-46D8-8D21-F2B2EEDC5B4C}">
      <dsp:nvSpPr>
        <dsp:cNvPr id="0" name=""/>
        <dsp:cNvSpPr/>
      </dsp:nvSpPr>
      <dsp:spPr>
        <a:xfrm>
          <a:off x="4199824" y="6239395"/>
          <a:ext cx="1089251" cy="59538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34CDA-F1B4-4D76-AAC7-147A4A5551D3}">
      <dsp:nvSpPr>
        <dsp:cNvPr id="0" name=""/>
        <dsp:cNvSpPr/>
      </dsp:nvSpPr>
      <dsp:spPr>
        <a:xfrm>
          <a:off x="4352352" y="6384296"/>
          <a:ext cx="1089251"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Nematodes</a:t>
          </a:r>
        </a:p>
      </dsp:txBody>
      <dsp:txXfrm>
        <a:off x="4369790" y="6401734"/>
        <a:ext cx="1054375" cy="560510"/>
      </dsp:txXfrm>
    </dsp:sp>
    <dsp:sp modelId="{E0E4E5C5-807A-4DBC-8065-2458488232BC}">
      <dsp:nvSpPr>
        <dsp:cNvPr id="0" name=""/>
        <dsp:cNvSpPr/>
      </dsp:nvSpPr>
      <dsp:spPr>
        <a:xfrm>
          <a:off x="5792219" y="6237424"/>
          <a:ext cx="937617" cy="595386"/>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9FBE6-5031-45A2-BC3A-8BE21E1BE689}">
      <dsp:nvSpPr>
        <dsp:cNvPr id="0" name=""/>
        <dsp:cNvSpPr/>
      </dsp:nvSpPr>
      <dsp:spPr>
        <a:xfrm>
          <a:off x="5944747" y="6382326"/>
          <a:ext cx="937617"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Cestodes</a:t>
          </a:r>
          <a:endParaRPr lang="en-US" sz="1400" kern="1200" dirty="0">
            <a:latin typeface="+mn-lt"/>
            <a:cs typeface="Arial" panose="020B0604020202020204" pitchFamily="34" charset="0"/>
          </a:endParaRPr>
        </a:p>
      </dsp:txBody>
      <dsp:txXfrm>
        <a:off x="5962185" y="6399764"/>
        <a:ext cx="902741" cy="560510"/>
      </dsp:txXfrm>
    </dsp:sp>
    <dsp:sp modelId="{D0EAFBDE-2D9B-42EB-8235-3B776FE594C4}">
      <dsp:nvSpPr>
        <dsp:cNvPr id="0" name=""/>
        <dsp:cNvSpPr/>
      </dsp:nvSpPr>
      <dsp:spPr>
        <a:xfrm>
          <a:off x="7289812" y="6237834"/>
          <a:ext cx="1112354" cy="595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8152F-33D7-4203-959D-0F927470DE41}">
      <dsp:nvSpPr>
        <dsp:cNvPr id="0" name=""/>
        <dsp:cNvSpPr/>
      </dsp:nvSpPr>
      <dsp:spPr>
        <a:xfrm>
          <a:off x="7442340" y="6382736"/>
          <a:ext cx="1112354"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Trematodes</a:t>
          </a:r>
          <a:endParaRPr lang="en-US" sz="1400" kern="1200" dirty="0">
            <a:latin typeface="+mn-lt"/>
            <a:cs typeface="Arial" panose="020B0604020202020204" pitchFamily="34" charset="0"/>
          </a:endParaRPr>
        </a:p>
      </dsp:txBody>
      <dsp:txXfrm>
        <a:off x="7459778" y="6400174"/>
        <a:ext cx="1077478" cy="560510"/>
      </dsp:txXfrm>
    </dsp:sp>
    <dsp:sp modelId="{8010AC95-26EC-4DDD-85F8-F273731A22B3}">
      <dsp:nvSpPr>
        <dsp:cNvPr id="0" name=""/>
        <dsp:cNvSpPr/>
      </dsp:nvSpPr>
      <dsp:spPr>
        <a:xfrm>
          <a:off x="9320486" y="2878896"/>
          <a:ext cx="1350115" cy="59538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C6133-C215-4FEF-AFF5-C74DE88B3286}">
      <dsp:nvSpPr>
        <dsp:cNvPr id="0" name=""/>
        <dsp:cNvSpPr/>
      </dsp:nvSpPr>
      <dsp:spPr>
        <a:xfrm>
          <a:off x="9473014" y="3023797"/>
          <a:ext cx="1350115" cy="595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cs typeface="Arial" panose="020B0604020202020204" pitchFamily="34" charset="0"/>
            </a:rPr>
            <a:t>Extraintestinal</a:t>
          </a:r>
          <a:endParaRPr lang="en-US" sz="1600" kern="1200" dirty="0">
            <a:latin typeface="+mn-lt"/>
            <a:cs typeface="Arial" panose="020B0604020202020204" pitchFamily="34" charset="0"/>
          </a:endParaRPr>
        </a:p>
      </dsp:txBody>
      <dsp:txXfrm>
        <a:off x="9490452" y="3041235"/>
        <a:ext cx="1315239" cy="560510"/>
      </dsp:txXfrm>
    </dsp:sp>
    <dsp:sp modelId="{92F65BA1-02D6-4793-A3CD-A9B243AC929E}">
      <dsp:nvSpPr>
        <dsp:cNvPr id="0" name=""/>
        <dsp:cNvSpPr/>
      </dsp:nvSpPr>
      <dsp:spPr>
        <a:xfrm>
          <a:off x="10561741" y="3828336"/>
          <a:ext cx="852382" cy="54126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DA394-7AE3-486F-911E-A8036144D102}">
      <dsp:nvSpPr>
        <dsp:cNvPr id="0" name=""/>
        <dsp:cNvSpPr/>
      </dsp:nvSpPr>
      <dsp:spPr>
        <a:xfrm>
          <a:off x="10714269" y="3973237"/>
          <a:ext cx="852382" cy="5412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Protozoa</a:t>
          </a:r>
        </a:p>
      </dsp:txBody>
      <dsp:txXfrm>
        <a:off x="10730122" y="3989090"/>
        <a:ext cx="820676" cy="509557"/>
      </dsp:txXfrm>
    </dsp:sp>
    <dsp:sp modelId="{A45EF656-0B4E-47B9-A0EF-D6D4AC90DEC2}">
      <dsp:nvSpPr>
        <dsp:cNvPr id="0" name=""/>
        <dsp:cNvSpPr/>
      </dsp:nvSpPr>
      <dsp:spPr>
        <a:xfrm>
          <a:off x="8219788" y="3823864"/>
          <a:ext cx="1031925" cy="54126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B449C-9846-4A95-991E-F93646C6342E}">
      <dsp:nvSpPr>
        <dsp:cNvPr id="0" name=""/>
        <dsp:cNvSpPr/>
      </dsp:nvSpPr>
      <dsp:spPr>
        <a:xfrm>
          <a:off x="8372316" y="3968765"/>
          <a:ext cx="1031925" cy="5412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Helminths</a:t>
          </a:r>
          <a:endParaRPr lang="en-US" sz="1000" kern="1200" dirty="0">
            <a:latin typeface="+mn-lt"/>
            <a:cs typeface="Arial" panose="020B0604020202020204" pitchFamily="34" charset="0"/>
          </a:endParaRPr>
        </a:p>
      </dsp:txBody>
      <dsp:txXfrm>
        <a:off x="8388169" y="3984618"/>
        <a:ext cx="1000219" cy="509557"/>
      </dsp:txXfrm>
    </dsp:sp>
    <dsp:sp modelId="{C2751BE5-9F6D-4BCD-8B1D-8FB2FCC99B42}">
      <dsp:nvSpPr>
        <dsp:cNvPr id="0" name=""/>
        <dsp:cNvSpPr/>
      </dsp:nvSpPr>
      <dsp:spPr>
        <a:xfrm>
          <a:off x="7162039" y="4750343"/>
          <a:ext cx="1144724" cy="54126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504FA-F6C3-4549-A091-EB26F6119629}">
      <dsp:nvSpPr>
        <dsp:cNvPr id="0" name=""/>
        <dsp:cNvSpPr/>
      </dsp:nvSpPr>
      <dsp:spPr>
        <a:xfrm>
          <a:off x="7314567" y="4895245"/>
          <a:ext cx="1144724" cy="5412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Nematodes</a:t>
          </a:r>
        </a:p>
      </dsp:txBody>
      <dsp:txXfrm>
        <a:off x="7330420" y="4911098"/>
        <a:ext cx="1113018" cy="509557"/>
      </dsp:txXfrm>
    </dsp:sp>
    <dsp:sp modelId="{A46E9198-0B57-4E77-B691-7FADF603221D}">
      <dsp:nvSpPr>
        <dsp:cNvPr id="0" name=""/>
        <dsp:cNvSpPr/>
      </dsp:nvSpPr>
      <dsp:spPr>
        <a:xfrm>
          <a:off x="9010439" y="4750343"/>
          <a:ext cx="852382" cy="54126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AF663-5C7F-40E4-A2C7-7EF54373E657}">
      <dsp:nvSpPr>
        <dsp:cNvPr id="0" name=""/>
        <dsp:cNvSpPr/>
      </dsp:nvSpPr>
      <dsp:spPr>
        <a:xfrm>
          <a:off x="9162967" y="4895245"/>
          <a:ext cx="852382" cy="5412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cs typeface="Arial" panose="020B0604020202020204" pitchFamily="34" charset="0"/>
            </a:rPr>
            <a:t>Cestodes</a:t>
          </a:r>
          <a:endParaRPr lang="en-US" sz="1400" kern="1200" dirty="0">
            <a:latin typeface="+mn-lt"/>
            <a:cs typeface="Arial" panose="020B0604020202020204" pitchFamily="34" charset="0"/>
          </a:endParaRPr>
        </a:p>
      </dsp:txBody>
      <dsp:txXfrm>
        <a:off x="9178820" y="4911098"/>
        <a:ext cx="820676" cy="509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2FED-610F-44BD-8029-519A9BF2AE01}">
      <dsp:nvSpPr>
        <dsp:cNvPr id="0" name=""/>
        <dsp:cNvSpPr/>
      </dsp:nvSpPr>
      <dsp:spPr>
        <a:xfrm>
          <a:off x="0" y="312450"/>
          <a:ext cx="5638539" cy="264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613" tIns="249936" rIns="4376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Zinc sulfate has a higher specific gravity than the organisms to be floated</a:t>
          </a:r>
        </a:p>
        <a:p>
          <a:pPr marL="171450" lvl="1" indent="-171450" algn="l" defTabSz="800100">
            <a:lnSpc>
              <a:spcPct val="90000"/>
            </a:lnSpc>
            <a:spcBef>
              <a:spcPct val="0"/>
            </a:spcBef>
            <a:spcAft>
              <a:spcPct val="15000"/>
            </a:spcAft>
            <a:buChar char="•"/>
          </a:pPr>
          <a:r>
            <a:rPr lang="en-US" sz="1800" kern="1200" dirty="0"/>
            <a:t>Organisms rise to the top and debris sinks to the bottom</a:t>
          </a:r>
        </a:p>
        <a:p>
          <a:pPr marL="171450" lvl="1" indent="-171450" algn="l" defTabSz="800100">
            <a:lnSpc>
              <a:spcPct val="90000"/>
            </a:lnSpc>
            <a:spcBef>
              <a:spcPct val="0"/>
            </a:spcBef>
            <a:spcAft>
              <a:spcPct val="15000"/>
            </a:spcAft>
            <a:buChar char="•"/>
          </a:pPr>
          <a:r>
            <a:rPr lang="en-US" sz="1800" kern="1200"/>
            <a:t>Advantage: Less fecal debris in wet mount</a:t>
          </a:r>
        </a:p>
        <a:p>
          <a:pPr marL="171450" lvl="1" indent="-171450" algn="l" defTabSz="800100">
            <a:lnSpc>
              <a:spcPct val="90000"/>
            </a:lnSpc>
            <a:spcBef>
              <a:spcPct val="0"/>
            </a:spcBef>
            <a:spcAft>
              <a:spcPct val="15000"/>
            </a:spcAft>
            <a:buChar char="•"/>
          </a:pPr>
          <a:r>
            <a:rPr lang="en-US" sz="1800" kern="1200"/>
            <a:t>Disadvantages:</a:t>
          </a:r>
        </a:p>
        <a:p>
          <a:pPr marL="342900" lvl="2" indent="-171450" algn="l" defTabSz="800100">
            <a:lnSpc>
              <a:spcPct val="90000"/>
            </a:lnSpc>
            <a:spcBef>
              <a:spcPct val="0"/>
            </a:spcBef>
            <a:spcAft>
              <a:spcPct val="15000"/>
            </a:spcAft>
            <a:buChar char="•"/>
          </a:pPr>
          <a:r>
            <a:rPr lang="en-US" sz="1800" kern="1200"/>
            <a:t>Walls of eggs and cysts will often collapse</a:t>
          </a:r>
        </a:p>
        <a:p>
          <a:pPr marL="342900" lvl="2" indent="-171450" algn="l" defTabSz="800100">
            <a:lnSpc>
              <a:spcPct val="90000"/>
            </a:lnSpc>
            <a:spcBef>
              <a:spcPct val="0"/>
            </a:spcBef>
            <a:spcAft>
              <a:spcPct val="15000"/>
            </a:spcAft>
            <a:buChar char="•"/>
          </a:pPr>
          <a:r>
            <a:rPr lang="en-US" sz="1800" kern="1200"/>
            <a:t>Some parasite eggs do not float</a:t>
          </a:r>
        </a:p>
      </dsp:txBody>
      <dsp:txXfrm>
        <a:off x="0" y="312450"/>
        <a:ext cx="5638539" cy="2646000"/>
      </dsp:txXfrm>
    </dsp:sp>
    <dsp:sp modelId="{B3D2C8BA-AA6A-4E2D-B153-BADF2FABC00B}">
      <dsp:nvSpPr>
        <dsp:cNvPr id="0" name=""/>
        <dsp:cNvSpPr/>
      </dsp:nvSpPr>
      <dsp:spPr>
        <a:xfrm>
          <a:off x="281926" y="24119"/>
          <a:ext cx="394697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86" tIns="0" rIns="149186" bIns="0" numCol="1" spcCol="1270" anchor="ctr" anchorCtr="0">
          <a:noAutofit/>
        </a:bodyPr>
        <a:lstStyle/>
        <a:p>
          <a:pPr marL="0" lvl="0" indent="0" algn="l" defTabSz="800100">
            <a:lnSpc>
              <a:spcPct val="90000"/>
            </a:lnSpc>
            <a:spcBef>
              <a:spcPct val="0"/>
            </a:spcBef>
            <a:spcAft>
              <a:spcPct val="35000"/>
            </a:spcAft>
            <a:buNone/>
          </a:pPr>
          <a:r>
            <a:rPr lang="en-US" sz="1800" kern="1200"/>
            <a:t>Zinc Sulfate Flotation</a:t>
          </a:r>
        </a:p>
      </dsp:txBody>
      <dsp:txXfrm>
        <a:off x="299219" y="41412"/>
        <a:ext cx="3912391" cy="319654"/>
      </dsp:txXfrm>
    </dsp:sp>
    <dsp:sp modelId="{1AA07153-AD8A-49D7-9C5F-9527110B8FEE}">
      <dsp:nvSpPr>
        <dsp:cNvPr id="0" name=""/>
        <dsp:cNvSpPr/>
      </dsp:nvSpPr>
      <dsp:spPr>
        <a:xfrm>
          <a:off x="0" y="3089159"/>
          <a:ext cx="5638539"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613" tIns="249936" rIns="43761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10 min @ 500 X g required</a:t>
          </a:r>
        </a:p>
        <a:p>
          <a:pPr marL="171450" lvl="1" indent="-171450" algn="l" defTabSz="800100">
            <a:lnSpc>
              <a:spcPct val="90000"/>
            </a:lnSpc>
            <a:spcBef>
              <a:spcPct val="0"/>
            </a:spcBef>
            <a:spcAft>
              <a:spcPct val="15000"/>
            </a:spcAft>
            <a:buChar char="•"/>
          </a:pPr>
          <a:r>
            <a:rPr lang="en-US" sz="1800" kern="1200"/>
            <a:t>Advantage: All parasites in sediment</a:t>
          </a:r>
        </a:p>
        <a:p>
          <a:pPr marL="171450" lvl="1" indent="-171450" algn="l" defTabSz="800100">
            <a:lnSpc>
              <a:spcPct val="90000"/>
            </a:lnSpc>
            <a:spcBef>
              <a:spcPct val="0"/>
            </a:spcBef>
            <a:spcAft>
              <a:spcPct val="15000"/>
            </a:spcAft>
            <a:buChar char="•"/>
          </a:pPr>
          <a:r>
            <a:rPr lang="en-US" sz="1800" kern="1200"/>
            <a:t>Disadvantage: More debris</a:t>
          </a:r>
        </a:p>
        <a:p>
          <a:pPr marL="171450" lvl="1" indent="-171450" algn="l" defTabSz="800100">
            <a:lnSpc>
              <a:spcPct val="90000"/>
            </a:lnSpc>
            <a:spcBef>
              <a:spcPct val="0"/>
            </a:spcBef>
            <a:spcAft>
              <a:spcPct val="15000"/>
            </a:spcAft>
            <a:buChar char="•"/>
          </a:pPr>
          <a:r>
            <a:rPr lang="en-US" sz="1800" kern="1200"/>
            <a:t>10 min @ 500 X g required</a:t>
          </a:r>
        </a:p>
      </dsp:txBody>
      <dsp:txXfrm>
        <a:off x="0" y="3089159"/>
        <a:ext cx="5638539" cy="1512000"/>
      </dsp:txXfrm>
    </dsp:sp>
    <dsp:sp modelId="{4B8D8234-DE44-420F-84AB-9735983F1A9C}">
      <dsp:nvSpPr>
        <dsp:cNvPr id="0" name=""/>
        <dsp:cNvSpPr/>
      </dsp:nvSpPr>
      <dsp:spPr>
        <a:xfrm>
          <a:off x="281926" y="2912039"/>
          <a:ext cx="394697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86" tIns="0" rIns="149186" bIns="0" numCol="1" spcCol="1270" anchor="ctr" anchorCtr="0">
          <a:noAutofit/>
        </a:bodyPr>
        <a:lstStyle/>
        <a:p>
          <a:pPr marL="0" lvl="0" indent="0" algn="l" defTabSz="800100">
            <a:lnSpc>
              <a:spcPct val="90000"/>
            </a:lnSpc>
            <a:spcBef>
              <a:spcPct val="0"/>
            </a:spcBef>
            <a:spcAft>
              <a:spcPct val="35000"/>
            </a:spcAft>
            <a:buNone/>
          </a:pPr>
          <a:r>
            <a:rPr lang="en-US" sz="1800" kern="1200"/>
            <a:t>Formalin Ethyl Acetate Sedimentation</a:t>
          </a:r>
        </a:p>
      </dsp:txBody>
      <dsp:txXfrm>
        <a:off x="299219" y="2929332"/>
        <a:ext cx="3912391"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07E16-A8C6-4C5C-BAA9-65958AC1CEE2}">
      <dsp:nvSpPr>
        <dsp:cNvPr id="0" name=""/>
        <dsp:cNvSpPr/>
      </dsp:nvSpPr>
      <dsp:spPr>
        <a:xfrm>
          <a:off x="894911" y="81440"/>
          <a:ext cx="958828" cy="922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12939-6839-499D-B1D4-AA3D4F3E7643}">
      <dsp:nvSpPr>
        <dsp:cNvPr id="0" name=""/>
        <dsp:cNvSpPr/>
      </dsp:nvSpPr>
      <dsp:spPr>
        <a:xfrm>
          <a:off x="4570" y="1184481"/>
          <a:ext cx="2739509" cy="39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Iron Hematoxylin</a:t>
          </a:r>
        </a:p>
      </dsp:txBody>
      <dsp:txXfrm>
        <a:off x="4570" y="1184481"/>
        <a:ext cx="2739509" cy="395544"/>
      </dsp:txXfrm>
    </dsp:sp>
    <dsp:sp modelId="{DA0B60F9-52F5-4A2A-8ADE-B7B04500A30A}">
      <dsp:nvSpPr>
        <dsp:cNvPr id="0" name=""/>
        <dsp:cNvSpPr/>
      </dsp:nvSpPr>
      <dsp:spPr>
        <a:xfrm>
          <a:off x="4570" y="1663794"/>
          <a:ext cx="2739509" cy="260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Good with PVA or SAF fixed specimens</a:t>
          </a:r>
        </a:p>
        <a:p>
          <a:pPr marL="0" lvl="0" indent="0" algn="ctr" defTabSz="755650">
            <a:lnSpc>
              <a:spcPct val="100000"/>
            </a:lnSpc>
            <a:spcBef>
              <a:spcPct val="0"/>
            </a:spcBef>
            <a:spcAft>
              <a:spcPct val="35000"/>
            </a:spcAft>
            <a:buNone/>
          </a:pPr>
          <a:r>
            <a:rPr lang="en-US" sz="1700" kern="1200"/>
            <a:t>More difficult to perform staining</a:t>
          </a:r>
        </a:p>
        <a:p>
          <a:pPr marL="0" lvl="0" indent="0" algn="ctr" defTabSz="755650">
            <a:lnSpc>
              <a:spcPct val="100000"/>
            </a:lnSpc>
            <a:spcBef>
              <a:spcPct val="0"/>
            </a:spcBef>
            <a:spcAft>
              <a:spcPct val="35000"/>
            </a:spcAft>
            <a:buNone/>
          </a:pPr>
          <a:r>
            <a:rPr lang="en-US" sz="1700" kern="1200"/>
            <a:t>Critical timing</a:t>
          </a:r>
        </a:p>
      </dsp:txBody>
      <dsp:txXfrm>
        <a:off x="4570" y="1663794"/>
        <a:ext cx="2739509" cy="2606102"/>
      </dsp:txXfrm>
    </dsp:sp>
    <dsp:sp modelId="{6E8CAAA7-895E-4792-AB6E-99BC4368E247}">
      <dsp:nvSpPr>
        <dsp:cNvPr id="0" name=""/>
        <dsp:cNvSpPr/>
      </dsp:nvSpPr>
      <dsp:spPr>
        <a:xfrm>
          <a:off x="4113835" y="81440"/>
          <a:ext cx="958828" cy="922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C4852-15B3-4C9F-89DF-260B32F0CB64}">
      <dsp:nvSpPr>
        <dsp:cNvPr id="0" name=""/>
        <dsp:cNvSpPr/>
      </dsp:nvSpPr>
      <dsp:spPr>
        <a:xfrm>
          <a:off x="3223494" y="1184481"/>
          <a:ext cx="2739509" cy="39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a:t>Trichrome</a:t>
          </a:r>
        </a:p>
      </dsp:txBody>
      <dsp:txXfrm>
        <a:off x="3223494" y="1184481"/>
        <a:ext cx="2739509" cy="395544"/>
      </dsp:txXfrm>
    </dsp:sp>
    <dsp:sp modelId="{23617FBA-68EA-4675-A2CA-B5E1A164D195}">
      <dsp:nvSpPr>
        <dsp:cNvPr id="0" name=""/>
        <dsp:cNvSpPr/>
      </dsp:nvSpPr>
      <dsp:spPr>
        <a:xfrm>
          <a:off x="3223494" y="1663794"/>
          <a:ext cx="2739509" cy="260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Most common</a:t>
          </a:r>
        </a:p>
        <a:p>
          <a:pPr marL="0" lvl="0" indent="0" algn="ctr" defTabSz="755650">
            <a:lnSpc>
              <a:spcPct val="100000"/>
            </a:lnSpc>
            <a:spcBef>
              <a:spcPct val="0"/>
            </a:spcBef>
            <a:spcAft>
              <a:spcPct val="35000"/>
            </a:spcAft>
            <a:buNone/>
          </a:pPr>
          <a:r>
            <a:rPr lang="en-US" sz="1700" kern="1200"/>
            <a:t>Easy to perform staining</a:t>
          </a:r>
        </a:p>
        <a:p>
          <a:pPr marL="0" lvl="0" indent="0" algn="ctr" defTabSz="755650">
            <a:lnSpc>
              <a:spcPct val="100000"/>
            </a:lnSpc>
            <a:spcBef>
              <a:spcPct val="0"/>
            </a:spcBef>
            <a:spcAft>
              <a:spcPct val="35000"/>
            </a:spcAft>
            <a:buNone/>
          </a:pPr>
          <a:r>
            <a:rPr lang="en-US" sz="1700" kern="1200"/>
            <a:t>Flexible timing</a:t>
          </a:r>
        </a:p>
        <a:p>
          <a:pPr marL="0" lvl="0" indent="0" algn="ctr" defTabSz="755650">
            <a:lnSpc>
              <a:spcPct val="100000"/>
            </a:lnSpc>
            <a:spcBef>
              <a:spcPct val="0"/>
            </a:spcBef>
            <a:spcAft>
              <a:spcPct val="35000"/>
            </a:spcAft>
            <a:buNone/>
          </a:pPr>
          <a:r>
            <a:rPr lang="en-US" sz="1700" kern="1200"/>
            <a:t>Best with PVA fixed specimens</a:t>
          </a:r>
        </a:p>
        <a:p>
          <a:pPr marL="0" lvl="0" indent="0" algn="ctr" defTabSz="755650">
            <a:lnSpc>
              <a:spcPct val="100000"/>
            </a:lnSpc>
            <a:spcBef>
              <a:spcPct val="0"/>
            </a:spcBef>
            <a:spcAft>
              <a:spcPct val="35000"/>
            </a:spcAft>
            <a:buNone/>
          </a:pPr>
          <a:r>
            <a:rPr lang="en-US" sz="1700" kern="1200"/>
            <a:t>Stains intestinal protozoa, human cells, yeast cells and artifact material</a:t>
          </a:r>
        </a:p>
        <a:p>
          <a:pPr marL="0" lvl="0" indent="0" algn="ctr" defTabSz="755650">
            <a:lnSpc>
              <a:spcPct val="100000"/>
            </a:lnSpc>
            <a:spcBef>
              <a:spcPct val="0"/>
            </a:spcBef>
            <a:spcAft>
              <a:spcPct val="35000"/>
            </a:spcAft>
            <a:buNone/>
          </a:pPr>
          <a:r>
            <a:rPr lang="en-US" sz="1700" kern="1200"/>
            <a:t>Not recommended for helminth eggs and larvae</a:t>
          </a:r>
        </a:p>
      </dsp:txBody>
      <dsp:txXfrm>
        <a:off x="3223494" y="1663794"/>
        <a:ext cx="2739509" cy="26061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620A5-F8B2-4710-BC99-CE6198333160}"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89D65-64CE-4AAA-A92E-6D88ABA6711F}" type="slidenum">
              <a:rPr lang="en-US" smtClean="0"/>
              <a:t>‹#›</a:t>
            </a:fld>
            <a:endParaRPr lang="en-US"/>
          </a:p>
        </p:txBody>
      </p:sp>
    </p:spTree>
    <p:extLst>
      <p:ext uri="{BB962C8B-B14F-4D97-AF65-F5344CB8AC3E}">
        <p14:creationId xmlns:p14="http://schemas.microsoft.com/office/powerpoint/2010/main" val="160205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welcome to today’s lecture. Today we will talk about the topic of parasitology. Since the improvement in sanitation technology in water treatment, developed nations like the united states have eliminated a great number of parasites that still plague the developing world. In the LA County, patients with parasites comes from homeless populations, migrant populations, and people travelling to other areas of the US or the world. Athletes that competes in competitions such as Spartan race and Tough Mudder have also been experience parasitic infections. </a:t>
            </a:r>
          </a:p>
        </p:txBody>
      </p:sp>
      <p:sp>
        <p:nvSpPr>
          <p:cNvPr id="4" name="Slide Number Placeholder 3"/>
          <p:cNvSpPr>
            <a:spLocks noGrp="1"/>
          </p:cNvSpPr>
          <p:nvPr>
            <p:ph type="sldNum" sz="quarter" idx="5"/>
          </p:nvPr>
        </p:nvSpPr>
        <p:spPr/>
        <p:txBody>
          <a:bodyPr/>
          <a:lstStyle/>
          <a:p>
            <a:fld id="{3CA89D65-64CE-4AAA-A92E-6D88ABA6711F}" type="slidenum">
              <a:rPr lang="en-US" smtClean="0"/>
              <a:t>1</a:t>
            </a:fld>
            <a:endParaRPr lang="en-US"/>
          </a:p>
        </p:txBody>
      </p:sp>
    </p:spTree>
    <p:extLst>
      <p:ext uri="{BB962C8B-B14F-4D97-AF65-F5344CB8AC3E}">
        <p14:creationId xmlns:p14="http://schemas.microsoft.com/office/powerpoint/2010/main" val="194509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you some example of the different preservative systems. Two vial system is typically poly vinyl alcohol and 10% formalin, PVA is used for permanent staining for trophozoites and cysts. 10 % formalin can be used for wet mount and iodine mount, Direct fluorescent antibody testing, Nucleic acid amplification testing. Helminth eggs and larvae identification, microsporidia and protozoan cyst identification. </a:t>
            </a:r>
          </a:p>
        </p:txBody>
      </p:sp>
      <p:sp>
        <p:nvSpPr>
          <p:cNvPr id="4" name="Slide Number Placeholder 3"/>
          <p:cNvSpPr>
            <a:spLocks noGrp="1"/>
          </p:cNvSpPr>
          <p:nvPr>
            <p:ph type="sldNum" sz="quarter" idx="5"/>
          </p:nvPr>
        </p:nvSpPr>
        <p:spPr/>
        <p:txBody>
          <a:bodyPr/>
          <a:lstStyle/>
          <a:p>
            <a:fld id="{3CA89D65-64CE-4AAA-A92E-6D88ABA6711F}" type="slidenum">
              <a:rPr lang="en-US" smtClean="0"/>
              <a:t>10</a:t>
            </a:fld>
            <a:endParaRPr lang="en-US"/>
          </a:p>
        </p:txBody>
      </p:sp>
    </p:spTree>
    <p:extLst>
      <p:ext uri="{BB962C8B-B14F-4D97-AF65-F5344CB8AC3E}">
        <p14:creationId xmlns:p14="http://schemas.microsoft.com/office/powerpoint/2010/main" val="1530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 County DHS again, we collect in a 1 vial system with total fix which is send to Olive View for testing. 10 % formalin specimen are also collected to be sent to public health lab for modified acid fast staining. </a:t>
            </a:r>
          </a:p>
        </p:txBody>
      </p:sp>
      <p:sp>
        <p:nvSpPr>
          <p:cNvPr id="4" name="Slide Number Placeholder 3"/>
          <p:cNvSpPr>
            <a:spLocks noGrp="1"/>
          </p:cNvSpPr>
          <p:nvPr>
            <p:ph type="sldNum" sz="quarter" idx="5"/>
          </p:nvPr>
        </p:nvSpPr>
        <p:spPr/>
        <p:txBody>
          <a:bodyPr/>
          <a:lstStyle/>
          <a:p>
            <a:fld id="{3CA89D65-64CE-4AAA-A92E-6D88ABA6711F}" type="slidenum">
              <a:rPr lang="en-US" smtClean="0"/>
              <a:t>11</a:t>
            </a:fld>
            <a:endParaRPr lang="en-US"/>
          </a:p>
        </p:txBody>
      </p:sp>
    </p:spTree>
    <p:extLst>
      <p:ext uri="{BB962C8B-B14F-4D97-AF65-F5344CB8AC3E}">
        <p14:creationId xmlns:p14="http://schemas.microsoft.com/office/powerpoint/2010/main" val="140679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processing of a stool specimen, once arrive at Olive view medical center will be subjected to 3 potential testing process, Direct wet mount with or without iodine, concentration using formalin ethyl acetate and permanent stain. </a:t>
            </a:r>
          </a:p>
          <a:p>
            <a:endParaRPr lang="en-US" dirty="0"/>
          </a:p>
        </p:txBody>
      </p:sp>
      <p:sp>
        <p:nvSpPr>
          <p:cNvPr id="4" name="Slide Number Placeholder 3"/>
          <p:cNvSpPr>
            <a:spLocks noGrp="1"/>
          </p:cNvSpPr>
          <p:nvPr>
            <p:ph type="sldNum" sz="quarter" idx="5"/>
          </p:nvPr>
        </p:nvSpPr>
        <p:spPr/>
        <p:txBody>
          <a:bodyPr/>
          <a:lstStyle/>
          <a:p>
            <a:fld id="{3CA89D65-64CE-4AAA-A92E-6D88ABA6711F}" type="slidenum">
              <a:rPr lang="en-US" smtClean="0"/>
              <a:t>12</a:t>
            </a:fld>
            <a:endParaRPr lang="en-US"/>
          </a:p>
        </p:txBody>
      </p:sp>
    </p:spTree>
    <p:extLst>
      <p:ext uri="{BB962C8B-B14F-4D97-AF65-F5344CB8AC3E}">
        <p14:creationId xmlns:p14="http://schemas.microsoft.com/office/powerpoint/2010/main" val="10046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Fresh specimen arrived, it can be mixed with a little bit of saline, to make a slide. Which can be observed under microscope directly with or without iodine. Iodine can provide better contrast to help identify key features leading to identification. This done with fresh, unpreserved stool specimen that has not been refrigerated. This is in the hope to observe living parasites with motility. Iodine while provides the contrast, it can kill the parasite, hence losing motility. </a:t>
            </a:r>
          </a:p>
          <a:p>
            <a:endParaRPr lang="en-US" dirty="0"/>
          </a:p>
          <a:p>
            <a:r>
              <a:rPr lang="en-US" dirty="0"/>
              <a:t>The following video shows you how to a direct wet mount slide is prepared. </a:t>
            </a:r>
          </a:p>
        </p:txBody>
      </p:sp>
      <p:sp>
        <p:nvSpPr>
          <p:cNvPr id="4" name="Slide Number Placeholder 3"/>
          <p:cNvSpPr>
            <a:spLocks noGrp="1"/>
          </p:cNvSpPr>
          <p:nvPr>
            <p:ph type="sldNum" sz="quarter" idx="5"/>
          </p:nvPr>
        </p:nvSpPr>
        <p:spPr/>
        <p:txBody>
          <a:bodyPr/>
          <a:lstStyle/>
          <a:p>
            <a:fld id="{3CA89D65-64CE-4AAA-A92E-6D88ABA6711F}" type="slidenum">
              <a:rPr lang="en-US" smtClean="0"/>
              <a:t>13</a:t>
            </a:fld>
            <a:endParaRPr lang="en-US"/>
          </a:p>
        </p:txBody>
      </p:sp>
    </p:spTree>
    <p:extLst>
      <p:ext uri="{BB962C8B-B14F-4D97-AF65-F5344CB8AC3E}">
        <p14:creationId xmlns:p14="http://schemas.microsoft.com/office/powerpoint/2010/main" val="385149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B303ADA-4343-8042-80CB-0B6A0489D6C3}"/>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D555EE9-D088-CF41-B72A-F17CC750BDD4}"/>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Concentration can be done using sedimentation or flotation method. Both methods involve changing the specific gravity of the diluent that causes ova/parasite to float to the top or falls to the bottom. </a:t>
            </a:r>
          </a:p>
          <a:p>
            <a:endParaRPr lang="en-US" altLang="en-US" dirty="0">
              <a:latin typeface="Arial" panose="020B0604020202020204" pitchFamily="34" charset="0"/>
            </a:endParaRPr>
          </a:p>
          <a:p>
            <a:r>
              <a:rPr lang="en-US" altLang="en-US" dirty="0">
                <a:latin typeface="Arial" panose="020B0604020202020204" pitchFamily="34" charset="0"/>
              </a:rPr>
              <a:t>Flotation: use solutions which have higher specific gravity than the organisms to be floated so that the organisms rise to the top and the debris sinks to the bottom. The main advantage of this technique is to produce a cleaner material than the sedimentation technique. The disadvantages of most flotation techniques are that the walls of eggs and cysts will often collapse, thus hindering identification. Also, some parasite eggs do not float.</a:t>
            </a:r>
          </a:p>
          <a:p>
            <a:endParaRPr lang="en-US" altLang="en-US" dirty="0">
              <a:latin typeface="Arial" panose="020B0604020202020204" pitchFamily="34" charset="0"/>
            </a:endParaRPr>
          </a:p>
          <a:p>
            <a:r>
              <a:rPr lang="en-US" altLang="en-US" dirty="0">
                <a:latin typeface="Arial" panose="020B0604020202020204" pitchFamily="34" charset="0"/>
              </a:rPr>
              <a:t>Sedimentation: use solutions of lower specific gravity than the parasitic organisms, thus concentrating the latter in the sediment. Sedimentation techniques are recommended for general diagnostic laboratories because they are easier to perform and less prone to technical errors. The sedimentation technique used at CDC is the formalin-ethyl acetate technique, a diphasic sedimentation technique that avoids the problems of flammability of ether, and which can be used with specimens preserved in formalin, MIF or SAF.</a:t>
            </a:r>
          </a:p>
        </p:txBody>
      </p:sp>
      <p:sp>
        <p:nvSpPr>
          <p:cNvPr id="24580" name="Slide Number Placeholder 3">
            <a:extLst>
              <a:ext uri="{FF2B5EF4-FFF2-40B4-BE49-F238E27FC236}">
                <a16:creationId xmlns:a16="http://schemas.microsoft.com/office/drawing/2014/main" id="{A6A01644-EF72-AB47-86DA-E284976A273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0F075B-09A1-DB4E-B836-797F7501A7DC}"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Images of the Sed-Connect device used for concentration procedure. The following video shows you the performance of a concentration process, and making a concentrated wet mount. </a:t>
            </a:r>
          </a:p>
        </p:txBody>
      </p:sp>
      <p:sp>
        <p:nvSpPr>
          <p:cNvPr id="4" name="Slide Number Placeholder 3"/>
          <p:cNvSpPr>
            <a:spLocks noGrp="1"/>
          </p:cNvSpPr>
          <p:nvPr>
            <p:ph type="sldNum" sz="quarter" idx="5"/>
          </p:nvPr>
        </p:nvSpPr>
        <p:spPr/>
        <p:txBody>
          <a:bodyPr/>
          <a:lstStyle/>
          <a:p>
            <a:fld id="{3CA89D65-64CE-4AAA-A92E-6D88ABA6711F}" type="slidenum">
              <a:rPr lang="en-US" smtClean="0"/>
              <a:t>15</a:t>
            </a:fld>
            <a:endParaRPr lang="en-US"/>
          </a:p>
        </p:txBody>
      </p:sp>
    </p:spTree>
    <p:extLst>
      <p:ext uri="{BB962C8B-B14F-4D97-AF65-F5344CB8AC3E}">
        <p14:creationId xmlns:p14="http://schemas.microsoft.com/office/powerpoint/2010/main" val="277732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compares between 2 wet mounts, 1 with iodine, and 1 without. </a:t>
            </a:r>
          </a:p>
        </p:txBody>
      </p:sp>
      <p:sp>
        <p:nvSpPr>
          <p:cNvPr id="4" name="Slide Number Placeholder 3"/>
          <p:cNvSpPr>
            <a:spLocks noGrp="1"/>
          </p:cNvSpPr>
          <p:nvPr>
            <p:ph type="sldNum" sz="quarter" idx="5"/>
          </p:nvPr>
        </p:nvSpPr>
        <p:spPr/>
        <p:txBody>
          <a:bodyPr/>
          <a:lstStyle/>
          <a:p>
            <a:fld id="{3CA89D65-64CE-4AAA-A92E-6D88ABA6711F}" type="slidenum">
              <a:rPr lang="en-US" smtClean="0"/>
              <a:t>16</a:t>
            </a:fld>
            <a:endParaRPr lang="en-US"/>
          </a:p>
        </p:txBody>
      </p:sp>
    </p:spTree>
    <p:extLst>
      <p:ext uri="{BB962C8B-B14F-4D97-AF65-F5344CB8AC3E}">
        <p14:creationId xmlns:p14="http://schemas.microsoft.com/office/powerpoint/2010/main" val="271154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Concentrate wet mounts allows you to harvest higher level of parasites in all forms and stage of life cycle. Specifically effective in isolating eggs and larvae of helminth, and protozoan cysts. However, because concentrated wet mount may be performed on a preserved specimen, motility will not be present. </a:t>
            </a:r>
          </a:p>
        </p:txBody>
      </p:sp>
      <p:sp>
        <p:nvSpPr>
          <p:cNvPr id="4" name="Slide Number Placeholder 3"/>
          <p:cNvSpPr>
            <a:spLocks noGrp="1"/>
          </p:cNvSpPr>
          <p:nvPr>
            <p:ph type="sldNum" sz="quarter" idx="5"/>
          </p:nvPr>
        </p:nvSpPr>
        <p:spPr/>
        <p:txBody>
          <a:bodyPr/>
          <a:lstStyle/>
          <a:p>
            <a:fld id="{3CA89D65-64CE-4AAA-A92E-6D88ABA6711F}" type="slidenum">
              <a:rPr lang="en-US" smtClean="0"/>
              <a:t>17</a:t>
            </a:fld>
            <a:endParaRPr lang="en-US"/>
          </a:p>
        </p:txBody>
      </p:sp>
    </p:spTree>
    <p:extLst>
      <p:ext uri="{BB962C8B-B14F-4D97-AF65-F5344CB8AC3E}">
        <p14:creationId xmlns:p14="http://schemas.microsoft.com/office/powerpoint/2010/main" val="155803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staining are commonly done with iron hematoxylin or trichrome. The latter being the most common methods valued for its simplicity. Trichrome stains are best for protozoa. Helminth eggs and larvae is still best with direct wet mount. </a:t>
            </a:r>
          </a:p>
        </p:txBody>
      </p:sp>
      <p:sp>
        <p:nvSpPr>
          <p:cNvPr id="4" name="Slide Number Placeholder 3"/>
          <p:cNvSpPr>
            <a:spLocks noGrp="1"/>
          </p:cNvSpPr>
          <p:nvPr>
            <p:ph type="sldNum" sz="quarter" idx="5"/>
          </p:nvPr>
        </p:nvSpPr>
        <p:spPr/>
        <p:txBody>
          <a:bodyPr/>
          <a:lstStyle/>
          <a:p>
            <a:fld id="{3CA89D65-64CE-4AAA-A92E-6D88ABA6711F}" type="slidenum">
              <a:rPr lang="en-US" smtClean="0"/>
              <a:t>18</a:t>
            </a:fld>
            <a:endParaRPr lang="en-US"/>
          </a:p>
        </p:txBody>
      </p:sp>
    </p:spTree>
    <p:extLst>
      <p:ext uri="{BB962C8B-B14F-4D97-AF65-F5344CB8AC3E}">
        <p14:creationId xmlns:p14="http://schemas.microsoft.com/office/powerpoint/2010/main" val="212450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you what a typical trichrome stain station and the stained slides looks like. The following video will provide you with a brief overview of how trichrome staining is performed. </a:t>
            </a:r>
          </a:p>
        </p:txBody>
      </p:sp>
      <p:sp>
        <p:nvSpPr>
          <p:cNvPr id="4" name="Slide Number Placeholder 3"/>
          <p:cNvSpPr>
            <a:spLocks noGrp="1"/>
          </p:cNvSpPr>
          <p:nvPr>
            <p:ph type="sldNum" sz="quarter" idx="5"/>
          </p:nvPr>
        </p:nvSpPr>
        <p:spPr/>
        <p:txBody>
          <a:bodyPr/>
          <a:lstStyle/>
          <a:p>
            <a:fld id="{3CA89D65-64CE-4AAA-A92E-6D88ABA6711F}" type="slidenum">
              <a:rPr lang="en-US" smtClean="0"/>
              <a:t>19</a:t>
            </a:fld>
            <a:endParaRPr lang="en-US"/>
          </a:p>
        </p:txBody>
      </p:sp>
    </p:spTree>
    <p:extLst>
      <p:ext uri="{BB962C8B-B14F-4D97-AF65-F5344CB8AC3E}">
        <p14:creationId xmlns:p14="http://schemas.microsoft.com/office/powerpoint/2010/main" val="183078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you the snapshot overview of the major parasites we can potentially encountered. The chart distinguished the parasites based on their areas of the body it is found in, bifurcated by protozoa or helminth, and individual sub family</a:t>
            </a:r>
          </a:p>
        </p:txBody>
      </p:sp>
      <p:sp>
        <p:nvSpPr>
          <p:cNvPr id="4" name="Slide Number Placeholder 3"/>
          <p:cNvSpPr>
            <a:spLocks noGrp="1"/>
          </p:cNvSpPr>
          <p:nvPr>
            <p:ph type="sldNum" sz="quarter" idx="5"/>
          </p:nvPr>
        </p:nvSpPr>
        <p:spPr/>
        <p:txBody>
          <a:bodyPr/>
          <a:lstStyle/>
          <a:p>
            <a:fld id="{3CA89D65-64CE-4AAA-A92E-6D88ABA6711F}" type="slidenum">
              <a:rPr lang="en-US" smtClean="0"/>
              <a:t>2</a:t>
            </a:fld>
            <a:endParaRPr lang="en-US"/>
          </a:p>
        </p:txBody>
      </p:sp>
    </p:spTree>
    <p:extLst>
      <p:ext uri="{BB962C8B-B14F-4D97-AF65-F5344CB8AC3E}">
        <p14:creationId xmlns:p14="http://schemas.microsoft.com/office/powerpoint/2010/main" val="3659489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trichrome stains works well and it’s easier to use. However, it stains human cells. So it is important to be able to differentiate between human cells and structures from cysts, eggs and </a:t>
            </a:r>
            <a:r>
              <a:rPr lang="en-US" dirty="0" err="1"/>
              <a:t>larvaes</a:t>
            </a:r>
            <a:r>
              <a:rPr lang="en-US" dirty="0"/>
              <a:t>. Commonly encountered cells involves PMNs, RBCs Macrophages, and Eosinophils. Eosinophils of course, is the body’s immune defense against parasite. When eosinophils disintegrates it may appear in a elongated needle shape that can resemble a worm, but these are called </a:t>
            </a:r>
            <a:r>
              <a:rPr lang="en-US" dirty="0" err="1"/>
              <a:t>charcot</a:t>
            </a:r>
            <a:r>
              <a:rPr lang="en-US" dirty="0"/>
              <a:t> </a:t>
            </a:r>
            <a:r>
              <a:rPr lang="en-US" dirty="0" err="1"/>
              <a:t>leydon</a:t>
            </a:r>
            <a:r>
              <a:rPr lang="en-US" dirty="0"/>
              <a:t> crystals. </a:t>
            </a:r>
          </a:p>
        </p:txBody>
      </p:sp>
      <p:sp>
        <p:nvSpPr>
          <p:cNvPr id="4" name="Slide Number Placeholder 3"/>
          <p:cNvSpPr>
            <a:spLocks noGrp="1"/>
          </p:cNvSpPr>
          <p:nvPr>
            <p:ph type="sldNum" sz="quarter" idx="5"/>
          </p:nvPr>
        </p:nvSpPr>
        <p:spPr/>
        <p:txBody>
          <a:bodyPr/>
          <a:lstStyle/>
          <a:p>
            <a:fld id="{3CA89D65-64CE-4AAA-A92E-6D88ABA6711F}" type="slidenum">
              <a:rPr lang="en-US" smtClean="0"/>
              <a:t>20</a:t>
            </a:fld>
            <a:endParaRPr lang="en-US"/>
          </a:p>
        </p:txBody>
      </p:sp>
    </p:spTree>
    <p:extLst>
      <p:ext uri="{BB962C8B-B14F-4D97-AF65-F5344CB8AC3E}">
        <p14:creationId xmlns:p14="http://schemas.microsoft.com/office/powerpoint/2010/main" val="85143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staining can also be performed for certain parasites such as cryptosporidium with modified acid fast stain, Cyclospora with safranin, Microsporidia with modified trichrome and calcofluor with microsporidia. This is not typically part of routine O&amp;P testing, and clinician must place order specifying for these test. </a:t>
            </a:r>
          </a:p>
        </p:txBody>
      </p:sp>
      <p:sp>
        <p:nvSpPr>
          <p:cNvPr id="4" name="Slide Number Placeholder 3"/>
          <p:cNvSpPr>
            <a:spLocks noGrp="1"/>
          </p:cNvSpPr>
          <p:nvPr>
            <p:ph type="sldNum" sz="quarter" idx="5"/>
          </p:nvPr>
        </p:nvSpPr>
        <p:spPr/>
        <p:txBody>
          <a:bodyPr/>
          <a:lstStyle/>
          <a:p>
            <a:fld id="{3CA89D65-64CE-4AAA-A92E-6D88ABA6711F}" type="slidenum">
              <a:rPr lang="en-US" smtClean="0"/>
              <a:t>21</a:t>
            </a:fld>
            <a:endParaRPr lang="en-US"/>
          </a:p>
        </p:txBody>
      </p:sp>
    </p:spTree>
    <p:extLst>
      <p:ext uri="{BB962C8B-B14F-4D97-AF65-F5344CB8AC3E}">
        <p14:creationId xmlns:p14="http://schemas.microsoft.com/office/powerpoint/2010/main" val="107174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Antigen testing, provides an easier and relatively quick way to determine if parasite is present. Advantages being high sensitivity and less time consuming. Test type can involve Enzyme immunoassay, direct fluorescent antibody, and lateral flow assay.  </a:t>
            </a:r>
          </a:p>
          <a:p>
            <a:endParaRPr lang="en-US" dirty="0"/>
          </a:p>
          <a:p>
            <a:r>
              <a:rPr lang="en-US" dirty="0"/>
              <a:t>Entamoeba histolytica, giardia and cryptosporidium can have Lateral flow assay that simple to performed. When using DFA, it can be expected that both </a:t>
            </a:r>
            <a:r>
              <a:rPr lang="en-US" dirty="0" err="1"/>
              <a:t>cyrtosporidium</a:t>
            </a:r>
            <a:r>
              <a:rPr lang="en-US" dirty="0"/>
              <a:t> and giardia can appear. </a:t>
            </a:r>
          </a:p>
        </p:txBody>
      </p:sp>
      <p:sp>
        <p:nvSpPr>
          <p:cNvPr id="4" name="Slide Number Placeholder 3"/>
          <p:cNvSpPr>
            <a:spLocks noGrp="1"/>
          </p:cNvSpPr>
          <p:nvPr>
            <p:ph type="sldNum" sz="quarter" idx="5"/>
          </p:nvPr>
        </p:nvSpPr>
        <p:spPr/>
        <p:txBody>
          <a:bodyPr/>
          <a:lstStyle/>
          <a:p>
            <a:fld id="{3CA89D65-64CE-4AAA-A92E-6D88ABA6711F}" type="slidenum">
              <a:rPr lang="en-US" smtClean="0"/>
              <a:t>22</a:t>
            </a:fld>
            <a:endParaRPr lang="en-US"/>
          </a:p>
        </p:txBody>
      </p:sp>
    </p:spTree>
    <p:extLst>
      <p:ext uri="{BB962C8B-B14F-4D97-AF65-F5344CB8AC3E}">
        <p14:creationId xmlns:p14="http://schemas.microsoft.com/office/powerpoint/2010/main" val="260532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testing are very sensitive compare to O&amp;P, and often is a load and go cases, and easy to performed. Most of these are done in the form of multiplex PCR panels. Main targets are typically Giardia, cryptosporidium and entamoeba histolytica. </a:t>
            </a:r>
          </a:p>
        </p:txBody>
      </p:sp>
      <p:sp>
        <p:nvSpPr>
          <p:cNvPr id="4" name="Slide Number Placeholder 3"/>
          <p:cNvSpPr>
            <a:spLocks noGrp="1"/>
          </p:cNvSpPr>
          <p:nvPr>
            <p:ph type="sldNum" sz="quarter" idx="5"/>
          </p:nvPr>
        </p:nvSpPr>
        <p:spPr/>
        <p:txBody>
          <a:bodyPr/>
          <a:lstStyle/>
          <a:p>
            <a:fld id="{3CA89D65-64CE-4AAA-A92E-6D88ABA6711F}" type="slidenum">
              <a:rPr lang="en-US" smtClean="0"/>
              <a:t>23</a:t>
            </a:fld>
            <a:endParaRPr lang="en-US"/>
          </a:p>
        </p:txBody>
      </p:sp>
    </p:spTree>
    <p:extLst>
      <p:ext uri="{BB962C8B-B14F-4D97-AF65-F5344CB8AC3E}">
        <p14:creationId xmlns:p14="http://schemas.microsoft.com/office/powerpoint/2010/main" val="1303053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take home message for this lecture is that </a:t>
            </a:r>
          </a:p>
          <a:p>
            <a:r>
              <a:rPr lang="en-US" dirty="0"/>
              <a:t>The site of the body where the parasite is isolated from can help narrow down the identification process. </a:t>
            </a:r>
          </a:p>
          <a:p>
            <a:r>
              <a:rPr lang="en-US" dirty="0"/>
              <a:t>Stools specimen should be minimum of 3 specimens every other day but within 10 days using a preservative. </a:t>
            </a:r>
          </a:p>
          <a:p>
            <a:r>
              <a:rPr lang="en-US" dirty="0"/>
              <a:t>3 method of O&amp;P which are Direct wet with fresh specimen for helminths and eggs, Concentrated wet Mount for </a:t>
            </a:r>
            <a:r>
              <a:rPr lang="en-US" dirty="0" err="1"/>
              <a:t>heminth</a:t>
            </a:r>
            <a:r>
              <a:rPr lang="en-US" dirty="0"/>
              <a:t> eggs and protozoans</a:t>
            </a:r>
          </a:p>
          <a:p>
            <a:r>
              <a:rPr lang="en-US" dirty="0"/>
              <a:t>Permanent stain is required for every test, detects protozoan parasites. </a:t>
            </a:r>
          </a:p>
          <a:p>
            <a:r>
              <a:rPr lang="en-US" dirty="0"/>
              <a:t>Know when to use non routine special stains</a:t>
            </a:r>
          </a:p>
          <a:p>
            <a:endParaRPr lang="en-US" dirty="0"/>
          </a:p>
          <a:p>
            <a:r>
              <a:rPr lang="en-US" dirty="0"/>
              <a:t>Please visit the organism lectures after this. </a:t>
            </a:r>
          </a:p>
        </p:txBody>
      </p:sp>
      <p:sp>
        <p:nvSpPr>
          <p:cNvPr id="4" name="Slide Number Placeholder 3"/>
          <p:cNvSpPr>
            <a:spLocks noGrp="1"/>
          </p:cNvSpPr>
          <p:nvPr>
            <p:ph type="sldNum" sz="quarter" idx="5"/>
          </p:nvPr>
        </p:nvSpPr>
        <p:spPr/>
        <p:txBody>
          <a:bodyPr/>
          <a:lstStyle/>
          <a:p>
            <a:fld id="{3CA89D65-64CE-4AAA-A92E-6D88ABA6711F}" type="slidenum">
              <a:rPr lang="en-US" smtClean="0"/>
              <a:t>24</a:t>
            </a:fld>
            <a:endParaRPr lang="en-US"/>
          </a:p>
        </p:txBody>
      </p:sp>
    </p:spTree>
    <p:extLst>
      <p:ext uri="{BB962C8B-B14F-4D97-AF65-F5344CB8AC3E}">
        <p14:creationId xmlns:p14="http://schemas.microsoft.com/office/powerpoint/2010/main" val="1789715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do some Review</a:t>
            </a:r>
          </a:p>
        </p:txBody>
      </p:sp>
      <p:sp>
        <p:nvSpPr>
          <p:cNvPr id="4" name="Slide Number Placeholder 3"/>
          <p:cNvSpPr>
            <a:spLocks noGrp="1"/>
          </p:cNvSpPr>
          <p:nvPr>
            <p:ph type="sldNum" sz="quarter" idx="5"/>
          </p:nvPr>
        </p:nvSpPr>
        <p:spPr/>
        <p:txBody>
          <a:bodyPr/>
          <a:lstStyle/>
          <a:p>
            <a:fld id="{3CA89D65-64CE-4AAA-A92E-6D88ABA6711F}" type="slidenum">
              <a:rPr lang="en-US" smtClean="0"/>
              <a:t>25</a:t>
            </a:fld>
            <a:endParaRPr lang="en-US"/>
          </a:p>
        </p:txBody>
      </p:sp>
    </p:spTree>
    <p:extLst>
      <p:ext uri="{BB962C8B-B14F-4D97-AF65-F5344CB8AC3E}">
        <p14:creationId xmlns:p14="http://schemas.microsoft.com/office/powerpoint/2010/main" val="1848937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a:p>
            <a:r>
              <a:rPr lang="en-US" dirty="0"/>
              <a:t>Answer is B Eosinophils</a:t>
            </a:r>
          </a:p>
        </p:txBody>
      </p:sp>
      <p:sp>
        <p:nvSpPr>
          <p:cNvPr id="4" name="Slide Number Placeholder 3"/>
          <p:cNvSpPr>
            <a:spLocks noGrp="1"/>
          </p:cNvSpPr>
          <p:nvPr>
            <p:ph type="sldNum" sz="quarter" idx="5"/>
          </p:nvPr>
        </p:nvSpPr>
        <p:spPr/>
        <p:txBody>
          <a:bodyPr/>
          <a:lstStyle/>
          <a:p>
            <a:fld id="{3CA89D65-64CE-4AAA-A92E-6D88ABA6711F}" type="slidenum">
              <a:rPr lang="en-US" smtClean="0"/>
              <a:t>26</a:t>
            </a:fld>
            <a:endParaRPr lang="en-US"/>
          </a:p>
        </p:txBody>
      </p:sp>
    </p:spTree>
    <p:extLst>
      <p:ext uri="{BB962C8B-B14F-4D97-AF65-F5344CB8AC3E}">
        <p14:creationId xmlns:p14="http://schemas.microsoft.com/office/powerpoint/2010/main" val="421097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Answer is A, Modified acid fast stain. </a:t>
            </a:r>
          </a:p>
        </p:txBody>
      </p:sp>
      <p:sp>
        <p:nvSpPr>
          <p:cNvPr id="4" name="Slide Number Placeholder 3"/>
          <p:cNvSpPr>
            <a:spLocks noGrp="1"/>
          </p:cNvSpPr>
          <p:nvPr>
            <p:ph type="sldNum" sz="quarter" idx="5"/>
          </p:nvPr>
        </p:nvSpPr>
        <p:spPr/>
        <p:txBody>
          <a:bodyPr/>
          <a:lstStyle/>
          <a:p>
            <a:fld id="{3CA89D65-64CE-4AAA-A92E-6D88ABA6711F}" type="slidenum">
              <a:rPr lang="en-US" smtClean="0"/>
              <a:t>27</a:t>
            </a:fld>
            <a:endParaRPr lang="en-US"/>
          </a:p>
        </p:txBody>
      </p:sp>
    </p:spTree>
    <p:extLst>
      <p:ext uri="{BB962C8B-B14F-4D97-AF65-F5344CB8AC3E}">
        <p14:creationId xmlns:p14="http://schemas.microsoft.com/office/powerpoint/2010/main" val="3423280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89D65-64CE-4AAA-A92E-6D88ABA6711F}" type="slidenum">
              <a:rPr lang="en-US" smtClean="0"/>
              <a:t>28</a:t>
            </a:fld>
            <a:endParaRPr lang="en-US"/>
          </a:p>
        </p:txBody>
      </p:sp>
    </p:spTree>
    <p:extLst>
      <p:ext uri="{BB962C8B-B14F-4D97-AF65-F5344CB8AC3E}">
        <p14:creationId xmlns:p14="http://schemas.microsoft.com/office/powerpoint/2010/main" val="58495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diagnosing in parasitology, these are the important questions that will help you narrow down the potential parasites causing the infection in the patient. </a:t>
            </a:r>
          </a:p>
          <a:p>
            <a:r>
              <a:rPr lang="en-US" dirty="0"/>
              <a:t>How do you get the infection, is it from contaminated water, or through a ectoparasite vector, or contaminated food </a:t>
            </a:r>
            <a:r>
              <a:rPr lang="en-US" dirty="0" err="1"/>
              <a:t>itemd</a:t>
            </a:r>
            <a:r>
              <a:rPr lang="en-US" dirty="0"/>
              <a:t>. </a:t>
            </a:r>
          </a:p>
          <a:p>
            <a:r>
              <a:rPr lang="en-US" dirty="0"/>
              <a:t>Where is the organism, is it in the stool, or is it in blood, CSF, Synovial fluid, etc. </a:t>
            </a:r>
          </a:p>
          <a:p>
            <a:r>
              <a:rPr lang="en-US" dirty="0"/>
              <a:t>What specimens should be collected: stool or blood or the source it is from</a:t>
            </a:r>
          </a:p>
          <a:p>
            <a:r>
              <a:rPr lang="en-US" dirty="0"/>
              <a:t>What diagnostic test should be performed, should we use serology methods, or through staining or </a:t>
            </a:r>
            <a:r>
              <a:rPr lang="en-US" dirty="0" err="1"/>
              <a:t>pcr</a:t>
            </a:r>
            <a:r>
              <a:rPr lang="en-US" dirty="0"/>
              <a:t>. </a:t>
            </a:r>
          </a:p>
          <a:p>
            <a:r>
              <a:rPr lang="en-US" dirty="0"/>
              <a:t>What diagnostic stage of the parasite, is it an egg or is it a worm. </a:t>
            </a:r>
          </a:p>
          <a:p>
            <a:r>
              <a:rPr lang="en-US" dirty="0"/>
              <a:t>How is the test result to be reported.</a:t>
            </a:r>
          </a:p>
        </p:txBody>
      </p:sp>
      <p:sp>
        <p:nvSpPr>
          <p:cNvPr id="4" name="Slide Number Placeholder 3"/>
          <p:cNvSpPr>
            <a:spLocks noGrp="1"/>
          </p:cNvSpPr>
          <p:nvPr>
            <p:ph type="sldNum" sz="quarter" idx="5"/>
          </p:nvPr>
        </p:nvSpPr>
        <p:spPr/>
        <p:txBody>
          <a:bodyPr/>
          <a:lstStyle/>
          <a:p>
            <a:fld id="{3CA89D65-64CE-4AAA-A92E-6D88ABA6711F}" type="slidenum">
              <a:rPr lang="en-US" smtClean="0"/>
              <a:t>3</a:t>
            </a:fld>
            <a:endParaRPr lang="en-US"/>
          </a:p>
        </p:txBody>
      </p:sp>
    </p:spTree>
    <p:extLst>
      <p:ext uri="{BB962C8B-B14F-4D97-AF65-F5344CB8AC3E}">
        <p14:creationId xmlns:p14="http://schemas.microsoft.com/office/powerpoint/2010/main" val="390620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diagnosing in parasitology, these are the important questions that will help you narrow down the potential parasites causing the infection in the patient. </a:t>
            </a:r>
          </a:p>
          <a:p>
            <a:r>
              <a:rPr lang="en-US" dirty="0"/>
              <a:t>How do you get the infection, is it from contaminated water, or through a ectoparasite vector, or contaminated food </a:t>
            </a:r>
            <a:r>
              <a:rPr lang="en-US" dirty="0" err="1"/>
              <a:t>itemd</a:t>
            </a:r>
            <a:r>
              <a:rPr lang="en-US" dirty="0"/>
              <a:t>. </a:t>
            </a:r>
          </a:p>
          <a:p>
            <a:r>
              <a:rPr lang="en-US" dirty="0"/>
              <a:t>Where is the organism, is it in the stool, or is it in blood, CSF, Synovial fluid, etc. </a:t>
            </a:r>
          </a:p>
          <a:p>
            <a:r>
              <a:rPr lang="en-US" dirty="0"/>
              <a:t>What specimens should be collected: stool or blood or the source it is from</a:t>
            </a:r>
          </a:p>
          <a:p>
            <a:r>
              <a:rPr lang="en-US" dirty="0"/>
              <a:t>What diagnostic test should be performed, should we use serology methods, or through staining or </a:t>
            </a:r>
            <a:r>
              <a:rPr lang="en-US" dirty="0" err="1"/>
              <a:t>pcr</a:t>
            </a:r>
            <a:r>
              <a:rPr lang="en-US" dirty="0"/>
              <a:t>. </a:t>
            </a:r>
          </a:p>
          <a:p>
            <a:r>
              <a:rPr lang="en-US" dirty="0"/>
              <a:t>What diagnostic stage of the parasite, is it an egg or is it a worm. </a:t>
            </a:r>
          </a:p>
          <a:p>
            <a:r>
              <a:rPr lang="en-US" dirty="0"/>
              <a:t>How is the test result to be reported.</a:t>
            </a:r>
          </a:p>
        </p:txBody>
      </p:sp>
      <p:sp>
        <p:nvSpPr>
          <p:cNvPr id="4" name="Slide Number Placeholder 3"/>
          <p:cNvSpPr>
            <a:spLocks noGrp="1"/>
          </p:cNvSpPr>
          <p:nvPr>
            <p:ph type="sldNum" sz="quarter" idx="5"/>
          </p:nvPr>
        </p:nvSpPr>
        <p:spPr/>
        <p:txBody>
          <a:bodyPr/>
          <a:lstStyle/>
          <a:p>
            <a:fld id="{3CA89D65-64CE-4AAA-A92E-6D88ABA6711F}" type="slidenum">
              <a:rPr lang="en-US" smtClean="0"/>
              <a:t>4</a:t>
            </a:fld>
            <a:endParaRPr lang="en-US"/>
          </a:p>
        </p:txBody>
      </p:sp>
    </p:spTree>
    <p:extLst>
      <p:ext uri="{BB962C8B-B14F-4D97-AF65-F5344CB8AC3E}">
        <p14:creationId xmlns:p14="http://schemas.microsoft.com/office/powerpoint/2010/main" val="288714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Intestinal parasite most often causes diarrhea and spread through diarrhea from the host to contaminate water or food to spread in the community. There are parasites that targets immunocompromised patients causing severe symptoms where it will not affect immunocompetent hosts. </a:t>
            </a:r>
          </a:p>
          <a:p>
            <a:endParaRPr lang="en-US" dirty="0"/>
          </a:p>
          <a:p>
            <a:r>
              <a:rPr lang="en-US" dirty="0"/>
              <a:t>Enteritis, diarrhea and dysentery can be cause by parasites such as giardia, cryptosporidium and entamoeba histolytica, </a:t>
            </a:r>
          </a:p>
          <a:p>
            <a:r>
              <a:rPr lang="en-US" dirty="0"/>
              <a:t>Abdominal pain, bloating diarrhea. </a:t>
            </a:r>
          </a:p>
          <a:p>
            <a:r>
              <a:rPr lang="en-US" dirty="0"/>
              <a:t>Giardia is know to cause watery, foul-smelling diarrhea that comes in abundance. </a:t>
            </a:r>
          </a:p>
          <a:p>
            <a:r>
              <a:rPr lang="en-US" dirty="0"/>
              <a:t>Entamoeba </a:t>
            </a:r>
            <a:r>
              <a:rPr lang="en-US" dirty="0" err="1"/>
              <a:t>histolytical</a:t>
            </a:r>
            <a:r>
              <a:rPr lang="en-US" dirty="0"/>
              <a:t> is known to cause dysentery. </a:t>
            </a:r>
          </a:p>
          <a:p>
            <a:endParaRPr lang="en-US" dirty="0"/>
          </a:p>
          <a:p>
            <a:r>
              <a:rPr lang="en-US" dirty="0"/>
              <a:t>Intestinal parasites causes nutritional depletion and sometimes mechanical obstruction, and they are typically foodborne and waterborne. </a:t>
            </a:r>
          </a:p>
        </p:txBody>
      </p:sp>
      <p:sp>
        <p:nvSpPr>
          <p:cNvPr id="4" name="Slide Number Placeholder 3"/>
          <p:cNvSpPr>
            <a:spLocks noGrp="1"/>
          </p:cNvSpPr>
          <p:nvPr>
            <p:ph type="sldNum" sz="quarter" idx="5"/>
          </p:nvPr>
        </p:nvSpPr>
        <p:spPr/>
        <p:txBody>
          <a:bodyPr/>
          <a:lstStyle/>
          <a:p>
            <a:fld id="{3CA89D65-64CE-4AAA-A92E-6D88ABA6711F}" type="slidenum">
              <a:rPr lang="en-US" smtClean="0"/>
              <a:t>5</a:t>
            </a:fld>
            <a:endParaRPr lang="en-US"/>
          </a:p>
        </p:txBody>
      </p:sp>
    </p:spTree>
    <p:extLst>
      <p:ext uri="{BB962C8B-B14F-4D97-AF65-F5344CB8AC3E}">
        <p14:creationId xmlns:p14="http://schemas.microsoft.com/office/powerpoint/2010/main" val="374538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the IDSA guideline for diagnosis and management of infectious diarrhea. As you can see, majority of the parasite is examined by permanent staining. But Nucleic Acid Amplification Tests can also be utilized to determine the parasitic culprit</a:t>
            </a:r>
          </a:p>
        </p:txBody>
      </p:sp>
      <p:sp>
        <p:nvSpPr>
          <p:cNvPr id="4" name="Slide Number Placeholder 3"/>
          <p:cNvSpPr>
            <a:spLocks noGrp="1"/>
          </p:cNvSpPr>
          <p:nvPr>
            <p:ph type="sldNum" sz="quarter" idx="5"/>
          </p:nvPr>
        </p:nvSpPr>
        <p:spPr/>
        <p:txBody>
          <a:bodyPr/>
          <a:lstStyle/>
          <a:p>
            <a:fld id="{3CA89D65-64CE-4AAA-A92E-6D88ABA6711F}" type="slidenum">
              <a:rPr lang="en-US" smtClean="0"/>
              <a:t>6</a:t>
            </a:fld>
            <a:endParaRPr lang="en-US"/>
          </a:p>
        </p:txBody>
      </p:sp>
    </p:spTree>
    <p:extLst>
      <p:ext uri="{BB962C8B-B14F-4D97-AF65-F5344CB8AC3E}">
        <p14:creationId xmlns:p14="http://schemas.microsoft.com/office/powerpoint/2010/main" val="278595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stool specimens, specifically on specimen collection process. </a:t>
            </a:r>
          </a:p>
          <a:p>
            <a:r>
              <a:rPr lang="en-US" dirty="0"/>
              <a:t>Depending on hospital policy of course, but most often, minimum of 3 specimens were collected with 1 collected every other day but within a 10 day period. Specimen is collected in a leak proof container. Fresh stools are examined other wise should be processed or preserved immediately. It is important to mix the preservative well, as it will preserve the ova and parasitic structure later for examination. Interference substances includes drugs, antacids, mineral </a:t>
            </a:r>
            <a:r>
              <a:rPr lang="en-US" dirty="0" err="1"/>
              <a:t>oilks</a:t>
            </a:r>
            <a:r>
              <a:rPr lang="en-US" dirty="0"/>
              <a:t> and other materials, barium or bismuth (such as </a:t>
            </a:r>
            <a:r>
              <a:rPr lang="en-US" dirty="0" err="1"/>
              <a:t>peptobismul</a:t>
            </a:r>
            <a:r>
              <a:rPr lang="en-US" dirty="0"/>
              <a:t>), and gallbladder dyes. </a:t>
            </a:r>
          </a:p>
          <a:p>
            <a:endParaRPr lang="en-US" dirty="0"/>
          </a:p>
          <a:p>
            <a:r>
              <a:rPr lang="en-US" dirty="0"/>
              <a:t>Note in the illustration that hard formed stool will have more cyst, while water stool specimen will have more </a:t>
            </a:r>
            <a:r>
              <a:rPr lang="en-US" dirty="0" err="1"/>
              <a:t>trophs</a:t>
            </a:r>
            <a:r>
              <a:rPr lang="en-US" dirty="0"/>
              <a:t>. </a:t>
            </a:r>
          </a:p>
        </p:txBody>
      </p:sp>
      <p:sp>
        <p:nvSpPr>
          <p:cNvPr id="4" name="Slide Number Placeholder 3"/>
          <p:cNvSpPr>
            <a:spLocks noGrp="1"/>
          </p:cNvSpPr>
          <p:nvPr>
            <p:ph type="sldNum" sz="quarter" idx="5"/>
          </p:nvPr>
        </p:nvSpPr>
        <p:spPr/>
        <p:txBody>
          <a:bodyPr/>
          <a:lstStyle/>
          <a:p>
            <a:fld id="{3CA89D65-64CE-4AAA-A92E-6D88ABA6711F}" type="slidenum">
              <a:rPr lang="en-US" smtClean="0"/>
              <a:t>7</a:t>
            </a:fld>
            <a:endParaRPr lang="en-US"/>
          </a:p>
        </p:txBody>
      </p:sp>
    </p:spTree>
    <p:extLst>
      <p:ext uri="{BB962C8B-B14F-4D97-AF65-F5344CB8AC3E}">
        <p14:creationId xmlns:p14="http://schemas.microsoft.com/office/powerpoint/2010/main" val="353529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Preservatives are essential to preserve the parasite in the stool sample and maintaining integral structure of the parasite. Most common is the two vial collection kit from routine parasite exam. While some choose just 1 vial with the fixative to preserve specimen for testing. Using different vials is typically indicated by the purpose of the testing intended such as direct wet mount typically use collection system that does not have any preservatives as the specimen is immediately analyzed, however, given that most hospital does not have a designated parasitology department, collection a specimen without preservative to perform direct mount is no longer feasible. Concentrated wet mount, special stains and permanent stains can be performed on preserved specimen and are use to make slights for microscopic examination.</a:t>
            </a:r>
          </a:p>
        </p:txBody>
      </p:sp>
      <p:sp>
        <p:nvSpPr>
          <p:cNvPr id="4" name="Slide Number Placeholder 3"/>
          <p:cNvSpPr>
            <a:spLocks noGrp="1"/>
          </p:cNvSpPr>
          <p:nvPr>
            <p:ph type="sldNum" sz="quarter" idx="5"/>
          </p:nvPr>
        </p:nvSpPr>
        <p:spPr/>
        <p:txBody>
          <a:bodyPr/>
          <a:lstStyle/>
          <a:p>
            <a:fld id="{3CA89D65-64CE-4AAA-A92E-6D88ABA6711F}" type="slidenum">
              <a:rPr lang="en-US" smtClean="0"/>
              <a:t>8</a:t>
            </a:fld>
            <a:endParaRPr lang="en-US"/>
          </a:p>
        </p:txBody>
      </p:sp>
    </p:spTree>
    <p:extLst>
      <p:ext uri="{BB962C8B-B14F-4D97-AF65-F5344CB8AC3E}">
        <p14:creationId xmlns:p14="http://schemas.microsoft.com/office/powerpoint/2010/main" val="148723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presents the advantages and disadvantages of various fixatives commonly used in parasitology specimen processing. At DHS, We utilize Total-Fix which is a one vial fixative, it can perform both concentrate and permanent smear from the same vial. </a:t>
            </a:r>
            <a:r>
              <a:rPr lang="en-US" dirty="0" err="1"/>
              <a:t>Immuno</a:t>
            </a:r>
            <a:r>
              <a:rPr lang="en-US" dirty="0"/>
              <a:t> assays can be done, and it does not have mercuric chloride, which is toxic. Disadvantages includes the type of stains can be used on the specimen, color difference of the stain may be affected such as staining inconsistencies. And it is more expensive than the others listed on this table. </a:t>
            </a:r>
          </a:p>
        </p:txBody>
      </p:sp>
      <p:sp>
        <p:nvSpPr>
          <p:cNvPr id="4" name="Slide Number Placeholder 3"/>
          <p:cNvSpPr>
            <a:spLocks noGrp="1"/>
          </p:cNvSpPr>
          <p:nvPr>
            <p:ph type="sldNum" sz="quarter" idx="5"/>
          </p:nvPr>
        </p:nvSpPr>
        <p:spPr/>
        <p:txBody>
          <a:bodyPr/>
          <a:lstStyle/>
          <a:p>
            <a:fld id="{3CA89D65-64CE-4AAA-A92E-6D88ABA6711F}" type="slidenum">
              <a:rPr lang="en-US" smtClean="0"/>
              <a:t>9</a:t>
            </a:fld>
            <a:endParaRPr lang="en-US"/>
          </a:p>
        </p:txBody>
      </p:sp>
    </p:spTree>
    <p:extLst>
      <p:ext uri="{BB962C8B-B14F-4D97-AF65-F5344CB8AC3E}">
        <p14:creationId xmlns:p14="http://schemas.microsoft.com/office/powerpoint/2010/main" val="150714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BED5-1110-819D-4FD3-530BF634F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1FDE2B-0F0A-41F2-205B-F933B5E53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98B0A1-E72B-10F5-24A0-9E7E94E97DCC}"/>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5" name="Footer Placeholder 4">
            <a:extLst>
              <a:ext uri="{FF2B5EF4-FFF2-40B4-BE49-F238E27FC236}">
                <a16:creationId xmlns:a16="http://schemas.microsoft.com/office/drawing/2014/main" id="{5964F993-81FA-05A5-8ED1-62FBD619F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47177-6FFF-AA88-4C36-D85B7CB3F09E}"/>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374561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F587-C6D1-3517-9B17-B5619C5B9D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4CB06E-432E-5B20-B98A-7988E6414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713D4-5D4A-5162-7B70-9B73E61593F7}"/>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5" name="Footer Placeholder 4">
            <a:extLst>
              <a:ext uri="{FF2B5EF4-FFF2-40B4-BE49-F238E27FC236}">
                <a16:creationId xmlns:a16="http://schemas.microsoft.com/office/drawing/2014/main" id="{4B468032-AEDE-370F-5E4D-5B64E7FCF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320BD-E76D-3006-63F4-1F31CB3754C2}"/>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214196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E576F-3D00-B13C-B043-E405252F9B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374B6-74D2-06B9-ADF3-E4B382066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E1A83-3BA9-9FDF-11ED-3782C71A3059}"/>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5" name="Footer Placeholder 4">
            <a:extLst>
              <a:ext uri="{FF2B5EF4-FFF2-40B4-BE49-F238E27FC236}">
                <a16:creationId xmlns:a16="http://schemas.microsoft.com/office/drawing/2014/main" id="{732BF3F5-9290-7A17-0320-C8D593E5F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9E01C-4BA0-FFE7-4777-FE8CBDA5F377}"/>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12780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BC9F-56E0-81F8-AE35-785AFC86E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8E487-014C-E277-84BD-FD0154E21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EFCC-ED0F-193B-DF89-DB735424907B}"/>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5" name="Footer Placeholder 4">
            <a:extLst>
              <a:ext uri="{FF2B5EF4-FFF2-40B4-BE49-F238E27FC236}">
                <a16:creationId xmlns:a16="http://schemas.microsoft.com/office/drawing/2014/main" id="{6B8601FE-4C2C-E838-E832-FA0066545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CCA5-4CBB-1C95-48E7-72E5555A2D50}"/>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374565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EA65-CD58-CF51-B9FB-618D7314C9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F840A9-651D-811B-F0EF-9024271AA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70B18-CE16-7B11-8387-F76752524083}"/>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5" name="Footer Placeholder 4">
            <a:extLst>
              <a:ext uri="{FF2B5EF4-FFF2-40B4-BE49-F238E27FC236}">
                <a16:creationId xmlns:a16="http://schemas.microsoft.com/office/drawing/2014/main" id="{A73CB1D7-99F8-CCC6-D06D-546FEF58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88CF-BD11-5124-6C1F-BCF9767FFBBD}"/>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92358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3D68-42EF-48A2-D4E6-CFB25AFB5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C4886-D9AF-7E75-930D-6E38AE3F5A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85574-F0CF-7ECE-5E63-F68B478AF6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074A39-5468-A8D7-9F39-BC341B50BA6A}"/>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6" name="Footer Placeholder 5">
            <a:extLst>
              <a:ext uri="{FF2B5EF4-FFF2-40B4-BE49-F238E27FC236}">
                <a16:creationId xmlns:a16="http://schemas.microsoft.com/office/drawing/2014/main" id="{B1FB5B14-98BC-FC87-D958-2B721E29A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3C0B0-B113-A154-885C-426EB1CDA852}"/>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10999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28D2-9A67-5087-231E-8184F8B5BF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69634D-A566-661A-DA82-7549C91A86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A3BB8-86BA-6B43-9307-96077D9F4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5A9396-9B99-1E45-AD22-F17E93D98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71D0C-F1D0-D54A-3A44-859AF40015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ECF15-FFB9-B8D5-CBF2-124D9D92C059}"/>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8" name="Footer Placeholder 7">
            <a:extLst>
              <a:ext uri="{FF2B5EF4-FFF2-40B4-BE49-F238E27FC236}">
                <a16:creationId xmlns:a16="http://schemas.microsoft.com/office/drawing/2014/main" id="{A608F32A-5965-524D-FF40-1EB35660E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90DAD-7B31-0891-B7A5-34ECEA6228B1}"/>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184258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F84C-8057-C39F-D414-CFD36615F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6E0F76-0A4E-72C8-F5D9-E3467D287B40}"/>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4" name="Footer Placeholder 3">
            <a:extLst>
              <a:ext uri="{FF2B5EF4-FFF2-40B4-BE49-F238E27FC236}">
                <a16:creationId xmlns:a16="http://schemas.microsoft.com/office/drawing/2014/main" id="{BBCD216E-97C3-259C-516B-1FD96DD2C0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E0C52-4817-4B34-2987-04F54527D5D8}"/>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112041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11440-8CFD-F982-48B1-CF675F621345}"/>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3" name="Footer Placeholder 2">
            <a:extLst>
              <a:ext uri="{FF2B5EF4-FFF2-40B4-BE49-F238E27FC236}">
                <a16:creationId xmlns:a16="http://schemas.microsoft.com/office/drawing/2014/main" id="{1C66F359-281A-3D13-CFA9-547C788B53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26518-A857-AA7C-C9E5-1B9B7078ED1E}"/>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384649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916A-AB74-E12F-7A65-1A9166A9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58128-7089-78F2-62C0-226088666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07584-5E7F-F3A7-1DCC-522A70D6D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A1A69-7143-F2A1-78B2-331979773BFF}"/>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6" name="Footer Placeholder 5">
            <a:extLst>
              <a:ext uri="{FF2B5EF4-FFF2-40B4-BE49-F238E27FC236}">
                <a16:creationId xmlns:a16="http://schemas.microsoft.com/office/drawing/2014/main" id="{8EACFF49-2217-12B2-7EE5-A4C2C41E3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68BFE-218B-BA12-864D-D922768F688C}"/>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295428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A389-77F3-174A-F60A-391E23619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BD89BA-DA99-429A-573B-F53D14617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1C07C-94EF-FDDD-4C55-2682439B0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D6C6C-9F32-3E77-E080-5908DC1919F8}"/>
              </a:ext>
            </a:extLst>
          </p:cNvPr>
          <p:cNvSpPr>
            <a:spLocks noGrp="1"/>
          </p:cNvSpPr>
          <p:nvPr>
            <p:ph type="dt" sz="half" idx="10"/>
          </p:nvPr>
        </p:nvSpPr>
        <p:spPr/>
        <p:txBody>
          <a:bodyPr/>
          <a:lstStyle/>
          <a:p>
            <a:fld id="{AFB82628-4D7E-4904-844D-FFD3758C055F}" type="datetimeFigureOut">
              <a:rPr lang="en-US" smtClean="0"/>
              <a:t>10/1/2024</a:t>
            </a:fld>
            <a:endParaRPr lang="en-US"/>
          </a:p>
        </p:txBody>
      </p:sp>
      <p:sp>
        <p:nvSpPr>
          <p:cNvPr id="6" name="Footer Placeholder 5">
            <a:extLst>
              <a:ext uri="{FF2B5EF4-FFF2-40B4-BE49-F238E27FC236}">
                <a16:creationId xmlns:a16="http://schemas.microsoft.com/office/drawing/2014/main" id="{8E9953CF-3B90-E146-4E10-4BEBD953D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624ED-5251-FF00-ED48-722373A6CC9D}"/>
              </a:ext>
            </a:extLst>
          </p:cNvPr>
          <p:cNvSpPr>
            <a:spLocks noGrp="1"/>
          </p:cNvSpPr>
          <p:nvPr>
            <p:ph type="sldNum" sz="quarter" idx="12"/>
          </p:nvPr>
        </p:nvSpPr>
        <p:spPr/>
        <p:txBody>
          <a:bodyPr/>
          <a:lstStyle/>
          <a:p>
            <a:fld id="{083A46AF-2B9A-47C8-AF26-111B7D67C7C9}" type="slidenum">
              <a:rPr lang="en-US" smtClean="0"/>
              <a:t>‹#›</a:t>
            </a:fld>
            <a:endParaRPr lang="en-US"/>
          </a:p>
        </p:txBody>
      </p:sp>
    </p:spTree>
    <p:extLst>
      <p:ext uri="{BB962C8B-B14F-4D97-AF65-F5344CB8AC3E}">
        <p14:creationId xmlns:p14="http://schemas.microsoft.com/office/powerpoint/2010/main" val="109532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469E5-2FC1-D520-07F8-E49FD023A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9E300E-08FC-DDDB-E0C7-41E8EDEB3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265F1-D761-10FF-E234-B72AAC0E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82628-4D7E-4904-844D-FFD3758C055F}" type="datetimeFigureOut">
              <a:rPr lang="en-US" smtClean="0"/>
              <a:t>10/1/2024</a:t>
            </a:fld>
            <a:endParaRPr lang="en-US"/>
          </a:p>
        </p:txBody>
      </p:sp>
      <p:sp>
        <p:nvSpPr>
          <p:cNvPr id="5" name="Footer Placeholder 4">
            <a:extLst>
              <a:ext uri="{FF2B5EF4-FFF2-40B4-BE49-F238E27FC236}">
                <a16:creationId xmlns:a16="http://schemas.microsoft.com/office/drawing/2014/main" id="{493FE866-FB07-924E-D8FB-F87FDF3CE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35344F-DDD6-C8A6-DAD4-AF10B5837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A46AF-2B9A-47C8-AF26-111B7D67C7C9}" type="slidenum">
              <a:rPr lang="en-US" smtClean="0"/>
              <a:t>‹#›</a:t>
            </a:fld>
            <a:endParaRPr lang="en-US"/>
          </a:p>
        </p:txBody>
      </p:sp>
    </p:spTree>
    <p:extLst>
      <p:ext uri="{BB962C8B-B14F-4D97-AF65-F5344CB8AC3E}">
        <p14:creationId xmlns:p14="http://schemas.microsoft.com/office/powerpoint/2010/main" val="172359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jpe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6.jpeg"/><Relationship Id="rId4" Type="http://schemas.openxmlformats.org/officeDocument/2006/relationships/diagramLayout" Target="../diagrams/layout3.xml"/><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DPD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5B2C0F7-2018-454C-BB3C-864327C0FDB4}"/>
              </a:ext>
            </a:extLst>
          </p:cNvPr>
          <p:cNvSpPr>
            <a:spLocks noGrp="1" noChangeArrowheads="1"/>
          </p:cNvSpPr>
          <p:nvPr>
            <p:ph type="ctrTitle"/>
          </p:nvPr>
        </p:nvSpPr>
        <p:spPr>
          <a:xfrm>
            <a:off x="3673348" y="3722305"/>
            <a:ext cx="6477960" cy="1363215"/>
          </a:xfrm>
        </p:spPr>
        <p:txBody>
          <a:bodyPr anchor="t">
            <a:normAutofit/>
          </a:bodyPr>
          <a:lstStyle/>
          <a:p>
            <a:pPr algn="l"/>
            <a:r>
              <a:rPr lang="en-US" altLang="en-US" sz="2800" b="1" dirty="0">
                <a:cs typeface="Arial" panose="020B0604020202020204" pitchFamily="34" charset="0"/>
              </a:rPr>
              <a:t>Diagnostic Parasitology Introduction and Specimen Processing</a:t>
            </a:r>
          </a:p>
        </p:txBody>
      </p:sp>
      <p:sp>
        <p:nvSpPr>
          <p:cNvPr id="4" name="Subtitle 3">
            <a:extLst>
              <a:ext uri="{FF2B5EF4-FFF2-40B4-BE49-F238E27FC236}">
                <a16:creationId xmlns:a16="http://schemas.microsoft.com/office/drawing/2014/main" id="{D392C794-3ADF-4CA7-ABA3-E8DCA2107A77}"/>
              </a:ext>
            </a:extLst>
          </p:cNvPr>
          <p:cNvSpPr>
            <a:spLocks noGrp="1"/>
          </p:cNvSpPr>
          <p:nvPr>
            <p:ph type="subTitle" idx="1"/>
          </p:nvPr>
        </p:nvSpPr>
        <p:spPr>
          <a:xfrm>
            <a:off x="3730752" y="6008315"/>
            <a:ext cx="5495192" cy="576738"/>
          </a:xfrm>
        </p:spPr>
        <p:txBody>
          <a:bodyPr anchor="b">
            <a:noAutofit/>
          </a:bodyPr>
          <a:lstStyle/>
          <a:p>
            <a:pPr algn="l"/>
            <a:r>
              <a:rPr lang="en-US" sz="1800" dirty="0"/>
              <a:t>Created by: Dr. Holly </a:t>
            </a:r>
            <a:r>
              <a:rPr lang="en-US" sz="1800" dirty="0" err="1"/>
              <a:t>Huse</a:t>
            </a:r>
            <a:r>
              <a:rPr lang="en-US" sz="1800" dirty="0"/>
              <a:t> PhD, D(ABMM)</a:t>
            </a:r>
          </a:p>
          <a:p>
            <a:pPr algn="l"/>
            <a:r>
              <a:rPr lang="en-US" sz="1800" dirty="0"/>
              <a:t>Harbor UCLA Medical Center Clinical Microbiology Director</a:t>
            </a:r>
          </a:p>
          <a:p>
            <a:pPr algn="l"/>
            <a:r>
              <a:rPr lang="en-US" sz="1800" dirty="0"/>
              <a:t>Presented by: Qichao Stephen Ji, MS., MSc., MLS(ASCP)SBB, CQA(ASQ)</a:t>
            </a:r>
          </a:p>
          <a:p>
            <a:pPr algn="l"/>
            <a:r>
              <a:rPr lang="en-US" sz="1800" dirty="0"/>
              <a:t>Clinical Laboratory Scientist Instructor</a:t>
            </a:r>
          </a:p>
        </p:txBody>
      </p:sp>
      <p:sp>
        <p:nvSpPr>
          <p:cNvPr id="11295" name="Freeform: Shape 1129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97" name="Freeform: Shape 1129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5ADC720-7029-E42E-FE49-3EFDB986C90D}"/>
              </a:ext>
            </a:extLst>
          </p:cNvPr>
          <p:cNvPicPr>
            <a:picLocks noChangeAspect="1"/>
          </p:cNvPicPr>
          <p:nvPr/>
        </p:nvPicPr>
        <p:blipFill rotWithShape="1">
          <a:blip r:embed="rId3"/>
          <a:srcRect l="221" t="25358" r="-223" b="15459"/>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Picture 7">
            <a:extLst>
              <a:ext uri="{FF2B5EF4-FFF2-40B4-BE49-F238E27FC236}">
                <a16:creationId xmlns:a16="http://schemas.microsoft.com/office/drawing/2014/main" id="{392669F6-66DE-D818-123F-A22EDA0239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71" t="-1010" r="13662" b="7672"/>
          <a:stretch/>
        </p:blipFill>
        <p:spPr bwMode="auto">
          <a:xfrm>
            <a:off x="20" y="2122218"/>
            <a:ext cx="3730732" cy="4735782"/>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9" name="Oval 1129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9" descr="Direct Saline/ Iodine Wet Mount for Diagnosis of Intestinal Parasites -  Learn Microbiology Online">
            <a:extLst>
              <a:ext uri="{FF2B5EF4-FFF2-40B4-BE49-F238E27FC236}">
                <a16:creationId xmlns:a16="http://schemas.microsoft.com/office/drawing/2014/main" id="{7DB9F17B-88D9-9639-37D3-48F993C870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26" t="2658" r="52568" b="29502"/>
          <a:stretch/>
        </p:blipFill>
        <p:spPr bwMode="auto">
          <a:xfrm>
            <a:off x="5348463" y="561316"/>
            <a:ext cx="3207120" cy="3182112"/>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1" name="Freeform: Shape 11300">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1" descr="Molecular Techniques for Detection, Species Differentiation, and  Phylogenetic Analysis of Microsporidia | Clinical Microbiology Reviews">
            <a:extLst>
              <a:ext uri="{FF2B5EF4-FFF2-40B4-BE49-F238E27FC236}">
                <a16:creationId xmlns:a16="http://schemas.microsoft.com/office/drawing/2014/main" id="{95A0EA7D-5BCF-5578-BBAE-1B55426681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180" t="5141" r="6018" b="23141"/>
          <a:stretch/>
        </p:blipFill>
        <p:spPr bwMode="auto">
          <a:xfrm>
            <a:off x="8765073" y="-4331"/>
            <a:ext cx="3426928" cy="3550082"/>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3" name="Freeform: Shape 11302">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9" descr="Hookworm_eggC">
            <a:extLst>
              <a:ext uri="{FF2B5EF4-FFF2-40B4-BE49-F238E27FC236}">
                <a16:creationId xmlns:a16="http://schemas.microsoft.com/office/drawing/2014/main" id="{70C98695-85D9-7A44-1890-FEC859FD1F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488" r="1" b="1"/>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Title 1">
            <a:extLst>
              <a:ext uri="{FF2B5EF4-FFF2-40B4-BE49-F238E27FC236}">
                <a16:creationId xmlns:a16="http://schemas.microsoft.com/office/drawing/2014/main" id="{E5A94248-17DD-F547-BCE5-5EACC902B215}"/>
              </a:ext>
            </a:extLst>
          </p:cNvPr>
          <p:cNvSpPr>
            <a:spLocks noGrp="1" noChangeArrowheads="1"/>
          </p:cNvSpPr>
          <p:nvPr>
            <p:ph type="title"/>
          </p:nvPr>
        </p:nvSpPr>
        <p:spPr>
          <a:xfrm>
            <a:off x="6657715" y="1024721"/>
            <a:ext cx="4195674" cy="870559"/>
          </a:xfrm>
        </p:spPr>
        <p:txBody>
          <a:bodyPr anchor="b">
            <a:normAutofit/>
          </a:bodyPr>
          <a:lstStyle/>
          <a:p>
            <a:r>
              <a:rPr lang="en-US" altLang="en-US" sz="5600" b="1" dirty="0">
                <a:cs typeface="Arial" panose="020B0604020202020204" pitchFamily="34" charset="0"/>
              </a:rPr>
              <a:t>Example</a:t>
            </a:r>
            <a:endParaRPr lang="en-US" altLang="en-US" sz="5600" dirty="0"/>
          </a:p>
        </p:txBody>
      </p:sp>
      <p:sp>
        <p:nvSpPr>
          <p:cNvPr id="20491" name="Oval 2049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Transfer Vial Zinc-PVA/10% Formalin 15/50mL 120/Ca - Henry Schein Medical">
            <a:extLst>
              <a:ext uri="{FF2B5EF4-FFF2-40B4-BE49-F238E27FC236}">
                <a16:creationId xmlns:a16="http://schemas.microsoft.com/office/drawing/2014/main" id="{CC0BE510-7A2A-DC40-88B4-1C62828E9D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51" t="12151" r="-3187" b="7562"/>
          <a:stretch/>
        </p:blipFill>
        <p:spPr bwMode="auto">
          <a:xfrm>
            <a:off x="1008202" y="1024721"/>
            <a:ext cx="4371714" cy="461016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49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C457E52-E2BD-498A-B435-F7A10C962F15}"/>
              </a:ext>
            </a:extLst>
          </p:cNvPr>
          <p:cNvSpPr>
            <a:spLocks noGrp="1"/>
          </p:cNvSpPr>
          <p:nvPr>
            <p:ph idx="1"/>
          </p:nvPr>
        </p:nvSpPr>
        <p:spPr>
          <a:xfrm>
            <a:off x="6657715" y="1885448"/>
            <a:ext cx="4753496" cy="4002060"/>
          </a:xfrm>
        </p:spPr>
        <p:txBody>
          <a:bodyPr anchor="t">
            <a:normAutofit fontScale="92500" lnSpcReduction="20000"/>
          </a:bodyPr>
          <a:lstStyle/>
          <a:p>
            <a:pPr>
              <a:defRPr/>
            </a:pPr>
            <a:r>
              <a:rPr lang="en-US" sz="2400" dirty="0">
                <a:solidFill>
                  <a:schemeClr val="tx1">
                    <a:alpha val="80000"/>
                  </a:schemeClr>
                </a:solidFill>
                <a:latin typeface="+mj-lt"/>
              </a:rPr>
              <a:t>Two vial system: PVA and 10% formalin</a:t>
            </a:r>
          </a:p>
          <a:p>
            <a:pPr>
              <a:defRPr/>
            </a:pPr>
            <a:r>
              <a:rPr lang="en-US" sz="2400" dirty="0">
                <a:solidFill>
                  <a:schemeClr val="tx1">
                    <a:alpha val="80000"/>
                  </a:schemeClr>
                </a:solidFill>
                <a:latin typeface="+mj-lt"/>
              </a:rPr>
              <a:t>PVA</a:t>
            </a:r>
          </a:p>
          <a:p>
            <a:pPr lvl="1">
              <a:defRPr/>
            </a:pPr>
            <a:r>
              <a:rPr lang="en-US" dirty="0">
                <a:solidFill>
                  <a:schemeClr val="tx1">
                    <a:alpha val="80000"/>
                  </a:schemeClr>
                </a:solidFill>
                <a:latin typeface="+mj-lt"/>
              </a:rPr>
              <a:t>Permanent stain for trophozoites and cysts </a:t>
            </a:r>
          </a:p>
          <a:p>
            <a:pPr>
              <a:defRPr/>
            </a:pPr>
            <a:r>
              <a:rPr lang="en-US" sz="2400" dirty="0">
                <a:solidFill>
                  <a:schemeClr val="tx1">
                    <a:alpha val="80000"/>
                  </a:schemeClr>
                </a:solidFill>
                <a:latin typeface="+mj-lt"/>
              </a:rPr>
              <a:t>10% formalin</a:t>
            </a:r>
          </a:p>
          <a:p>
            <a:pPr lvl="1">
              <a:defRPr/>
            </a:pPr>
            <a:r>
              <a:rPr lang="en-US" dirty="0">
                <a:solidFill>
                  <a:schemeClr val="tx1">
                    <a:alpha val="80000"/>
                  </a:schemeClr>
                </a:solidFill>
                <a:latin typeface="+mj-lt"/>
              </a:rPr>
              <a:t>Wet mount and/or iodine mount</a:t>
            </a:r>
          </a:p>
          <a:p>
            <a:pPr lvl="1">
              <a:defRPr/>
            </a:pPr>
            <a:r>
              <a:rPr lang="en-US" dirty="0">
                <a:solidFill>
                  <a:schemeClr val="tx1">
                    <a:alpha val="80000"/>
                  </a:schemeClr>
                </a:solidFill>
                <a:latin typeface="+mj-lt"/>
              </a:rPr>
              <a:t>DFA</a:t>
            </a:r>
          </a:p>
          <a:p>
            <a:pPr lvl="1">
              <a:defRPr/>
            </a:pPr>
            <a:r>
              <a:rPr lang="en-US" dirty="0">
                <a:solidFill>
                  <a:schemeClr val="tx1">
                    <a:alpha val="80000"/>
                  </a:schemeClr>
                </a:solidFill>
                <a:latin typeface="+mj-lt"/>
              </a:rPr>
              <a:t>NAAT</a:t>
            </a:r>
          </a:p>
          <a:p>
            <a:pPr lvl="1">
              <a:defRPr/>
            </a:pPr>
            <a:r>
              <a:rPr lang="en-US" spc="-5" dirty="0">
                <a:solidFill>
                  <a:schemeClr val="tx1">
                    <a:alpha val="80000"/>
                  </a:schemeClr>
                </a:solidFill>
                <a:latin typeface="+mj-lt"/>
                <a:cs typeface="Calibri"/>
              </a:rPr>
              <a:t>Helminth </a:t>
            </a:r>
            <a:r>
              <a:rPr lang="en-US" spc="5" dirty="0">
                <a:solidFill>
                  <a:schemeClr val="tx1">
                    <a:alpha val="80000"/>
                  </a:schemeClr>
                </a:solidFill>
                <a:latin typeface="+mj-lt"/>
                <a:cs typeface="Calibri"/>
              </a:rPr>
              <a:t>eggs and </a:t>
            </a:r>
            <a:r>
              <a:rPr lang="en-US" spc="-5" dirty="0">
                <a:solidFill>
                  <a:schemeClr val="tx1">
                    <a:alpha val="80000"/>
                  </a:schemeClr>
                </a:solidFill>
                <a:latin typeface="+mj-lt"/>
                <a:cs typeface="Calibri"/>
              </a:rPr>
              <a:t>larvae</a:t>
            </a:r>
          </a:p>
          <a:p>
            <a:pPr lvl="1">
              <a:defRPr/>
            </a:pPr>
            <a:r>
              <a:rPr lang="en-US" spc="-5" dirty="0">
                <a:solidFill>
                  <a:schemeClr val="tx1">
                    <a:alpha val="80000"/>
                  </a:schemeClr>
                </a:solidFill>
                <a:latin typeface="+mj-lt"/>
                <a:cs typeface="Calibri"/>
              </a:rPr>
              <a:t>Microsporidia</a:t>
            </a:r>
          </a:p>
          <a:p>
            <a:pPr lvl="1">
              <a:defRPr/>
            </a:pPr>
            <a:r>
              <a:rPr lang="en-US" spc="-25" dirty="0">
                <a:solidFill>
                  <a:schemeClr val="tx1">
                    <a:alpha val="80000"/>
                  </a:schemeClr>
                </a:solidFill>
                <a:latin typeface="+mj-lt"/>
                <a:cs typeface="Calibri"/>
              </a:rPr>
              <a:t>Protozoan</a:t>
            </a:r>
            <a:r>
              <a:rPr lang="en-US" spc="-75" dirty="0">
                <a:solidFill>
                  <a:schemeClr val="tx1">
                    <a:alpha val="80000"/>
                  </a:schemeClr>
                </a:solidFill>
                <a:latin typeface="+mj-lt"/>
                <a:cs typeface="Calibri"/>
              </a:rPr>
              <a:t> </a:t>
            </a:r>
            <a:r>
              <a:rPr lang="en-US" spc="-10" dirty="0">
                <a:solidFill>
                  <a:schemeClr val="tx1">
                    <a:alpha val="80000"/>
                  </a:schemeClr>
                </a:solidFill>
                <a:latin typeface="+mj-lt"/>
                <a:cs typeface="Calibri"/>
              </a:rPr>
              <a:t>cysts</a:t>
            </a:r>
            <a:endParaRPr lang="en-US" dirty="0">
              <a:solidFill>
                <a:schemeClr val="tx1">
                  <a:alpha val="80000"/>
                </a:schemeClr>
              </a:solidFill>
              <a:latin typeface="+mj-lt"/>
            </a:endParaRPr>
          </a:p>
          <a:p>
            <a:pPr lvl="1">
              <a:defRPr/>
            </a:pPr>
            <a:endParaRPr lang="en-US" dirty="0">
              <a:solidFill>
                <a:schemeClr val="tx1">
                  <a:alpha val="80000"/>
                </a:schemeClr>
              </a:solidFill>
              <a:latin typeface="+mj-lt"/>
            </a:endParaRPr>
          </a:p>
        </p:txBody>
      </p:sp>
      <p:sp>
        <p:nvSpPr>
          <p:cNvPr id="2049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49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5A94248-17DD-F547-BCE5-5EACC902B215}"/>
              </a:ext>
            </a:extLst>
          </p:cNvPr>
          <p:cNvSpPr>
            <a:spLocks noGrp="1" noChangeArrowheads="1"/>
          </p:cNvSpPr>
          <p:nvPr>
            <p:ph type="title"/>
          </p:nvPr>
        </p:nvSpPr>
        <p:spPr>
          <a:xfrm>
            <a:off x="876693" y="1177075"/>
            <a:ext cx="2833324" cy="580269"/>
          </a:xfrm>
        </p:spPr>
        <p:txBody>
          <a:bodyPr anchor="b">
            <a:normAutofit/>
          </a:bodyPr>
          <a:lstStyle/>
          <a:p>
            <a:r>
              <a:rPr lang="en-US" altLang="en-US" sz="3200" b="1" dirty="0">
                <a:latin typeface="+mn-lt"/>
                <a:cs typeface="Arial" panose="020B0604020202020204" pitchFamily="34" charset="0"/>
              </a:rPr>
              <a:t>LA County DHS</a:t>
            </a:r>
            <a:endParaRPr lang="en-US" altLang="en-US" sz="3200" dirty="0">
              <a:latin typeface="+mn-lt"/>
            </a:endParaRPr>
          </a:p>
        </p:txBody>
      </p:sp>
      <p:sp>
        <p:nvSpPr>
          <p:cNvPr id="3" name="Content Placeholder 2">
            <a:extLst>
              <a:ext uri="{FF2B5EF4-FFF2-40B4-BE49-F238E27FC236}">
                <a16:creationId xmlns:a16="http://schemas.microsoft.com/office/drawing/2014/main" id="{CC457E52-E2BD-498A-B435-F7A10C962F15}"/>
              </a:ext>
            </a:extLst>
          </p:cNvPr>
          <p:cNvSpPr>
            <a:spLocks noGrp="1"/>
          </p:cNvSpPr>
          <p:nvPr>
            <p:ph idx="1"/>
          </p:nvPr>
        </p:nvSpPr>
        <p:spPr>
          <a:xfrm>
            <a:off x="876693" y="1788150"/>
            <a:ext cx="3457312" cy="3723302"/>
          </a:xfrm>
        </p:spPr>
        <p:txBody>
          <a:bodyPr anchor="t">
            <a:normAutofit/>
          </a:bodyPr>
          <a:lstStyle/>
          <a:p>
            <a:pPr>
              <a:defRPr/>
            </a:pPr>
            <a:r>
              <a:rPr lang="en-US" dirty="0"/>
              <a:t>Collect stool in Total-Fix (one vial system) and send to Olive View for O&amp;P</a:t>
            </a:r>
          </a:p>
          <a:p>
            <a:pPr>
              <a:defRPr/>
            </a:pPr>
            <a:r>
              <a:rPr lang="en-US" dirty="0"/>
              <a:t>10% formalin-send to Los Angeles County Public Health Lab for Modified Acid Fast</a:t>
            </a:r>
          </a:p>
          <a:p>
            <a:pPr lvl="1">
              <a:defRPr/>
            </a:pPr>
            <a:endParaRPr lang="en-US" sz="2800" dirty="0"/>
          </a:p>
        </p:txBody>
      </p:sp>
      <p:pic>
        <p:nvPicPr>
          <p:cNvPr id="1032" name="Picture 8" descr="Ova and Parasite Testing Vial Change Announced">
            <a:extLst>
              <a:ext uri="{FF2B5EF4-FFF2-40B4-BE49-F238E27FC236}">
                <a16:creationId xmlns:a16="http://schemas.microsoft.com/office/drawing/2014/main" id="{85CC8D86-8149-46B2-A3FE-BF0A3E20E7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7955" y="1092536"/>
            <a:ext cx="2092355" cy="4672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ansfer Vial Zinc-PVA/10% Formalin 15/50mL 120/Ca - Henry Schein Medical">
            <a:extLst>
              <a:ext uri="{FF2B5EF4-FFF2-40B4-BE49-F238E27FC236}">
                <a16:creationId xmlns:a16="http://schemas.microsoft.com/office/drawing/2014/main" id="{C1199CD1-246B-48D4-87C1-5559DBA06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67" t="19583" r="4000" b="10001"/>
          <a:stretch/>
        </p:blipFill>
        <p:spPr bwMode="auto">
          <a:xfrm>
            <a:off x="8676248" y="1092536"/>
            <a:ext cx="1946590" cy="46729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1" name="Group 20500">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20488" name="Rectangle 20487">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2" name="Rectangle 20501">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832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D7ACBE5-8D04-2C4F-9E19-AC82CABE305F}"/>
              </a:ext>
            </a:extLst>
          </p:cNvPr>
          <p:cNvSpPr>
            <a:spLocks noGrp="1" noChangeArrowheads="1"/>
          </p:cNvSpPr>
          <p:nvPr>
            <p:ph type="title"/>
          </p:nvPr>
        </p:nvSpPr>
        <p:spPr/>
        <p:txBody>
          <a:bodyPr/>
          <a:lstStyle/>
          <a:p>
            <a:r>
              <a:rPr lang="en-US" altLang="en-US" dirty="0">
                <a:solidFill>
                  <a:srgbClr val="7030A0"/>
                </a:solidFill>
                <a:latin typeface="+mn-lt"/>
                <a:cs typeface="Arial" panose="020B0604020202020204" pitchFamily="34" charset="0"/>
              </a:rPr>
              <a:t>Ova and Parasite Exam</a:t>
            </a:r>
          </a:p>
        </p:txBody>
      </p:sp>
      <p:sp>
        <p:nvSpPr>
          <p:cNvPr id="21507" name="Rectangle 3">
            <a:extLst>
              <a:ext uri="{FF2B5EF4-FFF2-40B4-BE49-F238E27FC236}">
                <a16:creationId xmlns:a16="http://schemas.microsoft.com/office/drawing/2014/main" id="{8ACBFE45-44F2-744F-AAFA-2D3727E2C628}"/>
              </a:ext>
            </a:extLst>
          </p:cNvPr>
          <p:cNvSpPr>
            <a:spLocks noGrp="1" noChangeArrowheads="1"/>
          </p:cNvSpPr>
          <p:nvPr>
            <p:ph idx="1"/>
          </p:nvPr>
        </p:nvSpPr>
        <p:spPr bwMode="auto">
          <a:xfrm>
            <a:off x="2152650" y="1825625"/>
            <a:ext cx="2916238" cy="4351338"/>
          </a:xfrm>
        </p:spPr>
        <p:txBody>
          <a:bodyPr wrap="square" numCol="1" anchor="t" anchorCtr="0" compatLnSpc="1">
            <a:prstTxWarp prst="textNoShape">
              <a:avLst/>
            </a:prstTxWarp>
            <a:normAutofit fontScale="85000" lnSpcReduction="20000"/>
          </a:bodyPr>
          <a:lstStyle/>
          <a:p>
            <a:pPr marL="0" indent="0">
              <a:buNone/>
            </a:pPr>
            <a:r>
              <a:rPr lang="en-US" altLang="en-US" dirty="0">
                <a:solidFill>
                  <a:srgbClr val="7030A0"/>
                </a:solidFill>
                <a:cs typeface="Arial" panose="020B0604020202020204" pitchFamily="34" charset="0"/>
              </a:rPr>
              <a:t>3 parts:</a:t>
            </a:r>
          </a:p>
          <a:p>
            <a:pPr marL="0" indent="0">
              <a:buNone/>
            </a:pPr>
            <a:r>
              <a:rPr lang="en-US" altLang="en-US" dirty="0">
                <a:solidFill>
                  <a:srgbClr val="7030A0"/>
                </a:solidFill>
                <a:cs typeface="Arial" panose="020B0604020202020204" pitchFamily="34" charset="0"/>
              </a:rPr>
              <a:t>1) Direct Wet Mount</a:t>
            </a:r>
          </a:p>
          <a:p>
            <a:pPr lvl="1"/>
            <a:r>
              <a:rPr lang="en-US" altLang="en-US" dirty="0">
                <a:cs typeface="Arial" panose="020B0604020202020204" pitchFamily="34" charset="0"/>
              </a:rPr>
              <a:t>0.85% saline plus or minus iodine</a:t>
            </a:r>
          </a:p>
          <a:p>
            <a:pPr marL="0" indent="0">
              <a:buNone/>
            </a:pPr>
            <a:r>
              <a:rPr lang="en-US" altLang="en-US" dirty="0">
                <a:solidFill>
                  <a:srgbClr val="7030A0"/>
                </a:solidFill>
                <a:cs typeface="Arial" panose="020B0604020202020204" pitchFamily="34" charset="0"/>
              </a:rPr>
              <a:t>2) Concentration</a:t>
            </a:r>
          </a:p>
          <a:p>
            <a:pPr lvl="1"/>
            <a:r>
              <a:rPr lang="en-US" altLang="en-US" dirty="0">
                <a:cs typeface="Arial" panose="020B0604020202020204" pitchFamily="34" charset="0"/>
              </a:rPr>
              <a:t>Formalin Ethyl Acetate Sedimentation</a:t>
            </a:r>
          </a:p>
          <a:p>
            <a:pPr lvl="1"/>
            <a:r>
              <a:rPr lang="en-US" altLang="en-US" dirty="0">
                <a:cs typeface="Arial" panose="020B0604020202020204" pitchFamily="34" charset="0"/>
              </a:rPr>
              <a:t>Zinc Sulfate Flotation</a:t>
            </a:r>
          </a:p>
          <a:p>
            <a:pPr marL="0" indent="0">
              <a:buNone/>
            </a:pPr>
            <a:r>
              <a:rPr lang="en-US" altLang="en-US" dirty="0">
                <a:solidFill>
                  <a:srgbClr val="7030A0"/>
                </a:solidFill>
                <a:cs typeface="Arial" panose="020B0604020202020204" pitchFamily="34" charset="0"/>
              </a:rPr>
              <a:t>3) Permanent stained smear</a:t>
            </a:r>
          </a:p>
          <a:p>
            <a:pPr lvl="1"/>
            <a:r>
              <a:rPr lang="en-US" altLang="en-US" dirty="0">
                <a:cs typeface="Arial" panose="020B0604020202020204" pitchFamily="34" charset="0"/>
              </a:rPr>
              <a:t>Trichrome</a:t>
            </a:r>
          </a:p>
          <a:p>
            <a:pPr lvl="1"/>
            <a:r>
              <a:rPr lang="en-US" altLang="en-US" dirty="0">
                <a:cs typeface="Arial" panose="020B0604020202020204" pitchFamily="34" charset="0"/>
              </a:rPr>
              <a:t>Iron Hematoxylin</a:t>
            </a:r>
          </a:p>
        </p:txBody>
      </p:sp>
      <p:pic>
        <p:nvPicPr>
          <p:cNvPr id="21508" name="Picture 5" descr="http://3.bp.blogspot.com/_G6IliCMl5tc/TJeLZJBFGtI/AAAAAAAABQ8/eoQ9D4XnUec/s1600/Image1.jpg">
            <a:extLst>
              <a:ext uri="{FF2B5EF4-FFF2-40B4-BE49-F238E27FC236}">
                <a16:creationId xmlns:a16="http://schemas.microsoft.com/office/drawing/2014/main" id="{84A34F3C-9447-7149-9E7B-5DE0A3BB8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512" y="4295776"/>
            <a:ext cx="241935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Direct Saline/ Iodine Wet Mount for Diagnosis of Intestinal Parasites -  Learn Microbiology Online">
            <a:extLst>
              <a:ext uri="{FF2B5EF4-FFF2-40B4-BE49-F238E27FC236}">
                <a16:creationId xmlns:a16="http://schemas.microsoft.com/office/drawing/2014/main" id="{49964025-C04C-FA4A-8A34-A22F53299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99" r="3629" b="31464"/>
          <a:stretch>
            <a:fillRect/>
          </a:stretch>
        </p:blipFill>
        <p:spPr bwMode="auto">
          <a:xfrm>
            <a:off x="6096000" y="1454150"/>
            <a:ext cx="5287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a:extLst>
              <a:ext uri="{FF2B5EF4-FFF2-40B4-BE49-F238E27FC236}">
                <a16:creationId xmlns:a16="http://schemas.microsoft.com/office/drawing/2014/main" id="{C3C6F1BD-93F0-C14D-A84A-DEEB5C546D8B}"/>
              </a:ext>
            </a:extLst>
          </p:cNvPr>
          <p:cNvSpPr txBox="1">
            <a:spLocks noChangeArrowheads="1"/>
          </p:cNvSpPr>
          <p:nvPr/>
        </p:nvSpPr>
        <p:spPr bwMode="auto">
          <a:xfrm>
            <a:off x="9139237" y="1123950"/>
            <a:ext cx="1880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mn-lt"/>
                <a:cs typeface="Arial" panose="020B0604020202020204" pitchFamily="34" charset="0"/>
              </a:rPr>
              <a:t>Wet mount-Saline</a:t>
            </a:r>
          </a:p>
        </p:txBody>
      </p:sp>
      <p:sp>
        <p:nvSpPr>
          <p:cNvPr id="21511" name="TextBox 8">
            <a:extLst>
              <a:ext uri="{FF2B5EF4-FFF2-40B4-BE49-F238E27FC236}">
                <a16:creationId xmlns:a16="http://schemas.microsoft.com/office/drawing/2014/main" id="{ABA94F1D-B525-A14F-877F-739563913988}"/>
              </a:ext>
            </a:extLst>
          </p:cNvPr>
          <p:cNvSpPr txBox="1">
            <a:spLocks noChangeArrowheads="1"/>
          </p:cNvSpPr>
          <p:nvPr/>
        </p:nvSpPr>
        <p:spPr bwMode="auto">
          <a:xfrm>
            <a:off x="6445250" y="1123950"/>
            <a:ext cx="2062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mn-lt"/>
                <a:cs typeface="Arial" panose="020B0604020202020204" pitchFamily="34" charset="0"/>
              </a:rPr>
              <a:t>Wet mount + Iodine</a:t>
            </a:r>
          </a:p>
        </p:txBody>
      </p:sp>
      <p:sp>
        <p:nvSpPr>
          <p:cNvPr id="21512" name="TextBox 9">
            <a:extLst>
              <a:ext uri="{FF2B5EF4-FFF2-40B4-BE49-F238E27FC236}">
                <a16:creationId xmlns:a16="http://schemas.microsoft.com/office/drawing/2014/main" id="{3B24842E-FBE7-8244-928E-48C04E13BFFD}"/>
              </a:ext>
            </a:extLst>
          </p:cNvPr>
          <p:cNvSpPr txBox="1">
            <a:spLocks noChangeArrowheads="1"/>
          </p:cNvSpPr>
          <p:nvPr/>
        </p:nvSpPr>
        <p:spPr bwMode="auto">
          <a:xfrm>
            <a:off x="6135687" y="3706813"/>
            <a:ext cx="20200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i="1" dirty="0">
                <a:latin typeface="+mn-lt"/>
                <a:cs typeface="Arial" panose="020B0604020202020204" pitchFamily="34" charset="0"/>
              </a:rPr>
              <a:t>E. histolytica</a:t>
            </a:r>
            <a:r>
              <a:rPr lang="en-US" altLang="en-US" sz="1400" dirty="0">
                <a:latin typeface="+mn-lt"/>
                <a:cs typeface="Arial" panose="020B0604020202020204" pitchFamily="34" charset="0"/>
              </a:rPr>
              <a:t>/</a:t>
            </a:r>
            <a:r>
              <a:rPr lang="en-US" altLang="en-US" sz="1400" i="1" dirty="0" err="1">
                <a:latin typeface="+mn-lt"/>
                <a:cs typeface="Arial" panose="020B0604020202020204" pitchFamily="34" charset="0"/>
              </a:rPr>
              <a:t>dispar</a:t>
            </a:r>
            <a:r>
              <a:rPr lang="en-US" altLang="en-US" sz="1400" dirty="0">
                <a:latin typeface="+mn-lt"/>
                <a:cs typeface="Arial" panose="020B0604020202020204" pitchFamily="34" charset="0"/>
              </a:rPr>
              <a:t> cysts</a:t>
            </a:r>
          </a:p>
        </p:txBody>
      </p:sp>
      <p:sp>
        <p:nvSpPr>
          <p:cNvPr id="21513" name="TextBox 10">
            <a:extLst>
              <a:ext uri="{FF2B5EF4-FFF2-40B4-BE49-F238E27FC236}">
                <a16:creationId xmlns:a16="http://schemas.microsoft.com/office/drawing/2014/main" id="{7BC8C3A0-3B11-6245-AFC5-F0182A90955E}"/>
              </a:ext>
            </a:extLst>
          </p:cNvPr>
          <p:cNvSpPr txBox="1">
            <a:spLocks noChangeArrowheads="1"/>
          </p:cNvSpPr>
          <p:nvPr/>
        </p:nvSpPr>
        <p:spPr bwMode="auto">
          <a:xfrm>
            <a:off x="7651750" y="4013201"/>
            <a:ext cx="21761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mn-lt"/>
                <a:cs typeface="Arial" panose="020B0604020202020204" pitchFamily="34" charset="0"/>
              </a:rPr>
              <a:t>Permanent stain-Trichrome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8" name="Rectangle 225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0" name="Title 1">
            <a:extLst>
              <a:ext uri="{FF2B5EF4-FFF2-40B4-BE49-F238E27FC236}">
                <a16:creationId xmlns:a16="http://schemas.microsoft.com/office/drawing/2014/main" id="{8126ADAF-80F9-B94D-BAFA-254AA9EA700F}"/>
              </a:ext>
            </a:extLst>
          </p:cNvPr>
          <p:cNvSpPr>
            <a:spLocks noGrp="1" noChangeArrowheads="1"/>
          </p:cNvSpPr>
          <p:nvPr>
            <p:ph type="title"/>
          </p:nvPr>
        </p:nvSpPr>
        <p:spPr>
          <a:xfrm>
            <a:off x="6414506" y="848810"/>
            <a:ext cx="5354741" cy="1043054"/>
          </a:xfrm>
        </p:spPr>
        <p:txBody>
          <a:bodyPr anchor="b">
            <a:normAutofit/>
          </a:bodyPr>
          <a:lstStyle/>
          <a:p>
            <a:r>
              <a:rPr lang="en-US" altLang="en-US" sz="5600" dirty="0">
                <a:cs typeface="Arial" panose="020B0604020202020204" pitchFamily="34" charset="0"/>
              </a:rPr>
              <a:t>Direct Wet Mount</a:t>
            </a:r>
          </a:p>
        </p:txBody>
      </p:sp>
      <p:grpSp>
        <p:nvGrpSpPr>
          <p:cNvPr id="22540" name="Group 22539">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2254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54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22544" name="Freeform: Shape 22543">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46" name="Freeform: Shape 22545">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532" name="Picture 8">
            <a:extLst>
              <a:ext uri="{FF2B5EF4-FFF2-40B4-BE49-F238E27FC236}">
                <a16:creationId xmlns:a16="http://schemas.microsoft.com/office/drawing/2014/main" id="{764349F2-3500-8845-8282-E09069BDED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451" y="165871"/>
            <a:ext cx="1765441" cy="2353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a:extLst>
              <a:ext uri="{FF2B5EF4-FFF2-40B4-BE49-F238E27FC236}">
                <a16:creationId xmlns:a16="http://schemas.microsoft.com/office/drawing/2014/main" id="{BD06C3E9-A103-244C-B8F0-7A5EB194AA56}"/>
              </a:ext>
            </a:extLst>
          </p:cNvPr>
          <p:cNvSpPr>
            <a:spLocks noGrp="1" noChangeArrowheads="1"/>
          </p:cNvSpPr>
          <p:nvPr>
            <p:ph idx="1"/>
          </p:nvPr>
        </p:nvSpPr>
        <p:spPr bwMode="auto">
          <a:xfrm>
            <a:off x="6622754" y="2009149"/>
            <a:ext cx="4588040" cy="3653507"/>
          </a:xfrm>
        </p:spPr>
        <p:txBody>
          <a:bodyPr numCol="1" anchor="t" anchorCtr="0" compatLnSpc="1">
            <a:prstTxWarp prst="textNoShape">
              <a:avLst/>
            </a:prstTxWarp>
            <a:normAutofit fontScale="92500"/>
          </a:bodyPr>
          <a:lstStyle/>
          <a:p>
            <a:r>
              <a:rPr lang="en-US" altLang="en-US" sz="2400" dirty="0">
                <a:latin typeface="+mj-lt"/>
                <a:cs typeface="Arial" panose="020B0604020202020204" pitchFamily="34" charset="0"/>
              </a:rPr>
              <a:t>Fresh, unpreserved stool specimens that have not been refrigerated</a:t>
            </a:r>
          </a:p>
          <a:p>
            <a:pPr lvl="1"/>
            <a:r>
              <a:rPr lang="en-US" altLang="en-US" dirty="0">
                <a:latin typeface="+mj-lt"/>
                <a:cs typeface="Arial" panose="020B0604020202020204" pitchFamily="34" charset="0"/>
              </a:rPr>
              <a:t>Emulsify stool in saline and coverslip</a:t>
            </a:r>
          </a:p>
          <a:p>
            <a:pPr lvl="1"/>
            <a:r>
              <a:rPr lang="en-US" altLang="en-US" dirty="0">
                <a:latin typeface="+mj-lt"/>
                <a:cs typeface="Arial" panose="020B0604020202020204" pitchFamily="34" charset="0"/>
              </a:rPr>
              <a:t>Scan suspension with 10x and 40x objective for motility of protozoa and presence of helminth eggs</a:t>
            </a:r>
          </a:p>
          <a:p>
            <a:pPr lvl="1"/>
            <a:r>
              <a:rPr lang="en-US" altLang="en-US" dirty="0">
                <a:latin typeface="+mj-lt"/>
                <a:cs typeface="Arial" panose="020B0604020202020204" pitchFamily="34" charset="0"/>
              </a:rPr>
              <a:t>Iodine can be added for color contrast however motility will be lost</a:t>
            </a:r>
          </a:p>
          <a:p>
            <a:endParaRPr lang="en-US" altLang="en-US" sz="2400" dirty="0">
              <a:latin typeface="+mj-lt"/>
              <a:cs typeface="Arial" panose="020B0604020202020204" pitchFamily="34" charset="0"/>
            </a:endParaRPr>
          </a:p>
        </p:txBody>
      </p:sp>
      <p:pic>
        <p:nvPicPr>
          <p:cNvPr id="22533" name="Picture 7">
            <a:extLst>
              <a:ext uri="{FF2B5EF4-FFF2-40B4-BE49-F238E27FC236}">
                <a16:creationId xmlns:a16="http://schemas.microsoft.com/office/drawing/2014/main" id="{FF11CE35-F7B3-9A4F-89D8-C9D843ECBD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8639" y="3746470"/>
            <a:ext cx="2865781" cy="26293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22550" name="Straight Connector 2254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ED07A79-EAA8-944A-BF9A-A7BC49CDDAF0}"/>
              </a:ext>
            </a:extLst>
          </p:cNvPr>
          <p:cNvSpPr>
            <a:spLocks noGrp="1" noChangeArrowheads="1"/>
          </p:cNvSpPr>
          <p:nvPr>
            <p:ph type="title"/>
          </p:nvPr>
        </p:nvSpPr>
        <p:spPr/>
        <p:txBody>
          <a:bodyPr/>
          <a:lstStyle/>
          <a:p>
            <a:r>
              <a:rPr lang="en-US" altLang="en-US" dirty="0">
                <a:solidFill>
                  <a:srgbClr val="7030A0"/>
                </a:solidFill>
                <a:latin typeface="Arial" panose="020B0604020202020204" pitchFamily="34" charset="0"/>
                <a:cs typeface="Arial" panose="020B0604020202020204" pitchFamily="34" charset="0"/>
              </a:rPr>
              <a:t>Concentrated wet mount</a:t>
            </a:r>
          </a:p>
        </p:txBody>
      </p:sp>
      <p:graphicFrame>
        <p:nvGraphicFramePr>
          <p:cNvPr id="23562" name="Content Placeholder 2">
            <a:extLst>
              <a:ext uri="{FF2B5EF4-FFF2-40B4-BE49-F238E27FC236}">
                <a16:creationId xmlns:a16="http://schemas.microsoft.com/office/drawing/2014/main" id="{C674E98B-166C-6E6A-4DA4-4F7B821FB41F}"/>
              </a:ext>
            </a:extLst>
          </p:cNvPr>
          <p:cNvGraphicFramePr>
            <a:graphicFrameLocks noGrp="1"/>
          </p:cNvGraphicFramePr>
          <p:nvPr>
            <p:ph idx="1"/>
            <p:extLst>
              <p:ext uri="{D42A27DB-BD31-4B8C-83A1-F6EECF244321}">
                <p14:modId xmlns:p14="http://schemas.microsoft.com/office/powerpoint/2010/main" val="2986307666"/>
              </p:ext>
            </p:extLst>
          </p:nvPr>
        </p:nvGraphicFramePr>
        <p:xfrm>
          <a:off x="1238249" y="1537525"/>
          <a:ext cx="5638539" cy="4625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6" name="Picture 2" descr="DIAGNOSTIC PARASITOLOGY: FECAL SAMPLES (Common Floatation Solution for The  Fecal Flotation Technique &amp; Diagnostic Techniques)">
            <a:extLst>
              <a:ext uri="{FF2B5EF4-FFF2-40B4-BE49-F238E27FC236}">
                <a16:creationId xmlns:a16="http://schemas.microsoft.com/office/drawing/2014/main" id="{BDF2496B-344B-9D4A-9AEC-D4B35689AE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33080" b="14095"/>
          <a:stretch>
            <a:fillRect/>
          </a:stretch>
        </p:blipFill>
        <p:spPr bwMode="auto">
          <a:xfrm>
            <a:off x="7639050" y="1344613"/>
            <a:ext cx="1982788"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A close-up of a test tube&#10;&#10;Description automatically generated">
            <a:extLst>
              <a:ext uri="{FF2B5EF4-FFF2-40B4-BE49-F238E27FC236}">
                <a16:creationId xmlns:a16="http://schemas.microsoft.com/office/drawing/2014/main" id="{56F369E8-4DA9-484F-A109-7B5F1EB723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9049" y="3525838"/>
            <a:ext cx="2424113" cy="25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A hand holding a tube with blood&#10;&#10;Description automatically generated">
            <a:extLst>
              <a:ext uri="{FF2B5EF4-FFF2-40B4-BE49-F238E27FC236}">
                <a16:creationId xmlns:a16="http://schemas.microsoft.com/office/drawing/2014/main" id="{EFBF49BE-3751-BC40-B096-999AA28583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33157" y="3850164"/>
            <a:ext cx="16748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3">
            <a:extLst>
              <a:ext uri="{FF2B5EF4-FFF2-40B4-BE49-F238E27FC236}">
                <a16:creationId xmlns:a16="http://schemas.microsoft.com/office/drawing/2014/main" id="{904A316D-4737-324D-B057-B3DF5DB5BF40}"/>
              </a:ext>
            </a:extLst>
          </p:cNvPr>
          <p:cNvSpPr txBox="1">
            <a:spLocks noChangeArrowheads="1"/>
          </p:cNvSpPr>
          <p:nvPr/>
        </p:nvSpPr>
        <p:spPr bwMode="auto">
          <a:xfrm>
            <a:off x="7948613" y="998539"/>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Zinc sulfate</a:t>
            </a:r>
          </a:p>
        </p:txBody>
      </p:sp>
      <p:sp>
        <p:nvSpPr>
          <p:cNvPr id="23560" name="TextBox 7">
            <a:extLst>
              <a:ext uri="{FF2B5EF4-FFF2-40B4-BE49-F238E27FC236}">
                <a16:creationId xmlns:a16="http://schemas.microsoft.com/office/drawing/2014/main" id="{00421CFC-3512-CD4F-B8F2-01C3EF1FE46E}"/>
              </a:ext>
            </a:extLst>
          </p:cNvPr>
          <p:cNvSpPr txBox="1">
            <a:spLocks noChangeArrowheads="1"/>
          </p:cNvSpPr>
          <p:nvPr/>
        </p:nvSpPr>
        <p:spPr bwMode="auto">
          <a:xfrm>
            <a:off x="7896226" y="3211514"/>
            <a:ext cx="166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Sedimentation</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Rectangle 25610">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8">
            <a:extLst>
              <a:ext uri="{FF2B5EF4-FFF2-40B4-BE49-F238E27FC236}">
                <a16:creationId xmlns:a16="http://schemas.microsoft.com/office/drawing/2014/main" id="{1367A553-A202-4E43-BD92-B5B49E8CD9FF}"/>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4531" r="16802" b="1"/>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5602" name="Title 1">
            <a:extLst>
              <a:ext uri="{FF2B5EF4-FFF2-40B4-BE49-F238E27FC236}">
                <a16:creationId xmlns:a16="http://schemas.microsoft.com/office/drawing/2014/main" id="{51CBE9EA-A1DB-B34F-B853-AE1191BEE355}"/>
              </a:ext>
            </a:extLst>
          </p:cNvPr>
          <p:cNvSpPr>
            <a:spLocks noGrp="1" noChangeArrowheads="1"/>
          </p:cNvSpPr>
          <p:nvPr>
            <p:ph type="title"/>
          </p:nvPr>
        </p:nvSpPr>
        <p:spPr>
          <a:xfrm>
            <a:off x="599818" y="5234320"/>
            <a:ext cx="6931319" cy="752217"/>
          </a:xfrm>
        </p:spPr>
        <p:txBody>
          <a:bodyPr vert="horz" lIns="91440" tIns="45720" rIns="91440" bIns="45720" rtlCol="0" anchor="b">
            <a:normAutofit/>
          </a:bodyPr>
          <a:lstStyle/>
          <a:p>
            <a:r>
              <a:rPr lang="en-US" altLang="en-US" sz="3600" kern="1200">
                <a:solidFill>
                  <a:schemeClr val="tx1">
                    <a:lumMod val="85000"/>
                    <a:lumOff val="15000"/>
                  </a:schemeClr>
                </a:solidFill>
                <a:latin typeface="+mj-lt"/>
                <a:ea typeface="+mj-ea"/>
                <a:cs typeface="+mj-cs"/>
              </a:rPr>
              <a:t>Sediment Concentration</a:t>
            </a:r>
          </a:p>
        </p:txBody>
      </p:sp>
      <p:pic>
        <p:nvPicPr>
          <p:cNvPr id="25603" name="Picture 7">
            <a:extLst>
              <a:ext uri="{FF2B5EF4-FFF2-40B4-BE49-F238E27FC236}">
                <a16:creationId xmlns:a16="http://schemas.microsoft.com/office/drawing/2014/main" id="{96D89332-E1A0-2B48-8173-5B33DC4C8D8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20772" r="-3" b="-3"/>
          <a:stretch/>
        </p:blipFill>
        <p:spPr bwMode="auto">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2663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7" name="Rectangle 2663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Rectangle 2663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354B53E2-FF3F-184E-B227-26FF813EF94D}"/>
              </a:ext>
            </a:extLst>
          </p:cNvPr>
          <p:cNvSpPr>
            <a:spLocks noGrp="1" noChangeArrowheads="1"/>
          </p:cNvSpPr>
          <p:nvPr>
            <p:ph type="title"/>
          </p:nvPr>
        </p:nvSpPr>
        <p:spPr>
          <a:xfrm>
            <a:off x="699713" y="248038"/>
            <a:ext cx="7063721" cy="1159200"/>
          </a:xfrm>
        </p:spPr>
        <p:txBody>
          <a:bodyPr vert="horz" lIns="91440" tIns="45720" rIns="91440" bIns="45720" rtlCol="0" anchor="ctr">
            <a:normAutofit/>
          </a:bodyPr>
          <a:lstStyle/>
          <a:p>
            <a:r>
              <a:rPr lang="en-US" altLang="en-US" sz="4000" kern="1200">
                <a:solidFill>
                  <a:srgbClr val="FFFFFF"/>
                </a:solidFill>
                <a:latin typeface="+mj-lt"/>
                <a:ea typeface="+mj-ea"/>
                <a:cs typeface="+mj-cs"/>
              </a:rPr>
              <a:t>Concentrated Wet Mounts</a:t>
            </a:r>
          </a:p>
        </p:txBody>
      </p:sp>
      <p:pic>
        <p:nvPicPr>
          <p:cNvPr id="26627" name="Picture 4">
            <a:extLst>
              <a:ext uri="{FF2B5EF4-FFF2-40B4-BE49-F238E27FC236}">
                <a16:creationId xmlns:a16="http://schemas.microsoft.com/office/drawing/2014/main" id="{138E5759-0EE8-5142-8F6C-38E4E42E13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63242" y="1822348"/>
            <a:ext cx="7465512" cy="40963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Box 2">
            <a:extLst>
              <a:ext uri="{FF2B5EF4-FFF2-40B4-BE49-F238E27FC236}">
                <a16:creationId xmlns:a16="http://schemas.microsoft.com/office/drawing/2014/main" id="{A2F4E665-4A94-E54E-8770-A7BE70B4A77E}"/>
              </a:ext>
            </a:extLst>
          </p:cNvPr>
          <p:cNvSpPr txBox="1">
            <a:spLocks noChangeArrowheads="1"/>
          </p:cNvSpPr>
          <p:nvPr/>
        </p:nvSpPr>
        <p:spPr bwMode="auto">
          <a:xfrm>
            <a:off x="5703393" y="3779909"/>
            <a:ext cx="3233585" cy="8736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spcBef>
                <a:spcPts val="1000"/>
              </a:spcBef>
            </a:pPr>
            <a:r>
              <a:rPr lang="en-US" altLang="en-US" sz="2000" kern="1200" dirty="0">
                <a:latin typeface="+mn-lt"/>
                <a:ea typeface="+mn-ea"/>
                <a:cs typeface="+mn-cs"/>
              </a:rPr>
              <a:t>+ Iodine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80D1CF5-05C4-314A-9402-FBF11C065639}"/>
              </a:ext>
            </a:extLst>
          </p:cNvPr>
          <p:cNvSpPr>
            <a:spLocks noGrp="1" noChangeArrowheads="1"/>
          </p:cNvSpPr>
          <p:nvPr>
            <p:ph type="title"/>
          </p:nvPr>
        </p:nvSpPr>
        <p:spPr/>
        <p:txBody>
          <a:bodyPr/>
          <a:lstStyle/>
          <a:p>
            <a:r>
              <a:rPr lang="en-US" altLang="en-US" dirty="0">
                <a:latin typeface="+mn-lt"/>
                <a:cs typeface="Arial" panose="020B0604020202020204" pitchFamily="34" charset="0"/>
              </a:rPr>
              <a:t>Concentrated Wet Mounts</a:t>
            </a:r>
          </a:p>
        </p:txBody>
      </p:sp>
      <p:pic>
        <p:nvPicPr>
          <p:cNvPr id="27652" name="Picture 9" descr="Hookworm_eggC">
            <a:extLst>
              <a:ext uri="{FF2B5EF4-FFF2-40B4-BE49-F238E27FC236}">
                <a16:creationId xmlns:a16="http://schemas.microsoft.com/office/drawing/2014/main" id="{86495E6D-1F76-2847-B240-9E23D6C1E9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169025" y="1852613"/>
            <a:ext cx="1816100" cy="181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692C4D7D-925D-AA45-96B5-807C690928F0}"/>
              </a:ext>
            </a:extLst>
          </p:cNvPr>
          <p:cNvSpPr>
            <a:spLocks noGrp="1"/>
          </p:cNvSpPr>
          <p:nvPr>
            <p:ph type="body" sz="half" idx="4294967295"/>
          </p:nvPr>
        </p:nvSpPr>
        <p:spPr>
          <a:xfrm>
            <a:off x="1469721" y="2121694"/>
            <a:ext cx="3886200" cy="3094038"/>
          </a:xfrm>
        </p:spPr>
        <p:txBody>
          <a:bodyPr/>
          <a:lstStyle/>
          <a:p>
            <a:pPr marL="342900" indent="-342900">
              <a:defRPr/>
            </a:pPr>
            <a:r>
              <a:rPr lang="en-US" sz="2400" dirty="0">
                <a:cs typeface="Arial" panose="020B0604020202020204" pitchFamily="34" charset="0"/>
              </a:rPr>
              <a:t>All helminth eggs and larvae</a:t>
            </a:r>
            <a:endParaRPr lang="en-US" dirty="0">
              <a:cs typeface="Arial" panose="020B0604020202020204" pitchFamily="34" charset="0"/>
            </a:endParaRPr>
          </a:p>
          <a:p>
            <a:pPr marL="342900" indent="-342900">
              <a:defRPr/>
            </a:pPr>
            <a:r>
              <a:rPr lang="en-US" sz="2400" dirty="0">
                <a:cs typeface="Arial" panose="020B0604020202020204" pitchFamily="34" charset="0"/>
              </a:rPr>
              <a:t>Protozoan cysts</a:t>
            </a:r>
          </a:p>
          <a:p>
            <a:pPr marL="600075" lvl="1" indent="-257175">
              <a:defRPr/>
            </a:pPr>
            <a:r>
              <a:rPr lang="en-US" i="1" dirty="0">
                <a:cs typeface="Arial" panose="020B0604020202020204" pitchFamily="34" charset="0"/>
              </a:rPr>
              <a:t>Giardia lamblia</a:t>
            </a:r>
          </a:p>
          <a:p>
            <a:pPr marL="600075" lvl="1" indent="-257175">
              <a:defRPr/>
            </a:pPr>
            <a:r>
              <a:rPr lang="en-US" i="1" dirty="0">
                <a:cs typeface="Arial" panose="020B0604020202020204" pitchFamily="34" charset="0"/>
              </a:rPr>
              <a:t>Entamoeba coli</a:t>
            </a:r>
          </a:p>
          <a:p>
            <a:pPr marL="600075" lvl="1" indent="-257175">
              <a:defRPr/>
            </a:pPr>
            <a:r>
              <a:rPr lang="en-US" i="1" dirty="0" err="1">
                <a:cs typeface="Arial" panose="020B0604020202020204" pitchFamily="34" charset="0"/>
              </a:rPr>
              <a:t>Iodamoeba</a:t>
            </a:r>
            <a:r>
              <a:rPr lang="en-US" i="1" dirty="0">
                <a:cs typeface="Arial" panose="020B0604020202020204" pitchFamily="34" charset="0"/>
              </a:rPr>
              <a:t> </a:t>
            </a:r>
            <a:r>
              <a:rPr lang="en-US" i="1" dirty="0" err="1">
                <a:cs typeface="Arial" panose="020B0604020202020204" pitchFamily="34" charset="0"/>
              </a:rPr>
              <a:t>butschlii</a:t>
            </a:r>
            <a:endParaRPr lang="en-US" i="1" dirty="0">
              <a:cs typeface="Arial" panose="020B0604020202020204" pitchFamily="34" charset="0"/>
            </a:endParaRPr>
          </a:p>
          <a:p>
            <a:pPr lvl="1">
              <a:defRPr/>
            </a:pPr>
            <a:endParaRPr lang="en-US" dirty="0">
              <a:cs typeface="Arial" panose="020B0604020202020204" pitchFamily="34" charset="0"/>
            </a:endParaRPr>
          </a:p>
          <a:p>
            <a:pPr>
              <a:defRPr/>
            </a:pPr>
            <a:endParaRPr lang="en-US" dirty="0">
              <a:cs typeface="Arial" panose="020B0604020202020204" pitchFamily="34" charset="0"/>
            </a:endParaRPr>
          </a:p>
        </p:txBody>
      </p:sp>
      <p:pic>
        <p:nvPicPr>
          <p:cNvPr id="27653" name="Picture 11" descr="Giardia_cyst_wtmt5">
            <a:extLst>
              <a:ext uri="{FF2B5EF4-FFF2-40B4-BE49-F238E27FC236}">
                <a16:creationId xmlns:a16="http://schemas.microsoft.com/office/drawing/2014/main" id="{2853D0A3-C039-8E4E-A0AC-8F2B3361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75" y="1833563"/>
            <a:ext cx="1619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E. coli cysts in concentrated wet mounts.">
            <a:extLst>
              <a:ext uri="{FF2B5EF4-FFF2-40B4-BE49-F238E27FC236}">
                <a16:creationId xmlns:a16="http://schemas.microsoft.com/office/drawing/2014/main" id="{1C6BE890-E65B-5B4C-A489-D22B853EFD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22" t="6120" r="9445" b="12483"/>
          <a:stretch>
            <a:fillRect/>
          </a:stretch>
        </p:blipFill>
        <p:spPr bwMode="auto">
          <a:xfrm>
            <a:off x="6245225" y="4114801"/>
            <a:ext cx="1817688"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Iodamoeba buetschlii cysts in concentrated wet mounts.">
            <a:extLst>
              <a:ext uri="{FF2B5EF4-FFF2-40B4-BE49-F238E27FC236}">
                <a16:creationId xmlns:a16="http://schemas.microsoft.com/office/drawing/2014/main" id="{E5E25B98-902E-8B43-AFB9-4D0BD0FB08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388" t="16431" r="26387" b="20645"/>
          <a:stretch>
            <a:fillRect/>
          </a:stretch>
        </p:blipFill>
        <p:spPr bwMode="auto">
          <a:xfrm>
            <a:off x="8151814" y="4108451"/>
            <a:ext cx="1620837"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6">
            <a:extLst>
              <a:ext uri="{FF2B5EF4-FFF2-40B4-BE49-F238E27FC236}">
                <a16:creationId xmlns:a16="http://schemas.microsoft.com/office/drawing/2014/main" id="{A4225FB2-8BDB-184D-92DC-3DDF174BC3DE}"/>
              </a:ext>
            </a:extLst>
          </p:cNvPr>
          <p:cNvSpPr txBox="1">
            <a:spLocks noChangeArrowheads="1"/>
          </p:cNvSpPr>
          <p:nvPr/>
        </p:nvSpPr>
        <p:spPr bwMode="auto">
          <a:xfrm>
            <a:off x="6248401" y="150653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mn-lt"/>
                <a:cs typeface="Arial" panose="020B0604020202020204" pitchFamily="34" charset="0"/>
              </a:rPr>
              <a:t>Hookworm egg</a:t>
            </a:r>
          </a:p>
        </p:txBody>
      </p:sp>
      <p:sp>
        <p:nvSpPr>
          <p:cNvPr id="27657" name="TextBox 9">
            <a:extLst>
              <a:ext uri="{FF2B5EF4-FFF2-40B4-BE49-F238E27FC236}">
                <a16:creationId xmlns:a16="http://schemas.microsoft.com/office/drawing/2014/main" id="{BDD0CF18-BE71-8746-9F35-EF7E2E04A51E}"/>
              </a:ext>
            </a:extLst>
          </p:cNvPr>
          <p:cNvSpPr txBox="1">
            <a:spLocks noChangeArrowheads="1"/>
          </p:cNvSpPr>
          <p:nvPr/>
        </p:nvSpPr>
        <p:spPr bwMode="auto">
          <a:xfrm>
            <a:off x="8188325" y="1484313"/>
            <a:ext cx="1287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a:latin typeface="+mn-lt"/>
                <a:cs typeface="Arial" panose="020B0604020202020204" pitchFamily="34" charset="0"/>
              </a:rPr>
              <a:t>Giardia</a:t>
            </a:r>
            <a:r>
              <a:rPr lang="en-US" altLang="en-US">
                <a:latin typeface="+mn-lt"/>
                <a:cs typeface="Arial" panose="020B0604020202020204" pitchFamily="34" charset="0"/>
              </a:rPr>
              <a:t> cyst</a:t>
            </a:r>
          </a:p>
        </p:txBody>
      </p:sp>
      <p:sp>
        <p:nvSpPr>
          <p:cNvPr id="27658" name="TextBox 10">
            <a:extLst>
              <a:ext uri="{FF2B5EF4-FFF2-40B4-BE49-F238E27FC236}">
                <a16:creationId xmlns:a16="http://schemas.microsoft.com/office/drawing/2014/main" id="{29FAFDE5-4192-EC48-90B5-B78FE25513E4}"/>
              </a:ext>
            </a:extLst>
          </p:cNvPr>
          <p:cNvSpPr txBox="1">
            <a:spLocks noChangeArrowheads="1"/>
          </p:cNvSpPr>
          <p:nvPr/>
        </p:nvSpPr>
        <p:spPr bwMode="auto">
          <a:xfrm>
            <a:off x="6510338" y="3795713"/>
            <a:ext cx="11430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a:latin typeface="+mn-lt"/>
                <a:cs typeface="Arial" panose="020B0604020202020204" pitchFamily="34" charset="0"/>
              </a:rPr>
              <a:t>E. coli </a:t>
            </a:r>
            <a:r>
              <a:rPr lang="en-US" altLang="en-US">
                <a:latin typeface="+mn-lt"/>
                <a:cs typeface="Arial" panose="020B0604020202020204" pitchFamily="34" charset="0"/>
              </a:rPr>
              <a:t>cyst</a:t>
            </a:r>
          </a:p>
        </p:txBody>
      </p:sp>
      <p:sp>
        <p:nvSpPr>
          <p:cNvPr id="27659" name="TextBox 12">
            <a:extLst>
              <a:ext uri="{FF2B5EF4-FFF2-40B4-BE49-F238E27FC236}">
                <a16:creationId xmlns:a16="http://schemas.microsoft.com/office/drawing/2014/main" id="{DF7280F3-8AC9-3640-9AF1-9AFC36110B2C}"/>
              </a:ext>
            </a:extLst>
          </p:cNvPr>
          <p:cNvSpPr txBox="1">
            <a:spLocks noChangeArrowheads="1"/>
          </p:cNvSpPr>
          <p:nvPr/>
        </p:nvSpPr>
        <p:spPr bwMode="auto">
          <a:xfrm>
            <a:off x="8120064" y="3771900"/>
            <a:ext cx="1547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a:latin typeface="+mn-lt"/>
                <a:cs typeface="Arial" panose="020B0604020202020204" pitchFamily="34" charset="0"/>
              </a:rPr>
              <a:t>I. butschlii </a:t>
            </a:r>
            <a:r>
              <a:rPr lang="en-US" altLang="en-US">
                <a:latin typeface="+mn-lt"/>
                <a:cs typeface="Arial" panose="020B0604020202020204" pitchFamily="34" charset="0"/>
              </a:rPr>
              <a:t>cyst</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8B1B2C2-B204-7F4B-8C16-8CC0857AF7AB}"/>
              </a:ext>
            </a:extLst>
          </p:cNvPr>
          <p:cNvSpPr>
            <a:spLocks noGrp="1" noChangeArrowheads="1"/>
          </p:cNvSpPr>
          <p:nvPr>
            <p:ph type="title"/>
          </p:nvPr>
        </p:nvSpPr>
        <p:spPr/>
        <p:txBody>
          <a:bodyPr/>
          <a:lstStyle/>
          <a:p>
            <a:r>
              <a:rPr lang="en-US" altLang="en-US" dirty="0">
                <a:latin typeface="+mn-lt"/>
                <a:cs typeface="Arial" panose="020B0604020202020204" pitchFamily="34" charset="0"/>
              </a:rPr>
              <a:t>Permanent Stained Smears</a:t>
            </a:r>
          </a:p>
        </p:txBody>
      </p:sp>
      <p:graphicFrame>
        <p:nvGraphicFramePr>
          <p:cNvPr id="28686" name="Content Placeholder 4">
            <a:extLst>
              <a:ext uri="{FF2B5EF4-FFF2-40B4-BE49-F238E27FC236}">
                <a16:creationId xmlns:a16="http://schemas.microsoft.com/office/drawing/2014/main" id="{2B92BAFB-0F96-BC1B-BE6D-758D26A8AF6B}"/>
              </a:ext>
            </a:extLst>
          </p:cNvPr>
          <p:cNvGraphicFramePr>
            <a:graphicFrameLocks noGrp="1"/>
          </p:cNvGraphicFramePr>
          <p:nvPr>
            <p:ph idx="1"/>
            <p:extLst>
              <p:ext uri="{D42A27DB-BD31-4B8C-83A1-F6EECF244321}">
                <p14:modId xmlns:p14="http://schemas.microsoft.com/office/powerpoint/2010/main" val="358690796"/>
              </p:ext>
            </p:extLst>
          </p:nvPr>
        </p:nvGraphicFramePr>
        <p:xfrm>
          <a:off x="783953" y="1435992"/>
          <a:ext cx="59675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6" name="Picture 2" descr="G. duodenalis cyst stained with trichrome">
            <a:extLst>
              <a:ext uri="{FF2B5EF4-FFF2-40B4-BE49-F238E27FC236}">
                <a16:creationId xmlns:a16="http://schemas.microsoft.com/office/drawing/2014/main" id="{1CEDFF5D-B38A-B043-8249-AFBE8B5AF1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4436" t="14326" r="11969" b="12923"/>
          <a:stretch>
            <a:fillRect/>
          </a:stretch>
        </p:blipFill>
        <p:spPr bwMode="auto">
          <a:xfrm>
            <a:off x="7299848" y="4118173"/>
            <a:ext cx="18272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0" descr="Dientamoeba trichrome">
            <a:extLst>
              <a:ext uri="{FF2B5EF4-FFF2-40B4-BE49-F238E27FC236}">
                <a16:creationId xmlns:a16="http://schemas.microsoft.com/office/drawing/2014/main" id="{76599093-A4FC-044D-B347-F4061404EE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3177" t="14134" r="13586" b="15208"/>
          <a:stretch>
            <a:fillRect/>
          </a:stretch>
        </p:blipFill>
        <p:spPr bwMode="auto">
          <a:xfrm>
            <a:off x="9190560" y="4107061"/>
            <a:ext cx="1884362"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Iron-Hematoxylin Staining">
            <a:extLst>
              <a:ext uri="{FF2B5EF4-FFF2-40B4-BE49-F238E27FC236}">
                <a16:creationId xmlns:a16="http://schemas.microsoft.com/office/drawing/2014/main" id="{C4FE44FA-C51A-8440-9FD4-776BABB813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50000" r="50000" b="2380"/>
          <a:stretch>
            <a:fillRect/>
          </a:stretch>
        </p:blipFill>
        <p:spPr bwMode="auto">
          <a:xfrm>
            <a:off x="7264922" y="1595635"/>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10">
            <a:extLst>
              <a:ext uri="{FF2B5EF4-FFF2-40B4-BE49-F238E27FC236}">
                <a16:creationId xmlns:a16="http://schemas.microsoft.com/office/drawing/2014/main" id="{509B4494-F20B-F745-A9CB-8FC6B987580A}"/>
              </a:ext>
            </a:extLst>
          </p:cNvPr>
          <p:cNvSpPr txBox="1">
            <a:spLocks noChangeArrowheads="1"/>
          </p:cNvSpPr>
          <p:nvPr/>
        </p:nvSpPr>
        <p:spPr bwMode="auto">
          <a:xfrm>
            <a:off x="8584136" y="3760985"/>
            <a:ext cx="121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Trichrome</a:t>
            </a:r>
          </a:p>
        </p:txBody>
      </p:sp>
      <p:sp>
        <p:nvSpPr>
          <p:cNvPr id="28680" name="TextBox 11">
            <a:extLst>
              <a:ext uri="{FF2B5EF4-FFF2-40B4-BE49-F238E27FC236}">
                <a16:creationId xmlns:a16="http://schemas.microsoft.com/office/drawing/2014/main" id="{6F47FEAF-2F9A-B048-87AE-EC2AB52F00DD}"/>
              </a:ext>
            </a:extLst>
          </p:cNvPr>
          <p:cNvSpPr txBox="1">
            <a:spLocks noChangeArrowheads="1"/>
          </p:cNvSpPr>
          <p:nvPr/>
        </p:nvSpPr>
        <p:spPr bwMode="auto">
          <a:xfrm>
            <a:off x="8233298" y="1251147"/>
            <a:ext cx="1791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mn-lt"/>
                <a:cs typeface="Arial" panose="020B0604020202020204" pitchFamily="34" charset="0"/>
              </a:rPr>
              <a:t>Iron Hematoxylin</a:t>
            </a:r>
          </a:p>
        </p:txBody>
      </p:sp>
      <p:sp>
        <p:nvSpPr>
          <p:cNvPr id="28681" name="TextBox 12">
            <a:extLst>
              <a:ext uri="{FF2B5EF4-FFF2-40B4-BE49-F238E27FC236}">
                <a16:creationId xmlns:a16="http://schemas.microsoft.com/office/drawing/2014/main" id="{78410DDF-E4EB-CB4C-A0FA-5F9352862BC9}"/>
              </a:ext>
            </a:extLst>
          </p:cNvPr>
          <p:cNvSpPr txBox="1">
            <a:spLocks noChangeArrowheads="1"/>
          </p:cNvSpPr>
          <p:nvPr/>
        </p:nvSpPr>
        <p:spPr bwMode="auto">
          <a:xfrm>
            <a:off x="7233114" y="3457773"/>
            <a:ext cx="1949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i="1" dirty="0">
                <a:latin typeface="+mn-lt"/>
                <a:cs typeface="Arial" panose="020B0604020202020204" pitchFamily="34" charset="0"/>
              </a:rPr>
              <a:t>E. histolytica/</a:t>
            </a:r>
            <a:r>
              <a:rPr lang="en-US" altLang="en-US" sz="1400" i="1" dirty="0" err="1">
                <a:latin typeface="+mn-lt"/>
                <a:cs typeface="Arial" panose="020B0604020202020204" pitchFamily="34" charset="0"/>
              </a:rPr>
              <a:t>dispar</a:t>
            </a:r>
            <a:r>
              <a:rPr lang="en-US" altLang="en-US" sz="1400" i="1" dirty="0">
                <a:latin typeface="+mn-lt"/>
                <a:cs typeface="Arial" panose="020B0604020202020204" pitchFamily="34" charset="0"/>
              </a:rPr>
              <a:t> </a:t>
            </a:r>
            <a:r>
              <a:rPr lang="en-US" altLang="en-US" sz="1400" dirty="0">
                <a:latin typeface="+mn-lt"/>
                <a:cs typeface="Arial" panose="020B0604020202020204" pitchFamily="34" charset="0"/>
              </a:rPr>
              <a:t>cyst</a:t>
            </a:r>
          </a:p>
        </p:txBody>
      </p:sp>
      <p:sp>
        <p:nvSpPr>
          <p:cNvPr id="28682" name="TextBox 13">
            <a:extLst>
              <a:ext uri="{FF2B5EF4-FFF2-40B4-BE49-F238E27FC236}">
                <a16:creationId xmlns:a16="http://schemas.microsoft.com/office/drawing/2014/main" id="{28A1692E-FD73-864C-BB30-923635BEFA92}"/>
              </a:ext>
            </a:extLst>
          </p:cNvPr>
          <p:cNvSpPr txBox="1">
            <a:spLocks noChangeArrowheads="1"/>
          </p:cNvSpPr>
          <p:nvPr/>
        </p:nvSpPr>
        <p:spPr bwMode="auto">
          <a:xfrm>
            <a:off x="9335023" y="3457772"/>
            <a:ext cx="16646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i="1" dirty="0">
                <a:latin typeface="+mn-lt"/>
                <a:cs typeface="Arial" panose="020B0604020202020204" pitchFamily="34" charset="0"/>
              </a:rPr>
              <a:t>E. histolytica/</a:t>
            </a:r>
            <a:r>
              <a:rPr lang="en-US" altLang="en-US" sz="1400" i="1" dirty="0" err="1">
                <a:latin typeface="+mn-lt"/>
                <a:cs typeface="Arial" panose="020B0604020202020204" pitchFamily="34" charset="0"/>
              </a:rPr>
              <a:t>dispar</a:t>
            </a:r>
            <a:r>
              <a:rPr lang="en-US" altLang="en-US" sz="1400" i="1" dirty="0">
                <a:latin typeface="+mn-lt"/>
                <a:cs typeface="Arial" panose="020B0604020202020204" pitchFamily="34" charset="0"/>
              </a:rPr>
              <a:t> </a:t>
            </a:r>
          </a:p>
          <a:p>
            <a:pPr algn="ctr" eaLnBrk="1" hangingPunct="1"/>
            <a:r>
              <a:rPr lang="en-US" altLang="en-US" sz="1400" dirty="0">
                <a:latin typeface="+mn-lt"/>
                <a:cs typeface="Arial" panose="020B0604020202020204" pitchFamily="34" charset="0"/>
              </a:rPr>
              <a:t>trophozoite</a:t>
            </a:r>
          </a:p>
        </p:txBody>
      </p:sp>
      <p:sp>
        <p:nvSpPr>
          <p:cNvPr id="28683" name="TextBox 14">
            <a:extLst>
              <a:ext uri="{FF2B5EF4-FFF2-40B4-BE49-F238E27FC236}">
                <a16:creationId xmlns:a16="http://schemas.microsoft.com/office/drawing/2014/main" id="{3C235B42-61B6-F547-B575-3893423F608C}"/>
              </a:ext>
            </a:extLst>
          </p:cNvPr>
          <p:cNvSpPr txBox="1">
            <a:spLocks noChangeArrowheads="1"/>
          </p:cNvSpPr>
          <p:nvPr/>
        </p:nvSpPr>
        <p:spPr bwMode="auto">
          <a:xfrm>
            <a:off x="7647511" y="5869186"/>
            <a:ext cx="10466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i="1">
                <a:latin typeface="+mn-lt"/>
                <a:cs typeface="Arial" panose="020B0604020202020204" pitchFamily="34" charset="0"/>
              </a:rPr>
              <a:t>Giardia </a:t>
            </a:r>
            <a:r>
              <a:rPr lang="en-US" altLang="en-US" sz="1400">
                <a:latin typeface="+mn-lt"/>
                <a:cs typeface="Arial" panose="020B0604020202020204" pitchFamily="34" charset="0"/>
              </a:rPr>
              <a:t>cyst</a:t>
            </a:r>
          </a:p>
        </p:txBody>
      </p:sp>
      <p:sp>
        <p:nvSpPr>
          <p:cNvPr id="28684" name="TextBox 15">
            <a:extLst>
              <a:ext uri="{FF2B5EF4-FFF2-40B4-BE49-F238E27FC236}">
                <a16:creationId xmlns:a16="http://schemas.microsoft.com/office/drawing/2014/main" id="{8C180E3F-4A1C-F84A-BCD0-52CF53C89974}"/>
              </a:ext>
            </a:extLst>
          </p:cNvPr>
          <p:cNvSpPr txBox="1">
            <a:spLocks noChangeArrowheads="1"/>
          </p:cNvSpPr>
          <p:nvPr/>
        </p:nvSpPr>
        <p:spPr bwMode="auto">
          <a:xfrm>
            <a:off x="9258823" y="5869186"/>
            <a:ext cx="170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i="1">
                <a:latin typeface="+mn-lt"/>
                <a:cs typeface="Arial" panose="020B0604020202020204" pitchFamily="34" charset="0"/>
              </a:rPr>
              <a:t>Dientamoeba fragilis</a:t>
            </a:r>
            <a:endParaRPr lang="en-US" altLang="en-US" sz="1400">
              <a:latin typeface="+mn-lt"/>
              <a:cs typeface="Arial" panose="020B0604020202020204"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5" name="Rectangle 29704">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7" name="Rectangle 29706">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0" name="Picture 8">
            <a:extLst>
              <a:ext uri="{FF2B5EF4-FFF2-40B4-BE49-F238E27FC236}">
                <a16:creationId xmlns:a16="http://schemas.microsoft.com/office/drawing/2014/main" id="{2D835AC4-2BEB-4C4C-9BDB-DAC10531736F}"/>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6205" r="5129" b="1"/>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9698" name="Rectangle 4">
            <a:extLst>
              <a:ext uri="{FF2B5EF4-FFF2-40B4-BE49-F238E27FC236}">
                <a16:creationId xmlns:a16="http://schemas.microsoft.com/office/drawing/2014/main" id="{5BA7DCE2-E549-F247-AB3E-686AEE27A19A}"/>
              </a:ext>
            </a:extLst>
          </p:cNvPr>
          <p:cNvSpPr>
            <a:spLocks noGrp="1" noChangeArrowheads="1"/>
          </p:cNvSpPr>
          <p:nvPr>
            <p:ph type="title"/>
          </p:nvPr>
        </p:nvSpPr>
        <p:spPr>
          <a:xfrm>
            <a:off x="599818" y="5234320"/>
            <a:ext cx="6931319" cy="752217"/>
          </a:xfrm>
        </p:spPr>
        <p:txBody>
          <a:bodyPr vert="horz" lIns="91440" tIns="45720" rIns="91440" bIns="45720" rtlCol="0" anchor="b">
            <a:normAutofit/>
          </a:bodyPr>
          <a:lstStyle/>
          <a:p>
            <a:r>
              <a:rPr lang="en-US" altLang="en-US" sz="3600" kern="1200">
                <a:solidFill>
                  <a:schemeClr val="tx1">
                    <a:lumMod val="85000"/>
                    <a:lumOff val="15000"/>
                  </a:schemeClr>
                </a:solidFill>
                <a:latin typeface="+mj-lt"/>
                <a:ea typeface="+mj-ea"/>
                <a:cs typeface="+mj-cs"/>
              </a:rPr>
              <a:t>Trichrome Stain</a:t>
            </a:r>
          </a:p>
        </p:txBody>
      </p:sp>
      <p:pic>
        <p:nvPicPr>
          <p:cNvPr id="29699" name="Picture 7">
            <a:extLst>
              <a:ext uri="{FF2B5EF4-FFF2-40B4-BE49-F238E27FC236}">
                <a16:creationId xmlns:a16="http://schemas.microsoft.com/office/drawing/2014/main" id="{41C64DC3-F20C-5441-B2D9-1DDE6629018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5747" r="1" b="1858"/>
          <a:stretch/>
        </p:blipFill>
        <p:spPr bwMode="auto">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4438B0F-3284-4D8C-917E-820B9B18F1AD}"/>
              </a:ext>
            </a:extLst>
          </p:cNvPr>
          <p:cNvGraphicFramePr/>
          <p:nvPr>
            <p:extLst>
              <p:ext uri="{D42A27DB-BD31-4B8C-83A1-F6EECF244321}">
                <p14:modId xmlns:p14="http://schemas.microsoft.com/office/powerpoint/2010/main" val="354320346"/>
              </p:ext>
            </p:extLst>
          </p:nvPr>
        </p:nvGraphicFramePr>
        <p:xfrm>
          <a:off x="182879" y="-1503680"/>
          <a:ext cx="11743509" cy="7485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1756B0D-2FA9-4B4E-9C1E-009144294C1D}"/>
              </a:ext>
            </a:extLst>
          </p:cNvPr>
          <p:cNvSpPr txBox="1"/>
          <p:nvPr/>
        </p:nvSpPr>
        <p:spPr>
          <a:xfrm>
            <a:off x="0" y="3986242"/>
            <a:ext cx="1439881" cy="1384995"/>
          </a:xfrm>
          <a:prstGeom prst="rect">
            <a:avLst/>
          </a:prstGeom>
          <a:noFill/>
        </p:spPr>
        <p:txBody>
          <a:bodyPr wrap="none">
            <a:spAutoFit/>
          </a:bodyPr>
          <a:lstStyle/>
          <a:p>
            <a:pPr>
              <a:defRPr/>
            </a:pPr>
            <a:r>
              <a:rPr lang="en-US" sz="1200" dirty="0" err="1">
                <a:cs typeface="Arial" panose="020B0604020202020204" pitchFamily="34" charset="0"/>
              </a:rPr>
              <a:t>Entamoeba</a:t>
            </a:r>
            <a:endParaRPr lang="en-US" sz="1200" dirty="0">
              <a:cs typeface="Arial" panose="020B0604020202020204" pitchFamily="34" charset="0"/>
            </a:endParaRPr>
          </a:p>
          <a:p>
            <a:pPr marL="168275" indent="-168275">
              <a:defRPr/>
            </a:pPr>
            <a:r>
              <a:rPr lang="en-US" sz="1200" dirty="0">
                <a:cs typeface="Arial" panose="020B0604020202020204" pitchFamily="34" charset="0"/>
              </a:rPr>
              <a:t>	- </a:t>
            </a:r>
            <a:r>
              <a:rPr lang="en-US" sz="1200" dirty="0" err="1">
                <a:cs typeface="Arial" panose="020B0604020202020204" pitchFamily="34" charset="0"/>
              </a:rPr>
              <a:t>histolytica</a:t>
            </a:r>
            <a:endParaRPr lang="en-US" sz="1200" dirty="0">
              <a:cs typeface="Arial" panose="020B0604020202020204" pitchFamily="34" charset="0"/>
            </a:endParaRPr>
          </a:p>
          <a:p>
            <a:pPr marL="168275" indent="-168275">
              <a:defRPr/>
            </a:pPr>
            <a:r>
              <a:rPr lang="en-US" sz="1200" dirty="0">
                <a:cs typeface="Arial" panose="020B0604020202020204" pitchFamily="34" charset="0"/>
              </a:rPr>
              <a:t>	- </a:t>
            </a:r>
            <a:r>
              <a:rPr lang="en-US" sz="1200" dirty="0" err="1">
                <a:cs typeface="Arial" panose="020B0604020202020204" pitchFamily="34" charset="0"/>
              </a:rPr>
              <a:t>dispar</a:t>
            </a:r>
            <a:endParaRPr lang="en-US" sz="1200" dirty="0">
              <a:cs typeface="Arial" panose="020B0604020202020204" pitchFamily="34" charset="0"/>
            </a:endParaRPr>
          </a:p>
          <a:p>
            <a:pPr marL="168275" indent="-168275">
              <a:defRPr/>
            </a:pPr>
            <a:r>
              <a:rPr lang="en-US" sz="1200" dirty="0">
                <a:cs typeface="Arial" panose="020B0604020202020204" pitchFamily="34" charset="0"/>
              </a:rPr>
              <a:t>	- </a:t>
            </a:r>
            <a:r>
              <a:rPr lang="en-US" sz="1200" dirty="0" err="1">
                <a:cs typeface="Arial" panose="020B0604020202020204" pitchFamily="34" charset="0"/>
              </a:rPr>
              <a:t>hartmanni</a:t>
            </a:r>
            <a:endParaRPr lang="en-US" sz="1200" dirty="0">
              <a:cs typeface="Arial" panose="020B0604020202020204" pitchFamily="34" charset="0"/>
            </a:endParaRPr>
          </a:p>
          <a:p>
            <a:pPr marL="168275" indent="-168275">
              <a:defRPr/>
            </a:pPr>
            <a:r>
              <a:rPr lang="en-US" sz="1200" dirty="0">
                <a:cs typeface="Arial" panose="020B0604020202020204" pitchFamily="34" charset="0"/>
              </a:rPr>
              <a:t>	- coli</a:t>
            </a:r>
          </a:p>
          <a:p>
            <a:pPr>
              <a:defRPr/>
            </a:pPr>
            <a:r>
              <a:rPr lang="en-US" sz="1200" dirty="0" err="1">
                <a:cs typeface="Arial" panose="020B0604020202020204" pitchFamily="34" charset="0"/>
              </a:rPr>
              <a:t>Endolimax</a:t>
            </a:r>
            <a:r>
              <a:rPr lang="en-US" sz="1200" dirty="0">
                <a:cs typeface="Arial" panose="020B0604020202020204" pitchFamily="34" charset="0"/>
              </a:rPr>
              <a:t> nana</a:t>
            </a:r>
          </a:p>
          <a:p>
            <a:pPr>
              <a:defRPr/>
            </a:pPr>
            <a:r>
              <a:rPr lang="en-US" sz="1200" dirty="0" err="1">
                <a:cs typeface="Arial" panose="020B0604020202020204" pitchFamily="34" charset="0"/>
              </a:rPr>
              <a:t>Blastocystis</a:t>
            </a:r>
            <a:r>
              <a:rPr lang="en-US" sz="1200" dirty="0">
                <a:cs typeface="Arial" panose="020B0604020202020204" pitchFamily="34" charset="0"/>
              </a:rPr>
              <a:t> </a:t>
            </a:r>
            <a:r>
              <a:rPr lang="en-US" sz="1200" dirty="0" err="1">
                <a:cs typeface="Arial" panose="020B0604020202020204" pitchFamily="34" charset="0"/>
              </a:rPr>
              <a:t>hominis</a:t>
            </a:r>
            <a:endParaRPr lang="en-US" sz="1200" dirty="0">
              <a:cs typeface="Arial" panose="020B0604020202020204" pitchFamily="34" charset="0"/>
            </a:endParaRPr>
          </a:p>
        </p:txBody>
      </p:sp>
      <p:sp>
        <p:nvSpPr>
          <p:cNvPr id="6" name="TextBox 5">
            <a:extLst>
              <a:ext uri="{FF2B5EF4-FFF2-40B4-BE49-F238E27FC236}">
                <a16:creationId xmlns:a16="http://schemas.microsoft.com/office/drawing/2014/main" id="{A2DDDF6D-1543-4E66-A94E-DCEFFA0B14D8}"/>
              </a:ext>
            </a:extLst>
          </p:cNvPr>
          <p:cNvSpPr txBox="1"/>
          <p:nvPr/>
        </p:nvSpPr>
        <p:spPr>
          <a:xfrm>
            <a:off x="1197877" y="3986242"/>
            <a:ext cx="1518429" cy="646331"/>
          </a:xfrm>
          <a:prstGeom prst="rect">
            <a:avLst/>
          </a:prstGeom>
          <a:noFill/>
        </p:spPr>
        <p:txBody>
          <a:bodyPr wrap="none">
            <a:spAutoFit/>
          </a:bodyPr>
          <a:lstStyle/>
          <a:p>
            <a:pPr>
              <a:defRPr/>
            </a:pPr>
            <a:r>
              <a:rPr lang="en-US" sz="1200" dirty="0" err="1">
                <a:cs typeface="Arial" panose="020B0604020202020204" pitchFamily="34" charset="0"/>
              </a:rPr>
              <a:t>Dientamoeba</a:t>
            </a:r>
            <a:r>
              <a:rPr lang="en-US" sz="1200" dirty="0">
                <a:cs typeface="Arial" panose="020B0604020202020204" pitchFamily="34" charset="0"/>
              </a:rPr>
              <a:t> </a:t>
            </a:r>
            <a:r>
              <a:rPr lang="en-US" sz="1200" dirty="0" err="1">
                <a:cs typeface="Arial" panose="020B0604020202020204" pitchFamily="34" charset="0"/>
              </a:rPr>
              <a:t>fragilis</a:t>
            </a:r>
            <a:endParaRPr lang="en-US" sz="1200" dirty="0">
              <a:cs typeface="Arial" panose="020B0604020202020204" pitchFamily="34" charset="0"/>
            </a:endParaRPr>
          </a:p>
          <a:p>
            <a:pPr>
              <a:defRPr/>
            </a:pPr>
            <a:r>
              <a:rPr lang="en-US" sz="1200" dirty="0">
                <a:cs typeface="Arial" panose="020B0604020202020204" pitchFamily="34" charset="0"/>
              </a:rPr>
              <a:t>Giardia </a:t>
            </a:r>
            <a:r>
              <a:rPr lang="en-US" sz="1200" dirty="0" err="1">
                <a:cs typeface="Arial" panose="020B0604020202020204" pitchFamily="34" charset="0"/>
              </a:rPr>
              <a:t>lamblia</a:t>
            </a:r>
            <a:endParaRPr lang="en-US" sz="1200" dirty="0">
              <a:cs typeface="Arial" panose="020B0604020202020204" pitchFamily="34" charset="0"/>
            </a:endParaRPr>
          </a:p>
          <a:p>
            <a:pPr>
              <a:defRPr/>
            </a:pPr>
            <a:r>
              <a:rPr lang="en-US" sz="1200" dirty="0" err="1">
                <a:cs typeface="Arial" panose="020B0604020202020204" pitchFamily="34" charset="0"/>
              </a:rPr>
              <a:t>Trichomonas</a:t>
            </a:r>
            <a:r>
              <a:rPr lang="en-US" sz="1200" dirty="0">
                <a:cs typeface="Arial" panose="020B0604020202020204" pitchFamily="34" charset="0"/>
              </a:rPr>
              <a:t> </a:t>
            </a:r>
            <a:r>
              <a:rPr lang="en-US" sz="1200" dirty="0" err="1">
                <a:cs typeface="Arial" panose="020B0604020202020204" pitchFamily="34" charset="0"/>
              </a:rPr>
              <a:t>hominis</a:t>
            </a:r>
            <a:endParaRPr lang="en-US" sz="1200" dirty="0">
              <a:cs typeface="Arial" panose="020B0604020202020204" pitchFamily="34" charset="0"/>
            </a:endParaRPr>
          </a:p>
        </p:txBody>
      </p:sp>
      <p:sp>
        <p:nvSpPr>
          <p:cNvPr id="7" name="TextBox 6">
            <a:extLst>
              <a:ext uri="{FF2B5EF4-FFF2-40B4-BE49-F238E27FC236}">
                <a16:creationId xmlns:a16="http://schemas.microsoft.com/office/drawing/2014/main" id="{76E1F766-8333-4063-B7A9-993058DB59EF}"/>
              </a:ext>
            </a:extLst>
          </p:cNvPr>
          <p:cNvSpPr txBox="1"/>
          <p:nvPr/>
        </p:nvSpPr>
        <p:spPr>
          <a:xfrm>
            <a:off x="2670139" y="3986242"/>
            <a:ext cx="1187056" cy="276999"/>
          </a:xfrm>
          <a:prstGeom prst="rect">
            <a:avLst/>
          </a:prstGeom>
          <a:noFill/>
        </p:spPr>
        <p:txBody>
          <a:bodyPr wrap="none">
            <a:spAutoFit/>
          </a:bodyPr>
          <a:lstStyle/>
          <a:p>
            <a:pPr>
              <a:defRPr/>
            </a:pPr>
            <a:r>
              <a:rPr lang="en-US" sz="1200" dirty="0" err="1">
                <a:cs typeface="Arial" panose="020B0604020202020204" pitchFamily="34" charset="0"/>
              </a:rPr>
              <a:t>Balantidium</a:t>
            </a:r>
            <a:r>
              <a:rPr lang="en-US" sz="1200" dirty="0">
                <a:cs typeface="Arial" panose="020B0604020202020204" pitchFamily="34" charset="0"/>
              </a:rPr>
              <a:t> coli</a:t>
            </a:r>
          </a:p>
        </p:txBody>
      </p:sp>
      <p:sp>
        <p:nvSpPr>
          <p:cNvPr id="8" name="TextBox 7">
            <a:extLst>
              <a:ext uri="{FF2B5EF4-FFF2-40B4-BE49-F238E27FC236}">
                <a16:creationId xmlns:a16="http://schemas.microsoft.com/office/drawing/2014/main" id="{E321FD15-C164-40E9-B54A-F7FDFEA20F9B}"/>
              </a:ext>
            </a:extLst>
          </p:cNvPr>
          <p:cNvSpPr txBox="1"/>
          <p:nvPr/>
        </p:nvSpPr>
        <p:spPr>
          <a:xfrm>
            <a:off x="3864455" y="3986242"/>
            <a:ext cx="1230017" cy="646331"/>
          </a:xfrm>
          <a:prstGeom prst="rect">
            <a:avLst/>
          </a:prstGeom>
          <a:noFill/>
        </p:spPr>
        <p:txBody>
          <a:bodyPr wrap="none">
            <a:spAutoFit/>
          </a:bodyPr>
          <a:lstStyle/>
          <a:p>
            <a:pPr>
              <a:defRPr/>
            </a:pPr>
            <a:r>
              <a:rPr lang="en-US" sz="1200" dirty="0">
                <a:cs typeface="Arial" panose="020B0604020202020204" pitchFamily="34" charset="0"/>
              </a:rPr>
              <a:t>Cryptosporidium</a:t>
            </a:r>
          </a:p>
          <a:p>
            <a:pPr>
              <a:defRPr/>
            </a:pPr>
            <a:r>
              <a:rPr lang="en-US" sz="1200" dirty="0" err="1">
                <a:cs typeface="Arial" panose="020B0604020202020204" pitchFamily="34" charset="0"/>
              </a:rPr>
              <a:t>Cyclospora</a:t>
            </a:r>
            <a:endParaRPr lang="en-US" sz="1200" dirty="0">
              <a:cs typeface="Arial" panose="020B0604020202020204" pitchFamily="34" charset="0"/>
            </a:endParaRPr>
          </a:p>
          <a:p>
            <a:pPr>
              <a:defRPr/>
            </a:pPr>
            <a:r>
              <a:rPr lang="en-US" sz="1200" dirty="0" err="1">
                <a:cs typeface="Arial" panose="020B0604020202020204" pitchFamily="34" charset="0"/>
              </a:rPr>
              <a:t>Isospora</a:t>
            </a:r>
            <a:r>
              <a:rPr lang="en-US" sz="1200" dirty="0">
                <a:cs typeface="Arial" panose="020B0604020202020204" pitchFamily="34" charset="0"/>
              </a:rPr>
              <a:t> belli</a:t>
            </a:r>
          </a:p>
        </p:txBody>
      </p:sp>
      <p:sp>
        <p:nvSpPr>
          <p:cNvPr id="9" name="TextBox 8">
            <a:extLst>
              <a:ext uri="{FF2B5EF4-FFF2-40B4-BE49-F238E27FC236}">
                <a16:creationId xmlns:a16="http://schemas.microsoft.com/office/drawing/2014/main" id="{A3E8AD5C-B10C-4767-83AA-6C26BCE8B7BE}"/>
              </a:ext>
            </a:extLst>
          </p:cNvPr>
          <p:cNvSpPr txBox="1"/>
          <p:nvPr/>
        </p:nvSpPr>
        <p:spPr>
          <a:xfrm>
            <a:off x="4265376" y="5442173"/>
            <a:ext cx="1702967" cy="1200329"/>
          </a:xfrm>
          <a:prstGeom prst="rect">
            <a:avLst/>
          </a:prstGeom>
          <a:noFill/>
        </p:spPr>
        <p:txBody>
          <a:bodyPr wrap="none">
            <a:spAutoFit/>
          </a:bodyPr>
          <a:lstStyle/>
          <a:p>
            <a:pPr>
              <a:defRPr/>
            </a:pPr>
            <a:r>
              <a:rPr lang="en-US" sz="1200" dirty="0" err="1">
                <a:cs typeface="Arial" panose="020B0604020202020204" pitchFamily="34" charset="0"/>
              </a:rPr>
              <a:t>Trichurs</a:t>
            </a:r>
            <a:r>
              <a:rPr lang="en-US" sz="1200" dirty="0">
                <a:cs typeface="Arial" panose="020B0604020202020204" pitchFamily="34" charset="0"/>
              </a:rPr>
              <a:t> </a:t>
            </a:r>
            <a:r>
              <a:rPr lang="en-US" sz="1200" dirty="0" err="1">
                <a:cs typeface="Arial" panose="020B0604020202020204" pitchFamily="34" charset="0"/>
              </a:rPr>
              <a:t>trichiura</a:t>
            </a:r>
            <a:endParaRPr lang="en-US" sz="1200" dirty="0">
              <a:cs typeface="Arial" panose="020B0604020202020204" pitchFamily="34" charset="0"/>
            </a:endParaRPr>
          </a:p>
          <a:p>
            <a:pPr>
              <a:defRPr/>
            </a:pPr>
            <a:r>
              <a:rPr lang="en-US" sz="1200" dirty="0">
                <a:cs typeface="Arial" panose="020B0604020202020204" pitchFamily="34" charset="0"/>
              </a:rPr>
              <a:t>Enterobius vermicularis</a:t>
            </a:r>
          </a:p>
          <a:p>
            <a:pPr>
              <a:defRPr/>
            </a:pPr>
            <a:r>
              <a:rPr lang="en-US" sz="1200" dirty="0" err="1">
                <a:cs typeface="Arial" panose="020B0604020202020204" pitchFamily="34" charset="0"/>
              </a:rPr>
              <a:t>Necator</a:t>
            </a:r>
            <a:r>
              <a:rPr lang="en-US" sz="1200" dirty="0">
                <a:cs typeface="Arial" panose="020B0604020202020204" pitchFamily="34" charset="0"/>
              </a:rPr>
              <a:t> </a:t>
            </a:r>
            <a:r>
              <a:rPr lang="en-US" sz="1200" dirty="0" err="1">
                <a:cs typeface="Arial" panose="020B0604020202020204" pitchFamily="34" charset="0"/>
              </a:rPr>
              <a:t>americanus</a:t>
            </a:r>
            <a:endParaRPr lang="en-US" sz="1200" dirty="0">
              <a:cs typeface="Arial" panose="020B0604020202020204" pitchFamily="34" charset="0"/>
            </a:endParaRPr>
          </a:p>
          <a:p>
            <a:pPr>
              <a:defRPr/>
            </a:pPr>
            <a:r>
              <a:rPr lang="en-US" sz="1200" dirty="0" err="1">
                <a:cs typeface="Arial" panose="020B0604020202020204" pitchFamily="34" charset="0"/>
              </a:rPr>
              <a:t>Ancylostoma</a:t>
            </a:r>
            <a:r>
              <a:rPr lang="en-US" sz="1200" dirty="0">
                <a:cs typeface="Arial" panose="020B0604020202020204" pitchFamily="34" charset="0"/>
              </a:rPr>
              <a:t> duodenale</a:t>
            </a:r>
          </a:p>
          <a:p>
            <a:pPr>
              <a:defRPr/>
            </a:pPr>
            <a:r>
              <a:rPr lang="en-US" sz="1200" dirty="0" err="1">
                <a:cs typeface="Arial" panose="020B0604020202020204" pitchFamily="34" charset="0"/>
              </a:rPr>
              <a:t>Strongyloides</a:t>
            </a:r>
            <a:r>
              <a:rPr lang="en-US" sz="1200" dirty="0">
                <a:cs typeface="Arial" panose="020B0604020202020204" pitchFamily="34" charset="0"/>
              </a:rPr>
              <a:t> </a:t>
            </a:r>
            <a:r>
              <a:rPr lang="en-US" sz="1200" dirty="0" err="1">
                <a:cs typeface="Arial" panose="020B0604020202020204" pitchFamily="34" charset="0"/>
              </a:rPr>
              <a:t>stercoralis</a:t>
            </a:r>
            <a:endParaRPr lang="en-US" sz="1200" dirty="0">
              <a:cs typeface="Arial" panose="020B0604020202020204" pitchFamily="34" charset="0"/>
            </a:endParaRPr>
          </a:p>
          <a:p>
            <a:pPr>
              <a:defRPr/>
            </a:pPr>
            <a:r>
              <a:rPr lang="en-US" sz="1200" dirty="0" err="1">
                <a:cs typeface="Arial" panose="020B0604020202020204" pitchFamily="34" charset="0"/>
              </a:rPr>
              <a:t>Ascaris</a:t>
            </a:r>
            <a:r>
              <a:rPr lang="en-US" sz="1200" dirty="0">
                <a:cs typeface="Arial" panose="020B0604020202020204" pitchFamily="34" charset="0"/>
              </a:rPr>
              <a:t> </a:t>
            </a:r>
            <a:r>
              <a:rPr lang="en-US" sz="1200" dirty="0" err="1">
                <a:cs typeface="Arial" panose="020B0604020202020204" pitchFamily="34" charset="0"/>
              </a:rPr>
              <a:t>lumbricodes</a:t>
            </a:r>
            <a:endParaRPr lang="en-US" sz="1200" dirty="0">
              <a:cs typeface="Arial" panose="020B0604020202020204" pitchFamily="34" charset="0"/>
            </a:endParaRPr>
          </a:p>
        </p:txBody>
      </p:sp>
      <p:sp>
        <p:nvSpPr>
          <p:cNvPr id="10" name="TextBox 9">
            <a:extLst>
              <a:ext uri="{FF2B5EF4-FFF2-40B4-BE49-F238E27FC236}">
                <a16:creationId xmlns:a16="http://schemas.microsoft.com/office/drawing/2014/main" id="{3439EF3F-5AFE-4C15-9851-732B2D9DCF6F}"/>
              </a:ext>
            </a:extLst>
          </p:cNvPr>
          <p:cNvSpPr txBox="1"/>
          <p:nvPr/>
        </p:nvSpPr>
        <p:spPr>
          <a:xfrm>
            <a:off x="5871658" y="5442173"/>
            <a:ext cx="1675972" cy="830997"/>
          </a:xfrm>
          <a:prstGeom prst="rect">
            <a:avLst/>
          </a:prstGeom>
          <a:noFill/>
        </p:spPr>
        <p:txBody>
          <a:bodyPr wrap="none">
            <a:spAutoFit/>
          </a:bodyPr>
          <a:lstStyle/>
          <a:p>
            <a:pPr>
              <a:defRPr/>
            </a:pPr>
            <a:r>
              <a:rPr lang="en-US" sz="1200" dirty="0" err="1">
                <a:cs typeface="Arial" panose="020B0604020202020204" pitchFamily="34" charset="0"/>
              </a:rPr>
              <a:t>Diphyllobothrium</a:t>
            </a:r>
            <a:r>
              <a:rPr lang="en-US" sz="1200" dirty="0">
                <a:cs typeface="Arial" panose="020B0604020202020204" pitchFamily="34" charset="0"/>
              </a:rPr>
              <a:t> </a:t>
            </a:r>
            <a:r>
              <a:rPr lang="en-US" sz="1200" dirty="0" err="1">
                <a:cs typeface="Arial" panose="020B0604020202020204" pitchFamily="34" charset="0"/>
              </a:rPr>
              <a:t>latum</a:t>
            </a:r>
            <a:endParaRPr lang="en-US" sz="1200" dirty="0">
              <a:cs typeface="Arial" panose="020B0604020202020204" pitchFamily="34" charset="0"/>
            </a:endParaRPr>
          </a:p>
          <a:p>
            <a:pPr>
              <a:defRPr/>
            </a:pPr>
            <a:r>
              <a:rPr lang="en-US" sz="1200" dirty="0" err="1">
                <a:cs typeface="Arial" panose="020B0604020202020204" pitchFamily="34" charset="0"/>
              </a:rPr>
              <a:t>Hymenolopsis</a:t>
            </a:r>
            <a:r>
              <a:rPr lang="en-US" sz="1200" dirty="0">
                <a:cs typeface="Arial" panose="020B0604020202020204" pitchFamily="34" charset="0"/>
              </a:rPr>
              <a:t> nana</a:t>
            </a:r>
          </a:p>
          <a:p>
            <a:pPr>
              <a:defRPr/>
            </a:pPr>
            <a:r>
              <a:rPr lang="en-US" sz="1200" dirty="0" err="1">
                <a:cs typeface="Arial" panose="020B0604020202020204" pitchFamily="34" charset="0"/>
              </a:rPr>
              <a:t>Taenia</a:t>
            </a:r>
            <a:r>
              <a:rPr lang="en-US" sz="1200" dirty="0">
                <a:cs typeface="Arial" panose="020B0604020202020204" pitchFamily="34" charset="0"/>
              </a:rPr>
              <a:t> </a:t>
            </a:r>
            <a:r>
              <a:rPr lang="en-US" sz="1200" dirty="0" err="1">
                <a:cs typeface="Arial" panose="020B0604020202020204" pitchFamily="34" charset="0"/>
              </a:rPr>
              <a:t>saginata</a:t>
            </a:r>
            <a:endParaRPr lang="en-US" sz="1200" dirty="0">
              <a:cs typeface="Arial" panose="020B0604020202020204" pitchFamily="34" charset="0"/>
            </a:endParaRPr>
          </a:p>
          <a:p>
            <a:pPr>
              <a:defRPr/>
            </a:pPr>
            <a:r>
              <a:rPr lang="en-US" sz="1200" dirty="0" err="1">
                <a:cs typeface="Arial" panose="020B0604020202020204" pitchFamily="34" charset="0"/>
              </a:rPr>
              <a:t>Taenia</a:t>
            </a:r>
            <a:r>
              <a:rPr lang="en-US" sz="1200" dirty="0">
                <a:cs typeface="Arial" panose="020B0604020202020204" pitchFamily="34" charset="0"/>
              </a:rPr>
              <a:t> </a:t>
            </a:r>
            <a:r>
              <a:rPr lang="en-US" sz="1200" dirty="0" err="1">
                <a:cs typeface="Arial" panose="020B0604020202020204" pitchFamily="34" charset="0"/>
              </a:rPr>
              <a:t>solium</a:t>
            </a:r>
            <a:endParaRPr lang="en-US" sz="1200" dirty="0">
              <a:cs typeface="Arial" panose="020B0604020202020204" pitchFamily="34" charset="0"/>
            </a:endParaRPr>
          </a:p>
        </p:txBody>
      </p:sp>
      <p:sp>
        <p:nvSpPr>
          <p:cNvPr id="11" name="TextBox 10">
            <a:extLst>
              <a:ext uri="{FF2B5EF4-FFF2-40B4-BE49-F238E27FC236}">
                <a16:creationId xmlns:a16="http://schemas.microsoft.com/office/drawing/2014/main" id="{E45A44E6-28F7-4534-8E04-972746ED2723}"/>
              </a:ext>
            </a:extLst>
          </p:cNvPr>
          <p:cNvSpPr txBox="1"/>
          <p:nvPr/>
        </p:nvSpPr>
        <p:spPr>
          <a:xfrm>
            <a:off x="7418381" y="5442173"/>
            <a:ext cx="1813638" cy="1384995"/>
          </a:xfrm>
          <a:prstGeom prst="rect">
            <a:avLst/>
          </a:prstGeom>
          <a:noFill/>
        </p:spPr>
        <p:txBody>
          <a:bodyPr wrap="none">
            <a:spAutoFit/>
          </a:bodyPr>
          <a:lstStyle/>
          <a:p>
            <a:pPr>
              <a:defRPr/>
            </a:pPr>
            <a:r>
              <a:rPr lang="en-US" sz="1200" dirty="0" err="1">
                <a:cs typeface="Arial" panose="020B0604020202020204" pitchFamily="34" charset="0"/>
              </a:rPr>
              <a:t>Fasciolopsis</a:t>
            </a:r>
            <a:r>
              <a:rPr lang="en-US" sz="1200" dirty="0">
                <a:cs typeface="Arial" panose="020B0604020202020204" pitchFamily="34" charset="0"/>
              </a:rPr>
              <a:t> </a:t>
            </a:r>
            <a:r>
              <a:rPr lang="en-US" sz="1200" dirty="0" err="1">
                <a:cs typeface="Arial" panose="020B0604020202020204" pitchFamily="34" charset="0"/>
              </a:rPr>
              <a:t>buski</a:t>
            </a:r>
            <a:endParaRPr lang="en-US" sz="1200" dirty="0">
              <a:cs typeface="Arial" panose="020B0604020202020204" pitchFamily="34" charset="0"/>
            </a:endParaRPr>
          </a:p>
          <a:p>
            <a:pPr>
              <a:defRPr/>
            </a:pPr>
            <a:r>
              <a:rPr lang="en-US" sz="1200" dirty="0" err="1">
                <a:cs typeface="Arial" panose="020B0604020202020204" pitchFamily="34" charset="0"/>
              </a:rPr>
              <a:t>Fasciola</a:t>
            </a:r>
            <a:r>
              <a:rPr lang="en-US" sz="1200" dirty="0">
                <a:cs typeface="Arial" panose="020B0604020202020204" pitchFamily="34" charset="0"/>
              </a:rPr>
              <a:t> hepatica</a:t>
            </a:r>
          </a:p>
          <a:p>
            <a:pPr>
              <a:defRPr/>
            </a:pPr>
            <a:r>
              <a:rPr lang="en-US" sz="1200" dirty="0" err="1">
                <a:cs typeface="Arial" panose="020B0604020202020204" pitchFamily="34" charset="0"/>
              </a:rPr>
              <a:t>Clonorchis</a:t>
            </a:r>
            <a:r>
              <a:rPr lang="en-US" sz="1200" dirty="0">
                <a:cs typeface="Arial" panose="020B0604020202020204" pitchFamily="34" charset="0"/>
              </a:rPr>
              <a:t> </a:t>
            </a:r>
            <a:r>
              <a:rPr lang="en-US" sz="1200" dirty="0" err="1">
                <a:cs typeface="Arial" panose="020B0604020202020204" pitchFamily="34" charset="0"/>
              </a:rPr>
              <a:t>sinensis</a:t>
            </a:r>
            <a:endParaRPr lang="en-US" sz="1200" dirty="0">
              <a:cs typeface="Arial" panose="020B0604020202020204" pitchFamily="34" charset="0"/>
            </a:endParaRPr>
          </a:p>
          <a:p>
            <a:pPr>
              <a:defRPr/>
            </a:pPr>
            <a:r>
              <a:rPr lang="en-US" sz="1200" dirty="0" err="1">
                <a:cs typeface="Arial" panose="020B0604020202020204" pitchFamily="34" charset="0"/>
              </a:rPr>
              <a:t>Paragonimus</a:t>
            </a:r>
            <a:r>
              <a:rPr lang="en-US" sz="1200" dirty="0">
                <a:cs typeface="Arial" panose="020B0604020202020204" pitchFamily="34" charset="0"/>
              </a:rPr>
              <a:t> </a:t>
            </a:r>
            <a:r>
              <a:rPr lang="en-US" sz="1200" dirty="0" err="1">
                <a:cs typeface="Arial" panose="020B0604020202020204" pitchFamily="34" charset="0"/>
              </a:rPr>
              <a:t>westermani</a:t>
            </a:r>
            <a:endParaRPr lang="en-US" sz="1200" dirty="0">
              <a:cs typeface="Arial" panose="020B0604020202020204" pitchFamily="34" charset="0"/>
            </a:endParaRPr>
          </a:p>
          <a:p>
            <a:pPr>
              <a:defRPr/>
            </a:pPr>
            <a:r>
              <a:rPr lang="en-US" sz="1200" dirty="0" err="1">
                <a:cs typeface="Arial" panose="020B0604020202020204" pitchFamily="34" charset="0"/>
              </a:rPr>
              <a:t>Shistosoma</a:t>
            </a:r>
            <a:r>
              <a:rPr lang="en-US" sz="1200" dirty="0">
                <a:cs typeface="Arial" panose="020B0604020202020204" pitchFamily="34" charset="0"/>
              </a:rPr>
              <a:t> </a:t>
            </a:r>
            <a:r>
              <a:rPr lang="en-US" sz="1200" dirty="0" err="1">
                <a:cs typeface="Arial" panose="020B0604020202020204" pitchFamily="34" charset="0"/>
              </a:rPr>
              <a:t>mansoni</a:t>
            </a:r>
            <a:endParaRPr lang="en-US" sz="1200" dirty="0">
              <a:cs typeface="Arial" panose="020B0604020202020204" pitchFamily="34" charset="0"/>
            </a:endParaRPr>
          </a:p>
          <a:p>
            <a:pPr>
              <a:defRPr/>
            </a:pPr>
            <a:r>
              <a:rPr lang="en-US" sz="1200" dirty="0" err="1">
                <a:cs typeface="Arial" panose="020B0604020202020204" pitchFamily="34" charset="0"/>
              </a:rPr>
              <a:t>Shistosoma</a:t>
            </a:r>
            <a:r>
              <a:rPr lang="en-US" sz="1200" dirty="0">
                <a:cs typeface="Arial" panose="020B0604020202020204" pitchFamily="34" charset="0"/>
              </a:rPr>
              <a:t> japonicum</a:t>
            </a:r>
          </a:p>
          <a:p>
            <a:pPr>
              <a:defRPr/>
            </a:pPr>
            <a:r>
              <a:rPr lang="en-US" sz="1200" dirty="0" err="1">
                <a:cs typeface="Arial" panose="020B0604020202020204" pitchFamily="34" charset="0"/>
              </a:rPr>
              <a:t>Shistosoma</a:t>
            </a:r>
            <a:r>
              <a:rPr lang="en-US" sz="1200" dirty="0">
                <a:cs typeface="Arial" panose="020B0604020202020204" pitchFamily="34" charset="0"/>
              </a:rPr>
              <a:t> haematobium</a:t>
            </a:r>
          </a:p>
        </p:txBody>
      </p:sp>
      <p:sp>
        <p:nvSpPr>
          <p:cNvPr id="12" name="TextBox 11">
            <a:extLst>
              <a:ext uri="{FF2B5EF4-FFF2-40B4-BE49-F238E27FC236}">
                <a16:creationId xmlns:a16="http://schemas.microsoft.com/office/drawing/2014/main" id="{94639A2D-5781-4680-ADCE-3ACF8E1F71B3}"/>
              </a:ext>
            </a:extLst>
          </p:cNvPr>
          <p:cNvSpPr txBox="1"/>
          <p:nvPr/>
        </p:nvSpPr>
        <p:spPr>
          <a:xfrm>
            <a:off x="10572431" y="3012683"/>
            <a:ext cx="1554656" cy="2492990"/>
          </a:xfrm>
          <a:prstGeom prst="rect">
            <a:avLst/>
          </a:prstGeom>
          <a:noFill/>
        </p:spPr>
        <p:txBody>
          <a:bodyPr wrap="none">
            <a:spAutoFit/>
          </a:bodyPr>
          <a:lstStyle/>
          <a:p>
            <a:pPr>
              <a:defRPr/>
            </a:pPr>
            <a:r>
              <a:rPr lang="en-US" sz="1200" dirty="0">
                <a:cs typeface="Arial" panose="020B0604020202020204" pitchFamily="34" charset="0"/>
              </a:rPr>
              <a:t>Toxoplasma </a:t>
            </a:r>
            <a:r>
              <a:rPr lang="en-US" sz="1200" dirty="0" err="1">
                <a:cs typeface="Arial" panose="020B0604020202020204" pitchFamily="34" charset="0"/>
              </a:rPr>
              <a:t>gondii</a:t>
            </a:r>
            <a:endParaRPr lang="en-US" sz="1200" dirty="0">
              <a:cs typeface="Arial" panose="020B0604020202020204" pitchFamily="34" charset="0"/>
            </a:endParaRPr>
          </a:p>
          <a:p>
            <a:pPr>
              <a:defRPr/>
            </a:pPr>
            <a:r>
              <a:rPr lang="en-US" sz="1200" dirty="0" err="1">
                <a:cs typeface="Arial" panose="020B0604020202020204" pitchFamily="34" charset="0"/>
              </a:rPr>
              <a:t>Leishmania</a:t>
            </a:r>
            <a:endParaRPr lang="en-US" sz="1200" dirty="0">
              <a:cs typeface="Arial" panose="020B0604020202020204" pitchFamily="34" charset="0"/>
            </a:endParaRPr>
          </a:p>
          <a:p>
            <a:pPr>
              <a:defRPr/>
            </a:pPr>
            <a:r>
              <a:rPr lang="en-US" sz="1200" dirty="0" err="1">
                <a:cs typeface="Arial" panose="020B0604020202020204" pitchFamily="34" charset="0"/>
              </a:rPr>
              <a:t>Acanthamoeba</a:t>
            </a:r>
            <a:endParaRPr lang="en-US" sz="1200" dirty="0">
              <a:cs typeface="Arial" panose="020B0604020202020204" pitchFamily="34" charset="0"/>
            </a:endParaRPr>
          </a:p>
          <a:p>
            <a:pPr>
              <a:defRPr/>
            </a:pPr>
            <a:r>
              <a:rPr lang="en-US" sz="1200" dirty="0" err="1">
                <a:cs typeface="Arial" panose="020B0604020202020204" pitchFamily="34" charset="0"/>
              </a:rPr>
              <a:t>Naegleria</a:t>
            </a:r>
            <a:r>
              <a:rPr lang="en-US" sz="1200" dirty="0">
                <a:cs typeface="Arial" panose="020B0604020202020204" pitchFamily="34" charset="0"/>
              </a:rPr>
              <a:t> </a:t>
            </a:r>
            <a:r>
              <a:rPr lang="en-US" sz="1200" dirty="0" err="1">
                <a:cs typeface="Arial" panose="020B0604020202020204" pitchFamily="34" charset="0"/>
              </a:rPr>
              <a:t>fowleri</a:t>
            </a:r>
            <a:endParaRPr lang="en-US" sz="1200" dirty="0">
              <a:cs typeface="Arial" panose="020B0604020202020204" pitchFamily="34" charset="0"/>
            </a:endParaRPr>
          </a:p>
          <a:p>
            <a:pPr>
              <a:defRPr/>
            </a:pPr>
            <a:r>
              <a:rPr lang="en-US" sz="1200" dirty="0" err="1">
                <a:cs typeface="Arial" panose="020B0604020202020204" pitchFamily="34" charset="0"/>
              </a:rPr>
              <a:t>Babesia</a:t>
            </a:r>
            <a:endParaRPr lang="en-US" sz="1200" dirty="0">
              <a:cs typeface="Arial" panose="020B0604020202020204" pitchFamily="34" charset="0"/>
            </a:endParaRPr>
          </a:p>
          <a:p>
            <a:pPr>
              <a:defRPr/>
            </a:pPr>
            <a:r>
              <a:rPr lang="en-US" sz="1200" dirty="0" err="1">
                <a:cs typeface="Arial" panose="020B0604020202020204" pitchFamily="34" charset="0"/>
              </a:rPr>
              <a:t>Trypanosoma</a:t>
            </a:r>
            <a:endParaRPr lang="en-US" sz="1200" dirty="0">
              <a:cs typeface="Arial" panose="020B0604020202020204" pitchFamily="34" charset="0"/>
            </a:endParaRPr>
          </a:p>
          <a:p>
            <a:pPr>
              <a:defRPr/>
            </a:pPr>
            <a:r>
              <a:rPr lang="en-US" sz="1200" dirty="0" err="1">
                <a:cs typeface="Arial" panose="020B0604020202020204" pitchFamily="34" charset="0"/>
              </a:rPr>
              <a:t>Trichomonas</a:t>
            </a:r>
            <a:r>
              <a:rPr lang="en-US" sz="1200" dirty="0">
                <a:cs typeface="Arial" panose="020B0604020202020204" pitchFamily="34" charset="0"/>
              </a:rPr>
              <a:t> </a:t>
            </a:r>
            <a:r>
              <a:rPr lang="en-US" sz="1200" dirty="0" err="1">
                <a:cs typeface="Arial" panose="020B0604020202020204" pitchFamily="34" charset="0"/>
              </a:rPr>
              <a:t>vaginalis</a:t>
            </a:r>
            <a:endParaRPr lang="en-US" sz="1200" dirty="0">
              <a:cs typeface="Arial" panose="020B0604020202020204" pitchFamily="34" charset="0"/>
            </a:endParaRPr>
          </a:p>
          <a:p>
            <a:pPr>
              <a:defRPr/>
            </a:pPr>
            <a:endParaRPr lang="en-US" sz="1200" dirty="0">
              <a:cs typeface="Arial" panose="020B0604020202020204" pitchFamily="34" charset="0"/>
            </a:endParaRPr>
          </a:p>
          <a:p>
            <a:pPr>
              <a:defRPr/>
            </a:pPr>
            <a:r>
              <a:rPr lang="en-US" sz="1200" dirty="0">
                <a:cs typeface="Arial" panose="020B0604020202020204" pitchFamily="34" charset="0"/>
              </a:rPr>
              <a:t>Plasmodium species</a:t>
            </a:r>
          </a:p>
          <a:p>
            <a:pPr>
              <a:defRPr/>
            </a:pPr>
            <a:r>
              <a:rPr lang="en-US" sz="1200" dirty="0">
                <a:cs typeface="Arial" panose="020B0604020202020204" pitchFamily="34" charset="0"/>
              </a:rPr>
              <a:t>     - falciparum</a:t>
            </a:r>
          </a:p>
          <a:p>
            <a:pPr>
              <a:defRPr/>
            </a:pPr>
            <a:r>
              <a:rPr lang="en-US" sz="1200" dirty="0">
                <a:cs typeface="Arial" panose="020B0604020202020204" pitchFamily="34" charset="0"/>
              </a:rPr>
              <a:t>     - </a:t>
            </a:r>
            <a:r>
              <a:rPr lang="en-US" sz="1200" dirty="0" err="1">
                <a:cs typeface="Arial" panose="020B0604020202020204" pitchFamily="34" charset="0"/>
              </a:rPr>
              <a:t>malariae</a:t>
            </a:r>
            <a:endParaRPr lang="en-US" sz="1200" dirty="0">
              <a:cs typeface="Arial" panose="020B0604020202020204" pitchFamily="34" charset="0"/>
            </a:endParaRPr>
          </a:p>
          <a:p>
            <a:pPr>
              <a:defRPr/>
            </a:pPr>
            <a:r>
              <a:rPr lang="en-US" sz="1200" dirty="0">
                <a:cs typeface="Arial" panose="020B0604020202020204" pitchFamily="34" charset="0"/>
              </a:rPr>
              <a:t>     - </a:t>
            </a:r>
            <a:r>
              <a:rPr lang="en-US" sz="1200" dirty="0" err="1">
                <a:cs typeface="Arial" panose="020B0604020202020204" pitchFamily="34" charset="0"/>
              </a:rPr>
              <a:t>vivax</a:t>
            </a:r>
            <a:endParaRPr lang="en-US" sz="1200" dirty="0">
              <a:cs typeface="Arial" panose="020B0604020202020204" pitchFamily="34" charset="0"/>
            </a:endParaRPr>
          </a:p>
          <a:p>
            <a:pPr>
              <a:defRPr/>
            </a:pPr>
            <a:r>
              <a:rPr lang="en-US" sz="1200" dirty="0">
                <a:cs typeface="Arial" panose="020B0604020202020204" pitchFamily="34" charset="0"/>
              </a:rPr>
              <a:t>     - </a:t>
            </a:r>
            <a:r>
              <a:rPr lang="en-US" sz="1200" dirty="0" err="1">
                <a:cs typeface="Arial" panose="020B0604020202020204" pitchFamily="34" charset="0"/>
              </a:rPr>
              <a:t>ovale</a:t>
            </a:r>
            <a:endParaRPr lang="en-US" sz="1200" dirty="0">
              <a:cs typeface="Arial" panose="020B0604020202020204" pitchFamily="34" charset="0"/>
            </a:endParaRPr>
          </a:p>
        </p:txBody>
      </p:sp>
      <p:sp>
        <p:nvSpPr>
          <p:cNvPr id="13" name="TextBox 12">
            <a:extLst>
              <a:ext uri="{FF2B5EF4-FFF2-40B4-BE49-F238E27FC236}">
                <a16:creationId xmlns:a16="http://schemas.microsoft.com/office/drawing/2014/main" id="{613EF67A-BF94-41C4-85DE-5FACB7799627}"/>
              </a:ext>
            </a:extLst>
          </p:cNvPr>
          <p:cNvSpPr txBox="1"/>
          <p:nvPr/>
        </p:nvSpPr>
        <p:spPr>
          <a:xfrm>
            <a:off x="8970652" y="3887901"/>
            <a:ext cx="1696362" cy="1384995"/>
          </a:xfrm>
          <a:prstGeom prst="rect">
            <a:avLst/>
          </a:prstGeom>
          <a:noFill/>
        </p:spPr>
        <p:txBody>
          <a:bodyPr wrap="none">
            <a:spAutoFit/>
          </a:bodyPr>
          <a:lstStyle/>
          <a:p>
            <a:pPr>
              <a:defRPr/>
            </a:pPr>
            <a:r>
              <a:rPr lang="en-US" sz="1200" dirty="0" err="1">
                <a:cs typeface="Arial" panose="020B0604020202020204" pitchFamily="34" charset="0"/>
              </a:rPr>
              <a:t>Trichenella</a:t>
            </a:r>
            <a:r>
              <a:rPr lang="en-US" sz="1200" dirty="0">
                <a:cs typeface="Arial" panose="020B0604020202020204" pitchFamily="34" charset="0"/>
              </a:rPr>
              <a:t> </a:t>
            </a:r>
            <a:r>
              <a:rPr lang="en-US" sz="1200" dirty="0" err="1">
                <a:cs typeface="Arial" panose="020B0604020202020204" pitchFamily="34" charset="0"/>
              </a:rPr>
              <a:t>spiralis</a:t>
            </a:r>
            <a:endParaRPr lang="en-US" sz="1200" dirty="0">
              <a:cs typeface="Arial" panose="020B0604020202020204" pitchFamily="34" charset="0"/>
            </a:endParaRPr>
          </a:p>
          <a:p>
            <a:pPr>
              <a:defRPr/>
            </a:pPr>
            <a:r>
              <a:rPr lang="en-US" sz="1200" dirty="0" err="1">
                <a:cs typeface="Arial" panose="020B0604020202020204" pitchFamily="34" charset="0"/>
              </a:rPr>
              <a:t>Dracunculus</a:t>
            </a:r>
            <a:r>
              <a:rPr lang="en-US" sz="1200" dirty="0">
                <a:cs typeface="Arial" panose="020B0604020202020204" pitchFamily="34" charset="0"/>
              </a:rPr>
              <a:t> </a:t>
            </a:r>
            <a:r>
              <a:rPr lang="en-US" sz="1200" dirty="0" err="1">
                <a:cs typeface="Arial" panose="020B0604020202020204" pitchFamily="34" charset="0"/>
              </a:rPr>
              <a:t>medinensis</a:t>
            </a:r>
            <a:endParaRPr lang="en-US" sz="1200" dirty="0">
              <a:cs typeface="Arial" panose="020B0604020202020204" pitchFamily="34" charset="0"/>
            </a:endParaRPr>
          </a:p>
          <a:p>
            <a:pPr>
              <a:defRPr/>
            </a:pPr>
            <a:r>
              <a:rPr lang="en-US" sz="1200" u="sng" dirty="0" err="1">
                <a:cs typeface="Arial" panose="020B0604020202020204" pitchFamily="34" charset="0"/>
              </a:rPr>
              <a:t>Filariae</a:t>
            </a:r>
            <a:endParaRPr lang="en-US" sz="1200" u="sng" dirty="0">
              <a:cs typeface="Arial" panose="020B0604020202020204" pitchFamily="34" charset="0"/>
            </a:endParaRPr>
          </a:p>
          <a:p>
            <a:pPr>
              <a:defRPr/>
            </a:pPr>
            <a:r>
              <a:rPr lang="en-US" sz="1200" dirty="0" err="1">
                <a:cs typeface="Arial" panose="020B0604020202020204" pitchFamily="34" charset="0"/>
              </a:rPr>
              <a:t>Wuchereria</a:t>
            </a:r>
            <a:r>
              <a:rPr lang="en-US" sz="1200" dirty="0">
                <a:cs typeface="Arial" panose="020B0604020202020204" pitchFamily="34" charset="0"/>
              </a:rPr>
              <a:t> </a:t>
            </a:r>
            <a:r>
              <a:rPr lang="en-US" sz="1200" dirty="0" err="1">
                <a:cs typeface="Arial" panose="020B0604020202020204" pitchFamily="34" charset="0"/>
              </a:rPr>
              <a:t>bancrofti</a:t>
            </a:r>
            <a:endParaRPr lang="en-US" sz="1200" dirty="0">
              <a:cs typeface="Arial" panose="020B0604020202020204" pitchFamily="34" charset="0"/>
            </a:endParaRPr>
          </a:p>
          <a:p>
            <a:pPr>
              <a:defRPr/>
            </a:pPr>
            <a:r>
              <a:rPr lang="en-US" sz="1200" dirty="0" err="1">
                <a:cs typeface="Arial" panose="020B0604020202020204" pitchFamily="34" charset="0"/>
              </a:rPr>
              <a:t>Brugia</a:t>
            </a:r>
            <a:r>
              <a:rPr lang="en-US" sz="1200" dirty="0">
                <a:cs typeface="Arial" panose="020B0604020202020204" pitchFamily="34" charset="0"/>
              </a:rPr>
              <a:t> </a:t>
            </a:r>
            <a:r>
              <a:rPr lang="en-US" sz="1200" dirty="0" err="1">
                <a:cs typeface="Arial" panose="020B0604020202020204" pitchFamily="34" charset="0"/>
              </a:rPr>
              <a:t>malayi</a:t>
            </a:r>
            <a:endParaRPr lang="en-US" sz="1200" dirty="0">
              <a:cs typeface="Arial" panose="020B0604020202020204" pitchFamily="34" charset="0"/>
            </a:endParaRPr>
          </a:p>
          <a:p>
            <a:pPr>
              <a:defRPr/>
            </a:pPr>
            <a:r>
              <a:rPr lang="en-US" sz="1200" dirty="0">
                <a:cs typeface="Arial" panose="020B0604020202020204" pitchFamily="34" charset="0"/>
              </a:rPr>
              <a:t>Loa </a:t>
            </a:r>
            <a:r>
              <a:rPr lang="en-US" sz="1200" dirty="0" err="1">
                <a:cs typeface="Arial" panose="020B0604020202020204" pitchFamily="34" charset="0"/>
              </a:rPr>
              <a:t>Loa</a:t>
            </a:r>
            <a:endParaRPr lang="en-US" sz="1200" dirty="0">
              <a:cs typeface="Arial" panose="020B0604020202020204" pitchFamily="34" charset="0"/>
            </a:endParaRPr>
          </a:p>
          <a:p>
            <a:pPr>
              <a:defRPr/>
            </a:pPr>
            <a:r>
              <a:rPr lang="en-US" sz="1200" dirty="0" err="1">
                <a:cs typeface="Arial" panose="020B0604020202020204" pitchFamily="34" charset="0"/>
              </a:rPr>
              <a:t>Onchocerca</a:t>
            </a:r>
            <a:r>
              <a:rPr lang="en-US" sz="1200" dirty="0">
                <a:cs typeface="Arial" panose="020B0604020202020204" pitchFamily="34" charset="0"/>
              </a:rPr>
              <a:t> volvulus</a:t>
            </a:r>
          </a:p>
        </p:txBody>
      </p:sp>
      <p:sp>
        <p:nvSpPr>
          <p:cNvPr id="14" name="TextBox 13">
            <a:extLst>
              <a:ext uri="{FF2B5EF4-FFF2-40B4-BE49-F238E27FC236}">
                <a16:creationId xmlns:a16="http://schemas.microsoft.com/office/drawing/2014/main" id="{A111644B-7B3D-4E62-B162-4B77BF6A876C}"/>
              </a:ext>
            </a:extLst>
          </p:cNvPr>
          <p:cNvSpPr txBox="1"/>
          <p:nvPr/>
        </p:nvSpPr>
        <p:spPr>
          <a:xfrm>
            <a:off x="7184285" y="3916248"/>
            <a:ext cx="1729833" cy="276999"/>
          </a:xfrm>
          <a:prstGeom prst="rect">
            <a:avLst/>
          </a:prstGeom>
          <a:noFill/>
        </p:spPr>
        <p:txBody>
          <a:bodyPr wrap="none">
            <a:spAutoFit/>
          </a:bodyPr>
          <a:lstStyle/>
          <a:p>
            <a:pPr>
              <a:defRPr/>
            </a:pPr>
            <a:r>
              <a:rPr lang="en-US" sz="1200" dirty="0" err="1">
                <a:cs typeface="Arial" panose="020B0604020202020204" pitchFamily="34" charset="0"/>
              </a:rPr>
              <a:t>Echinococcus</a:t>
            </a:r>
            <a:r>
              <a:rPr lang="en-US" sz="1200" dirty="0">
                <a:cs typeface="Arial" panose="020B0604020202020204" pitchFamily="34" charset="0"/>
              </a:rPr>
              <a:t> </a:t>
            </a:r>
            <a:r>
              <a:rPr lang="en-US" sz="1200" dirty="0" err="1">
                <a:cs typeface="Arial" panose="020B0604020202020204" pitchFamily="34" charset="0"/>
              </a:rPr>
              <a:t>granulosus</a:t>
            </a:r>
            <a:endParaRPr lang="en-US" sz="1200" dirty="0">
              <a:cs typeface="Arial" panose="020B0604020202020204" pitchFamily="34" charset="0"/>
            </a:endParaRPr>
          </a:p>
        </p:txBody>
      </p:sp>
      <p:cxnSp>
        <p:nvCxnSpPr>
          <p:cNvPr id="15" name="Straight Connector 14">
            <a:extLst>
              <a:ext uri="{FF2B5EF4-FFF2-40B4-BE49-F238E27FC236}">
                <a16:creationId xmlns:a16="http://schemas.microsoft.com/office/drawing/2014/main" id="{28B3B224-A86D-4159-8AC6-3701EA237924}"/>
              </a:ext>
            </a:extLst>
          </p:cNvPr>
          <p:cNvCxnSpPr/>
          <p:nvPr/>
        </p:nvCxnSpPr>
        <p:spPr>
          <a:xfrm>
            <a:off x="12632690" y="2635942"/>
            <a:ext cx="0" cy="1905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2302" name="Title 1">
            <a:extLst>
              <a:ext uri="{FF2B5EF4-FFF2-40B4-BE49-F238E27FC236}">
                <a16:creationId xmlns:a16="http://schemas.microsoft.com/office/drawing/2014/main" id="{BA6521D6-B4FD-0E4C-AC6D-857464D27E12}"/>
              </a:ext>
            </a:extLst>
          </p:cNvPr>
          <p:cNvSpPr>
            <a:spLocks noGrp="1" noChangeArrowheads="1"/>
          </p:cNvSpPr>
          <p:nvPr>
            <p:ph type="title"/>
          </p:nvPr>
        </p:nvSpPr>
        <p:spPr>
          <a:xfrm>
            <a:off x="182879" y="197643"/>
            <a:ext cx="2814321" cy="1011397"/>
          </a:xfrm>
        </p:spPr>
        <p:txBody>
          <a:bodyPr/>
          <a:lstStyle/>
          <a:p>
            <a:r>
              <a:rPr lang="en-US" altLang="en-US" b="1" dirty="0">
                <a:solidFill>
                  <a:srgbClr val="7030A0"/>
                </a:solidFill>
                <a:latin typeface="Arial" panose="020B0604020202020204" pitchFamily="34" charset="0"/>
                <a:cs typeface="Arial" panose="020B0604020202020204" pitchFamily="34" charset="0"/>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C771D663-78E7-3347-82ED-931BB053F1AE}"/>
              </a:ext>
            </a:extLst>
          </p:cNvPr>
          <p:cNvSpPr>
            <a:spLocks noGrp="1" noChangeArrowheads="1"/>
          </p:cNvSpPr>
          <p:nvPr>
            <p:ph type="title"/>
          </p:nvPr>
        </p:nvSpPr>
        <p:spPr/>
        <p:txBody>
          <a:bodyPr/>
          <a:lstStyle/>
          <a:p>
            <a:r>
              <a:rPr lang="en-US" altLang="en-US" dirty="0">
                <a:solidFill>
                  <a:srgbClr val="7030A0"/>
                </a:solidFill>
                <a:latin typeface="+mn-lt"/>
                <a:cs typeface="Arial" panose="020B0604020202020204" pitchFamily="34" charset="0"/>
              </a:rPr>
              <a:t>Trichrome Stain-human cells</a:t>
            </a:r>
          </a:p>
        </p:txBody>
      </p:sp>
      <p:sp>
        <p:nvSpPr>
          <p:cNvPr id="311301" name="Rectangle 5">
            <a:extLst>
              <a:ext uri="{FF2B5EF4-FFF2-40B4-BE49-F238E27FC236}">
                <a16:creationId xmlns:a16="http://schemas.microsoft.com/office/drawing/2014/main" id="{D1EFB03F-F991-46BC-920E-2FC2713ACF7E}"/>
              </a:ext>
            </a:extLst>
          </p:cNvPr>
          <p:cNvSpPr>
            <a:spLocks noGrp="1" noChangeArrowheads="1"/>
          </p:cNvSpPr>
          <p:nvPr>
            <p:ph idx="1"/>
          </p:nvPr>
        </p:nvSpPr>
        <p:spPr>
          <a:xfrm>
            <a:off x="693739" y="1295400"/>
            <a:ext cx="5324474" cy="5197475"/>
          </a:xfrm>
        </p:spPr>
        <p:txBody>
          <a:bodyPr>
            <a:normAutofit fontScale="85000" lnSpcReduction="20000"/>
          </a:bodyPr>
          <a:lstStyle/>
          <a:p>
            <a:pPr>
              <a:defRPr/>
            </a:pPr>
            <a:r>
              <a:rPr lang="en-US" sz="2300" dirty="0">
                <a:cs typeface="Arial" panose="020B0604020202020204" pitchFamily="34" charset="0"/>
              </a:rPr>
              <a:t>Blood cells:</a:t>
            </a:r>
          </a:p>
          <a:p>
            <a:pPr lvl="1">
              <a:defRPr/>
            </a:pPr>
            <a:r>
              <a:rPr lang="en-US" sz="1800" dirty="0">
                <a:cs typeface="Arial" panose="020B0604020202020204" pitchFamily="34" charset="0"/>
              </a:rPr>
              <a:t>Polymorphonuclear leukocytes (PMNs)</a:t>
            </a:r>
          </a:p>
          <a:p>
            <a:pPr lvl="1">
              <a:defRPr/>
            </a:pPr>
            <a:r>
              <a:rPr lang="en-US" sz="1800" dirty="0">
                <a:cs typeface="Arial" panose="020B0604020202020204" pitchFamily="34" charset="0"/>
              </a:rPr>
              <a:t>Red blood cells (RBCs)</a:t>
            </a:r>
          </a:p>
          <a:p>
            <a:pPr lvl="1">
              <a:defRPr/>
            </a:pPr>
            <a:r>
              <a:rPr lang="en-US" sz="1800" dirty="0">
                <a:cs typeface="Arial" panose="020B0604020202020204" pitchFamily="34" charset="0"/>
              </a:rPr>
              <a:t>Macrophages</a:t>
            </a:r>
          </a:p>
          <a:p>
            <a:pPr lvl="1">
              <a:defRPr/>
            </a:pPr>
            <a:r>
              <a:rPr lang="en-US" sz="1800" dirty="0">
                <a:cs typeface="Arial" panose="020B0604020202020204" pitchFamily="34" charset="0"/>
              </a:rPr>
              <a:t>Eosinophils</a:t>
            </a:r>
          </a:p>
          <a:p>
            <a:pPr lvl="1">
              <a:defRPr/>
            </a:pPr>
            <a:r>
              <a:rPr lang="en-US" sz="1800" dirty="0">
                <a:cs typeface="Arial" panose="020B0604020202020204" pitchFamily="34" charset="0"/>
              </a:rPr>
              <a:t>Quantitate cells when reporting</a:t>
            </a:r>
          </a:p>
          <a:p>
            <a:pPr>
              <a:defRPr/>
            </a:pPr>
            <a:r>
              <a:rPr lang="en-US" sz="2300" dirty="0">
                <a:cs typeface="Arial" panose="020B0604020202020204" pitchFamily="34" charset="0"/>
              </a:rPr>
              <a:t>PMNs</a:t>
            </a:r>
          </a:p>
          <a:p>
            <a:pPr marL="557213" lvl="1" indent="-214313">
              <a:defRPr/>
            </a:pPr>
            <a:r>
              <a:rPr lang="en-US" sz="1800" dirty="0">
                <a:cs typeface="Arial" panose="020B0604020202020204" pitchFamily="34" charset="0"/>
              </a:rPr>
              <a:t>Indicate inflammation</a:t>
            </a:r>
          </a:p>
          <a:p>
            <a:pPr marL="557213" lvl="1" indent="-214313">
              <a:defRPr/>
            </a:pPr>
            <a:r>
              <a:rPr lang="en-US" sz="1800" dirty="0">
                <a:cs typeface="Arial" panose="020B0604020202020204" pitchFamily="34" charset="0"/>
              </a:rPr>
              <a:t>May be mistaken for amebic cysts</a:t>
            </a:r>
          </a:p>
          <a:p>
            <a:pPr>
              <a:defRPr/>
            </a:pPr>
            <a:r>
              <a:rPr lang="en-US" sz="2300" dirty="0">
                <a:cs typeface="Arial" panose="020B0604020202020204" pitchFamily="34" charset="0"/>
              </a:rPr>
              <a:t>RBCs</a:t>
            </a:r>
          </a:p>
          <a:p>
            <a:pPr lvl="1">
              <a:defRPr/>
            </a:pPr>
            <a:r>
              <a:rPr lang="en-US" sz="1800" dirty="0">
                <a:cs typeface="Arial" panose="020B0604020202020204" pitchFamily="34" charset="0"/>
              </a:rPr>
              <a:t>Indicates mucosal ulceration  or other hemorrhagic problems</a:t>
            </a:r>
          </a:p>
          <a:p>
            <a:pPr lvl="1">
              <a:defRPr/>
            </a:pPr>
            <a:r>
              <a:rPr lang="en-US" sz="1800" dirty="0">
                <a:cs typeface="Arial" panose="020B0604020202020204" pitchFamily="34" charset="0"/>
              </a:rPr>
              <a:t>May or may not be related to a parasitic infection </a:t>
            </a:r>
          </a:p>
          <a:p>
            <a:pPr marL="257175" indent="-257175">
              <a:defRPr/>
            </a:pPr>
            <a:r>
              <a:rPr lang="en-US" sz="2300" dirty="0">
                <a:cs typeface="Arial" panose="020B0604020202020204" pitchFamily="34" charset="0"/>
              </a:rPr>
              <a:t>Eosinophils </a:t>
            </a:r>
          </a:p>
          <a:p>
            <a:pPr marL="600075" lvl="1" indent="-257175">
              <a:defRPr/>
            </a:pPr>
            <a:r>
              <a:rPr lang="en-US" sz="1800" dirty="0">
                <a:cs typeface="Arial" panose="020B0604020202020204" pitchFamily="34" charset="0"/>
              </a:rPr>
              <a:t>indicate a presence of an immune response</a:t>
            </a:r>
          </a:p>
          <a:p>
            <a:pPr marL="600075" lvl="1" indent="-257175">
              <a:defRPr/>
            </a:pPr>
            <a:r>
              <a:rPr lang="en-US" sz="1800" dirty="0">
                <a:cs typeface="Arial" panose="020B0604020202020204" pitchFamily="34" charset="0"/>
              </a:rPr>
              <a:t>May or may not be related to a parasitic infection</a:t>
            </a:r>
          </a:p>
          <a:p>
            <a:pPr marL="600075" lvl="1" indent="-257175">
              <a:defRPr/>
            </a:pPr>
            <a:r>
              <a:rPr lang="en-US" sz="1800" dirty="0">
                <a:cs typeface="Arial" panose="020B0604020202020204" pitchFamily="34" charset="0"/>
              </a:rPr>
              <a:t>May be present in tissue invading parasitic infections or allergic reactions</a:t>
            </a:r>
          </a:p>
          <a:p>
            <a:pPr marL="600075" lvl="1" indent="-257175">
              <a:defRPr/>
            </a:pPr>
            <a:r>
              <a:rPr lang="en-US" sz="1800" dirty="0">
                <a:cs typeface="Arial" panose="020B0604020202020204" pitchFamily="34" charset="0"/>
              </a:rPr>
              <a:t>Charcot </a:t>
            </a:r>
            <a:r>
              <a:rPr lang="en-US" sz="1800" dirty="0" err="1">
                <a:cs typeface="Arial" panose="020B0604020202020204" pitchFamily="34" charset="0"/>
              </a:rPr>
              <a:t>Leydon</a:t>
            </a:r>
            <a:r>
              <a:rPr lang="en-US" sz="1800" dirty="0">
                <a:cs typeface="Arial" panose="020B0604020202020204" pitchFamily="34" charset="0"/>
              </a:rPr>
              <a:t> Crystals (CLC) are disintegrated eosinophils</a:t>
            </a:r>
          </a:p>
          <a:p>
            <a:pPr marL="342900" indent="-342900">
              <a:defRPr/>
            </a:pPr>
            <a:endParaRPr lang="en-US" sz="2000" dirty="0">
              <a:cs typeface="Arial" panose="020B0604020202020204" pitchFamily="34" charset="0"/>
            </a:endParaRPr>
          </a:p>
          <a:p>
            <a:pPr marL="214313" indent="-214313">
              <a:defRPr/>
            </a:pPr>
            <a:endParaRPr lang="en-US" sz="2000" dirty="0">
              <a:cs typeface="Arial" panose="020B0604020202020204" pitchFamily="34" charset="0"/>
            </a:endParaRPr>
          </a:p>
          <a:p>
            <a:pPr marL="0" indent="0">
              <a:buNone/>
              <a:defRPr/>
            </a:pPr>
            <a:endParaRPr lang="en-US" sz="2000" dirty="0">
              <a:cs typeface="Arial" panose="020B0604020202020204" pitchFamily="34" charset="0"/>
            </a:endParaRPr>
          </a:p>
          <a:p>
            <a:pPr>
              <a:defRPr/>
            </a:pPr>
            <a:endParaRPr lang="en-US" sz="2000" dirty="0">
              <a:cs typeface="Arial" panose="020B0604020202020204" pitchFamily="34" charset="0"/>
            </a:endParaRPr>
          </a:p>
        </p:txBody>
      </p:sp>
      <p:pic>
        <p:nvPicPr>
          <p:cNvPr id="30724" name="Picture 8">
            <a:extLst>
              <a:ext uri="{FF2B5EF4-FFF2-40B4-BE49-F238E27FC236}">
                <a16:creationId xmlns:a16="http://schemas.microsoft.com/office/drawing/2014/main" id="{7564CA0F-5983-414B-8F22-655FFFBA8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38" y="1838325"/>
            <a:ext cx="227806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a:extLst>
              <a:ext uri="{FF2B5EF4-FFF2-40B4-BE49-F238E27FC236}">
                <a16:creationId xmlns:a16="http://schemas.microsoft.com/office/drawing/2014/main" id="{A544DBFE-D3DB-C547-8F25-1432729F8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240" y="4240215"/>
            <a:ext cx="1927506" cy="187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a:extLst>
              <a:ext uri="{FF2B5EF4-FFF2-40B4-BE49-F238E27FC236}">
                <a16:creationId xmlns:a16="http://schemas.microsoft.com/office/drawing/2014/main" id="{95204C01-C4B2-6A45-AAF2-3A27B2F95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213" y="1600200"/>
            <a:ext cx="20510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3">
            <a:extLst>
              <a:ext uri="{FF2B5EF4-FFF2-40B4-BE49-F238E27FC236}">
                <a16:creationId xmlns:a16="http://schemas.microsoft.com/office/drawing/2014/main" id="{CE4EBE4C-6C2F-A546-B145-651519017D92}"/>
              </a:ext>
            </a:extLst>
          </p:cNvPr>
          <p:cNvSpPr txBox="1">
            <a:spLocks noChangeArrowheads="1"/>
          </p:cNvSpPr>
          <p:nvPr/>
        </p:nvSpPr>
        <p:spPr bwMode="auto">
          <a:xfrm>
            <a:off x="6673851" y="1295400"/>
            <a:ext cx="73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mn-lt"/>
              </a:rPr>
              <a:t>PMNs</a:t>
            </a:r>
          </a:p>
        </p:txBody>
      </p:sp>
      <p:sp>
        <p:nvSpPr>
          <p:cNvPr id="30728" name="TextBox 4">
            <a:extLst>
              <a:ext uri="{FF2B5EF4-FFF2-40B4-BE49-F238E27FC236}">
                <a16:creationId xmlns:a16="http://schemas.microsoft.com/office/drawing/2014/main" id="{9AFE1DB0-58C2-6E4F-9FDE-BBDC714AADF1}"/>
              </a:ext>
            </a:extLst>
          </p:cNvPr>
          <p:cNvSpPr txBox="1">
            <a:spLocks noChangeArrowheads="1"/>
          </p:cNvSpPr>
          <p:nvPr/>
        </p:nvSpPr>
        <p:spPr bwMode="auto">
          <a:xfrm>
            <a:off x="9051925" y="15208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mn-lt"/>
              </a:rPr>
              <a:t>RBCs</a:t>
            </a:r>
          </a:p>
        </p:txBody>
      </p:sp>
      <p:sp>
        <p:nvSpPr>
          <p:cNvPr id="30729" name="TextBox 17">
            <a:extLst>
              <a:ext uri="{FF2B5EF4-FFF2-40B4-BE49-F238E27FC236}">
                <a16:creationId xmlns:a16="http://schemas.microsoft.com/office/drawing/2014/main" id="{F0025280-AF6C-474F-8592-087FB86637C6}"/>
              </a:ext>
            </a:extLst>
          </p:cNvPr>
          <p:cNvSpPr txBox="1">
            <a:spLocks noChangeArrowheads="1"/>
          </p:cNvSpPr>
          <p:nvPr/>
        </p:nvSpPr>
        <p:spPr bwMode="auto">
          <a:xfrm>
            <a:off x="6892926" y="3917950"/>
            <a:ext cx="213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mn-lt"/>
              </a:rPr>
              <a:t>Eosinophils and CLCs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86BFE417-9DCF-0D49-BFD4-0DD93E51D280}"/>
              </a:ext>
            </a:extLst>
          </p:cNvPr>
          <p:cNvSpPr>
            <a:spLocks noGrp="1" noChangeArrowheads="1"/>
          </p:cNvSpPr>
          <p:nvPr>
            <p:ph type="title"/>
          </p:nvPr>
        </p:nvSpPr>
        <p:spPr/>
        <p:txBody>
          <a:bodyPr/>
          <a:lstStyle/>
          <a:p>
            <a:r>
              <a:rPr lang="en-US" altLang="en-US" dirty="0">
                <a:latin typeface="+mn-lt"/>
                <a:cs typeface="Arial" panose="020B0604020202020204" pitchFamily="34" charset="0"/>
              </a:rPr>
              <a:t>Special Stains</a:t>
            </a:r>
          </a:p>
        </p:txBody>
      </p:sp>
      <p:sp>
        <p:nvSpPr>
          <p:cNvPr id="31747" name="Rectangle 5">
            <a:extLst>
              <a:ext uri="{FF2B5EF4-FFF2-40B4-BE49-F238E27FC236}">
                <a16:creationId xmlns:a16="http://schemas.microsoft.com/office/drawing/2014/main" id="{7B5E596F-5D1F-AB4D-BD22-5F132BA673CD}"/>
              </a:ext>
            </a:extLst>
          </p:cNvPr>
          <p:cNvSpPr>
            <a:spLocks noGrp="1" noChangeArrowheads="1"/>
          </p:cNvSpPr>
          <p:nvPr>
            <p:ph idx="1"/>
          </p:nvPr>
        </p:nvSpPr>
        <p:spPr bwMode="auto">
          <a:xfrm>
            <a:off x="2152651" y="1825625"/>
            <a:ext cx="2843213" cy="4351338"/>
          </a:xfrm>
        </p:spPr>
        <p:txBody>
          <a:bodyPr wrap="square" numCol="1" anchor="t" anchorCtr="0" compatLnSpc="1">
            <a:prstTxWarp prst="textNoShape">
              <a:avLst/>
            </a:prstTxWarp>
            <a:normAutofit fontScale="92500"/>
          </a:bodyPr>
          <a:lstStyle/>
          <a:p>
            <a:r>
              <a:rPr lang="en-US" altLang="en-US" sz="2000" dirty="0">
                <a:cs typeface="Arial" panose="020B0604020202020204" pitchFamily="34" charset="0"/>
              </a:rPr>
              <a:t>Modified Acid Fast Stain</a:t>
            </a:r>
          </a:p>
          <a:p>
            <a:pPr lvl="1"/>
            <a:r>
              <a:rPr lang="en-US" altLang="en-US" sz="1600" i="1" dirty="0">
                <a:cs typeface="Arial" panose="020B0604020202020204" pitchFamily="34" charset="0"/>
              </a:rPr>
              <a:t>Cryptosporidium </a:t>
            </a:r>
          </a:p>
          <a:p>
            <a:pPr lvl="1"/>
            <a:r>
              <a:rPr lang="en-US" altLang="en-US" sz="1600" i="1" dirty="0">
                <a:cs typeface="Arial" panose="020B0604020202020204" pitchFamily="34" charset="0"/>
              </a:rPr>
              <a:t>Cyclospora</a:t>
            </a:r>
          </a:p>
          <a:p>
            <a:pPr lvl="1"/>
            <a:r>
              <a:rPr lang="en-US" altLang="en-US" sz="1600" i="1" dirty="0" err="1">
                <a:cs typeface="Arial" panose="020B0604020202020204" pitchFamily="34" charset="0"/>
              </a:rPr>
              <a:t>Isospora</a:t>
            </a:r>
            <a:endParaRPr lang="en-US" altLang="en-US" sz="1600" i="1" dirty="0">
              <a:cs typeface="Arial" panose="020B0604020202020204" pitchFamily="34" charset="0"/>
            </a:endParaRPr>
          </a:p>
          <a:p>
            <a:r>
              <a:rPr lang="en-US" altLang="en-US" sz="2000" dirty="0">
                <a:cs typeface="Arial" panose="020B0604020202020204" pitchFamily="34" charset="0"/>
              </a:rPr>
              <a:t>Safranin Stain</a:t>
            </a:r>
          </a:p>
          <a:p>
            <a:pPr lvl="1"/>
            <a:r>
              <a:rPr lang="en-US" altLang="en-US" sz="1600" i="1" dirty="0">
                <a:cs typeface="Arial" panose="020B0604020202020204" pitchFamily="34" charset="0"/>
              </a:rPr>
              <a:t>Cyclospora</a:t>
            </a:r>
          </a:p>
          <a:p>
            <a:r>
              <a:rPr lang="en-US" altLang="en-US" sz="2000" dirty="0">
                <a:cs typeface="Arial" panose="020B0604020202020204" pitchFamily="34" charset="0"/>
              </a:rPr>
              <a:t>Modified Trichrome Stain</a:t>
            </a:r>
          </a:p>
          <a:p>
            <a:pPr lvl="1"/>
            <a:r>
              <a:rPr lang="en-US" altLang="en-US" sz="1600" i="1" dirty="0">
                <a:cs typeface="Arial" panose="020B0604020202020204" pitchFamily="34" charset="0"/>
              </a:rPr>
              <a:t>Microsporidia</a:t>
            </a:r>
          </a:p>
          <a:p>
            <a:r>
              <a:rPr lang="en-US" altLang="en-US" sz="2000" dirty="0">
                <a:cs typeface="Arial" panose="020B0604020202020204" pitchFamily="34" charset="0"/>
              </a:rPr>
              <a:t>Calcofluor Stain</a:t>
            </a:r>
          </a:p>
          <a:p>
            <a:pPr lvl="1"/>
            <a:r>
              <a:rPr lang="en-US" altLang="en-US" sz="1600" dirty="0">
                <a:cs typeface="Arial" panose="020B0604020202020204" pitchFamily="34" charset="0"/>
              </a:rPr>
              <a:t>Fluorescent stain for </a:t>
            </a:r>
            <a:r>
              <a:rPr lang="en-US" altLang="en-US" sz="1600" i="1" dirty="0">
                <a:cs typeface="Arial" panose="020B0604020202020204" pitchFamily="34" charset="0"/>
              </a:rPr>
              <a:t>Microsporidia</a:t>
            </a:r>
          </a:p>
          <a:p>
            <a:r>
              <a:rPr lang="en-US" altLang="en-US" sz="2000" b="1" dirty="0">
                <a:cs typeface="Arial" panose="020B0604020202020204" pitchFamily="34" charset="0"/>
              </a:rPr>
              <a:t>Must order or request-not part of regular O&amp;P</a:t>
            </a:r>
          </a:p>
          <a:p>
            <a:pPr>
              <a:buFont typeface="Wingdings" pitchFamily="2" charset="2"/>
              <a:buNone/>
            </a:pPr>
            <a:endParaRPr lang="en-US" altLang="en-US" sz="2000" dirty="0">
              <a:cs typeface="Arial" panose="020B0604020202020204" pitchFamily="34" charset="0"/>
            </a:endParaRPr>
          </a:p>
        </p:txBody>
      </p:sp>
      <p:pic>
        <p:nvPicPr>
          <p:cNvPr id="31748" name="Picture 5" descr="The Staining of Oocysts of Cryptosporidium With the Fluorescent Brighteners  Uvitex 2B and Calcofluor White">
            <a:extLst>
              <a:ext uri="{FF2B5EF4-FFF2-40B4-BE49-F238E27FC236}">
                <a16:creationId xmlns:a16="http://schemas.microsoft.com/office/drawing/2014/main" id="{C647E1BD-9B6E-D44B-B41C-73307655E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68439"/>
            <a:ext cx="27940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Figure C: Oocyst of &lt;em&gt;C. cayetanensis&lt;/em&gt; stained with safranin (SAF).">
            <a:extLst>
              <a:ext uri="{FF2B5EF4-FFF2-40B4-BE49-F238E27FC236}">
                <a16:creationId xmlns:a16="http://schemas.microsoft.com/office/drawing/2014/main" id="{67F49864-44B0-E647-96BF-93251D984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276" y="1204914"/>
            <a:ext cx="25685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Microsporidia spp. spores stained with Weber's modified trichrome stain...  | Download Scientific Diagram">
            <a:extLst>
              <a:ext uri="{FF2B5EF4-FFF2-40B4-BE49-F238E27FC236}">
                <a16:creationId xmlns:a16="http://schemas.microsoft.com/office/drawing/2014/main" id="{CCF84487-548F-E248-A135-1E96C33D9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278312"/>
            <a:ext cx="2609850" cy="189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Molecular Techniques for Detection, Species Differentiation, and  Phylogenetic Analysis of Microsporidia | Clinical Microbiology Reviews">
            <a:extLst>
              <a:ext uri="{FF2B5EF4-FFF2-40B4-BE49-F238E27FC236}">
                <a16:creationId xmlns:a16="http://schemas.microsoft.com/office/drawing/2014/main" id="{CB4D01D4-74EC-D84D-A445-A6A6E2343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1448" y="4257612"/>
            <a:ext cx="2279403" cy="19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1">
            <a:extLst>
              <a:ext uri="{FF2B5EF4-FFF2-40B4-BE49-F238E27FC236}">
                <a16:creationId xmlns:a16="http://schemas.microsoft.com/office/drawing/2014/main" id="{A72A82DE-AD9B-8B4B-A25A-4AB8FA24D428}"/>
              </a:ext>
            </a:extLst>
          </p:cNvPr>
          <p:cNvSpPr txBox="1">
            <a:spLocks noChangeArrowheads="1"/>
          </p:cNvSpPr>
          <p:nvPr/>
        </p:nvSpPr>
        <p:spPr bwMode="auto">
          <a:xfrm>
            <a:off x="5781940" y="1000125"/>
            <a:ext cx="1593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latin typeface="+mn-lt"/>
                <a:cs typeface="Arial" panose="020B0604020202020204" pitchFamily="34" charset="0"/>
              </a:rPr>
              <a:t>Modified Acid Fast-</a:t>
            </a:r>
          </a:p>
          <a:p>
            <a:pPr algn="ctr" eaLnBrk="1" hangingPunct="1"/>
            <a:r>
              <a:rPr lang="en-US" altLang="en-US" sz="1400" i="1">
                <a:latin typeface="+mn-lt"/>
                <a:cs typeface="Arial" panose="020B0604020202020204" pitchFamily="34" charset="0"/>
              </a:rPr>
              <a:t>Cryptosporidium</a:t>
            </a:r>
          </a:p>
        </p:txBody>
      </p:sp>
      <p:sp>
        <p:nvSpPr>
          <p:cNvPr id="31753" name="TextBox 8">
            <a:extLst>
              <a:ext uri="{FF2B5EF4-FFF2-40B4-BE49-F238E27FC236}">
                <a16:creationId xmlns:a16="http://schemas.microsoft.com/office/drawing/2014/main" id="{DA8785A6-DDFC-6746-B0B2-59CD22E0ECF7}"/>
              </a:ext>
            </a:extLst>
          </p:cNvPr>
          <p:cNvSpPr txBox="1">
            <a:spLocks noChangeArrowheads="1"/>
          </p:cNvSpPr>
          <p:nvPr/>
        </p:nvSpPr>
        <p:spPr bwMode="auto">
          <a:xfrm>
            <a:off x="5721598" y="3810000"/>
            <a:ext cx="16822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n-lt"/>
                <a:cs typeface="Arial" panose="020B0604020202020204" pitchFamily="34" charset="0"/>
              </a:rPr>
              <a:t>Modified Trichrome-</a:t>
            </a:r>
          </a:p>
          <a:p>
            <a:pPr algn="ctr" eaLnBrk="1" hangingPunct="1"/>
            <a:r>
              <a:rPr lang="en-US" altLang="en-US" sz="1400" i="1" dirty="0">
                <a:latin typeface="+mn-lt"/>
                <a:cs typeface="Arial" panose="020B0604020202020204" pitchFamily="34" charset="0"/>
              </a:rPr>
              <a:t>Microsporidia</a:t>
            </a:r>
          </a:p>
        </p:txBody>
      </p:sp>
      <p:sp>
        <p:nvSpPr>
          <p:cNvPr id="31754" name="TextBox 9">
            <a:extLst>
              <a:ext uri="{FF2B5EF4-FFF2-40B4-BE49-F238E27FC236}">
                <a16:creationId xmlns:a16="http://schemas.microsoft.com/office/drawing/2014/main" id="{D2D3BA30-EB0A-C743-8A6D-85ED139FE298}"/>
              </a:ext>
            </a:extLst>
          </p:cNvPr>
          <p:cNvSpPr txBox="1">
            <a:spLocks noChangeArrowheads="1"/>
          </p:cNvSpPr>
          <p:nvPr/>
        </p:nvSpPr>
        <p:spPr bwMode="auto">
          <a:xfrm>
            <a:off x="8772154" y="3751263"/>
            <a:ext cx="1192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latin typeface="+mn-lt"/>
                <a:cs typeface="Arial" panose="020B0604020202020204" pitchFamily="34" charset="0"/>
              </a:rPr>
              <a:t>Calcofluor-</a:t>
            </a:r>
          </a:p>
          <a:p>
            <a:pPr algn="ctr" eaLnBrk="1" hangingPunct="1"/>
            <a:r>
              <a:rPr lang="en-US" altLang="en-US" sz="1400" i="1">
                <a:latin typeface="+mn-lt"/>
                <a:cs typeface="Arial" panose="020B0604020202020204" pitchFamily="34" charset="0"/>
              </a:rPr>
              <a:t>Microsporidia</a:t>
            </a:r>
          </a:p>
        </p:txBody>
      </p:sp>
      <p:sp>
        <p:nvSpPr>
          <p:cNvPr id="31755" name="TextBox 10">
            <a:extLst>
              <a:ext uri="{FF2B5EF4-FFF2-40B4-BE49-F238E27FC236}">
                <a16:creationId xmlns:a16="http://schemas.microsoft.com/office/drawing/2014/main" id="{B8CF15BE-2D34-E646-80EA-595AFA138303}"/>
              </a:ext>
            </a:extLst>
          </p:cNvPr>
          <p:cNvSpPr txBox="1">
            <a:spLocks noChangeArrowheads="1"/>
          </p:cNvSpPr>
          <p:nvPr/>
        </p:nvSpPr>
        <p:spPr bwMode="auto">
          <a:xfrm>
            <a:off x="8838289" y="695325"/>
            <a:ext cx="97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latin typeface="+mn-lt"/>
                <a:cs typeface="Arial" panose="020B0604020202020204" pitchFamily="34" charset="0"/>
              </a:rPr>
              <a:t>Safranin-</a:t>
            </a:r>
          </a:p>
          <a:p>
            <a:pPr algn="ctr" eaLnBrk="1" hangingPunct="1"/>
            <a:r>
              <a:rPr lang="en-US" altLang="en-US" sz="1400" i="1">
                <a:latin typeface="+mn-lt"/>
                <a:cs typeface="Arial" panose="020B0604020202020204" pitchFamily="34" charset="0"/>
              </a:rPr>
              <a:t>Cyclospora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C013-86EE-4EF3-B03C-DE88380D7FD8}"/>
              </a:ext>
            </a:extLst>
          </p:cNvPr>
          <p:cNvSpPr>
            <a:spLocks noGrp="1"/>
          </p:cNvSpPr>
          <p:nvPr>
            <p:ph type="title"/>
          </p:nvPr>
        </p:nvSpPr>
        <p:spPr/>
        <p:txBody>
          <a:bodyPr/>
          <a:lstStyle/>
          <a:p>
            <a:r>
              <a:rPr lang="en-US" dirty="0"/>
              <a:t>Antigen tests</a:t>
            </a:r>
          </a:p>
        </p:txBody>
      </p:sp>
      <p:sp>
        <p:nvSpPr>
          <p:cNvPr id="3" name="Content Placeholder 2">
            <a:extLst>
              <a:ext uri="{FF2B5EF4-FFF2-40B4-BE49-F238E27FC236}">
                <a16:creationId xmlns:a16="http://schemas.microsoft.com/office/drawing/2014/main" id="{89CD42AC-D5E2-483B-B7D4-FF55B2A70C85}"/>
              </a:ext>
            </a:extLst>
          </p:cNvPr>
          <p:cNvSpPr>
            <a:spLocks noGrp="1"/>
          </p:cNvSpPr>
          <p:nvPr>
            <p:ph idx="1"/>
          </p:nvPr>
        </p:nvSpPr>
        <p:spPr>
          <a:xfrm>
            <a:off x="2152650" y="1825625"/>
            <a:ext cx="3943350" cy="4351338"/>
          </a:xfrm>
        </p:spPr>
        <p:txBody>
          <a:bodyPr>
            <a:normAutofit fontScale="70000" lnSpcReduction="20000"/>
          </a:bodyPr>
          <a:lstStyle/>
          <a:p>
            <a:r>
              <a:rPr lang="en-US" dirty="0"/>
              <a:t>Advantages:</a:t>
            </a:r>
          </a:p>
          <a:p>
            <a:pPr lvl="1"/>
            <a:r>
              <a:rPr lang="en-US" dirty="0"/>
              <a:t>More sensitive than O&amp;P</a:t>
            </a:r>
          </a:p>
          <a:p>
            <a:pPr lvl="1"/>
            <a:r>
              <a:rPr lang="en-US" dirty="0"/>
              <a:t>Require less tech time</a:t>
            </a:r>
          </a:p>
          <a:p>
            <a:r>
              <a:rPr lang="en-US" dirty="0"/>
              <a:t>Types:</a:t>
            </a:r>
          </a:p>
          <a:p>
            <a:pPr lvl="1"/>
            <a:r>
              <a:rPr lang="en-US" dirty="0"/>
              <a:t>Enzyme immunoassay (EIA)</a:t>
            </a:r>
          </a:p>
          <a:p>
            <a:pPr lvl="1"/>
            <a:r>
              <a:rPr lang="en-US" dirty="0"/>
              <a:t>Direct fluorescent antibody (DFA)</a:t>
            </a:r>
          </a:p>
          <a:p>
            <a:pPr lvl="1"/>
            <a:r>
              <a:rPr lang="en-US" dirty="0"/>
              <a:t>Lateral flow assay (LFA)</a:t>
            </a:r>
          </a:p>
          <a:p>
            <a:r>
              <a:rPr lang="en-US" i="1" dirty="0"/>
              <a:t>Entamoeba histolytica</a:t>
            </a:r>
          </a:p>
          <a:p>
            <a:pPr lvl="1"/>
            <a:r>
              <a:rPr lang="en-US" dirty="0"/>
              <a:t>Differentiates </a:t>
            </a:r>
            <a:r>
              <a:rPr lang="en-US" i="1" dirty="0"/>
              <a:t>E. histolytica </a:t>
            </a:r>
            <a:r>
              <a:rPr lang="en-US" dirty="0"/>
              <a:t>from </a:t>
            </a:r>
            <a:r>
              <a:rPr lang="en-US" i="1" dirty="0"/>
              <a:t>E. </a:t>
            </a:r>
            <a:r>
              <a:rPr lang="en-US" i="1" dirty="0" err="1"/>
              <a:t>dispar</a:t>
            </a:r>
            <a:r>
              <a:rPr lang="en-US" i="1" dirty="0"/>
              <a:t> </a:t>
            </a:r>
            <a:r>
              <a:rPr lang="en-US" dirty="0"/>
              <a:t>(which cannot be done by O&amp;P)</a:t>
            </a:r>
          </a:p>
          <a:p>
            <a:r>
              <a:rPr lang="en-US" i="1" dirty="0"/>
              <a:t>Giardia</a:t>
            </a:r>
          </a:p>
          <a:p>
            <a:r>
              <a:rPr lang="en-US" i="1" dirty="0"/>
              <a:t>Cryptosporidium</a:t>
            </a:r>
          </a:p>
          <a:p>
            <a:r>
              <a:rPr lang="en-US" dirty="0"/>
              <a:t>Some are combined tests for </a:t>
            </a:r>
            <a:r>
              <a:rPr lang="en-US" i="1" dirty="0" err="1"/>
              <a:t>Giarda</a:t>
            </a:r>
            <a:r>
              <a:rPr lang="en-US" dirty="0"/>
              <a:t>/</a:t>
            </a:r>
            <a:r>
              <a:rPr lang="en-US" i="1" dirty="0"/>
              <a:t>Cryptosporidium</a:t>
            </a:r>
          </a:p>
        </p:txBody>
      </p:sp>
      <p:pic>
        <p:nvPicPr>
          <p:cNvPr id="1026" name="Picture 2" descr="Multisite Clinical Evaluation of a Rapid Test for Entamoeba histolytica in  Stool | Journal of Clinical Microbiology">
            <a:extLst>
              <a:ext uri="{FF2B5EF4-FFF2-40B4-BE49-F238E27FC236}">
                <a16:creationId xmlns:a16="http://schemas.microsoft.com/office/drawing/2014/main" id="{3EB6A4B3-73C2-448A-BEA3-F1FB3857B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81000"/>
            <a:ext cx="438199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ARDIA/CRYPTOSPORIDIUM QUIK CHEK 25 tests/pk.:Microbial Identification |  Fisher Scientific">
            <a:extLst>
              <a:ext uri="{FF2B5EF4-FFF2-40B4-BE49-F238E27FC236}">
                <a16:creationId xmlns:a16="http://schemas.microsoft.com/office/drawing/2014/main" id="{FA1EB4F1-357B-44DA-9A65-4EA264063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454275"/>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C - DPDx - Giardiasis - Diagnostic Findings">
            <a:extLst>
              <a:ext uri="{FF2B5EF4-FFF2-40B4-BE49-F238E27FC236}">
                <a16:creationId xmlns:a16="http://schemas.microsoft.com/office/drawing/2014/main" id="{A411C93C-95EA-4757-AAAE-9856DE022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420" y="3955270"/>
            <a:ext cx="2338467" cy="1799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09C547-4D58-4A3D-95D9-BF128E63D946}"/>
              </a:ext>
            </a:extLst>
          </p:cNvPr>
          <p:cNvSpPr txBox="1"/>
          <p:nvPr/>
        </p:nvSpPr>
        <p:spPr>
          <a:xfrm>
            <a:off x="7215732" y="119444"/>
            <a:ext cx="1394869" cy="307777"/>
          </a:xfrm>
          <a:prstGeom prst="rect">
            <a:avLst/>
          </a:prstGeom>
          <a:noFill/>
        </p:spPr>
        <p:txBody>
          <a:bodyPr wrap="none" rtlCol="0">
            <a:spAutoFit/>
          </a:bodyPr>
          <a:lstStyle/>
          <a:p>
            <a:r>
              <a:rPr lang="en-US" sz="1400" i="1" dirty="0"/>
              <a:t>E. histolytica </a:t>
            </a:r>
            <a:r>
              <a:rPr lang="en-US" sz="1400" dirty="0"/>
              <a:t>LFA</a:t>
            </a:r>
          </a:p>
        </p:txBody>
      </p:sp>
      <p:sp>
        <p:nvSpPr>
          <p:cNvPr id="8" name="TextBox 7">
            <a:extLst>
              <a:ext uri="{FF2B5EF4-FFF2-40B4-BE49-F238E27FC236}">
                <a16:creationId xmlns:a16="http://schemas.microsoft.com/office/drawing/2014/main" id="{F88D58CC-6A7A-4BBD-90C9-C7B2A236C164}"/>
              </a:ext>
            </a:extLst>
          </p:cNvPr>
          <p:cNvSpPr txBox="1"/>
          <p:nvPr/>
        </p:nvSpPr>
        <p:spPr>
          <a:xfrm>
            <a:off x="6070260" y="3090962"/>
            <a:ext cx="2338466" cy="307777"/>
          </a:xfrm>
          <a:prstGeom prst="rect">
            <a:avLst/>
          </a:prstGeom>
          <a:noFill/>
        </p:spPr>
        <p:txBody>
          <a:bodyPr wrap="square" rtlCol="0">
            <a:spAutoFit/>
          </a:bodyPr>
          <a:lstStyle/>
          <a:p>
            <a:r>
              <a:rPr lang="en-US" sz="1400" i="1" dirty="0"/>
              <a:t>Giardia/Cryptosporidium </a:t>
            </a:r>
            <a:r>
              <a:rPr lang="en-US" sz="1400" dirty="0"/>
              <a:t>LFA</a:t>
            </a:r>
          </a:p>
        </p:txBody>
      </p:sp>
      <p:sp>
        <p:nvSpPr>
          <p:cNvPr id="10" name="TextBox 9">
            <a:extLst>
              <a:ext uri="{FF2B5EF4-FFF2-40B4-BE49-F238E27FC236}">
                <a16:creationId xmlns:a16="http://schemas.microsoft.com/office/drawing/2014/main" id="{0EB01783-1EF3-4487-A623-FD6B738FA96A}"/>
              </a:ext>
            </a:extLst>
          </p:cNvPr>
          <p:cNvSpPr txBox="1"/>
          <p:nvPr/>
        </p:nvSpPr>
        <p:spPr>
          <a:xfrm>
            <a:off x="8408726" y="5730431"/>
            <a:ext cx="2338466" cy="307777"/>
          </a:xfrm>
          <a:prstGeom prst="rect">
            <a:avLst/>
          </a:prstGeom>
          <a:noFill/>
        </p:spPr>
        <p:txBody>
          <a:bodyPr wrap="square" rtlCol="0">
            <a:spAutoFit/>
          </a:bodyPr>
          <a:lstStyle/>
          <a:p>
            <a:r>
              <a:rPr lang="en-US" sz="1400" i="1" dirty="0"/>
              <a:t>Giardia/Cryptosporidium </a:t>
            </a:r>
            <a:r>
              <a:rPr lang="en-US" sz="1400" dirty="0"/>
              <a:t>DFA</a:t>
            </a:r>
          </a:p>
        </p:txBody>
      </p:sp>
      <p:cxnSp>
        <p:nvCxnSpPr>
          <p:cNvPr id="6" name="Straight Arrow Connector 5">
            <a:extLst>
              <a:ext uri="{FF2B5EF4-FFF2-40B4-BE49-F238E27FC236}">
                <a16:creationId xmlns:a16="http://schemas.microsoft.com/office/drawing/2014/main" id="{4999EB62-0F85-443A-B616-CDA342AEB457}"/>
              </a:ext>
            </a:extLst>
          </p:cNvPr>
          <p:cNvCxnSpPr/>
          <p:nvPr/>
        </p:nvCxnSpPr>
        <p:spPr>
          <a:xfrm flipV="1">
            <a:off x="7639051" y="4963609"/>
            <a:ext cx="991093"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CBE94B-4DF0-49B3-A79A-3D81747E046A}"/>
              </a:ext>
            </a:extLst>
          </p:cNvPr>
          <p:cNvCxnSpPr>
            <a:cxnSpLocks/>
          </p:cNvCxnSpPr>
          <p:nvPr/>
        </p:nvCxnSpPr>
        <p:spPr>
          <a:xfrm flipV="1">
            <a:off x="7459654" y="5132955"/>
            <a:ext cx="2056412" cy="874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0974678-1FDB-42F5-97D3-0B3E0FFFDC44}"/>
              </a:ext>
            </a:extLst>
          </p:cNvPr>
          <p:cNvSpPr/>
          <p:nvPr/>
        </p:nvSpPr>
        <p:spPr>
          <a:xfrm>
            <a:off x="6816764" y="5853672"/>
            <a:ext cx="721672" cy="307777"/>
          </a:xfrm>
          <a:prstGeom prst="rect">
            <a:avLst/>
          </a:prstGeom>
        </p:spPr>
        <p:txBody>
          <a:bodyPr wrap="none">
            <a:spAutoFit/>
          </a:bodyPr>
          <a:lstStyle/>
          <a:p>
            <a:r>
              <a:rPr lang="en-US" sz="1400" i="1" dirty="0"/>
              <a:t>Giardia</a:t>
            </a:r>
            <a:endParaRPr lang="en-US" sz="1400" dirty="0"/>
          </a:p>
        </p:txBody>
      </p:sp>
      <p:sp>
        <p:nvSpPr>
          <p:cNvPr id="16" name="Rectangle 15">
            <a:extLst>
              <a:ext uri="{FF2B5EF4-FFF2-40B4-BE49-F238E27FC236}">
                <a16:creationId xmlns:a16="http://schemas.microsoft.com/office/drawing/2014/main" id="{71FE06D0-6034-4C0E-A9D7-3830F3D9E8D5}"/>
              </a:ext>
            </a:extLst>
          </p:cNvPr>
          <p:cNvSpPr/>
          <p:nvPr/>
        </p:nvSpPr>
        <p:spPr>
          <a:xfrm>
            <a:off x="6334148" y="5249029"/>
            <a:ext cx="1391343" cy="307777"/>
          </a:xfrm>
          <a:prstGeom prst="rect">
            <a:avLst/>
          </a:prstGeom>
        </p:spPr>
        <p:txBody>
          <a:bodyPr wrap="none">
            <a:spAutoFit/>
          </a:bodyPr>
          <a:lstStyle/>
          <a:p>
            <a:r>
              <a:rPr lang="en-US" sz="1400" i="1" dirty="0"/>
              <a:t>Cryptosporidium</a:t>
            </a:r>
            <a:endParaRPr lang="en-US" sz="1400" dirty="0"/>
          </a:p>
        </p:txBody>
      </p:sp>
    </p:spTree>
    <p:extLst>
      <p:ext uri="{BB962C8B-B14F-4D97-AF65-F5344CB8AC3E}">
        <p14:creationId xmlns:p14="http://schemas.microsoft.com/office/powerpoint/2010/main" val="970852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4A9-4ED0-47FD-992B-0AE94EBBACFA}"/>
              </a:ext>
            </a:extLst>
          </p:cNvPr>
          <p:cNvSpPr>
            <a:spLocks noGrp="1"/>
          </p:cNvSpPr>
          <p:nvPr>
            <p:ph type="title"/>
          </p:nvPr>
        </p:nvSpPr>
        <p:spPr/>
        <p:txBody>
          <a:bodyPr/>
          <a:lstStyle/>
          <a:p>
            <a:r>
              <a:rPr lang="en-US" dirty="0"/>
              <a:t>Molecular tests</a:t>
            </a:r>
          </a:p>
        </p:txBody>
      </p:sp>
      <p:sp>
        <p:nvSpPr>
          <p:cNvPr id="4" name="Content Placeholder 3">
            <a:extLst>
              <a:ext uri="{FF2B5EF4-FFF2-40B4-BE49-F238E27FC236}">
                <a16:creationId xmlns:a16="http://schemas.microsoft.com/office/drawing/2014/main" id="{ADF37EFB-3778-4A50-B558-4979CCF83A43}"/>
              </a:ext>
            </a:extLst>
          </p:cNvPr>
          <p:cNvSpPr>
            <a:spLocks noGrp="1"/>
          </p:cNvSpPr>
          <p:nvPr>
            <p:ph idx="1"/>
          </p:nvPr>
        </p:nvSpPr>
        <p:spPr>
          <a:xfrm>
            <a:off x="2152650" y="1825625"/>
            <a:ext cx="3562350" cy="4351338"/>
          </a:xfrm>
        </p:spPr>
        <p:txBody>
          <a:bodyPr>
            <a:normAutofit fontScale="85000" lnSpcReduction="10000"/>
          </a:bodyPr>
          <a:lstStyle/>
          <a:p>
            <a:r>
              <a:rPr lang="en-US" dirty="0"/>
              <a:t>Advantages:</a:t>
            </a:r>
          </a:p>
          <a:p>
            <a:pPr lvl="1"/>
            <a:r>
              <a:rPr lang="en-US" dirty="0"/>
              <a:t>More sensitive than O&amp;P</a:t>
            </a:r>
          </a:p>
          <a:p>
            <a:pPr lvl="1"/>
            <a:r>
              <a:rPr lang="en-US" dirty="0"/>
              <a:t>Require less tech time</a:t>
            </a:r>
          </a:p>
          <a:p>
            <a:r>
              <a:rPr lang="en-US" dirty="0"/>
              <a:t>Part of multiplex PCR panels</a:t>
            </a:r>
          </a:p>
          <a:p>
            <a:r>
              <a:rPr lang="en-US" dirty="0"/>
              <a:t>Main targets:</a:t>
            </a:r>
          </a:p>
          <a:p>
            <a:pPr lvl="1"/>
            <a:r>
              <a:rPr lang="en-US" i="1" dirty="0"/>
              <a:t>Giardia</a:t>
            </a:r>
          </a:p>
          <a:p>
            <a:pPr lvl="1"/>
            <a:r>
              <a:rPr lang="en-US" i="1" dirty="0"/>
              <a:t>Cryptosporidium</a:t>
            </a:r>
            <a:r>
              <a:rPr lang="en-US" dirty="0"/>
              <a:t> sp.</a:t>
            </a:r>
          </a:p>
          <a:p>
            <a:pPr lvl="1"/>
            <a:r>
              <a:rPr lang="en-US" i="1" dirty="0"/>
              <a:t>Entamoeba histolytica</a:t>
            </a:r>
          </a:p>
          <a:p>
            <a:pPr lvl="2"/>
            <a:r>
              <a:rPr lang="en-US" dirty="0"/>
              <a:t>Differentiate </a:t>
            </a:r>
            <a:r>
              <a:rPr lang="en-US" i="1" dirty="0"/>
              <a:t>E. histolytica </a:t>
            </a:r>
            <a:r>
              <a:rPr lang="en-US" dirty="0"/>
              <a:t>from </a:t>
            </a:r>
            <a:r>
              <a:rPr lang="en-US" i="1" dirty="0"/>
              <a:t>E. </a:t>
            </a:r>
            <a:r>
              <a:rPr lang="en-US" i="1" dirty="0" err="1"/>
              <a:t>dispar</a:t>
            </a:r>
            <a:endParaRPr lang="en-US" i="1" dirty="0"/>
          </a:p>
          <a:p>
            <a:r>
              <a:rPr lang="en-US" dirty="0"/>
              <a:t>Some also detect </a:t>
            </a:r>
            <a:r>
              <a:rPr lang="en-US" i="1" dirty="0" err="1"/>
              <a:t>Cyclospora</a:t>
            </a:r>
            <a:endParaRPr lang="en-US" i="1" dirty="0"/>
          </a:p>
        </p:txBody>
      </p:sp>
      <p:pic>
        <p:nvPicPr>
          <p:cNvPr id="5" name="Picture 4">
            <a:extLst>
              <a:ext uri="{FF2B5EF4-FFF2-40B4-BE49-F238E27FC236}">
                <a16:creationId xmlns:a16="http://schemas.microsoft.com/office/drawing/2014/main" id="{3CF7D542-4D6A-4D91-881D-B2EB15723DA4}"/>
              </a:ext>
            </a:extLst>
          </p:cNvPr>
          <p:cNvPicPr>
            <a:picLocks noChangeAspect="1"/>
          </p:cNvPicPr>
          <p:nvPr/>
        </p:nvPicPr>
        <p:blipFill rotWithShape="1">
          <a:blip r:embed="rId3"/>
          <a:srcRect l="56667" t="21481" r="31491" b="8519"/>
          <a:stretch/>
        </p:blipFill>
        <p:spPr>
          <a:xfrm>
            <a:off x="6096000" y="77334"/>
            <a:ext cx="2670541" cy="5074027"/>
          </a:xfrm>
          <a:prstGeom prst="rect">
            <a:avLst/>
          </a:prstGeom>
        </p:spPr>
      </p:pic>
      <p:pic>
        <p:nvPicPr>
          <p:cNvPr id="6" name="Picture 5">
            <a:extLst>
              <a:ext uri="{FF2B5EF4-FFF2-40B4-BE49-F238E27FC236}">
                <a16:creationId xmlns:a16="http://schemas.microsoft.com/office/drawing/2014/main" id="{F2ECB8DE-9572-4937-850A-370822FEA5D6}"/>
              </a:ext>
            </a:extLst>
          </p:cNvPr>
          <p:cNvPicPr>
            <a:picLocks noChangeAspect="1"/>
          </p:cNvPicPr>
          <p:nvPr/>
        </p:nvPicPr>
        <p:blipFill rotWithShape="1">
          <a:blip r:embed="rId4"/>
          <a:srcRect l="52500" t="52593" r="25000" b="34444"/>
          <a:stretch/>
        </p:blipFill>
        <p:spPr>
          <a:xfrm>
            <a:off x="6228163" y="5151361"/>
            <a:ext cx="4430580" cy="820478"/>
          </a:xfrm>
          <a:prstGeom prst="rect">
            <a:avLst/>
          </a:prstGeom>
        </p:spPr>
      </p:pic>
      <p:pic>
        <p:nvPicPr>
          <p:cNvPr id="7" name="Picture 6">
            <a:extLst>
              <a:ext uri="{FF2B5EF4-FFF2-40B4-BE49-F238E27FC236}">
                <a16:creationId xmlns:a16="http://schemas.microsoft.com/office/drawing/2014/main" id="{09B7547F-0E4F-449F-9B45-41ECB1C8AF2F}"/>
              </a:ext>
            </a:extLst>
          </p:cNvPr>
          <p:cNvPicPr>
            <a:picLocks noChangeAspect="1"/>
          </p:cNvPicPr>
          <p:nvPr/>
        </p:nvPicPr>
        <p:blipFill rotWithShape="1">
          <a:blip r:embed="rId3"/>
          <a:srcRect l="71914" t="37216" r="20833" b="18574"/>
          <a:stretch/>
        </p:blipFill>
        <p:spPr>
          <a:xfrm>
            <a:off x="8801956" y="1027906"/>
            <a:ext cx="1856787" cy="3637786"/>
          </a:xfrm>
          <a:prstGeom prst="rect">
            <a:avLst/>
          </a:prstGeom>
        </p:spPr>
      </p:pic>
      <p:sp>
        <p:nvSpPr>
          <p:cNvPr id="3" name="Rectangle 2">
            <a:extLst>
              <a:ext uri="{FF2B5EF4-FFF2-40B4-BE49-F238E27FC236}">
                <a16:creationId xmlns:a16="http://schemas.microsoft.com/office/drawing/2014/main" id="{65C5EED6-04B9-4C0A-A61B-A72A31561BCD}"/>
              </a:ext>
            </a:extLst>
          </p:cNvPr>
          <p:cNvSpPr/>
          <p:nvPr/>
        </p:nvSpPr>
        <p:spPr>
          <a:xfrm>
            <a:off x="8257486" y="365125"/>
            <a:ext cx="50172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14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006B5-9DB5-4633-8FC0-BBC3DA5D3F7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Key points</a:t>
            </a:r>
          </a:p>
        </p:txBody>
      </p:sp>
      <p:sp>
        <p:nvSpPr>
          <p:cNvPr id="3" name="Content Placeholder 2">
            <a:extLst>
              <a:ext uri="{FF2B5EF4-FFF2-40B4-BE49-F238E27FC236}">
                <a16:creationId xmlns:a16="http://schemas.microsoft.com/office/drawing/2014/main" id="{6AA86C87-8D4D-456F-A8AE-2C076CD0154C}"/>
              </a:ext>
            </a:extLst>
          </p:cNvPr>
          <p:cNvSpPr>
            <a:spLocks noGrp="1"/>
          </p:cNvSpPr>
          <p:nvPr>
            <p:ph idx="1"/>
          </p:nvPr>
        </p:nvSpPr>
        <p:spPr>
          <a:xfrm>
            <a:off x="444705" y="2116723"/>
            <a:ext cx="11302589" cy="4446739"/>
          </a:xfrm>
        </p:spPr>
        <p:txBody>
          <a:bodyPr anchor="ctr">
            <a:normAutofit fontScale="92500" lnSpcReduction="10000"/>
          </a:bodyPr>
          <a:lstStyle/>
          <a:p>
            <a:r>
              <a:rPr lang="en-US" sz="2000" dirty="0"/>
              <a:t>Know body site of parasite to guide in specimen collection, i.e., for infectious diarrhea, collect stool</a:t>
            </a:r>
          </a:p>
          <a:p>
            <a:r>
              <a:rPr lang="en-US" sz="2000" dirty="0"/>
              <a:t>For stool collection: collect a minimum of 3 specimens every other day within 10 days using a preservative</a:t>
            </a:r>
          </a:p>
          <a:p>
            <a:r>
              <a:rPr lang="en-US" sz="2000" dirty="0"/>
              <a:t>Know how an Ova and Parasite exam works:</a:t>
            </a:r>
          </a:p>
          <a:p>
            <a:pPr lvl="1"/>
            <a:r>
              <a:rPr lang="en-US" sz="2000" dirty="0"/>
              <a:t>Direct wet mount: look for helminths and their eggs</a:t>
            </a:r>
          </a:p>
          <a:p>
            <a:pPr lvl="1"/>
            <a:r>
              <a:rPr lang="en-US" sz="2000" dirty="0"/>
              <a:t>Concentrated wet mount: look for helminth eggs and some protozoans</a:t>
            </a:r>
          </a:p>
          <a:p>
            <a:pPr lvl="1"/>
            <a:r>
              <a:rPr lang="en-US" sz="2000" dirty="0"/>
              <a:t>Permanent stain: required for every test; detects protozoan parasites with some exceptions (see below*)</a:t>
            </a:r>
          </a:p>
          <a:p>
            <a:r>
              <a:rPr lang="en-US" sz="2000" dirty="0"/>
              <a:t>*Know when to use a special stain that is not in routine O&amp;P:</a:t>
            </a:r>
          </a:p>
          <a:p>
            <a:pPr lvl="1"/>
            <a:r>
              <a:rPr lang="en-US" sz="2000" i="1" dirty="0"/>
              <a:t>Cryptosporidium</a:t>
            </a:r>
            <a:r>
              <a:rPr lang="en-US" sz="2000" dirty="0"/>
              <a:t>, </a:t>
            </a:r>
            <a:r>
              <a:rPr lang="en-US" sz="2000" i="1" dirty="0"/>
              <a:t>Cyclospora</a:t>
            </a:r>
            <a:r>
              <a:rPr lang="en-US" sz="2000" dirty="0"/>
              <a:t>, </a:t>
            </a:r>
            <a:r>
              <a:rPr lang="en-US" sz="2000" i="1" dirty="0" err="1"/>
              <a:t>Isospora</a:t>
            </a:r>
            <a:r>
              <a:rPr lang="en-US" sz="2000" dirty="0"/>
              <a:t>: Modified Acid Fast</a:t>
            </a:r>
          </a:p>
          <a:p>
            <a:pPr lvl="1"/>
            <a:r>
              <a:rPr lang="en-US" sz="2000" dirty="0"/>
              <a:t>Microsporidium: Modified Trichrome</a:t>
            </a:r>
          </a:p>
          <a:p>
            <a:r>
              <a:rPr lang="en-US" sz="2000" dirty="0"/>
              <a:t>Know preferred test for each organism:</a:t>
            </a:r>
          </a:p>
          <a:p>
            <a:pPr lvl="1"/>
            <a:r>
              <a:rPr lang="en-US" sz="2000" i="1" dirty="0"/>
              <a:t>Entamoeba histolytica</a:t>
            </a:r>
            <a:r>
              <a:rPr lang="en-US" sz="2000" dirty="0"/>
              <a:t>: NAAT or antigen test</a:t>
            </a:r>
          </a:p>
          <a:p>
            <a:pPr lvl="1"/>
            <a:r>
              <a:rPr lang="en-US" sz="2000" i="1" dirty="0"/>
              <a:t>Giardia</a:t>
            </a:r>
            <a:r>
              <a:rPr lang="en-US" sz="2000" dirty="0"/>
              <a:t>: antigen (DFA or EIA) or NAAT</a:t>
            </a:r>
          </a:p>
          <a:p>
            <a:pPr lvl="1"/>
            <a:r>
              <a:rPr lang="en-US" sz="2000" i="1" dirty="0"/>
              <a:t>Cryptosporidium</a:t>
            </a:r>
            <a:r>
              <a:rPr lang="en-US" sz="2000" dirty="0"/>
              <a:t>: antigen (DFA or EIA) or NAAT</a:t>
            </a:r>
          </a:p>
          <a:p>
            <a:pPr lvl="1"/>
            <a:r>
              <a:rPr lang="en-US" sz="2000" i="1" dirty="0"/>
              <a:t>Cyclospora</a:t>
            </a:r>
            <a:r>
              <a:rPr lang="en-US" sz="2000" dirty="0"/>
              <a:t>: modified acid fast stain or NAAT</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176556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54B5649-C886-4A46-8185-05BAE7C6297C}"/>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Review</a:t>
            </a:r>
          </a:p>
        </p:txBody>
      </p:sp>
      <p:sp>
        <p:nvSpPr>
          <p:cNvPr id="20" name="Rectangle 1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910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F86F85A-26B4-43B5-A5E9-CA76A46C54A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Practice question</a:t>
            </a:r>
          </a:p>
        </p:txBody>
      </p:sp>
      <p:sp>
        <p:nvSpPr>
          <p:cNvPr id="5" name="Content Placeholder 4">
            <a:extLst>
              <a:ext uri="{FF2B5EF4-FFF2-40B4-BE49-F238E27FC236}">
                <a16:creationId xmlns:a16="http://schemas.microsoft.com/office/drawing/2014/main" id="{F171C6EF-4568-4800-98DF-23EA22C8616F}"/>
              </a:ext>
            </a:extLst>
          </p:cNvPr>
          <p:cNvSpPr>
            <a:spLocks noGrp="1"/>
          </p:cNvSpPr>
          <p:nvPr>
            <p:ph idx="1"/>
          </p:nvPr>
        </p:nvSpPr>
        <p:spPr>
          <a:xfrm>
            <a:off x="1371599" y="1891970"/>
            <a:ext cx="9724031" cy="3683358"/>
          </a:xfrm>
        </p:spPr>
        <p:txBody>
          <a:bodyPr anchor="ctr">
            <a:normAutofit/>
          </a:bodyPr>
          <a:lstStyle/>
          <a:p>
            <a:pPr marL="0" indent="0">
              <a:buNone/>
            </a:pPr>
            <a:r>
              <a:rPr lang="en-US" sz="2000" dirty="0"/>
              <a:t>Charcot-Leyden crystals in stool may be associated with an immune response and are thought to be formed from the breakdown products of:</a:t>
            </a:r>
          </a:p>
          <a:p>
            <a:pPr marL="457200" indent="-457200">
              <a:buAutoNum type="alphaUcPeriod"/>
            </a:pPr>
            <a:r>
              <a:rPr lang="en-US" sz="2000" dirty="0"/>
              <a:t>Neutrophils</a:t>
            </a:r>
          </a:p>
          <a:p>
            <a:pPr marL="457200" indent="-457200">
              <a:buAutoNum type="alphaUcPeriod"/>
            </a:pPr>
            <a:r>
              <a:rPr lang="en-US" sz="2000" dirty="0"/>
              <a:t>Eosinophils</a:t>
            </a:r>
          </a:p>
          <a:p>
            <a:pPr marL="457200" indent="-457200">
              <a:buAutoNum type="alphaUcPeriod"/>
            </a:pPr>
            <a:r>
              <a:rPr lang="en-US" sz="2000" dirty="0"/>
              <a:t>Monocytes</a:t>
            </a:r>
          </a:p>
          <a:p>
            <a:pPr marL="457200" indent="-457200">
              <a:buAutoNum type="alphaUcPeriod"/>
            </a:pPr>
            <a:r>
              <a:rPr lang="en-US" sz="2000" dirty="0"/>
              <a:t>Lymphocytes</a:t>
            </a:r>
          </a:p>
        </p:txBody>
      </p:sp>
    </p:spTree>
    <p:extLst>
      <p:ext uri="{BB962C8B-B14F-4D97-AF65-F5344CB8AC3E}">
        <p14:creationId xmlns:p14="http://schemas.microsoft.com/office/powerpoint/2010/main" val="100561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7BB82-00C9-453C-BBE7-0C9AF62C9AB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Practice question</a:t>
            </a:r>
          </a:p>
        </p:txBody>
      </p:sp>
      <p:sp>
        <p:nvSpPr>
          <p:cNvPr id="3" name="Content Placeholder 2">
            <a:extLst>
              <a:ext uri="{FF2B5EF4-FFF2-40B4-BE49-F238E27FC236}">
                <a16:creationId xmlns:a16="http://schemas.microsoft.com/office/drawing/2014/main" id="{B5CF6554-CDF5-40AA-9018-FECD7B47CF94}"/>
              </a:ext>
            </a:extLst>
          </p:cNvPr>
          <p:cNvSpPr>
            <a:spLocks noGrp="1"/>
          </p:cNvSpPr>
          <p:nvPr>
            <p:ph idx="1"/>
          </p:nvPr>
        </p:nvSpPr>
        <p:spPr>
          <a:xfrm>
            <a:off x="1371599" y="1754526"/>
            <a:ext cx="9724031" cy="3683358"/>
          </a:xfrm>
        </p:spPr>
        <p:txBody>
          <a:bodyPr anchor="ctr">
            <a:normAutofit/>
          </a:bodyPr>
          <a:lstStyle/>
          <a:p>
            <a:pPr marL="0" indent="0">
              <a:buNone/>
            </a:pPr>
            <a:r>
              <a:rPr lang="en-US" sz="2000" dirty="0"/>
              <a:t>Oocysts of </a:t>
            </a:r>
            <a:r>
              <a:rPr lang="en-US" sz="2000" i="1" dirty="0"/>
              <a:t>Cryptosporidium</a:t>
            </a:r>
            <a:r>
              <a:rPr lang="en-US" sz="2000" dirty="0"/>
              <a:t> spp. can be detected in stool specimens using:</a:t>
            </a:r>
          </a:p>
          <a:p>
            <a:pPr marL="457200" indent="-457200">
              <a:buAutoNum type="alphaUcPeriod"/>
            </a:pPr>
            <a:r>
              <a:rPr lang="en-US" sz="2000" dirty="0"/>
              <a:t>Modified acid-fast stain</a:t>
            </a:r>
          </a:p>
          <a:p>
            <a:pPr marL="457200" indent="-457200">
              <a:buAutoNum type="alphaUcPeriod"/>
            </a:pPr>
            <a:r>
              <a:rPr lang="en-US" sz="2000" dirty="0"/>
              <a:t>Gram stain</a:t>
            </a:r>
          </a:p>
          <a:p>
            <a:pPr marL="457200" indent="-457200">
              <a:buAutoNum type="alphaUcPeriod"/>
            </a:pPr>
            <a:r>
              <a:rPr lang="en-US" sz="2000" dirty="0"/>
              <a:t>Trichrome stain</a:t>
            </a:r>
          </a:p>
          <a:p>
            <a:pPr marL="457200" indent="-457200">
              <a:buAutoNum type="alphaUcPeriod"/>
            </a:pPr>
            <a:r>
              <a:rPr lang="en-US" sz="2000" dirty="0"/>
              <a:t>Modified Trichrome stain</a:t>
            </a:r>
          </a:p>
        </p:txBody>
      </p:sp>
    </p:spTree>
    <p:extLst>
      <p:ext uri="{BB962C8B-B14F-4D97-AF65-F5344CB8AC3E}">
        <p14:creationId xmlns:p14="http://schemas.microsoft.com/office/powerpoint/2010/main" val="398640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latin typeface="+mn-lt"/>
              </a:rPr>
              <a:t>References</a:t>
            </a:r>
          </a:p>
        </p:txBody>
      </p:sp>
      <p:sp>
        <p:nvSpPr>
          <p:cNvPr id="3" name="Content Placeholder 2"/>
          <p:cNvSpPr>
            <a:spLocks noGrp="1"/>
          </p:cNvSpPr>
          <p:nvPr>
            <p:ph idx="1"/>
          </p:nvPr>
        </p:nvSpPr>
        <p:spPr>
          <a:xfrm>
            <a:off x="1371599" y="1622745"/>
            <a:ext cx="9724031" cy="3683358"/>
          </a:xfrm>
        </p:spPr>
        <p:txBody>
          <a:bodyPr anchor="ctr">
            <a:normAutofit/>
          </a:bodyPr>
          <a:lstStyle/>
          <a:p>
            <a:r>
              <a:rPr lang="en-US" sz="2000" dirty="0"/>
              <a:t>CDC </a:t>
            </a:r>
            <a:r>
              <a:rPr lang="en-US" sz="2000" dirty="0" err="1"/>
              <a:t>DPDx</a:t>
            </a:r>
            <a:r>
              <a:rPr lang="en-US" sz="2000" dirty="0"/>
              <a:t>-Laboratory Identification of Parasites of Public Health Concern</a:t>
            </a:r>
          </a:p>
          <a:p>
            <a:pPr lvl="1"/>
            <a:r>
              <a:rPr lang="en-US" sz="2000" dirty="0">
                <a:hlinkClick r:id="rId3"/>
              </a:rPr>
              <a:t>http://www.cdc.gov/DPDx/</a:t>
            </a:r>
            <a:endParaRPr lang="en-US" sz="2000" dirty="0"/>
          </a:p>
          <a:p>
            <a:r>
              <a:rPr lang="en-US" sz="2000" dirty="0"/>
              <a:t>2017 IDSA Diagnosis and Management of Infectious Diarrhea</a:t>
            </a:r>
          </a:p>
          <a:p>
            <a:r>
              <a:rPr lang="en-US" sz="2000" dirty="0"/>
              <a:t>2018 IDSA Guidelines to Utilization of the Microbiology Lab</a:t>
            </a:r>
          </a:p>
          <a:p>
            <a:r>
              <a:rPr lang="en-US" sz="2000" dirty="0"/>
              <a:t>Garcia, L. S., Diagnostic Medical Parasitology, 5</a:t>
            </a:r>
            <a:r>
              <a:rPr lang="en-US" sz="2000" baseline="30000" dirty="0"/>
              <a:t>th</a:t>
            </a:r>
            <a:r>
              <a:rPr lang="en-US" sz="2000" dirty="0"/>
              <a:t> ed., 2007 American Society for Microbiology Press, Washington DC.</a:t>
            </a:r>
          </a:p>
        </p:txBody>
      </p:sp>
    </p:spTree>
    <p:extLst>
      <p:ext uri="{BB962C8B-B14F-4D97-AF65-F5344CB8AC3E}">
        <p14:creationId xmlns:p14="http://schemas.microsoft.com/office/powerpoint/2010/main" val="191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Rectangle 1332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4" name="Rectangle 133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6" name="Rectangle 1332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133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135E414C-F613-4F49-8F21-5AE427067029}"/>
              </a:ext>
            </a:extLst>
          </p:cNvPr>
          <p:cNvSpPr>
            <a:spLocks noGrp="1" noChangeArrowheads="1"/>
          </p:cNvSpPr>
          <p:nvPr>
            <p:ph type="title"/>
          </p:nvPr>
        </p:nvSpPr>
        <p:spPr>
          <a:xfrm>
            <a:off x="1371599" y="294538"/>
            <a:ext cx="9895951" cy="1033669"/>
          </a:xfrm>
        </p:spPr>
        <p:txBody>
          <a:bodyPr>
            <a:normAutofit/>
          </a:bodyPr>
          <a:lstStyle/>
          <a:p>
            <a:r>
              <a:rPr lang="en-US" altLang="en-US" sz="4000" b="1">
                <a:solidFill>
                  <a:srgbClr val="FFFFFF"/>
                </a:solidFill>
                <a:latin typeface="+mn-lt"/>
                <a:cs typeface="Arial" panose="020B0604020202020204" pitchFamily="34" charset="0"/>
              </a:rPr>
              <a:t>Questions for diagnostic parasitology</a:t>
            </a:r>
          </a:p>
        </p:txBody>
      </p:sp>
      <p:sp>
        <p:nvSpPr>
          <p:cNvPr id="13315" name="Rectangle 3">
            <a:extLst>
              <a:ext uri="{FF2B5EF4-FFF2-40B4-BE49-F238E27FC236}">
                <a16:creationId xmlns:a16="http://schemas.microsoft.com/office/drawing/2014/main" id="{E711D956-D93A-0F4C-95E7-E2F298A2ACA2}"/>
              </a:ext>
            </a:extLst>
          </p:cNvPr>
          <p:cNvSpPr>
            <a:spLocks noGrp="1" noChangeArrowheads="1"/>
          </p:cNvSpPr>
          <p:nvPr>
            <p:ph idx="1"/>
          </p:nvPr>
        </p:nvSpPr>
        <p:spPr bwMode="auto">
          <a:xfrm>
            <a:off x="1371599" y="2318197"/>
            <a:ext cx="9724031" cy="3683358"/>
          </a:xfrm>
        </p:spPr>
        <p:txBody>
          <a:bodyPr numCol="1" anchor="ctr" anchorCtr="0" compatLnSpc="1">
            <a:prstTxWarp prst="textNoShape">
              <a:avLst/>
            </a:prstTxWarp>
            <a:normAutofit/>
          </a:bodyPr>
          <a:lstStyle/>
          <a:p>
            <a:r>
              <a:rPr lang="en-US" altLang="en-US" dirty="0">
                <a:cs typeface="Arial" panose="020B0604020202020204" pitchFamily="34" charset="0"/>
              </a:rPr>
              <a:t>How do you get the infection?</a:t>
            </a:r>
          </a:p>
          <a:p>
            <a:r>
              <a:rPr lang="en-US" altLang="en-US" dirty="0">
                <a:cs typeface="Arial" panose="020B0604020202020204" pitchFamily="34" charset="0"/>
              </a:rPr>
              <a:t>Where is the organism in the body and what are the symptoms?</a:t>
            </a:r>
          </a:p>
          <a:p>
            <a:r>
              <a:rPr lang="en-US" altLang="en-US" dirty="0">
                <a:cs typeface="Arial" panose="020B0604020202020204" pitchFamily="34" charset="0"/>
              </a:rPr>
              <a:t>What specimens should be collected?</a:t>
            </a:r>
          </a:p>
          <a:p>
            <a:r>
              <a:rPr lang="en-US" altLang="en-US" dirty="0">
                <a:cs typeface="Arial" panose="020B0604020202020204" pitchFamily="34" charset="0"/>
              </a:rPr>
              <a:t>What diagnostic test should be performed?</a:t>
            </a:r>
          </a:p>
          <a:p>
            <a:r>
              <a:rPr lang="en-US" altLang="en-US" dirty="0">
                <a:cs typeface="Arial" panose="020B0604020202020204" pitchFamily="34" charset="0"/>
              </a:rPr>
              <a:t>What is the diagnostic stage of the parasite?</a:t>
            </a:r>
          </a:p>
          <a:p>
            <a:r>
              <a:rPr lang="en-US" altLang="en-US" dirty="0">
                <a:cs typeface="Arial" panose="020B0604020202020204" pitchFamily="34" charset="0"/>
              </a:rPr>
              <a:t>How is the test result to be reported?</a:t>
            </a:r>
          </a:p>
          <a:p>
            <a:endParaRPr lang="en-US" altLang="en-US" dirty="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Rectangle 1332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4" name="Rectangle 133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6" name="Rectangle 1332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133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135E414C-F613-4F49-8F21-5AE427067029}"/>
              </a:ext>
            </a:extLst>
          </p:cNvPr>
          <p:cNvSpPr>
            <a:spLocks noGrp="1" noChangeArrowheads="1"/>
          </p:cNvSpPr>
          <p:nvPr>
            <p:ph type="title"/>
          </p:nvPr>
        </p:nvSpPr>
        <p:spPr>
          <a:xfrm>
            <a:off x="1371599" y="294538"/>
            <a:ext cx="9895951" cy="1033669"/>
          </a:xfrm>
        </p:spPr>
        <p:txBody>
          <a:bodyPr>
            <a:normAutofit/>
          </a:bodyPr>
          <a:lstStyle/>
          <a:p>
            <a:r>
              <a:rPr lang="en-US" altLang="en-US" sz="4000" b="1" dirty="0">
                <a:solidFill>
                  <a:srgbClr val="FFFFFF"/>
                </a:solidFill>
                <a:latin typeface="+mn-lt"/>
                <a:cs typeface="Arial" panose="020B0604020202020204" pitchFamily="34" charset="0"/>
              </a:rPr>
              <a:t>Laboratory Diagnosis</a:t>
            </a:r>
          </a:p>
        </p:txBody>
      </p:sp>
      <p:sp>
        <p:nvSpPr>
          <p:cNvPr id="6" name="Text Placeholder 1">
            <a:extLst>
              <a:ext uri="{FF2B5EF4-FFF2-40B4-BE49-F238E27FC236}">
                <a16:creationId xmlns:a16="http://schemas.microsoft.com/office/drawing/2014/main" id="{277D8EAA-7323-A72A-73E5-99D734331090}"/>
              </a:ext>
            </a:extLst>
          </p:cNvPr>
          <p:cNvSpPr txBox="1">
            <a:spLocks/>
          </p:cNvSpPr>
          <p:nvPr/>
        </p:nvSpPr>
        <p:spPr>
          <a:xfrm>
            <a:off x="566608" y="1901359"/>
            <a:ext cx="5157787" cy="4113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Methods</a:t>
            </a:r>
          </a:p>
        </p:txBody>
      </p:sp>
      <p:sp>
        <p:nvSpPr>
          <p:cNvPr id="7" name="Content Placeholder 2">
            <a:extLst>
              <a:ext uri="{FF2B5EF4-FFF2-40B4-BE49-F238E27FC236}">
                <a16:creationId xmlns:a16="http://schemas.microsoft.com/office/drawing/2014/main" id="{A4F38524-8382-4E7E-A387-B781A8591047}"/>
              </a:ext>
            </a:extLst>
          </p:cNvPr>
          <p:cNvSpPr txBox="1">
            <a:spLocks/>
          </p:cNvSpPr>
          <p:nvPr/>
        </p:nvSpPr>
        <p:spPr>
          <a:xfrm>
            <a:off x="839787" y="2337880"/>
            <a:ext cx="4656008" cy="35869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cs typeface="Arial" panose="020B0604020202020204" pitchFamily="34" charset="0"/>
              </a:rPr>
              <a:t>Microscopic exam: Ova and Parasite (O&amp;P), which consists of:</a:t>
            </a:r>
          </a:p>
          <a:p>
            <a:pPr lvl="1">
              <a:defRPr/>
            </a:pPr>
            <a:r>
              <a:rPr lang="en-US" sz="2000" dirty="0">
                <a:cs typeface="Arial" panose="020B0604020202020204" pitchFamily="34" charset="0"/>
              </a:rPr>
              <a:t>Direct wet mount</a:t>
            </a:r>
          </a:p>
          <a:p>
            <a:pPr lvl="1">
              <a:defRPr/>
            </a:pPr>
            <a:r>
              <a:rPr lang="en-US" sz="2000" dirty="0">
                <a:cs typeface="Arial" panose="020B0604020202020204" pitchFamily="34" charset="0"/>
              </a:rPr>
              <a:t>Concentrated wet mount</a:t>
            </a:r>
          </a:p>
          <a:p>
            <a:pPr lvl="1">
              <a:defRPr/>
            </a:pPr>
            <a:r>
              <a:rPr lang="en-US" sz="2000" dirty="0">
                <a:cs typeface="Arial" panose="020B0604020202020204" pitchFamily="34" charset="0"/>
              </a:rPr>
              <a:t>Permanent stain </a:t>
            </a:r>
          </a:p>
          <a:p>
            <a:pPr>
              <a:defRPr/>
            </a:pPr>
            <a:r>
              <a:rPr lang="en-US" sz="2000" dirty="0">
                <a:cs typeface="Arial" panose="020B0604020202020204" pitchFamily="34" charset="0"/>
              </a:rPr>
              <a:t>Special stains</a:t>
            </a:r>
          </a:p>
          <a:p>
            <a:pPr>
              <a:defRPr/>
            </a:pPr>
            <a:r>
              <a:rPr lang="en-US" sz="2000" dirty="0">
                <a:cs typeface="Arial" panose="020B0604020202020204" pitchFamily="34" charset="0"/>
              </a:rPr>
              <a:t>Select pathogens:</a:t>
            </a:r>
          </a:p>
          <a:p>
            <a:pPr lvl="1">
              <a:defRPr/>
            </a:pPr>
            <a:r>
              <a:rPr lang="en-US" sz="2000" dirty="0">
                <a:cs typeface="Arial" panose="020B0604020202020204" pitchFamily="34" charset="0"/>
              </a:rPr>
              <a:t>Antigen tests</a:t>
            </a:r>
          </a:p>
          <a:p>
            <a:pPr lvl="1">
              <a:defRPr/>
            </a:pPr>
            <a:r>
              <a:rPr lang="en-US" sz="2000" dirty="0">
                <a:cs typeface="Arial" panose="020B0604020202020204" pitchFamily="34" charset="0"/>
              </a:rPr>
              <a:t>Molecular tests</a:t>
            </a:r>
          </a:p>
          <a:p>
            <a:pPr lvl="1">
              <a:defRPr/>
            </a:pPr>
            <a:r>
              <a:rPr lang="en-US" sz="2000" dirty="0">
                <a:cs typeface="Arial" panose="020B0604020202020204" pitchFamily="34" charset="0"/>
              </a:rPr>
              <a:t>Serology</a:t>
            </a:r>
          </a:p>
        </p:txBody>
      </p:sp>
      <p:sp>
        <p:nvSpPr>
          <p:cNvPr id="8" name="Content Placeholder 4">
            <a:extLst>
              <a:ext uri="{FF2B5EF4-FFF2-40B4-BE49-F238E27FC236}">
                <a16:creationId xmlns:a16="http://schemas.microsoft.com/office/drawing/2014/main" id="{7F82F776-5CE7-8D28-04F5-D5FEA53A8BFC}"/>
              </a:ext>
            </a:extLst>
          </p:cNvPr>
          <p:cNvSpPr txBox="1">
            <a:spLocks/>
          </p:cNvSpPr>
          <p:nvPr/>
        </p:nvSpPr>
        <p:spPr>
          <a:xfrm>
            <a:off x="5317298" y="2312684"/>
            <a:ext cx="6815203"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cs typeface="Arial" panose="020B0604020202020204" pitchFamily="34" charset="0"/>
              </a:rPr>
              <a:t>Stool</a:t>
            </a:r>
          </a:p>
          <a:p>
            <a:pPr>
              <a:defRPr/>
            </a:pPr>
            <a:r>
              <a:rPr lang="en-US" sz="2000" spc="-5" dirty="0">
                <a:solidFill>
                  <a:srgbClr val="404040"/>
                </a:solidFill>
                <a:cs typeface="Arial" panose="020B0604020202020204" pitchFamily="34" charset="0"/>
              </a:rPr>
              <a:t>Perianal</a:t>
            </a:r>
            <a:r>
              <a:rPr lang="en-US" sz="2000" spc="5" dirty="0">
                <a:solidFill>
                  <a:srgbClr val="404040"/>
                </a:solidFill>
                <a:cs typeface="Arial" panose="020B0604020202020204" pitchFamily="34" charset="0"/>
              </a:rPr>
              <a:t> </a:t>
            </a:r>
            <a:r>
              <a:rPr lang="en-US" sz="2000" spc="-5" dirty="0">
                <a:solidFill>
                  <a:srgbClr val="404040"/>
                </a:solidFill>
                <a:cs typeface="Arial" panose="020B0604020202020204" pitchFamily="34" charset="0"/>
              </a:rPr>
              <a:t>specimen (</a:t>
            </a:r>
            <a:r>
              <a:rPr lang="en-US" sz="2000" i="1" spc="-5" dirty="0">
                <a:solidFill>
                  <a:srgbClr val="404040"/>
                </a:solidFill>
                <a:cs typeface="Arial" panose="020B0604020202020204" pitchFamily="34" charset="0"/>
              </a:rPr>
              <a:t>Enterobius vermicularis</a:t>
            </a:r>
            <a:r>
              <a:rPr lang="en-US" sz="2000" spc="-5" dirty="0">
                <a:solidFill>
                  <a:srgbClr val="404040"/>
                </a:solidFill>
                <a:cs typeface="Arial" panose="020B0604020202020204" pitchFamily="34" charset="0"/>
              </a:rPr>
              <a:t>)</a:t>
            </a:r>
          </a:p>
          <a:p>
            <a:pPr>
              <a:defRPr/>
            </a:pPr>
            <a:r>
              <a:rPr lang="en-US" sz="2000" spc="-5" dirty="0">
                <a:solidFill>
                  <a:srgbClr val="404040"/>
                </a:solidFill>
                <a:cs typeface="Arial" panose="020B0604020202020204" pitchFamily="34" charset="0"/>
              </a:rPr>
              <a:t>Sigmoidoscopic</a:t>
            </a:r>
            <a:r>
              <a:rPr lang="en-US" sz="2000" spc="-40" dirty="0">
                <a:solidFill>
                  <a:srgbClr val="404040"/>
                </a:solidFill>
                <a:cs typeface="Arial" panose="020B0604020202020204" pitchFamily="34" charset="0"/>
              </a:rPr>
              <a:t> </a:t>
            </a:r>
            <a:r>
              <a:rPr lang="en-US" sz="2000" spc="-5" dirty="0">
                <a:solidFill>
                  <a:srgbClr val="404040"/>
                </a:solidFill>
                <a:cs typeface="Arial" panose="020B0604020202020204" pitchFamily="34" charset="0"/>
              </a:rPr>
              <a:t>specimen</a:t>
            </a:r>
          </a:p>
          <a:p>
            <a:pPr>
              <a:defRPr/>
            </a:pPr>
            <a:r>
              <a:rPr lang="en-US" sz="2000" spc="-5" dirty="0">
                <a:solidFill>
                  <a:srgbClr val="404040"/>
                </a:solidFill>
                <a:cs typeface="Arial" panose="020B0604020202020204" pitchFamily="34" charset="0"/>
              </a:rPr>
              <a:t>Duodenal</a:t>
            </a:r>
            <a:r>
              <a:rPr lang="en-US" sz="2000" spc="-30" dirty="0">
                <a:solidFill>
                  <a:srgbClr val="404040"/>
                </a:solidFill>
                <a:cs typeface="Arial" panose="020B0604020202020204" pitchFamily="34" charset="0"/>
              </a:rPr>
              <a:t> </a:t>
            </a:r>
            <a:r>
              <a:rPr lang="en-US" sz="2000" spc="-10" dirty="0">
                <a:solidFill>
                  <a:srgbClr val="404040"/>
                </a:solidFill>
                <a:cs typeface="Arial" panose="020B0604020202020204" pitchFamily="34" charset="0"/>
              </a:rPr>
              <a:t>aspirates (</a:t>
            </a:r>
            <a:r>
              <a:rPr lang="en-US" sz="2000" i="1" spc="-10" dirty="0">
                <a:solidFill>
                  <a:srgbClr val="404040"/>
                </a:solidFill>
                <a:cs typeface="Arial" panose="020B0604020202020204" pitchFamily="34" charset="0"/>
              </a:rPr>
              <a:t>Giardia</a:t>
            </a:r>
            <a:r>
              <a:rPr lang="en-US" sz="2000" spc="-10" dirty="0">
                <a:solidFill>
                  <a:srgbClr val="404040"/>
                </a:solidFill>
                <a:cs typeface="Arial" panose="020B0604020202020204" pitchFamily="34" charset="0"/>
              </a:rPr>
              <a:t>)</a:t>
            </a:r>
          </a:p>
          <a:p>
            <a:pPr>
              <a:defRPr/>
            </a:pPr>
            <a:r>
              <a:rPr lang="en-US" sz="2000" spc="-10" dirty="0">
                <a:solidFill>
                  <a:srgbClr val="404040"/>
                </a:solidFill>
                <a:cs typeface="Arial" panose="020B0604020202020204" pitchFamily="34" charset="0"/>
              </a:rPr>
              <a:t>Liver</a:t>
            </a:r>
            <a:r>
              <a:rPr lang="en-US" sz="2000" spc="5" dirty="0">
                <a:solidFill>
                  <a:srgbClr val="404040"/>
                </a:solidFill>
                <a:cs typeface="Arial" panose="020B0604020202020204" pitchFamily="34" charset="0"/>
              </a:rPr>
              <a:t> </a:t>
            </a:r>
            <a:r>
              <a:rPr lang="en-US" sz="2000" spc="-5" dirty="0">
                <a:solidFill>
                  <a:srgbClr val="404040"/>
                </a:solidFill>
                <a:cs typeface="Arial" panose="020B0604020202020204" pitchFamily="34" charset="0"/>
              </a:rPr>
              <a:t>abscess (</a:t>
            </a:r>
            <a:r>
              <a:rPr lang="en-US" sz="2000" i="1" spc="-5" dirty="0">
                <a:solidFill>
                  <a:srgbClr val="404040"/>
                </a:solidFill>
                <a:cs typeface="Arial" panose="020B0604020202020204" pitchFamily="34" charset="0"/>
              </a:rPr>
              <a:t>Echinococcus, Entamoeba histolytica</a:t>
            </a:r>
            <a:r>
              <a:rPr lang="en-US" sz="2000" spc="-5" dirty="0">
                <a:solidFill>
                  <a:srgbClr val="404040"/>
                </a:solidFill>
                <a:cs typeface="Arial" panose="020B0604020202020204" pitchFamily="34" charset="0"/>
              </a:rPr>
              <a:t>)</a:t>
            </a:r>
          </a:p>
          <a:p>
            <a:pPr>
              <a:defRPr/>
            </a:pPr>
            <a:r>
              <a:rPr lang="en-US" sz="2000" dirty="0">
                <a:solidFill>
                  <a:srgbClr val="404040"/>
                </a:solidFill>
                <a:cs typeface="Arial" panose="020B0604020202020204" pitchFamily="34" charset="0"/>
              </a:rPr>
              <a:t>Sputum (</a:t>
            </a:r>
            <a:r>
              <a:rPr lang="en-US" sz="2000" i="1" dirty="0">
                <a:solidFill>
                  <a:srgbClr val="404040"/>
                </a:solidFill>
                <a:cs typeface="Arial" panose="020B0604020202020204" pitchFamily="34" charset="0"/>
              </a:rPr>
              <a:t>Ascaris</a:t>
            </a:r>
            <a:r>
              <a:rPr lang="en-US" sz="2000" dirty="0">
                <a:solidFill>
                  <a:srgbClr val="404040"/>
                </a:solidFill>
                <a:cs typeface="Arial" panose="020B0604020202020204" pitchFamily="34" charset="0"/>
              </a:rPr>
              <a:t>, </a:t>
            </a:r>
            <a:r>
              <a:rPr lang="en-US" sz="2000" i="1" dirty="0" err="1">
                <a:solidFill>
                  <a:srgbClr val="404040"/>
                </a:solidFill>
                <a:cs typeface="Arial" panose="020B0604020202020204" pitchFamily="34" charset="0"/>
              </a:rPr>
              <a:t>Strongyloides</a:t>
            </a:r>
            <a:r>
              <a:rPr lang="en-US" sz="2000" dirty="0">
                <a:solidFill>
                  <a:srgbClr val="404040"/>
                </a:solidFill>
                <a:cs typeface="Arial" panose="020B0604020202020204" pitchFamily="34" charset="0"/>
              </a:rPr>
              <a:t>, Hookworm, </a:t>
            </a:r>
            <a:r>
              <a:rPr lang="en-US" sz="2000" i="1" dirty="0" err="1">
                <a:solidFill>
                  <a:srgbClr val="404040"/>
                </a:solidFill>
                <a:cs typeface="Arial" panose="020B0604020202020204" pitchFamily="34" charset="0"/>
              </a:rPr>
              <a:t>Paragonimus</a:t>
            </a:r>
            <a:r>
              <a:rPr lang="en-US" sz="2000" dirty="0">
                <a:solidFill>
                  <a:srgbClr val="404040"/>
                </a:solidFill>
                <a:cs typeface="Arial" panose="020B0604020202020204" pitchFamily="34" charset="0"/>
              </a:rPr>
              <a:t>)</a:t>
            </a:r>
          </a:p>
          <a:p>
            <a:pPr>
              <a:defRPr/>
            </a:pPr>
            <a:r>
              <a:rPr lang="en-US" sz="2000" spc="-5" dirty="0">
                <a:solidFill>
                  <a:srgbClr val="404040"/>
                </a:solidFill>
                <a:cs typeface="Arial" panose="020B0604020202020204" pitchFamily="34" charset="0"/>
              </a:rPr>
              <a:t>Urine (</a:t>
            </a:r>
            <a:r>
              <a:rPr lang="en-US" sz="2000" i="1" spc="-5" dirty="0">
                <a:solidFill>
                  <a:srgbClr val="404040"/>
                </a:solidFill>
                <a:cs typeface="Arial" panose="020B0604020202020204" pitchFamily="34" charset="0"/>
              </a:rPr>
              <a:t>Schistosoma </a:t>
            </a:r>
            <a:r>
              <a:rPr lang="en-US" sz="2000" i="1" spc="-5" dirty="0" err="1">
                <a:solidFill>
                  <a:srgbClr val="404040"/>
                </a:solidFill>
                <a:cs typeface="Arial" panose="020B0604020202020204" pitchFamily="34" charset="0"/>
              </a:rPr>
              <a:t>haemotobium</a:t>
            </a:r>
            <a:r>
              <a:rPr lang="en-US" sz="2000" i="1" spc="-5" dirty="0">
                <a:solidFill>
                  <a:srgbClr val="404040"/>
                </a:solidFill>
                <a:cs typeface="Arial" panose="020B0604020202020204" pitchFamily="34" charset="0"/>
              </a:rPr>
              <a:t>, Trichomonas vaginalis</a:t>
            </a:r>
            <a:r>
              <a:rPr lang="en-US" sz="2000" spc="-5" dirty="0">
                <a:solidFill>
                  <a:srgbClr val="404040"/>
                </a:solidFill>
                <a:cs typeface="Arial" panose="020B0604020202020204" pitchFamily="34" charset="0"/>
              </a:rPr>
              <a:t>)</a:t>
            </a:r>
          </a:p>
          <a:p>
            <a:pPr>
              <a:defRPr/>
            </a:pPr>
            <a:r>
              <a:rPr lang="en-US" sz="2000" spc="-10" dirty="0">
                <a:solidFill>
                  <a:srgbClr val="404040"/>
                </a:solidFill>
                <a:cs typeface="Arial" panose="020B0604020202020204" pitchFamily="34" charset="0"/>
              </a:rPr>
              <a:t>Urogenital (</a:t>
            </a:r>
            <a:r>
              <a:rPr lang="en-US" sz="2000" i="1" spc="-10" dirty="0">
                <a:solidFill>
                  <a:srgbClr val="404040"/>
                </a:solidFill>
                <a:cs typeface="Arial" panose="020B0604020202020204" pitchFamily="34" charset="0"/>
              </a:rPr>
              <a:t>Trichomonas vaginalis</a:t>
            </a:r>
            <a:r>
              <a:rPr lang="en-US" sz="2000" spc="-10" dirty="0">
                <a:solidFill>
                  <a:srgbClr val="404040"/>
                </a:solidFill>
                <a:cs typeface="Arial" panose="020B0604020202020204" pitchFamily="34" charset="0"/>
              </a:rPr>
              <a:t>)</a:t>
            </a:r>
          </a:p>
          <a:p>
            <a:pPr>
              <a:defRPr/>
            </a:pPr>
            <a:r>
              <a:rPr lang="en-US" sz="2000" dirty="0">
                <a:solidFill>
                  <a:srgbClr val="404040"/>
                </a:solidFill>
                <a:cs typeface="Arial" panose="020B0604020202020204" pitchFamily="34" charset="0"/>
              </a:rPr>
              <a:t>Blood (</a:t>
            </a:r>
            <a:r>
              <a:rPr lang="en-US" sz="2000" i="1" dirty="0">
                <a:solidFill>
                  <a:srgbClr val="404040"/>
                </a:solidFill>
                <a:cs typeface="Arial" panose="020B0604020202020204" pitchFamily="34" charset="0"/>
              </a:rPr>
              <a:t>Plasmodium</a:t>
            </a:r>
            <a:r>
              <a:rPr lang="en-US" sz="2000" dirty="0">
                <a:solidFill>
                  <a:srgbClr val="404040"/>
                </a:solidFill>
                <a:cs typeface="Arial" panose="020B0604020202020204" pitchFamily="34" charset="0"/>
              </a:rPr>
              <a:t>, </a:t>
            </a:r>
            <a:r>
              <a:rPr lang="en-US" sz="2000" i="1" dirty="0">
                <a:solidFill>
                  <a:srgbClr val="404040"/>
                </a:solidFill>
                <a:cs typeface="Arial" panose="020B0604020202020204" pitchFamily="34" charset="0"/>
              </a:rPr>
              <a:t>Babesia</a:t>
            </a:r>
            <a:r>
              <a:rPr lang="en-US" sz="2000" dirty="0">
                <a:solidFill>
                  <a:srgbClr val="404040"/>
                </a:solidFill>
                <a:cs typeface="Arial" panose="020B0604020202020204" pitchFamily="34" charset="0"/>
              </a:rPr>
              <a:t>, Trypanosomes, Microfilaria)</a:t>
            </a:r>
          </a:p>
          <a:p>
            <a:pPr>
              <a:defRPr/>
            </a:pPr>
            <a:r>
              <a:rPr lang="en-US" sz="2000" spc="-5" dirty="0">
                <a:solidFill>
                  <a:srgbClr val="404040"/>
                </a:solidFill>
                <a:cs typeface="Arial" panose="020B0604020202020204" pitchFamily="34" charset="0"/>
              </a:rPr>
              <a:t>Tissue (</a:t>
            </a:r>
            <a:r>
              <a:rPr lang="en-US" sz="2000" i="1" spc="-5" dirty="0">
                <a:solidFill>
                  <a:srgbClr val="404040"/>
                </a:solidFill>
                <a:cs typeface="Arial" panose="020B0604020202020204" pitchFamily="34" charset="0"/>
              </a:rPr>
              <a:t>Trichinella</a:t>
            </a:r>
            <a:r>
              <a:rPr lang="en-US" sz="2000" spc="-5" dirty="0">
                <a:solidFill>
                  <a:srgbClr val="404040"/>
                </a:solidFill>
                <a:cs typeface="Arial" panose="020B0604020202020204" pitchFamily="34" charset="0"/>
              </a:rPr>
              <a:t>, </a:t>
            </a:r>
            <a:r>
              <a:rPr lang="en-US" sz="2000" i="1" spc="-5" dirty="0">
                <a:solidFill>
                  <a:srgbClr val="404040"/>
                </a:solidFill>
                <a:cs typeface="Arial" panose="020B0604020202020204" pitchFamily="34" charset="0"/>
              </a:rPr>
              <a:t>Taenia </a:t>
            </a:r>
            <a:r>
              <a:rPr lang="en-US" sz="2000" i="1" spc="-5" dirty="0" err="1">
                <a:solidFill>
                  <a:srgbClr val="404040"/>
                </a:solidFill>
                <a:cs typeface="Arial" panose="020B0604020202020204" pitchFamily="34" charset="0"/>
              </a:rPr>
              <a:t>solium</a:t>
            </a:r>
            <a:r>
              <a:rPr lang="en-US" sz="2000" spc="-5" dirty="0">
                <a:solidFill>
                  <a:srgbClr val="404040"/>
                </a:solidFill>
                <a:cs typeface="Arial" panose="020B0604020202020204" pitchFamily="34" charset="0"/>
              </a:rPr>
              <a:t>, </a:t>
            </a:r>
            <a:r>
              <a:rPr lang="en-US" sz="2000" i="1" spc="-5" dirty="0" err="1">
                <a:solidFill>
                  <a:srgbClr val="404040"/>
                </a:solidFill>
                <a:cs typeface="Arial" panose="020B0604020202020204" pitchFamily="34" charset="0"/>
              </a:rPr>
              <a:t>Onchocerca</a:t>
            </a:r>
            <a:r>
              <a:rPr lang="en-US" sz="2000" spc="-5" dirty="0">
                <a:solidFill>
                  <a:srgbClr val="404040"/>
                </a:solidFill>
                <a:cs typeface="Arial" panose="020B0604020202020204" pitchFamily="34" charset="0"/>
              </a:rPr>
              <a:t>)</a:t>
            </a:r>
            <a:endParaRPr lang="en-US" sz="2000" dirty="0">
              <a:cs typeface="Arial" panose="020B0604020202020204" pitchFamily="34" charset="0"/>
            </a:endParaRPr>
          </a:p>
          <a:p>
            <a:endParaRPr lang="en-US" sz="600" dirty="0"/>
          </a:p>
        </p:txBody>
      </p:sp>
      <p:sp>
        <p:nvSpPr>
          <p:cNvPr id="9" name="Text Placeholder 3">
            <a:extLst>
              <a:ext uri="{FF2B5EF4-FFF2-40B4-BE49-F238E27FC236}">
                <a16:creationId xmlns:a16="http://schemas.microsoft.com/office/drawing/2014/main" id="{8FC99E6B-953D-6911-170A-43E2CC977A6E}"/>
              </a:ext>
            </a:extLst>
          </p:cNvPr>
          <p:cNvSpPr txBox="1">
            <a:spLocks/>
          </p:cNvSpPr>
          <p:nvPr/>
        </p:nvSpPr>
        <p:spPr>
          <a:xfrm>
            <a:off x="5275543" y="1837796"/>
            <a:ext cx="5183188" cy="4113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Arial" panose="020B0604020202020204" pitchFamily="34" charset="0"/>
              </a:rPr>
              <a:t>Specimens</a:t>
            </a:r>
          </a:p>
        </p:txBody>
      </p:sp>
    </p:spTree>
    <p:extLst>
      <p:ext uri="{BB962C8B-B14F-4D97-AF65-F5344CB8AC3E}">
        <p14:creationId xmlns:p14="http://schemas.microsoft.com/office/powerpoint/2010/main" val="80030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Rectangle 1536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2" name="Rectangle 1537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4" name="Rectangle 1537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6" name="Rectangle 1537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3572F191-E764-9342-833D-1B2A7336268E}"/>
              </a:ext>
            </a:extLst>
          </p:cNvPr>
          <p:cNvSpPr>
            <a:spLocks noGrp="1" noChangeArrowheads="1"/>
          </p:cNvSpPr>
          <p:nvPr>
            <p:ph type="title"/>
          </p:nvPr>
        </p:nvSpPr>
        <p:spPr>
          <a:xfrm>
            <a:off x="1371599" y="294538"/>
            <a:ext cx="9895951" cy="1033669"/>
          </a:xfrm>
        </p:spPr>
        <p:txBody>
          <a:bodyPr>
            <a:normAutofit/>
          </a:bodyPr>
          <a:lstStyle/>
          <a:p>
            <a:r>
              <a:rPr lang="en-US" altLang="en-US" sz="4000" b="1">
                <a:solidFill>
                  <a:srgbClr val="FFFFFF"/>
                </a:solidFill>
                <a:cs typeface="Arial" panose="020B0604020202020204" pitchFamily="34" charset="0"/>
              </a:rPr>
              <a:t>Infectious diarrhea caused by parasites</a:t>
            </a:r>
            <a:endParaRPr lang="en-US" altLang="en-US" sz="4000">
              <a:solidFill>
                <a:srgbClr val="FFFFFF"/>
              </a:solidFill>
            </a:endParaRPr>
          </a:p>
        </p:txBody>
      </p:sp>
      <p:sp>
        <p:nvSpPr>
          <p:cNvPr id="15363" name="Content Placeholder 2">
            <a:extLst>
              <a:ext uri="{FF2B5EF4-FFF2-40B4-BE49-F238E27FC236}">
                <a16:creationId xmlns:a16="http://schemas.microsoft.com/office/drawing/2014/main" id="{1C183E87-36E9-2346-AFAF-479800C00175}"/>
              </a:ext>
            </a:extLst>
          </p:cNvPr>
          <p:cNvSpPr>
            <a:spLocks noGrp="1" noChangeArrowheads="1"/>
          </p:cNvSpPr>
          <p:nvPr>
            <p:ph idx="1"/>
          </p:nvPr>
        </p:nvSpPr>
        <p:spPr bwMode="auto">
          <a:xfrm>
            <a:off x="1371599" y="2318197"/>
            <a:ext cx="9724031" cy="3683358"/>
          </a:xfrm>
        </p:spPr>
        <p:txBody>
          <a:bodyPr numCol="1" anchor="ctr" anchorCtr="0" compatLnSpc="1">
            <a:prstTxWarp prst="textNoShape">
              <a:avLst/>
            </a:prstTxWarp>
            <a:normAutofit fontScale="92500" lnSpcReduction="10000"/>
          </a:bodyPr>
          <a:lstStyle/>
          <a:p>
            <a:r>
              <a:rPr lang="en-US" altLang="en-US" sz="2400" dirty="0"/>
              <a:t>Patient history: travel or poor sanitation</a:t>
            </a:r>
          </a:p>
          <a:p>
            <a:r>
              <a:rPr lang="en-US" altLang="en-US" sz="2400" dirty="0"/>
              <a:t>Immunocompromised patients are at risk for more severe disease and infections caused by parasites that do not infect immunocompetent hosts</a:t>
            </a:r>
          </a:p>
          <a:p>
            <a:r>
              <a:rPr lang="en-US" altLang="en-US" sz="2400" dirty="0"/>
              <a:t>Enteritis, diarrhea, and dysentery:</a:t>
            </a:r>
          </a:p>
          <a:p>
            <a:pPr lvl="1"/>
            <a:r>
              <a:rPr lang="en-US" altLang="en-US" i="1" dirty="0"/>
              <a:t>Giardia</a:t>
            </a:r>
            <a:r>
              <a:rPr lang="en-US" altLang="en-US" dirty="0"/>
              <a:t>, </a:t>
            </a:r>
            <a:r>
              <a:rPr lang="en-US" altLang="en-US" i="1" dirty="0"/>
              <a:t>Cryptosporidium</a:t>
            </a:r>
            <a:r>
              <a:rPr lang="en-US" altLang="en-US" dirty="0"/>
              <a:t> spp., </a:t>
            </a:r>
            <a:r>
              <a:rPr lang="en-US" altLang="en-US" i="1" dirty="0"/>
              <a:t>Entamoeba histolytica</a:t>
            </a:r>
          </a:p>
          <a:p>
            <a:pPr lvl="1"/>
            <a:r>
              <a:rPr lang="en-US" altLang="en-US" dirty="0"/>
              <a:t>Abdominal pain, bloating, diarrhea</a:t>
            </a:r>
          </a:p>
          <a:p>
            <a:pPr lvl="1"/>
            <a:r>
              <a:rPr lang="en-US" altLang="en-US" dirty="0"/>
              <a:t>Abundant, watery, foul-smelling diarrhea: </a:t>
            </a:r>
            <a:r>
              <a:rPr lang="en-US" altLang="en-US" i="1" dirty="0"/>
              <a:t>Giardia</a:t>
            </a:r>
          </a:p>
          <a:p>
            <a:pPr lvl="1"/>
            <a:r>
              <a:rPr lang="en-US" altLang="en-US" dirty="0"/>
              <a:t>Dysentery: </a:t>
            </a:r>
            <a:r>
              <a:rPr lang="en-US" altLang="en-US" i="1" dirty="0"/>
              <a:t>E. histolytica</a:t>
            </a:r>
          </a:p>
          <a:p>
            <a:r>
              <a:rPr lang="en-US" altLang="en-US" sz="2400" dirty="0"/>
              <a:t>Invasive disease, nutritional depletion, mechanical obstruction</a:t>
            </a:r>
          </a:p>
          <a:p>
            <a:r>
              <a:rPr lang="en-US" altLang="en-US" sz="2400" dirty="0"/>
              <a:t>Waterborne and foodborne outbreaks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4" name="Rectangle 1639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6" name="Rectangle 1639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8" name="Rectangle 1639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8BCFFA79-02E0-574D-8AF2-FF8D658F6EF0}"/>
              </a:ext>
            </a:extLst>
          </p:cNvPr>
          <p:cNvSpPr>
            <a:spLocks noGrp="1" noChangeArrowheads="1"/>
          </p:cNvSpPr>
          <p:nvPr>
            <p:ph type="title"/>
          </p:nvPr>
        </p:nvSpPr>
        <p:spPr>
          <a:xfrm>
            <a:off x="699713" y="248038"/>
            <a:ext cx="7063721" cy="1159200"/>
          </a:xfrm>
        </p:spPr>
        <p:txBody>
          <a:bodyPr vert="horz" lIns="91440" tIns="45720" rIns="91440" bIns="45720" rtlCol="0" anchor="ctr">
            <a:normAutofit/>
          </a:bodyPr>
          <a:lstStyle/>
          <a:p>
            <a:r>
              <a:rPr lang="en-US" altLang="en-US" sz="2500" b="1" kern="1200">
                <a:solidFill>
                  <a:srgbClr val="FFFFFF"/>
                </a:solidFill>
                <a:latin typeface="+mj-lt"/>
                <a:ea typeface="+mj-ea"/>
                <a:cs typeface="+mj-cs"/>
              </a:rPr>
              <a:t>2017 IDSA Clinical Practice Guidelines for the Diagnosis and Management of Infectious Diarrhea</a:t>
            </a:r>
          </a:p>
        </p:txBody>
      </p:sp>
      <p:pic>
        <p:nvPicPr>
          <p:cNvPr id="16387" name="Picture 3">
            <a:extLst>
              <a:ext uri="{FF2B5EF4-FFF2-40B4-BE49-F238E27FC236}">
                <a16:creationId xmlns:a16="http://schemas.microsoft.com/office/drawing/2014/main" id="{31B5C653-711D-994C-845B-B46911C2C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87"/>
          <a:stretch>
            <a:fillRect/>
          </a:stretch>
        </p:blipFill>
        <p:spPr bwMode="auto">
          <a:xfrm>
            <a:off x="432225" y="2230334"/>
            <a:ext cx="11327549" cy="33712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8A058716-95D0-4F4C-89FD-80220CA69842}"/>
              </a:ext>
            </a:extLst>
          </p:cNvPr>
          <p:cNvSpPr txBox="1">
            <a:spLocks noChangeArrowheads="1"/>
          </p:cNvSpPr>
          <p:nvPr/>
        </p:nvSpPr>
        <p:spPr bwMode="auto">
          <a:xfrm>
            <a:off x="1297837" y="182234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cs typeface="Arial" panose="020B0604020202020204" pitchFamily="34" charset="0"/>
              </a:rPr>
              <a:t>Organism</a:t>
            </a:r>
          </a:p>
        </p:txBody>
      </p:sp>
      <p:sp>
        <p:nvSpPr>
          <p:cNvPr id="3" name="TextBox 5">
            <a:extLst>
              <a:ext uri="{FF2B5EF4-FFF2-40B4-BE49-F238E27FC236}">
                <a16:creationId xmlns:a16="http://schemas.microsoft.com/office/drawing/2014/main" id="{0CC5BE50-DFBB-2B48-A2D5-80B811019A49}"/>
              </a:ext>
            </a:extLst>
          </p:cNvPr>
          <p:cNvSpPr txBox="1">
            <a:spLocks noChangeArrowheads="1"/>
          </p:cNvSpPr>
          <p:nvPr/>
        </p:nvSpPr>
        <p:spPr bwMode="auto">
          <a:xfrm>
            <a:off x="5692036" y="1862034"/>
            <a:ext cx="64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latin typeface="Arial" panose="020B0604020202020204" pitchFamily="34" charset="0"/>
                <a:cs typeface="Arial" panose="020B0604020202020204" pitchFamily="34" charset="0"/>
              </a:rPr>
              <a:t>Test</a:t>
            </a:r>
          </a:p>
        </p:txBody>
      </p:sp>
      <p:sp>
        <p:nvSpPr>
          <p:cNvPr id="4" name="TextBox 6">
            <a:extLst>
              <a:ext uri="{FF2B5EF4-FFF2-40B4-BE49-F238E27FC236}">
                <a16:creationId xmlns:a16="http://schemas.microsoft.com/office/drawing/2014/main" id="{5EC6CD1C-9918-584D-BBE8-1045E21DF584}"/>
              </a:ext>
            </a:extLst>
          </p:cNvPr>
          <p:cNvSpPr txBox="1">
            <a:spLocks noChangeArrowheads="1"/>
          </p:cNvSpPr>
          <p:nvPr/>
        </p:nvSpPr>
        <p:spPr bwMode="auto">
          <a:xfrm>
            <a:off x="9093253" y="1852510"/>
            <a:ext cx="1274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latin typeface="Arial" panose="020B0604020202020204" pitchFamily="34" charset="0"/>
                <a:cs typeface="Arial" panose="020B0604020202020204" pitchFamily="34" charset="0"/>
              </a:rPr>
              <a:t>Specimen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8" name="Rectangle 5632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8678740C-252E-7D40-AF59-287BC0A8BACA}"/>
              </a:ext>
            </a:extLst>
          </p:cNvPr>
          <p:cNvSpPr>
            <a:spLocks noGrp="1" noChangeArrowheads="1"/>
          </p:cNvSpPr>
          <p:nvPr>
            <p:ph type="title"/>
          </p:nvPr>
        </p:nvSpPr>
        <p:spPr>
          <a:xfrm>
            <a:off x="1136397" y="502020"/>
            <a:ext cx="5323715" cy="1642970"/>
          </a:xfrm>
        </p:spPr>
        <p:txBody>
          <a:bodyPr anchor="b">
            <a:normAutofit/>
          </a:bodyPr>
          <a:lstStyle/>
          <a:p>
            <a:r>
              <a:rPr lang="en-US" altLang="en-US" sz="4000" dirty="0">
                <a:latin typeface="Arial" panose="020B0604020202020204" pitchFamily="34" charset="0"/>
                <a:cs typeface="Arial" panose="020B0604020202020204" pitchFamily="34" charset="0"/>
              </a:rPr>
              <a:t>Stool specimens-specimen collection</a:t>
            </a:r>
          </a:p>
        </p:txBody>
      </p:sp>
      <p:sp>
        <p:nvSpPr>
          <p:cNvPr id="56323" name="Rectangle 3">
            <a:extLst>
              <a:ext uri="{FF2B5EF4-FFF2-40B4-BE49-F238E27FC236}">
                <a16:creationId xmlns:a16="http://schemas.microsoft.com/office/drawing/2014/main" id="{6A29E3A5-CC03-41B7-BDBC-938823AFA6AD}"/>
              </a:ext>
            </a:extLst>
          </p:cNvPr>
          <p:cNvSpPr>
            <a:spLocks noGrp="1" noChangeArrowheads="1"/>
          </p:cNvSpPr>
          <p:nvPr>
            <p:ph idx="1"/>
          </p:nvPr>
        </p:nvSpPr>
        <p:spPr>
          <a:xfrm>
            <a:off x="1144922" y="2405894"/>
            <a:ext cx="6057543" cy="3950086"/>
          </a:xfrm>
        </p:spPr>
        <p:txBody>
          <a:bodyPr anchor="t">
            <a:normAutofit lnSpcReduction="10000"/>
          </a:bodyPr>
          <a:lstStyle/>
          <a:p>
            <a:pPr>
              <a:defRPr/>
            </a:pPr>
            <a:r>
              <a:rPr lang="en-US" sz="1600" dirty="0">
                <a:latin typeface="Arial" panose="020B0604020202020204" pitchFamily="34" charset="0"/>
                <a:cs typeface="Arial" panose="020B0604020202020204" pitchFamily="34" charset="0"/>
              </a:rPr>
              <a:t>Minimum of 3 specimens:</a:t>
            </a:r>
          </a:p>
          <a:p>
            <a:pPr lvl="1">
              <a:defRPr/>
            </a:pPr>
            <a:r>
              <a:rPr lang="en-US" sz="1600" dirty="0">
                <a:latin typeface="Arial" panose="020B0604020202020204" pitchFamily="34" charset="0"/>
                <a:cs typeface="Arial" panose="020B0604020202020204" pitchFamily="34" charset="0"/>
              </a:rPr>
              <a:t>One collected every other day within no more than 10 days</a:t>
            </a:r>
          </a:p>
          <a:p>
            <a:pPr>
              <a:defRPr/>
            </a:pPr>
            <a:r>
              <a:rPr lang="en-US" sz="1600" dirty="0">
                <a:latin typeface="Arial" panose="020B0604020202020204" pitchFamily="34" charset="0"/>
                <a:cs typeface="Arial" panose="020B0604020202020204" pitchFamily="34" charset="0"/>
              </a:rPr>
              <a:t>Collect the stool in a dry, clean, leakproof container</a:t>
            </a:r>
          </a:p>
          <a:p>
            <a:pPr>
              <a:defRPr/>
            </a:pPr>
            <a:r>
              <a:rPr lang="en-US" sz="1600" dirty="0">
                <a:latin typeface="Arial" panose="020B0604020202020204" pitchFamily="34" charset="0"/>
                <a:cs typeface="Arial" panose="020B0604020202020204" pitchFamily="34" charset="0"/>
              </a:rPr>
              <a:t>Fresh stool should be examined, processed, or preserved immediately</a:t>
            </a:r>
          </a:p>
          <a:p>
            <a:pPr>
              <a:defRPr/>
            </a:pPr>
            <a:r>
              <a:rPr lang="en-US" sz="1600" dirty="0">
                <a:latin typeface="Arial" panose="020B0604020202020204" pitchFamily="34" charset="0"/>
                <a:cs typeface="Arial" panose="020B0604020202020204" pitchFamily="34" charset="0"/>
              </a:rPr>
              <a:t>Preserve the specimen ASAP</a:t>
            </a:r>
          </a:p>
          <a:p>
            <a:pPr lvl="1">
              <a:defRPr/>
            </a:pPr>
            <a:r>
              <a:rPr lang="en-US" sz="1600" dirty="0">
                <a:latin typeface="Arial" panose="020B0604020202020204" pitchFamily="34" charset="0"/>
                <a:cs typeface="Arial" panose="020B0604020202020204" pitchFamily="34" charset="0"/>
              </a:rPr>
              <a:t>Add one volume of the stool specimen to three volumes of the preservative (see next slide)</a:t>
            </a:r>
          </a:p>
          <a:p>
            <a:pPr>
              <a:defRPr/>
            </a:pPr>
            <a:r>
              <a:rPr lang="en-US" sz="1600" dirty="0">
                <a:latin typeface="Arial" panose="020B0604020202020204" pitchFamily="34" charset="0"/>
                <a:cs typeface="Arial" panose="020B0604020202020204" pitchFamily="34" charset="0"/>
              </a:rPr>
              <a:t>Ensure that the specimen is mixed well with the preservative</a:t>
            </a:r>
          </a:p>
          <a:p>
            <a:pPr lvl="1">
              <a:defRPr/>
            </a:pPr>
            <a:r>
              <a:rPr lang="en-US" sz="1600" dirty="0">
                <a:latin typeface="Arial" panose="020B0604020202020204" pitchFamily="34" charset="0"/>
                <a:cs typeface="Arial" panose="020B0604020202020204" pitchFamily="34" charset="0"/>
              </a:rPr>
              <a:t>Formed stool needs to be well broken up.</a:t>
            </a:r>
          </a:p>
          <a:p>
            <a:pPr>
              <a:defRPr/>
            </a:pPr>
            <a:r>
              <a:rPr lang="en-US" sz="1600" dirty="0">
                <a:latin typeface="Arial" panose="020B0604020202020204" pitchFamily="34" charset="0"/>
                <a:cs typeface="Arial" panose="020B0604020202020204" pitchFamily="34" charset="0"/>
              </a:rPr>
              <a:t>Certain drugs and compounds interfere with testing</a:t>
            </a:r>
          </a:p>
          <a:p>
            <a:pPr lvl="1">
              <a:defRPr/>
            </a:pPr>
            <a:r>
              <a:rPr lang="en-US" sz="1600" dirty="0">
                <a:latin typeface="Arial" panose="020B0604020202020204" pitchFamily="34" charset="0"/>
                <a:cs typeface="Arial" panose="020B0604020202020204" pitchFamily="34" charset="0"/>
              </a:rPr>
              <a:t>Antacids, mineral oil and other oily materials, barium or bismuth, and gallbladder dyes</a:t>
            </a:r>
          </a:p>
        </p:txBody>
      </p:sp>
      <p:sp>
        <p:nvSpPr>
          <p:cNvPr id="56330" name="Rectangle 5632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2" name="Rectangle 5633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34" name="Rectangle 5633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36" name="Rectangle 5633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2" name="Picture 2" descr="Distribution of protozoa in relation to stool consistency.">
            <a:extLst>
              <a:ext uri="{FF2B5EF4-FFF2-40B4-BE49-F238E27FC236}">
                <a16:creationId xmlns:a16="http://schemas.microsoft.com/office/drawing/2014/main" id="{C8C319A7-5552-B84B-B3A6-F98368B99B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0980" y="2144990"/>
            <a:ext cx="4170530" cy="3433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50" name="Rectangle 1844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a:extLst>
              <a:ext uri="{FF2B5EF4-FFF2-40B4-BE49-F238E27FC236}">
                <a16:creationId xmlns:a16="http://schemas.microsoft.com/office/drawing/2014/main" id="{86B86FD5-7091-C74F-9D42-EA6F835BD017}"/>
              </a:ext>
            </a:extLst>
          </p:cNvPr>
          <p:cNvSpPr>
            <a:spLocks noGrp="1" noChangeArrowheads="1"/>
          </p:cNvSpPr>
          <p:nvPr>
            <p:ph type="title"/>
          </p:nvPr>
        </p:nvSpPr>
        <p:spPr>
          <a:xfrm>
            <a:off x="6636594" y="1162920"/>
            <a:ext cx="4195674" cy="799552"/>
          </a:xfrm>
        </p:spPr>
        <p:txBody>
          <a:bodyPr anchor="b">
            <a:normAutofit fontScale="90000"/>
          </a:bodyPr>
          <a:lstStyle/>
          <a:p>
            <a:r>
              <a:rPr lang="en-US" altLang="en-US" sz="5600" dirty="0">
                <a:latin typeface="+mn-lt"/>
                <a:cs typeface="Arial" panose="020B0604020202020204" pitchFamily="34" charset="0"/>
              </a:rPr>
              <a:t>Preservatives</a:t>
            </a:r>
          </a:p>
        </p:txBody>
      </p:sp>
      <p:sp>
        <p:nvSpPr>
          <p:cNvPr id="18452" name="Oval 1845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3">
            <a:extLst>
              <a:ext uri="{FF2B5EF4-FFF2-40B4-BE49-F238E27FC236}">
                <a16:creationId xmlns:a16="http://schemas.microsoft.com/office/drawing/2014/main" id="{43C378ED-3D3A-6642-80F4-6DB691D69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06" r="11945"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45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8435" name="Rectangle 3">
            <a:extLst>
              <a:ext uri="{FF2B5EF4-FFF2-40B4-BE49-F238E27FC236}">
                <a16:creationId xmlns:a16="http://schemas.microsoft.com/office/drawing/2014/main" id="{8C8D27F2-95EF-EC41-BEF4-6D706740580D}"/>
              </a:ext>
            </a:extLst>
          </p:cNvPr>
          <p:cNvSpPr>
            <a:spLocks noGrp="1" noChangeArrowheads="1"/>
          </p:cNvSpPr>
          <p:nvPr>
            <p:ph idx="1"/>
          </p:nvPr>
        </p:nvSpPr>
        <p:spPr bwMode="auto">
          <a:xfrm>
            <a:off x="6634832" y="1962472"/>
            <a:ext cx="4588480" cy="3925036"/>
          </a:xfrm>
        </p:spPr>
        <p:txBody>
          <a:bodyPr numCol="1" anchor="t" anchorCtr="0" compatLnSpc="1">
            <a:prstTxWarp prst="textNoShape">
              <a:avLst/>
            </a:prstTxWarp>
            <a:normAutofit/>
          </a:bodyPr>
          <a:lstStyle/>
          <a:p>
            <a:r>
              <a:rPr lang="en-US" altLang="en-US" sz="2000" dirty="0">
                <a:solidFill>
                  <a:schemeClr val="tx1">
                    <a:alpha val="80000"/>
                  </a:schemeClr>
                </a:solidFill>
                <a:cs typeface="Arial" panose="020B0604020202020204" pitchFamily="34" charset="0"/>
              </a:rPr>
              <a:t>Usually two-vial collection kit for routine parasite exam</a:t>
            </a:r>
          </a:p>
          <a:p>
            <a:pPr lvl="1"/>
            <a:r>
              <a:rPr lang="en-US" altLang="en-US" sz="2000" dirty="0">
                <a:solidFill>
                  <a:schemeClr val="tx1">
                    <a:alpha val="80000"/>
                  </a:schemeClr>
                </a:solidFill>
                <a:cs typeface="Arial" panose="020B0604020202020204" pitchFamily="34" charset="0"/>
              </a:rPr>
              <a:t>Some one vial fixatives</a:t>
            </a:r>
          </a:p>
          <a:p>
            <a:pPr lvl="1"/>
            <a:r>
              <a:rPr lang="en-US" altLang="en-US" sz="2000" dirty="0">
                <a:solidFill>
                  <a:schemeClr val="tx1">
                    <a:alpha val="80000"/>
                  </a:schemeClr>
                </a:solidFill>
                <a:cs typeface="Arial" panose="020B0604020202020204" pitchFamily="34" charset="0"/>
              </a:rPr>
              <a:t>Preserve specimen for testing</a:t>
            </a:r>
          </a:p>
          <a:p>
            <a:pPr lvl="1"/>
            <a:r>
              <a:rPr lang="en-US" altLang="en-US" sz="2000" dirty="0">
                <a:solidFill>
                  <a:schemeClr val="tx1">
                    <a:alpha val="80000"/>
                  </a:schemeClr>
                </a:solidFill>
                <a:cs typeface="Arial" panose="020B0604020202020204" pitchFamily="34" charset="0"/>
              </a:rPr>
              <a:t>Different vials used for:</a:t>
            </a:r>
          </a:p>
          <a:p>
            <a:pPr lvl="2"/>
            <a:r>
              <a:rPr lang="en-US" altLang="en-US" dirty="0">
                <a:solidFill>
                  <a:schemeClr val="tx1">
                    <a:alpha val="80000"/>
                  </a:schemeClr>
                </a:solidFill>
                <a:cs typeface="Arial" panose="020B0604020202020204" pitchFamily="34" charset="0"/>
              </a:rPr>
              <a:t>Direct wet mount</a:t>
            </a:r>
          </a:p>
          <a:p>
            <a:pPr lvl="2"/>
            <a:r>
              <a:rPr lang="en-US" altLang="en-US" dirty="0">
                <a:solidFill>
                  <a:schemeClr val="tx1">
                    <a:alpha val="80000"/>
                  </a:schemeClr>
                </a:solidFill>
                <a:cs typeface="Arial" panose="020B0604020202020204" pitchFamily="34" charset="0"/>
              </a:rPr>
              <a:t>Concentrated wet mount</a:t>
            </a:r>
          </a:p>
          <a:p>
            <a:pPr lvl="2"/>
            <a:r>
              <a:rPr lang="en-US" altLang="en-US" dirty="0">
                <a:solidFill>
                  <a:schemeClr val="tx1">
                    <a:alpha val="80000"/>
                  </a:schemeClr>
                </a:solidFill>
                <a:cs typeface="Arial" panose="020B0604020202020204" pitchFamily="34" charset="0"/>
              </a:rPr>
              <a:t>Permanent stain</a:t>
            </a:r>
          </a:p>
          <a:p>
            <a:pPr lvl="2"/>
            <a:r>
              <a:rPr lang="en-US" altLang="en-US" dirty="0">
                <a:solidFill>
                  <a:schemeClr val="tx1">
                    <a:alpha val="80000"/>
                  </a:schemeClr>
                </a:solidFill>
                <a:cs typeface="Arial" panose="020B0604020202020204" pitchFamily="34" charset="0"/>
              </a:rPr>
              <a:t>Special stains</a:t>
            </a:r>
          </a:p>
          <a:p>
            <a:pPr lvl="2"/>
            <a:r>
              <a:rPr lang="en-US" altLang="en-US" dirty="0">
                <a:solidFill>
                  <a:schemeClr val="tx1">
                    <a:alpha val="80000"/>
                  </a:schemeClr>
                </a:solidFill>
                <a:cs typeface="Arial" panose="020B0604020202020204" pitchFamily="34" charset="0"/>
              </a:rPr>
              <a:t>Antigen testing</a:t>
            </a:r>
          </a:p>
          <a:p>
            <a:pPr lvl="2"/>
            <a:r>
              <a:rPr lang="en-US" altLang="en-US" dirty="0">
                <a:solidFill>
                  <a:schemeClr val="tx1">
                    <a:alpha val="80000"/>
                  </a:schemeClr>
                </a:solidFill>
                <a:cs typeface="Arial" panose="020B0604020202020204" pitchFamily="34" charset="0"/>
              </a:rPr>
              <a:t>NAAT testing</a:t>
            </a:r>
          </a:p>
        </p:txBody>
      </p:sp>
      <p:sp>
        <p:nvSpPr>
          <p:cNvPr id="1845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846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7" name="Rectangle 1946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Rectangle 1946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BF341119-BF37-5C4A-8B22-218F8787BD2E}"/>
              </a:ext>
            </a:extLst>
          </p:cNvPr>
          <p:cNvSpPr>
            <a:spLocks noGrp="1" noChangeArrowheads="1"/>
          </p:cNvSpPr>
          <p:nvPr>
            <p:ph type="title"/>
          </p:nvPr>
        </p:nvSpPr>
        <p:spPr>
          <a:xfrm>
            <a:off x="699713" y="248038"/>
            <a:ext cx="7063721" cy="1159200"/>
          </a:xfrm>
        </p:spPr>
        <p:txBody>
          <a:bodyPr vert="horz" lIns="91440" tIns="45720" rIns="91440" bIns="45720" rtlCol="0" anchor="ctr">
            <a:normAutofit/>
          </a:bodyPr>
          <a:lstStyle/>
          <a:p>
            <a:r>
              <a:rPr lang="en-US" altLang="en-US" sz="4000" b="1" kern="1200">
                <a:solidFill>
                  <a:srgbClr val="FFFFFF"/>
                </a:solidFill>
                <a:latin typeface="+mj-lt"/>
                <a:ea typeface="+mj-ea"/>
                <a:cs typeface="+mj-cs"/>
              </a:rPr>
              <a:t>Fixatives</a:t>
            </a:r>
          </a:p>
        </p:txBody>
      </p:sp>
      <p:graphicFrame>
        <p:nvGraphicFramePr>
          <p:cNvPr id="4" name="Table 3">
            <a:extLst>
              <a:ext uri="{FF2B5EF4-FFF2-40B4-BE49-F238E27FC236}">
                <a16:creationId xmlns:a16="http://schemas.microsoft.com/office/drawing/2014/main" id="{847AA47B-D6A3-4417-932E-CC6F6AC65C6C}"/>
              </a:ext>
            </a:extLst>
          </p:cNvPr>
          <p:cNvGraphicFramePr>
            <a:graphicFrameLocks noGrp="1"/>
          </p:cNvGraphicFramePr>
          <p:nvPr>
            <p:extLst>
              <p:ext uri="{D42A27DB-BD31-4B8C-83A1-F6EECF244321}">
                <p14:modId xmlns:p14="http://schemas.microsoft.com/office/powerpoint/2010/main" val="2955240634"/>
              </p:ext>
            </p:extLst>
          </p:nvPr>
        </p:nvGraphicFramePr>
        <p:xfrm>
          <a:off x="432222" y="1822348"/>
          <a:ext cx="11327551" cy="4015524"/>
        </p:xfrm>
        <a:graphic>
          <a:graphicData uri="http://schemas.openxmlformats.org/drawingml/2006/table">
            <a:tbl>
              <a:tblPr firstRow="1" bandRow="1">
                <a:solidFill>
                  <a:schemeClr val="bg1"/>
                </a:solidFill>
                <a:tableStyleId>{5C22544A-7EE6-4342-B048-85BDC9FD1C3A}</a:tableStyleId>
              </a:tblPr>
              <a:tblGrid>
                <a:gridCol w="2167165">
                  <a:extLst>
                    <a:ext uri="{9D8B030D-6E8A-4147-A177-3AD203B41FA5}">
                      <a16:colId xmlns:a16="http://schemas.microsoft.com/office/drawing/2014/main" val="3131053574"/>
                    </a:ext>
                  </a:extLst>
                </a:gridCol>
                <a:gridCol w="5392574">
                  <a:extLst>
                    <a:ext uri="{9D8B030D-6E8A-4147-A177-3AD203B41FA5}">
                      <a16:colId xmlns:a16="http://schemas.microsoft.com/office/drawing/2014/main" val="620329006"/>
                    </a:ext>
                  </a:extLst>
                </a:gridCol>
                <a:gridCol w="3767812">
                  <a:extLst>
                    <a:ext uri="{9D8B030D-6E8A-4147-A177-3AD203B41FA5}">
                      <a16:colId xmlns:a16="http://schemas.microsoft.com/office/drawing/2014/main" val="1460747800"/>
                    </a:ext>
                  </a:extLst>
                </a:gridCol>
              </a:tblGrid>
              <a:tr h="311587">
                <a:tc>
                  <a:txBody>
                    <a:bodyPr/>
                    <a:lstStyle/>
                    <a:p>
                      <a:pPr algn="ctr"/>
                      <a:r>
                        <a:rPr lang="en-US" sz="1000" b="0" cap="none" spc="0">
                          <a:solidFill>
                            <a:schemeClr val="bg1"/>
                          </a:solidFill>
                          <a:latin typeface="Arial" panose="020B0604020202020204" pitchFamily="34" charset="0"/>
                          <a:cs typeface="Arial" panose="020B0604020202020204" pitchFamily="34" charset="0"/>
                        </a:rPr>
                        <a:t>Fixative</a:t>
                      </a:r>
                    </a:p>
                  </a:txBody>
                  <a:tcPr marL="85577" marR="65828" marT="65828" marB="6582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en-US" sz="1000" b="0" cap="none" spc="0">
                          <a:solidFill>
                            <a:schemeClr val="bg1"/>
                          </a:solidFill>
                          <a:latin typeface="Arial" panose="020B0604020202020204" pitchFamily="34" charset="0"/>
                          <a:cs typeface="Arial" panose="020B0604020202020204" pitchFamily="34" charset="0"/>
                        </a:rPr>
                        <a:t>Advantages</a:t>
                      </a:r>
                    </a:p>
                  </a:txBody>
                  <a:tcPr marL="85577" marR="65828" marT="65828" marB="6582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en-US" sz="1000" b="0" cap="none" spc="0">
                          <a:solidFill>
                            <a:schemeClr val="bg1"/>
                          </a:solidFill>
                          <a:latin typeface="Arial" panose="020B0604020202020204" pitchFamily="34" charset="0"/>
                          <a:cs typeface="Arial" panose="020B0604020202020204" pitchFamily="34" charset="0"/>
                        </a:rPr>
                        <a:t>Disadvantages</a:t>
                      </a:r>
                    </a:p>
                  </a:txBody>
                  <a:tcPr marL="85577" marR="65828" marT="65828" marB="65828"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664301993"/>
                  </a:ext>
                </a:extLst>
              </a:tr>
              <a:tr h="1233183">
                <a:tc>
                  <a:txBody>
                    <a:bodyPr/>
                    <a:lstStyle/>
                    <a:p>
                      <a:pPr algn="l"/>
                      <a:r>
                        <a:rPr lang="en-US" sz="1000" b="0" cap="none" spc="0">
                          <a:solidFill>
                            <a:schemeClr val="tx1"/>
                          </a:solidFill>
                          <a:latin typeface="Arial" panose="020B0604020202020204" pitchFamily="34" charset="0"/>
                          <a:cs typeface="Arial" panose="020B0604020202020204" pitchFamily="34" charset="0"/>
                        </a:rPr>
                        <a:t>10% Formalin</a:t>
                      </a:r>
                    </a:p>
                  </a:txBody>
                  <a:tcPr marL="85577" marR="65828" marT="65828" marB="65828"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All purpose fixative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Easy to prepare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Long shelf life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Good preservation of morphology of helminth eggs, larvae, protozoan cysts, and coccidia</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Suitable for concentration procedures and UV fluorescence microscopy</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Suitable for acid-fast, safranin, and </a:t>
                      </a:r>
                      <a:r>
                        <a:rPr lang="en-US" sz="1000" b="0" i="0" kern="1200" cap="none" spc="0" err="1">
                          <a:solidFill>
                            <a:schemeClr val="tx1"/>
                          </a:solidFill>
                          <a:effectLst/>
                          <a:latin typeface="Arial" panose="020B0604020202020204" pitchFamily="34" charset="0"/>
                          <a:ea typeface="+mn-ea"/>
                          <a:cs typeface="Arial" panose="020B0604020202020204" pitchFamily="34" charset="0"/>
                        </a:rPr>
                        <a:t>chromotrope</a:t>
                      </a:r>
                      <a:r>
                        <a:rPr lang="en-US" sz="1000" b="0" i="0" kern="1200" cap="none" spc="0">
                          <a:solidFill>
                            <a:schemeClr val="tx1"/>
                          </a:solidFill>
                          <a:effectLst/>
                          <a:latin typeface="Arial" panose="020B0604020202020204" pitchFamily="34" charset="0"/>
                          <a:ea typeface="+mn-ea"/>
                          <a:cs typeface="Arial" panose="020B0604020202020204" pitchFamily="34" charset="0"/>
                        </a:rPr>
                        <a:t> stains</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Compatible with immunoassay kits and</a:t>
                      </a:r>
                      <a:endParaRPr lang="en-US" sz="100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cap="none" spc="0">
                          <a:solidFill>
                            <a:schemeClr val="tx1"/>
                          </a:solidFill>
                          <a:effectLst/>
                          <a:latin typeface="Arial" panose="020B0604020202020204" pitchFamily="34" charset="0"/>
                          <a:ea typeface="+mn-ea"/>
                          <a:cs typeface="Arial" panose="020B0604020202020204" pitchFamily="34" charset="0"/>
                        </a:rPr>
                        <a:t>Not suitable for some permanent smears stained with trichrome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Inadequate preservation of morphology of protozoan trophozoites</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Can interfere with PCR, especially after extended fixation time</a:t>
                      </a:r>
                    </a:p>
                    <a:p>
                      <a:pPr marL="171450" indent="-171450">
                        <a:buFont typeface="Arial" panose="020B0604020202020204" pitchFamily="34" charset="0"/>
                        <a:buChar char="•"/>
                      </a:pPr>
                      <a:endParaRPr lang="en-US" sz="100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627929380"/>
                  </a:ext>
                </a:extLst>
              </a:tr>
              <a:tr h="925984">
                <a:tc>
                  <a:txBody>
                    <a:bodyPr/>
                    <a:lstStyle/>
                    <a:p>
                      <a:pPr algn="l"/>
                      <a:r>
                        <a:rPr lang="en-US" sz="1000" b="0" i="0" kern="1200" cap="none" spc="0">
                          <a:solidFill>
                            <a:schemeClr val="tx1"/>
                          </a:solidFill>
                          <a:effectLst/>
                          <a:latin typeface="Arial" panose="020B0604020202020204" pitchFamily="34" charset="0"/>
                          <a:ea typeface="+mn-ea"/>
                          <a:cs typeface="Arial" panose="020B0604020202020204" pitchFamily="34" charset="0"/>
                        </a:rPr>
                        <a:t>SAF</a:t>
                      </a:r>
                      <a:br>
                        <a:rPr lang="en-US" sz="1000" b="0" cap="none" spc="0">
                          <a:solidFill>
                            <a:schemeClr val="tx1"/>
                          </a:solidFill>
                          <a:latin typeface="Arial" panose="020B0604020202020204" pitchFamily="34" charset="0"/>
                          <a:cs typeface="Arial" panose="020B0604020202020204" pitchFamily="34" charset="0"/>
                        </a:rPr>
                      </a:br>
                      <a:r>
                        <a:rPr lang="en-US" sz="1000" b="0" i="0" kern="1200" cap="none" spc="0">
                          <a:solidFill>
                            <a:schemeClr val="tx1"/>
                          </a:solidFill>
                          <a:effectLst/>
                          <a:latin typeface="Arial" panose="020B0604020202020204" pitchFamily="34" charset="0"/>
                          <a:ea typeface="+mn-ea"/>
                          <a:cs typeface="Arial" panose="020B0604020202020204" pitchFamily="34" charset="0"/>
                        </a:rPr>
                        <a:t>(sodium acetate-acetic acid-formalin)</a:t>
                      </a:r>
                      <a:endParaRPr lang="en-US" sz="1000" b="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Suitable for both concentration procedures and preparation of permanent stained smears</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Easy to prepare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Long shelf life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Suitable for acid-fast, safranin, and </a:t>
                      </a:r>
                      <a:r>
                        <a:rPr lang="en-US" sz="1000" b="0" i="0" kern="1200" cap="none" spc="0" err="1">
                          <a:solidFill>
                            <a:schemeClr val="tx1"/>
                          </a:solidFill>
                          <a:effectLst/>
                          <a:latin typeface="Arial" panose="020B0604020202020204" pitchFamily="34" charset="0"/>
                          <a:ea typeface="+mn-ea"/>
                          <a:cs typeface="Arial" panose="020B0604020202020204" pitchFamily="34" charset="0"/>
                        </a:rPr>
                        <a:t>chromotrope</a:t>
                      </a:r>
                      <a:r>
                        <a:rPr lang="en-US" sz="1000" b="0" i="0" kern="1200" cap="none" spc="0">
                          <a:solidFill>
                            <a:schemeClr val="tx1"/>
                          </a:solidFill>
                          <a:effectLst/>
                          <a:latin typeface="Arial" panose="020B0604020202020204" pitchFamily="34" charset="0"/>
                          <a:ea typeface="+mn-ea"/>
                          <a:cs typeface="Arial" panose="020B0604020202020204" pitchFamily="34" charset="0"/>
                        </a:rPr>
                        <a:t> stains</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Compatible with immunoassay kits</a:t>
                      </a:r>
                    </a:p>
                  </a:txBody>
                  <a:tcPr marL="85577" marR="65828" marT="65828" marB="65828"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Requires additive (e.g., albumin-glycerin) for adhesion of specimens to slides</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Permanent stains not as good as PVA</a:t>
                      </a:r>
                    </a:p>
                  </a:txBody>
                  <a:tcPr marL="85577" marR="65828" marT="65828" marB="65828"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9963341"/>
                  </a:ext>
                </a:extLst>
              </a:tr>
              <a:tr h="772385">
                <a:tc>
                  <a:txBody>
                    <a:bodyPr/>
                    <a:lstStyle/>
                    <a:p>
                      <a:pPr algn="l"/>
                      <a:r>
                        <a:rPr lang="en-US" sz="1000" b="0" i="0" kern="1200" cap="none" spc="0">
                          <a:solidFill>
                            <a:schemeClr val="tx1"/>
                          </a:solidFill>
                          <a:effectLst/>
                          <a:latin typeface="Arial" panose="020B0604020202020204" pitchFamily="34" charset="0"/>
                          <a:ea typeface="+mn-ea"/>
                          <a:cs typeface="Arial" panose="020B0604020202020204" pitchFamily="34" charset="0"/>
                        </a:rPr>
                        <a:t>Modified Polyvinyl Alcohol (PVA)</a:t>
                      </a:r>
                      <a:br>
                        <a:rPr lang="en-US" sz="1000" b="0" cap="none" spc="0">
                          <a:solidFill>
                            <a:schemeClr val="tx1"/>
                          </a:solidFill>
                          <a:latin typeface="Arial" panose="020B0604020202020204" pitchFamily="34" charset="0"/>
                          <a:cs typeface="Arial" panose="020B0604020202020204" pitchFamily="34" charset="0"/>
                        </a:rPr>
                      </a:br>
                      <a:r>
                        <a:rPr lang="en-US" sz="1000" b="0" i="0" kern="1200" cap="none" spc="0">
                          <a:solidFill>
                            <a:schemeClr val="tx1"/>
                          </a:solidFill>
                          <a:effectLst/>
                          <a:latin typeface="Arial" panose="020B0604020202020204" pitchFamily="34" charset="0"/>
                          <a:ea typeface="+mn-ea"/>
                          <a:cs typeface="Arial" panose="020B0604020202020204" pitchFamily="34" charset="0"/>
                        </a:rPr>
                        <a:t>copper or zinc </a:t>
                      </a:r>
                    </a:p>
                    <a:p>
                      <a:pPr algn="l"/>
                      <a:r>
                        <a:rPr lang="en-US" sz="1000" b="0" i="0" kern="1200" cap="none" spc="0">
                          <a:solidFill>
                            <a:schemeClr val="tx1"/>
                          </a:solidFill>
                          <a:effectLst/>
                          <a:latin typeface="Arial" panose="020B0604020202020204" pitchFamily="34" charset="0"/>
                          <a:ea typeface="+mn-ea"/>
                          <a:cs typeface="Arial" panose="020B0604020202020204" pitchFamily="34" charset="0"/>
                        </a:rPr>
                        <a:t>(PVA contains Hg)</a:t>
                      </a:r>
                      <a:endParaRPr lang="en-US" sz="1000" b="0" cap="none" spc="0">
                        <a:solidFill>
                          <a:schemeClr val="tx1"/>
                        </a:solidFill>
                        <a:latin typeface="Arial" panose="020B0604020202020204" pitchFamily="34" charset="0"/>
                        <a:cs typeface="Arial" panose="020B0604020202020204" pitchFamily="34" charset="0"/>
                      </a:endParaRPr>
                    </a:p>
                  </a:txBody>
                  <a:tcPr marL="85577" marR="65828" marT="65828" marB="65828"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Permanent smears can be made and stained with trichrome</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Zinc is preferred over copper</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No mercuric chloride</a:t>
                      </a:r>
                    </a:p>
                    <a:p>
                      <a:pPr marL="171450" indent="-171450">
                        <a:buFont typeface="Arial" panose="020B0604020202020204" pitchFamily="34" charset="0"/>
                        <a:buChar char="•"/>
                      </a:pPr>
                      <a:endParaRPr lang="en-US" sz="100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Staining not consistent</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Organism morphology may be poor</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Copper-morphology of cysts and trophozoites is poor</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Zinc-better morphology</a:t>
                      </a:r>
                      <a:endParaRPr lang="en-US" sz="100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449316827"/>
                  </a:ext>
                </a:extLst>
              </a:tr>
              <a:tr h="772385">
                <a:tc>
                  <a:txBody>
                    <a:bodyPr/>
                    <a:lstStyle/>
                    <a:p>
                      <a:pPr algn="l"/>
                      <a:r>
                        <a:rPr lang="en-US" sz="1000" b="0" i="0" kern="1200" cap="none" spc="0">
                          <a:solidFill>
                            <a:schemeClr val="tx1"/>
                          </a:solidFill>
                          <a:effectLst/>
                          <a:latin typeface="Arial" panose="020B0604020202020204" pitchFamily="34" charset="0"/>
                          <a:ea typeface="+mn-ea"/>
                          <a:cs typeface="Arial" panose="020B0604020202020204" pitchFamily="34" charset="0"/>
                        </a:rPr>
                        <a:t>One-Vial Fixatives</a:t>
                      </a:r>
                      <a:br>
                        <a:rPr lang="en-US" sz="1000" b="0" cap="none" spc="0">
                          <a:solidFill>
                            <a:schemeClr val="tx1"/>
                          </a:solidFill>
                          <a:latin typeface="Arial" panose="020B0604020202020204" pitchFamily="34" charset="0"/>
                          <a:cs typeface="Arial" panose="020B0604020202020204" pitchFamily="34" charset="0"/>
                        </a:rPr>
                      </a:br>
                      <a:r>
                        <a:rPr lang="en-US" sz="1000" b="0" i="0" kern="1200" cap="none" spc="0">
                          <a:solidFill>
                            <a:schemeClr val="tx1"/>
                          </a:solidFill>
                          <a:effectLst/>
                          <a:latin typeface="Arial" panose="020B0604020202020204" pitchFamily="34" charset="0"/>
                          <a:ea typeface="+mn-ea"/>
                          <a:cs typeface="Arial" panose="020B0604020202020204" pitchFamily="34" charset="0"/>
                        </a:rPr>
                        <a:t>(</a:t>
                      </a:r>
                      <a:r>
                        <a:rPr lang="en-US" sz="1000" b="0" i="0" kern="1200" cap="none" spc="0" err="1">
                          <a:solidFill>
                            <a:schemeClr val="tx1"/>
                          </a:solidFill>
                          <a:effectLst/>
                          <a:latin typeface="Arial" panose="020B0604020202020204" pitchFamily="34" charset="0"/>
                          <a:ea typeface="+mn-ea"/>
                          <a:cs typeface="Arial" panose="020B0604020202020204" pitchFamily="34" charset="0"/>
                        </a:rPr>
                        <a:t>Ecofix</a:t>
                      </a:r>
                      <a:r>
                        <a:rPr lang="en-US" sz="1000" b="0" i="0" kern="1200" cap="none" spc="0">
                          <a:solidFill>
                            <a:schemeClr val="tx1"/>
                          </a:solidFill>
                          <a:effectLst/>
                          <a:latin typeface="Arial" panose="020B0604020202020204" pitchFamily="34" charset="0"/>
                          <a:ea typeface="+mn-ea"/>
                          <a:cs typeface="Arial" panose="020B0604020202020204" pitchFamily="34" charset="0"/>
                        </a:rPr>
                        <a:t>, </a:t>
                      </a:r>
                      <a:r>
                        <a:rPr lang="en-US" sz="1000" b="0" i="0" kern="1200" cap="none" spc="0" err="1">
                          <a:solidFill>
                            <a:schemeClr val="tx1"/>
                          </a:solidFill>
                          <a:effectLst/>
                          <a:latin typeface="Arial" panose="020B0604020202020204" pitchFamily="34" charset="0"/>
                          <a:ea typeface="+mn-ea"/>
                          <a:cs typeface="Arial" panose="020B0604020202020204" pitchFamily="34" charset="0"/>
                        </a:rPr>
                        <a:t>Parasafe</a:t>
                      </a:r>
                      <a:r>
                        <a:rPr lang="en-US" sz="1000" b="0" i="0" kern="1200" cap="none" spc="0">
                          <a:solidFill>
                            <a:schemeClr val="tx1"/>
                          </a:solidFill>
                          <a:effectLst/>
                          <a:latin typeface="Arial" panose="020B0604020202020204" pitchFamily="34" charset="0"/>
                          <a:ea typeface="+mn-ea"/>
                          <a:cs typeface="Arial" panose="020B0604020202020204" pitchFamily="34" charset="0"/>
                        </a:rPr>
                        <a:t>, </a:t>
                      </a:r>
                      <a:r>
                        <a:rPr lang="en-US" sz="1000" b="0" i="0" kern="1200" cap="none" spc="0" err="1">
                          <a:solidFill>
                            <a:schemeClr val="tx1"/>
                          </a:solidFill>
                          <a:effectLst/>
                          <a:latin typeface="Arial" panose="020B0604020202020204" pitchFamily="34" charset="0"/>
                          <a:ea typeface="+mn-ea"/>
                          <a:cs typeface="Arial" panose="020B0604020202020204" pitchFamily="34" charset="0"/>
                        </a:rPr>
                        <a:t>Unifix</a:t>
                      </a:r>
                      <a:r>
                        <a:rPr lang="en-US" sz="1000" b="0" i="0" kern="1200" cap="none" spc="0">
                          <a:solidFill>
                            <a:schemeClr val="tx1"/>
                          </a:solidFill>
                          <a:effectLst/>
                          <a:latin typeface="Arial" panose="020B0604020202020204" pitchFamily="34" charset="0"/>
                          <a:ea typeface="+mn-ea"/>
                          <a:cs typeface="Arial" panose="020B0604020202020204" pitchFamily="34" charset="0"/>
                        </a:rPr>
                        <a:t>, Proto-fix, STF, Total-Fix)</a:t>
                      </a:r>
                      <a:endParaRPr lang="en-US" sz="1000" b="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Concentrate and permanent smear can be made out of one vial</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Immunoassays can be done on most</a:t>
                      </a:r>
                    </a:p>
                    <a:p>
                      <a:pPr marL="171450" indent="-171450">
                        <a:buFont typeface="Arial" panose="020B0604020202020204" pitchFamily="34" charset="0"/>
                        <a:buChar char="•"/>
                      </a:pPr>
                      <a:r>
                        <a:rPr lang="en-US" sz="1000" b="0" i="0" kern="1200" cap="none" spc="0">
                          <a:solidFill>
                            <a:schemeClr val="tx1"/>
                          </a:solidFill>
                          <a:effectLst/>
                          <a:latin typeface="Arial" panose="020B0604020202020204" pitchFamily="34" charset="0"/>
                          <a:ea typeface="+mn-ea"/>
                          <a:cs typeface="Arial" panose="020B0604020202020204" pitchFamily="34" charset="0"/>
                        </a:rPr>
                        <a:t>No mercuric chloride</a:t>
                      </a:r>
                    </a:p>
                    <a:p>
                      <a:pPr marL="171450" indent="-171450">
                        <a:buFont typeface="Arial" panose="020B0604020202020204" pitchFamily="34" charset="0"/>
                        <a:buChar char="•"/>
                      </a:pPr>
                      <a:endParaRPr lang="en-US" sz="1000" cap="none" spc="0">
                        <a:solidFill>
                          <a:schemeClr val="tx1"/>
                        </a:solidFill>
                        <a:latin typeface="Arial" panose="020B0604020202020204" pitchFamily="34" charset="0"/>
                        <a:cs typeface="Arial" panose="020B0604020202020204" pitchFamily="34" charset="0"/>
                      </a:endParaRPr>
                    </a:p>
                  </a:txBody>
                  <a:tcPr marL="85577" marR="65828" marT="65828" marB="65828"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171450" indent="-171450">
                        <a:buFont typeface="Arial" panose="020B0604020202020204" pitchFamily="34" charset="0"/>
                        <a:buChar char="•"/>
                      </a:pPr>
                      <a:r>
                        <a:rPr lang="en-US" sz="1000" b="0" i="0" kern="1200" cap="none" spc="0" dirty="0">
                          <a:solidFill>
                            <a:schemeClr val="tx1"/>
                          </a:solidFill>
                          <a:effectLst/>
                          <a:latin typeface="Arial" panose="020B0604020202020204" pitchFamily="34" charset="0"/>
                          <a:ea typeface="+mn-ea"/>
                          <a:cs typeface="Arial" panose="020B0604020202020204" pitchFamily="34" charset="0"/>
                        </a:rPr>
                        <a:t>Certain one-vial fixatives must use certain stains</a:t>
                      </a:r>
                    </a:p>
                    <a:p>
                      <a:pPr marL="171450" indent="-171450">
                        <a:buFont typeface="Arial" panose="020B0604020202020204" pitchFamily="34" charset="0"/>
                        <a:buChar char="•"/>
                      </a:pPr>
                      <a:r>
                        <a:rPr lang="en-US" sz="1000" b="0" i="0" kern="1200" cap="none" spc="0" dirty="0">
                          <a:solidFill>
                            <a:schemeClr val="tx1"/>
                          </a:solidFill>
                          <a:effectLst/>
                          <a:latin typeface="Arial" panose="020B0604020202020204" pitchFamily="34" charset="0"/>
                          <a:ea typeface="+mn-ea"/>
                          <a:cs typeface="Arial" panose="020B0604020202020204" pitchFamily="34" charset="0"/>
                        </a:rPr>
                        <a:t>Color difference of stain</a:t>
                      </a:r>
                    </a:p>
                    <a:p>
                      <a:pPr marL="171450" indent="-171450">
                        <a:buFont typeface="Arial" panose="020B0604020202020204" pitchFamily="34" charset="0"/>
                        <a:buChar char="•"/>
                      </a:pPr>
                      <a:r>
                        <a:rPr lang="en-US" sz="1000" b="0" i="0" kern="1200" cap="none" spc="0" dirty="0">
                          <a:solidFill>
                            <a:schemeClr val="tx1"/>
                          </a:solidFill>
                          <a:effectLst/>
                          <a:latin typeface="Arial" panose="020B0604020202020204" pitchFamily="34" charset="0"/>
                          <a:ea typeface="+mn-ea"/>
                          <a:cs typeface="Arial" panose="020B0604020202020204" pitchFamily="34" charset="0"/>
                        </a:rPr>
                        <a:t>Staining not always consistent</a:t>
                      </a:r>
                    </a:p>
                    <a:p>
                      <a:pPr marL="171450" indent="-171450">
                        <a:buFont typeface="Arial" panose="020B0604020202020204" pitchFamily="34" charset="0"/>
                        <a:buChar char="•"/>
                      </a:pPr>
                      <a:r>
                        <a:rPr lang="en-US" sz="1000" b="0" i="0" kern="1200" cap="none" spc="0" dirty="0">
                          <a:solidFill>
                            <a:schemeClr val="tx1"/>
                          </a:solidFill>
                          <a:effectLst/>
                          <a:latin typeface="Arial" panose="020B0604020202020204" pitchFamily="34" charset="0"/>
                          <a:ea typeface="+mn-ea"/>
                          <a:cs typeface="Arial" panose="020B0604020202020204" pitchFamily="34" charset="0"/>
                        </a:rPr>
                        <a:t>Sometimes more expensive</a:t>
                      </a:r>
                    </a:p>
                  </a:txBody>
                  <a:tcPr marL="85577" marR="65828" marT="65828" marB="65828"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85265359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595</TotalTime>
  <Words>3675</Words>
  <Application>Microsoft Office PowerPoint</Application>
  <PresentationFormat>Widescreen</PresentationFormat>
  <Paragraphs>463</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Diagnostic Parasitology Introduction and Specimen Processing</vt:lpstr>
      <vt:lpstr>Overview</vt:lpstr>
      <vt:lpstr>Questions for diagnostic parasitology</vt:lpstr>
      <vt:lpstr>Laboratory Diagnosis</vt:lpstr>
      <vt:lpstr>Infectious diarrhea caused by parasites</vt:lpstr>
      <vt:lpstr>2017 IDSA Clinical Practice Guidelines for the Diagnosis and Management of Infectious Diarrhea</vt:lpstr>
      <vt:lpstr>Stool specimens-specimen collection</vt:lpstr>
      <vt:lpstr>Preservatives</vt:lpstr>
      <vt:lpstr>Fixatives</vt:lpstr>
      <vt:lpstr>Example</vt:lpstr>
      <vt:lpstr>LA County DHS</vt:lpstr>
      <vt:lpstr>Ova and Parasite Exam</vt:lpstr>
      <vt:lpstr>Direct Wet Mount</vt:lpstr>
      <vt:lpstr>Concentrated wet mount</vt:lpstr>
      <vt:lpstr>Sediment Concentration</vt:lpstr>
      <vt:lpstr>Concentrated Wet Mounts</vt:lpstr>
      <vt:lpstr>Concentrated Wet Mounts</vt:lpstr>
      <vt:lpstr>Permanent Stained Smears</vt:lpstr>
      <vt:lpstr>Trichrome Stain</vt:lpstr>
      <vt:lpstr>Trichrome Stain-human cells</vt:lpstr>
      <vt:lpstr>Special Stains</vt:lpstr>
      <vt:lpstr>Antigen tests</vt:lpstr>
      <vt:lpstr>Molecular tests</vt:lpstr>
      <vt:lpstr>Key points</vt:lpstr>
      <vt:lpstr>Review</vt:lpstr>
      <vt:lpstr>Practice question</vt:lpstr>
      <vt:lpstr>Practice question</vt:lpstr>
      <vt:lpstr>References</vt:lpstr>
    </vt:vector>
  </TitlesOfParts>
  <Company>LAC+USC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Parasitology Introduction and Specimen Processing</dc:title>
  <dc:creator>Qichao Ji</dc:creator>
  <cp:lastModifiedBy>Qichao Ji</cp:lastModifiedBy>
  <cp:revision>2</cp:revision>
  <dcterms:created xsi:type="dcterms:W3CDTF">2024-09-24T16:19:29Z</dcterms:created>
  <dcterms:modified xsi:type="dcterms:W3CDTF">2024-10-01T16:38:17Z</dcterms:modified>
</cp:coreProperties>
</file>