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594" r:id="rId4"/>
    <p:sldId id="597" r:id="rId5"/>
    <p:sldId id="595" r:id="rId6"/>
    <p:sldId id="590" r:id="rId7"/>
    <p:sldId id="592" r:id="rId8"/>
    <p:sldId id="614" r:id="rId9"/>
    <p:sldId id="593" r:id="rId10"/>
    <p:sldId id="598" r:id="rId11"/>
    <p:sldId id="615" r:id="rId12"/>
    <p:sldId id="607" r:id="rId13"/>
    <p:sldId id="604" r:id="rId14"/>
    <p:sldId id="609" r:id="rId15"/>
    <p:sldId id="611" r:id="rId16"/>
    <p:sldId id="613" r:id="rId17"/>
    <p:sldId id="610" r:id="rId18"/>
    <p:sldId id="600" r:id="rId19"/>
    <p:sldId id="616" r:id="rId20"/>
    <p:sldId id="61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F22C3A-A4B7-4515-A2BC-B51831C0F97D}" v="2" dt="2024-10-01T20:25:44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0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ichao Ji" userId="9d69ae0b-2227-420b-a205-4847c3178ffc" providerId="ADAL" clId="{4BF22C3A-A4B7-4515-A2BC-B51831C0F97D}"/>
    <pc:docChg chg="undo custSel modSld">
      <pc:chgData name="Qichao Ji" userId="9d69ae0b-2227-420b-a205-4847c3178ffc" providerId="ADAL" clId="{4BF22C3A-A4B7-4515-A2BC-B51831C0F97D}" dt="2024-10-01T20:28:37.835" v="44" actId="26606"/>
      <pc:docMkLst>
        <pc:docMk/>
      </pc:docMkLst>
      <pc:sldChg chg="addSp modSp mod setBg">
        <pc:chgData name="Qichao Ji" userId="9d69ae0b-2227-420b-a205-4847c3178ffc" providerId="ADAL" clId="{4BF22C3A-A4B7-4515-A2BC-B51831C0F97D}" dt="2024-10-01T20:24:30.592" v="3" actId="1076"/>
        <pc:sldMkLst>
          <pc:docMk/>
          <pc:sldMk cId="1436169094" sldId="256"/>
        </pc:sldMkLst>
        <pc:spChg chg="mod">
          <ac:chgData name="Qichao Ji" userId="9d69ae0b-2227-420b-a205-4847c3178ffc" providerId="ADAL" clId="{4BF22C3A-A4B7-4515-A2BC-B51831C0F97D}" dt="2024-10-01T20:24:21.401" v="1" actId="26606"/>
          <ac:spMkLst>
            <pc:docMk/>
            <pc:sldMk cId="1436169094" sldId="256"/>
            <ac:spMk id="2" creationId="{4C7A8323-090C-477B-B13B-BE6F3E88D98B}"/>
          </ac:spMkLst>
        </pc:spChg>
        <pc:spChg chg="mod">
          <ac:chgData name="Qichao Ji" userId="9d69ae0b-2227-420b-a205-4847c3178ffc" providerId="ADAL" clId="{4BF22C3A-A4B7-4515-A2BC-B51831C0F97D}" dt="2024-10-01T20:24:30.592" v="3" actId="1076"/>
          <ac:spMkLst>
            <pc:docMk/>
            <pc:sldMk cId="1436169094" sldId="256"/>
            <ac:spMk id="3" creationId="{9CD85E7F-5DAF-479C-87B4-22783E6A9F0C}"/>
          </ac:spMkLst>
        </pc:spChg>
        <pc:spChg chg="add">
          <ac:chgData name="Qichao Ji" userId="9d69ae0b-2227-420b-a205-4847c3178ffc" providerId="ADAL" clId="{4BF22C3A-A4B7-4515-A2BC-B51831C0F97D}" dt="2024-10-01T20:24:21.401" v="1" actId="26606"/>
          <ac:spMkLst>
            <pc:docMk/>
            <pc:sldMk cId="1436169094" sldId="256"/>
            <ac:spMk id="8" creationId="{D278ADA9-6383-4BDD-80D2-8899A402687B}"/>
          </ac:spMkLst>
        </pc:spChg>
        <pc:spChg chg="add">
          <ac:chgData name="Qichao Ji" userId="9d69ae0b-2227-420b-a205-4847c3178ffc" providerId="ADAL" clId="{4BF22C3A-A4B7-4515-A2BC-B51831C0F97D}" dt="2024-10-01T20:24:21.401" v="1" actId="26606"/>
          <ac:spMkLst>
            <pc:docMk/>
            <pc:sldMk cId="1436169094" sldId="256"/>
            <ac:spMk id="10" creationId="{484B7147-B0F6-40ED-B5A2-FF72BC8198B6}"/>
          </ac:spMkLst>
        </pc:spChg>
        <pc:spChg chg="add">
          <ac:chgData name="Qichao Ji" userId="9d69ae0b-2227-420b-a205-4847c3178ffc" providerId="ADAL" clId="{4BF22C3A-A4B7-4515-A2BC-B51831C0F97D}" dt="2024-10-01T20:24:21.401" v="1" actId="26606"/>
          <ac:spMkLst>
            <pc:docMk/>
            <pc:sldMk cId="1436169094" sldId="256"/>
            <ac:spMk id="12" creationId="{B36D2DE0-0628-4A9A-A59D-7BA8B5EB3022}"/>
          </ac:spMkLst>
        </pc:spChg>
        <pc:spChg chg="add">
          <ac:chgData name="Qichao Ji" userId="9d69ae0b-2227-420b-a205-4847c3178ffc" providerId="ADAL" clId="{4BF22C3A-A4B7-4515-A2BC-B51831C0F97D}" dt="2024-10-01T20:24:21.401" v="1" actId="26606"/>
          <ac:spMkLst>
            <pc:docMk/>
            <pc:sldMk cId="1436169094" sldId="256"/>
            <ac:spMk id="14" creationId="{48E405C9-94BE-41DA-928C-DEC9A8550E9F}"/>
          </ac:spMkLst>
        </pc:spChg>
        <pc:spChg chg="add">
          <ac:chgData name="Qichao Ji" userId="9d69ae0b-2227-420b-a205-4847c3178ffc" providerId="ADAL" clId="{4BF22C3A-A4B7-4515-A2BC-B51831C0F97D}" dt="2024-10-01T20:24:21.401" v="1" actId="26606"/>
          <ac:spMkLst>
            <pc:docMk/>
            <pc:sldMk cId="1436169094" sldId="256"/>
            <ac:spMk id="16" creationId="{D2091A72-D5BB-42AC-8FD3-F7747D90861E}"/>
          </ac:spMkLst>
        </pc:spChg>
        <pc:spChg chg="add">
          <ac:chgData name="Qichao Ji" userId="9d69ae0b-2227-420b-a205-4847c3178ffc" providerId="ADAL" clId="{4BF22C3A-A4B7-4515-A2BC-B51831C0F97D}" dt="2024-10-01T20:24:21.401" v="1" actId="26606"/>
          <ac:spMkLst>
            <pc:docMk/>
            <pc:sldMk cId="1436169094" sldId="256"/>
            <ac:spMk id="18" creationId="{6ED12BFC-A737-46AF-8411-481112D54B0C}"/>
          </ac:spMkLst>
        </pc:spChg>
      </pc:sldChg>
      <pc:sldChg chg="addSp modSp mod setBg">
        <pc:chgData name="Qichao Ji" userId="9d69ae0b-2227-420b-a205-4847c3178ffc" providerId="ADAL" clId="{4BF22C3A-A4B7-4515-A2BC-B51831C0F97D}" dt="2024-10-01T20:24:13.271" v="0" actId="26606"/>
        <pc:sldMkLst>
          <pc:docMk/>
          <pc:sldMk cId="4107283303" sldId="257"/>
        </pc:sldMkLst>
        <pc:spChg chg="mod">
          <ac:chgData name="Qichao Ji" userId="9d69ae0b-2227-420b-a205-4847c3178ffc" providerId="ADAL" clId="{4BF22C3A-A4B7-4515-A2BC-B51831C0F97D}" dt="2024-10-01T20:24:13.271" v="0" actId="26606"/>
          <ac:spMkLst>
            <pc:docMk/>
            <pc:sldMk cId="4107283303" sldId="257"/>
            <ac:spMk id="2" creationId="{080CC983-007B-4188-9A73-4CA7F5EC3777}"/>
          </ac:spMkLst>
        </pc:spChg>
        <pc:spChg chg="mod">
          <ac:chgData name="Qichao Ji" userId="9d69ae0b-2227-420b-a205-4847c3178ffc" providerId="ADAL" clId="{4BF22C3A-A4B7-4515-A2BC-B51831C0F97D}" dt="2024-10-01T20:24:13.271" v="0" actId="26606"/>
          <ac:spMkLst>
            <pc:docMk/>
            <pc:sldMk cId="4107283303" sldId="257"/>
            <ac:spMk id="3" creationId="{60AF70BD-C076-4FAA-A528-FBE136E4A6F9}"/>
          </ac:spMkLst>
        </pc:spChg>
        <pc:spChg chg="add">
          <ac:chgData name="Qichao Ji" userId="9d69ae0b-2227-420b-a205-4847c3178ffc" providerId="ADAL" clId="{4BF22C3A-A4B7-4515-A2BC-B51831C0F97D}" dt="2024-10-01T20:24:13.271" v="0" actId="26606"/>
          <ac:spMkLst>
            <pc:docMk/>
            <pc:sldMk cId="4107283303" sldId="257"/>
            <ac:spMk id="1033" creationId="{6ECA6DCB-B7E1-40A9-9524-540C6DA40B1B}"/>
          </ac:spMkLst>
        </pc:spChg>
        <pc:spChg chg="add">
          <ac:chgData name="Qichao Ji" userId="9d69ae0b-2227-420b-a205-4847c3178ffc" providerId="ADAL" clId="{4BF22C3A-A4B7-4515-A2BC-B51831C0F97D}" dt="2024-10-01T20:24:13.271" v="0" actId="26606"/>
          <ac:spMkLst>
            <pc:docMk/>
            <pc:sldMk cId="4107283303" sldId="257"/>
            <ac:spMk id="1039" creationId="{3873B707-463F-40B0-8227-E8CC6C67EB25}"/>
          </ac:spMkLst>
        </pc:spChg>
        <pc:spChg chg="add">
          <ac:chgData name="Qichao Ji" userId="9d69ae0b-2227-420b-a205-4847c3178ffc" providerId="ADAL" clId="{4BF22C3A-A4B7-4515-A2BC-B51831C0F97D}" dt="2024-10-01T20:24:13.271" v="0" actId="26606"/>
          <ac:spMkLst>
            <pc:docMk/>
            <pc:sldMk cId="4107283303" sldId="257"/>
            <ac:spMk id="1041" creationId="{C13237C8-E62C-4F0D-A318-BD6FB6C2D138}"/>
          </ac:spMkLst>
        </pc:spChg>
        <pc:spChg chg="add">
          <ac:chgData name="Qichao Ji" userId="9d69ae0b-2227-420b-a205-4847c3178ffc" providerId="ADAL" clId="{4BF22C3A-A4B7-4515-A2BC-B51831C0F97D}" dt="2024-10-01T20:24:13.271" v="0" actId="26606"/>
          <ac:spMkLst>
            <pc:docMk/>
            <pc:sldMk cId="4107283303" sldId="257"/>
            <ac:spMk id="1043" creationId="{19C9EAEA-39D0-4B0E-A0EB-51E7B26740B1}"/>
          </ac:spMkLst>
        </pc:spChg>
        <pc:spChg chg="add">
          <ac:chgData name="Qichao Ji" userId="9d69ae0b-2227-420b-a205-4847c3178ffc" providerId="ADAL" clId="{4BF22C3A-A4B7-4515-A2BC-B51831C0F97D}" dt="2024-10-01T20:24:13.271" v="0" actId="26606"/>
          <ac:spMkLst>
            <pc:docMk/>
            <pc:sldMk cId="4107283303" sldId="257"/>
            <ac:spMk id="1045" creationId="{8CB5D2D7-DF65-4E86-BFBA-FFB9B5ACEB64}"/>
          </ac:spMkLst>
        </pc:spChg>
        <pc:grpChg chg="add">
          <ac:chgData name="Qichao Ji" userId="9d69ae0b-2227-420b-a205-4847c3178ffc" providerId="ADAL" clId="{4BF22C3A-A4B7-4515-A2BC-B51831C0F97D}" dt="2024-10-01T20:24:13.271" v="0" actId="26606"/>
          <ac:grpSpMkLst>
            <pc:docMk/>
            <pc:sldMk cId="4107283303" sldId="257"/>
            <ac:grpSpMk id="1035" creationId="{1DE889C7-FAD6-4397-98E2-05D503484459}"/>
          </ac:grpSpMkLst>
        </pc:grpChg>
        <pc:picChg chg="mod ord">
          <ac:chgData name="Qichao Ji" userId="9d69ae0b-2227-420b-a205-4847c3178ffc" providerId="ADAL" clId="{4BF22C3A-A4B7-4515-A2BC-B51831C0F97D}" dt="2024-10-01T20:24:13.271" v="0" actId="26606"/>
          <ac:picMkLst>
            <pc:docMk/>
            <pc:sldMk cId="4107283303" sldId="257"/>
            <ac:picMk id="1026" creationId="{3AAD5A50-146D-4A53-9D2F-9AE5F606E180}"/>
          </ac:picMkLst>
        </pc:picChg>
        <pc:picChg chg="mod">
          <ac:chgData name="Qichao Ji" userId="9d69ae0b-2227-420b-a205-4847c3178ffc" providerId="ADAL" clId="{4BF22C3A-A4B7-4515-A2BC-B51831C0F97D}" dt="2024-10-01T20:24:13.271" v="0" actId="26606"/>
          <ac:picMkLst>
            <pc:docMk/>
            <pc:sldMk cId="4107283303" sldId="257"/>
            <ac:picMk id="1028" creationId="{1F468588-D5EF-42FB-AB7B-DC96C3387EDA}"/>
          </ac:picMkLst>
        </pc:picChg>
      </pc:sldChg>
      <pc:sldChg chg="modSp">
        <pc:chgData name="Qichao Ji" userId="9d69ae0b-2227-420b-a205-4847c3178ffc" providerId="ADAL" clId="{4BF22C3A-A4B7-4515-A2BC-B51831C0F97D}" dt="2024-10-01T20:25:44.503" v="17" actId="1076"/>
        <pc:sldMkLst>
          <pc:docMk/>
          <pc:sldMk cId="1184237498" sldId="590"/>
        </pc:sldMkLst>
        <pc:picChg chg="mod">
          <ac:chgData name="Qichao Ji" userId="9d69ae0b-2227-420b-a205-4847c3178ffc" providerId="ADAL" clId="{4BF22C3A-A4B7-4515-A2BC-B51831C0F97D}" dt="2024-10-01T20:25:44.503" v="17" actId="1076"/>
          <ac:picMkLst>
            <pc:docMk/>
            <pc:sldMk cId="1184237498" sldId="590"/>
            <ac:picMk id="4" creationId="{36E09AB1-A26D-4AC9-95EA-405414AF83CC}"/>
          </ac:picMkLst>
        </pc:picChg>
      </pc:sldChg>
      <pc:sldChg chg="addSp modSp mod setBg">
        <pc:chgData name="Qichao Ji" userId="9d69ae0b-2227-420b-a205-4847c3178ffc" providerId="ADAL" clId="{4BF22C3A-A4B7-4515-A2BC-B51831C0F97D}" dt="2024-10-01T20:26:00.479" v="18" actId="26606"/>
        <pc:sldMkLst>
          <pc:docMk/>
          <pc:sldMk cId="950258395" sldId="592"/>
        </pc:sldMkLst>
        <pc:spChg chg="mod">
          <ac:chgData name="Qichao Ji" userId="9d69ae0b-2227-420b-a205-4847c3178ffc" providerId="ADAL" clId="{4BF22C3A-A4B7-4515-A2BC-B51831C0F97D}" dt="2024-10-01T20:26:00.479" v="18" actId="26606"/>
          <ac:spMkLst>
            <pc:docMk/>
            <pc:sldMk cId="950258395" sldId="592"/>
            <ac:spMk id="2" creationId="{B05A8408-D6A7-456D-B946-2C4093CB5864}"/>
          </ac:spMkLst>
        </pc:spChg>
        <pc:spChg chg="add">
          <ac:chgData name="Qichao Ji" userId="9d69ae0b-2227-420b-a205-4847c3178ffc" providerId="ADAL" clId="{4BF22C3A-A4B7-4515-A2BC-B51831C0F97D}" dt="2024-10-01T20:26:00.479" v="18" actId="26606"/>
          <ac:spMkLst>
            <pc:docMk/>
            <pc:sldMk cId="950258395" sldId="592"/>
            <ac:spMk id="9" creationId="{A8384FB5-9ADC-4DDC-881B-597D56F5B15D}"/>
          </ac:spMkLst>
        </pc:spChg>
        <pc:spChg chg="add">
          <ac:chgData name="Qichao Ji" userId="9d69ae0b-2227-420b-a205-4847c3178ffc" providerId="ADAL" clId="{4BF22C3A-A4B7-4515-A2BC-B51831C0F97D}" dt="2024-10-01T20:26:00.479" v="18" actId="26606"/>
          <ac:spMkLst>
            <pc:docMk/>
            <pc:sldMk cId="950258395" sldId="592"/>
            <ac:spMk id="11" creationId="{1199E1B1-A8C0-4FE8-A5A8-1CB41D69F857}"/>
          </ac:spMkLst>
        </pc:spChg>
        <pc:spChg chg="add">
          <ac:chgData name="Qichao Ji" userId="9d69ae0b-2227-420b-a205-4847c3178ffc" providerId="ADAL" clId="{4BF22C3A-A4B7-4515-A2BC-B51831C0F97D}" dt="2024-10-01T20:26:00.479" v="18" actId="26606"/>
          <ac:spMkLst>
            <pc:docMk/>
            <pc:sldMk cId="950258395" sldId="592"/>
            <ac:spMk id="13" creationId="{84A8DE83-DE75-4B41-9DB4-A7EC0B0DEC0B}"/>
          </ac:spMkLst>
        </pc:spChg>
        <pc:spChg chg="add">
          <ac:chgData name="Qichao Ji" userId="9d69ae0b-2227-420b-a205-4847c3178ffc" providerId="ADAL" clId="{4BF22C3A-A4B7-4515-A2BC-B51831C0F97D}" dt="2024-10-01T20:26:00.479" v="18" actId="26606"/>
          <ac:spMkLst>
            <pc:docMk/>
            <pc:sldMk cId="950258395" sldId="592"/>
            <ac:spMk id="15" creationId="{A7009A0A-BEF5-4EAC-AF15-E4F9F002E239}"/>
          </ac:spMkLst>
        </pc:spChg>
        <pc:graphicFrameChg chg="mod modGraphic">
          <ac:chgData name="Qichao Ji" userId="9d69ae0b-2227-420b-a205-4847c3178ffc" providerId="ADAL" clId="{4BF22C3A-A4B7-4515-A2BC-B51831C0F97D}" dt="2024-10-01T20:26:00.479" v="18" actId="26606"/>
          <ac:graphicFrameMkLst>
            <pc:docMk/>
            <pc:sldMk cId="950258395" sldId="592"/>
            <ac:graphicFrameMk id="4" creationId="{9D854A17-A6CD-4B68-B18D-E9E5ED9761F6}"/>
          </ac:graphicFrameMkLst>
        </pc:graphicFrameChg>
      </pc:sldChg>
      <pc:sldChg chg="addSp delSp modSp mod setBg">
        <pc:chgData name="Qichao Ji" userId="9d69ae0b-2227-420b-a205-4847c3178ffc" providerId="ADAL" clId="{4BF22C3A-A4B7-4515-A2BC-B51831C0F97D}" dt="2024-10-01T20:26:10.578" v="19" actId="26606"/>
        <pc:sldMkLst>
          <pc:docMk/>
          <pc:sldMk cId="4272201168" sldId="593"/>
        </pc:sldMkLst>
        <pc:spChg chg="mod">
          <ac:chgData name="Qichao Ji" userId="9d69ae0b-2227-420b-a205-4847c3178ffc" providerId="ADAL" clId="{4BF22C3A-A4B7-4515-A2BC-B51831C0F97D}" dt="2024-10-01T20:26:10.578" v="19" actId="26606"/>
          <ac:spMkLst>
            <pc:docMk/>
            <pc:sldMk cId="4272201168" sldId="593"/>
            <ac:spMk id="2" creationId="{97A2FA7D-B151-40C5-B40F-D9E74CB5E902}"/>
          </ac:spMkLst>
        </pc:spChg>
        <pc:spChg chg="del">
          <ac:chgData name="Qichao Ji" userId="9d69ae0b-2227-420b-a205-4847c3178ffc" providerId="ADAL" clId="{4BF22C3A-A4B7-4515-A2BC-B51831C0F97D}" dt="2024-10-01T20:26:10.578" v="19" actId="26606"/>
          <ac:spMkLst>
            <pc:docMk/>
            <pc:sldMk cId="4272201168" sldId="593"/>
            <ac:spMk id="3" creationId="{96A8808C-FE68-44E0-85D7-37E098C15A92}"/>
          </ac:spMkLst>
        </pc:spChg>
        <pc:spChg chg="add">
          <ac:chgData name="Qichao Ji" userId="9d69ae0b-2227-420b-a205-4847c3178ffc" providerId="ADAL" clId="{4BF22C3A-A4B7-4515-A2BC-B51831C0F97D}" dt="2024-10-01T20:26:10.578" v="19" actId="26606"/>
          <ac:spMkLst>
            <pc:docMk/>
            <pc:sldMk cId="4272201168" sldId="593"/>
            <ac:spMk id="9" creationId="{BACC6370-2D7E-4714-9D71-7542949D7D5D}"/>
          </ac:spMkLst>
        </pc:spChg>
        <pc:spChg chg="add">
          <ac:chgData name="Qichao Ji" userId="9d69ae0b-2227-420b-a205-4847c3178ffc" providerId="ADAL" clId="{4BF22C3A-A4B7-4515-A2BC-B51831C0F97D}" dt="2024-10-01T20:26:10.578" v="19" actId="26606"/>
          <ac:spMkLst>
            <pc:docMk/>
            <pc:sldMk cId="4272201168" sldId="593"/>
            <ac:spMk id="11" creationId="{256B2C21-A230-48C0-8DF1-C46611373C44}"/>
          </ac:spMkLst>
        </pc:spChg>
        <pc:spChg chg="add">
          <ac:chgData name="Qichao Ji" userId="9d69ae0b-2227-420b-a205-4847c3178ffc" providerId="ADAL" clId="{4BF22C3A-A4B7-4515-A2BC-B51831C0F97D}" dt="2024-10-01T20:26:10.578" v="19" actId="26606"/>
          <ac:spMkLst>
            <pc:docMk/>
            <pc:sldMk cId="4272201168" sldId="593"/>
            <ac:spMk id="13" creationId="{3847E18C-932D-4C95-AABA-FEC7C9499AD7}"/>
          </ac:spMkLst>
        </pc:spChg>
        <pc:spChg chg="add">
          <ac:chgData name="Qichao Ji" userId="9d69ae0b-2227-420b-a205-4847c3178ffc" providerId="ADAL" clId="{4BF22C3A-A4B7-4515-A2BC-B51831C0F97D}" dt="2024-10-01T20:26:10.578" v="19" actId="26606"/>
          <ac:spMkLst>
            <pc:docMk/>
            <pc:sldMk cId="4272201168" sldId="593"/>
            <ac:spMk id="15" creationId="{3150CB11-0C61-439E-910F-5787759E72A0}"/>
          </ac:spMkLst>
        </pc:spChg>
        <pc:spChg chg="add">
          <ac:chgData name="Qichao Ji" userId="9d69ae0b-2227-420b-a205-4847c3178ffc" providerId="ADAL" clId="{4BF22C3A-A4B7-4515-A2BC-B51831C0F97D}" dt="2024-10-01T20:26:10.578" v="19" actId="26606"/>
          <ac:spMkLst>
            <pc:docMk/>
            <pc:sldMk cId="4272201168" sldId="593"/>
            <ac:spMk id="17" creationId="{43F8A58B-5155-44CE-A5FF-7647B47D0A7A}"/>
          </ac:spMkLst>
        </pc:spChg>
        <pc:spChg chg="add">
          <ac:chgData name="Qichao Ji" userId="9d69ae0b-2227-420b-a205-4847c3178ffc" providerId="ADAL" clId="{4BF22C3A-A4B7-4515-A2BC-B51831C0F97D}" dt="2024-10-01T20:26:10.578" v="19" actId="26606"/>
          <ac:spMkLst>
            <pc:docMk/>
            <pc:sldMk cId="4272201168" sldId="593"/>
            <ac:spMk id="19" creationId="{443F2ACA-E6D6-4028-82DD-F03C262D5DE6}"/>
          </ac:spMkLst>
        </pc:spChg>
        <pc:graphicFrameChg chg="add">
          <ac:chgData name="Qichao Ji" userId="9d69ae0b-2227-420b-a205-4847c3178ffc" providerId="ADAL" clId="{4BF22C3A-A4B7-4515-A2BC-B51831C0F97D}" dt="2024-10-01T20:26:10.578" v="19" actId="26606"/>
          <ac:graphicFrameMkLst>
            <pc:docMk/>
            <pc:sldMk cId="4272201168" sldId="593"/>
            <ac:graphicFrameMk id="5" creationId="{2940CC27-12F0-F942-494F-229FEC95386E}"/>
          </ac:graphicFrameMkLst>
        </pc:graphicFrameChg>
      </pc:sldChg>
      <pc:sldChg chg="addSp delSp modSp mod setBg">
        <pc:chgData name="Qichao Ji" userId="9d69ae0b-2227-420b-a205-4847c3178ffc" providerId="ADAL" clId="{4BF22C3A-A4B7-4515-A2BC-B51831C0F97D}" dt="2024-10-01T20:25:20.192" v="14" actId="1076"/>
        <pc:sldMkLst>
          <pc:docMk/>
          <pc:sldMk cId="3855737621" sldId="594"/>
        </pc:sldMkLst>
        <pc:spChg chg="mod">
          <ac:chgData name="Qichao Ji" userId="9d69ae0b-2227-420b-a205-4847c3178ffc" providerId="ADAL" clId="{4BF22C3A-A4B7-4515-A2BC-B51831C0F97D}" dt="2024-10-01T20:25:09.983" v="10" actId="26606"/>
          <ac:spMkLst>
            <pc:docMk/>
            <pc:sldMk cId="3855737621" sldId="594"/>
            <ac:spMk id="2" creationId="{863B389F-381C-46CF-8C0D-DFB561A0682B}"/>
          </ac:spMkLst>
        </pc:spChg>
        <pc:spChg chg="mod">
          <ac:chgData name="Qichao Ji" userId="9d69ae0b-2227-420b-a205-4847c3178ffc" providerId="ADAL" clId="{4BF22C3A-A4B7-4515-A2BC-B51831C0F97D}" dt="2024-10-01T20:25:09.983" v="10" actId="26606"/>
          <ac:spMkLst>
            <pc:docMk/>
            <pc:sldMk cId="3855737621" sldId="594"/>
            <ac:spMk id="3" creationId="{243986C8-130B-4302-8682-070EDA394A04}"/>
          </ac:spMkLst>
        </pc:spChg>
        <pc:spChg chg="add del">
          <ac:chgData name="Qichao Ji" userId="9d69ae0b-2227-420b-a205-4847c3178ffc" providerId="ADAL" clId="{4BF22C3A-A4B7-4515-A2BC-B51831C0F97D}" dt="2024-10-01T20:25:00.958" v="9" actId="21"/>
          <ac:spMkLst>
            <pc:docMk/>
            <pc:sldMk cId="3855737621" sldId="594"/>
            <ac:spMk id="4" creationId="{DC011B91-553C-4A27-A531-BCAD2FB7689B}"/>
          </ac:spMkLst>
        </pc:spChg>
        <pc:spChg chg="add del mod">
          <ac:chgData name="Qichao Ji" userId="9d69ae0b-2227-420b-a205-4847c3178ffc" providerId="ADAL" clId="{4BF22C3A-A4B7-4515-A2BC-B51831C0F97D}" dt="2024-10-01T20:25:00.958" v="9" actId="21"/>
          <ac:spMkLst>
            <pc:docMk/>
            <pc:sldMk cId="3855737621" sldId="594"/>
            <ac:spMk id="5" creationId="{1AFE4288-E976-4D1A-B675-ACB67FCC759F}"/>
          </ac:spMkLst>
        </pc:spChg>
        <pc:spChg chg="add mod">
          <ac:chgData name="Qichao Ji" userId="9d69ae0b-2227-420b-a205-4847c3178ffc" providerId="ADAL" clId="{4BF22C3A-A4B7-4515-A2BC-B51831C0F97D}" dt="2024-10-01T20:25:20.192" v="14" actId="1076"/>
          <ac:spMkLst>
            <pc:docMk/>
            <pc:sldMk cId="3855737621" sldId="594"/>
            <ac:spMk id="6" creationId="{DC011B91-553C-4A27-A531-BCAD2FB7689B}"/>
          </ac:spMkLst>
        </pc:spChg>
        <pc:spChg chg="add mod">
          <ac:chgData name="Qichao Ji" userId="9d69ae0b-2227-420b-a205-4847c3178ffc" providerId="ADAL" clId="{4BF22C3A-A4B7-4515-A2BC-B51831C0F97D}" dt="2024-10-01T20:25:17.753" v="13" actId="1076"/>
          <ac:spMkLst>
            <pc:docMk/>
            <pc:sldMk cId="3855737621" sldId="594"/>
            <ac:spMk id="7" creationId="{1AFE4288-E976-4D1A-B675-ACB67FCC759F}"/>
          </ac:spMkLst>
        </pc:spChg>
        <pc:spChg chg="add">
          <ac:chgData name="Qichao Ji" userId="9d69ae0b-2227-420b-a205-4847c3178ffc" providerId="ADAL" clId="{4BF22C3A-A4B7-4515-A2BC-B51831C0F97D}" dt="2024-10-01T20:25:09.983" v="10" actId="26606"/>
          <ac:spMkLst>
            <pc:docMk/>
            <pc:sldMk cId="3855737621" sldId="594"/>
            <ac:spMk id="2057" creationId="{6ECA6DCB-B7E1-40A9-9524-540C6DA40B1B}"/>
          </ac:spMkLst>
        </pc:spChg>
        <pc:spChg chg="add">
          <ac:chgData name="Qichao Ji" userId="9d69ae0b-2227-420b-a205-4847c3178ffc" providerId="ADAL" clId="{4BF22C3A-A4B7-4515-A2BC-B51831C0F97D}" dt="2024-10-01T20:25:09.983" v="10" actId="26606"/>
          <ac:spMkLst>
            <pc:docMk/>
            <pc:sldMk cId="3855737621" sldId="594"/>
            <ac:spMk id="2063" creationId="{3873B707-463F-40B0-8227-E8CC6C67EB25}"/>
          </ac:spMkLst>
        </pc:spChg>
        <pc:spChg chg="add">
          <ac:chgData name="Qichao Ji" userId="9d69ae0b-2227-420b-a205-4847c3178ffc" providerId="ADAL" clId="{4BF22C3A-A4B7-4515-A2BC-B51831C0F97D}" dt="2024-10-01T20:25:09.983" v="10" actId="26606"/>
          <ac:spMkLst>
            <pc:docMk/>
            <pc:sldMk cId="3855737621" sldId="594"/>
            <ac:spMk id="2065" creationId="{C13237C8-E62C-4F0D-A318-BD6FB6C2D138}"/>
          </ac:spMkLst>
        </pc:spChg>
        <pc:spChg chg="add">
          <ac:chgData name="Qichao Ji" userId="9d69ae0b-2227-420b-a205-4847c3178ffc" providerId="ADAL" clId="{4BF22C3A-A4B7-4515-A2BC-B51831C0F97D}" dt="2024-10-01T20:25:09.983" v="10" actId="26606"/>
          <ac:spMkLst>
            <pc:docMk/>
            <pc:sldMk cId="3855737621" sldId="594"/>
            <ac:spMk id="2067" creationId="{19C9EAEA-39D0-4B0E-A0EB-51E7B26740B1}"/>
          </ac:spMkLst>
        </pc:spChg>
        <pc:spChg chg="add">
          <ac:chgData name="Qichao Ji" userId="9d69ae0b-2227-420b-a205-4847c3178ffc" providerId="ADAL" clId="{4BF22C3A-A4B7-4515-A2BC-B51831C0F97D}" dt="2024-10-01T20:25:09.983" v="10" actId="26606"/>
          <ac:spMkLst>
            <pc:docMk/>
            <pc:sldMk cId="3855737621" sldId="594"/>
            <ac:spMk id="2069" creationId="{8CB5D2D7-DF65-4E86-BFBA-FFB9B5ACEB64}"/>
          </ac:spMkLst>
        </pc:spChg>
        <pc:grpChg chg="add">
          <ac:chgData name="Qichao Ji" userId="9d69ae0b-2227-420b-a205-4847c3178ffc" providerId="ADAL" clId="{4BF22C3A-A4B7-4515-A2BC-B51831C0F97D}" dt="2024-10-01T20:25:09.983" v="10" actId="26606"/>
          <ac:grpSpMkLst>
            <pc:docMk/>
            <pc:sldMk cId="3855737621" sldId="594"/>
            <ac:grpSpMk id="2059" creationId="{1DE889C7-FAD6-4397-98E2-05D503484459}"/>
          </ac:grpSpMkLst>
        </pc:grpChg>
        <pc:picChg chg="mod">
          <ac:chgData name="Qichao Ji" userId="9d69ae0b-2227-420b-a205-4847c3178ffc" providerId="ADAL" clId="{4BF22C3A-A4B7-4515-A2BC-B51831C0F97D}" dt="2024-10-01T20:25:09.983" v="10" actId="26606"/>
          <ac:picMkLst>
            <pc:docMk/>
            <pc:sldMk cId="3855737621" sldId="594"/>
            <ac:picMk id="2050" creationId="{2DC5C229-DCE9-45F0-9AF5-02AD5371846B}"/>
          </ac:picMkLst>
        </pc:picChg>
        <pc:picChg chg="mod">
          <ac:chgData name="Qichao Ji" userId="9d69ae0b-2227-420b-a205-4847c3178ffc" providerId="ADAL" clId="{4BF22C3A-A4B7-4515-A2BC-B51831C0F97D}" dt="2024-10-01T20:25:09.983" v="10" actId="26606"/>
          <ac:picMkLst>
            <pc:docMk/>
            <pc:sldMk cId="3855737621" sldId="594"/>
            <ac:picMk id="2052" creationId="{1E8EC803-9AE2-4CA1-A379-A2794B2E4CC1}"/>
          </ac:picMkLst>
        </pc:picChg>
      </pc:sldChg>
      <pc:sldChg chg="addSp modSp mod setBg">
        <pc:chgData name="Qichao Ji" userId="9d69ae0b-2227-420b-a205-4847c3178ffc" providerId="ADAL" clId="{4BF22C3A-A4B7-4515-A2BC-B51831C0F97D}" dt="2024-10-01T20:25:31.890" v="16" actId="26606"/>
        <pc:sldMkLst>
          <pc:docMk/>
          <pc:sldMk cId="643544482" sldId="595"/>
        </pc:sldMkLst>
        <pc:spChg chg="mod">
          <ac:chgData name="Qichao Ji" userId="9d69ae0b-2227-420b-a205-4847c3178ffc" providerId="ADAL" clId="{4BF22C3A-A4B7-4515-A2BC-B51831C0F97D}" dt="2024-10-01T20:25:31.890" v="16" actId="26606"/>
          <ac:spMkLst>
            <pc:docMk/>
            <pc:sldMk cId="643544482" sldId="595"/>
            <ac:spMk id="2" creationId="{B2196F66-2095-4AFC-81C4-0C4DE123CE8A}"/>
          </ac:spMkLst>
        </pc:spChg>
        <pc:spChg chg="mod">
          <ac:chgData name="Qichao Ji" userId="9d69ae0b-2227-420b-a205-4847c3178ffc" providerId="ADAL" clId="{4BF22C3A-A4B7-4515-A2BC-B51831C0F97D}" dt="2024-10-01T20:25:31.890" v="16" actId="26606"/>
          <ac:spMkLst>
            <pc:docMk/>
            <pc:sldMk cId="643544482" sldId="595"/>
            <ac:spMk id="3" creationId="{9D38E923-8BA4-4029-A965-4BE600D06EBA}"/>
          </ac:spMkLst>
        </pc:spChg>
        <pc:spChg chg="add">
          <ac:chgData name="Qichao Ji" userId="9d69ae0b-2227-420b-a205-4847c3178ffc" providerId="ADAL" clId="{4BF22C3A-A4B7-4515-A2BC-B51831C0F97D}" dt="2024-10-01T20:25:31.890" v="16" actId="26606"/>
          <ac:spMkLst>
            <pc:docMk/>
            <pc:sldMk cId="643544482" sldId="595"/>
            <ac:spMk id="10" creationId="{201CC55D-ED54-4C5C-95E6-10947BD1103B}"/>
          </ac:spMkLst>
        </pc:spChg>
        <pc:spChg chg="add">
          <ac:chgData name="Qichao Ji" userId="9d69ae0b-2227-420b-a205-4847c3178ffc" providerId="ADAL" clId="{4BF22C3A-A4B7-4515-A2BC-B51831C0F97D}" dt="2024-10-01T20:25:31.890" v="16" actId="26606"/>
          <ac:spMkLst>
            <pc:docMk/>
            <pc:sldMk cId="643544482" sldId="595"/>
            <ac:spMk id="16" creationId="{3873B707-463F-40B0-8227-E8CC6C67EB25}"/>
          </ac:spMkLst>
        </pc:spChg>
        <pc:spChg chg="add">
          <ac:chgData name="Qichao Ji" userId="9d69ae0b-2227-420b-a205-4847c3178ffc" providerId="ADAL" clId="{4BF22C3A-A4B7-4515-A2BC-B51831C0F97D}" dt="2024-10-01T20:25:31.890" v="16" actId="26606"/>
          <ac:spMkLst>
            <pc:docMk/>
            <pc:sldMk cId="643544482" sldId="595"/>
            <ac:spMk id="18" creationId="{C13237C8-E62C-4F0D-A318-BD6FB6C2D138}"/>
          </ac:spMkLst>
        </pc:spChg>
        <pc:spChg chg="add">
          <ac:chgData name="Qichao Ji" userId="9d69ae0b-2227-420b-a205-4847c3178ffc" providerId="ADAL" clId="{4BF22C3A-A4B7-4515-A2BC-B51831C0F97D}" dt="2024-10-01T20:25:31.890" v="16" actId="26606"/>
          <ac:spMkLst>
            <pc:docMk/>
            <pc:sldMk cId="643544482" sldId="595"/>
            <ac:spMk id="20" creationId="{19C9EAEA-39D0-4B0E-A0EB-51E7B26740B1}"/>
          </ac:spMkLst>
        </pc:spChg>
        <pc:grpChg chg="add">
          <ac:chgData name="Qichao Ji" userId="9d69ae0b-2227-420b-a205-4847c3178ffc" providerId="ADAL" clId="{4BF22C3A-A4B7-4515-A2BC-B51831C0F97D}" dt="2024-10-01T20:25:31.890" v="16" actId="26606"/>
          <ac:grpSpMkLst>
            <pc:docMk/>
            <pc:sldMk cId="643544482" sldId="595"/>
            <ac:grpSpMk id="12" creationId="{1DE889C7-FAD6-4397-98E2-05D503484459}"/>
          </ac:grpSpMkLst>
        </pc:grpChg>
        <pc:picChg chg="mod">
          <ac:chgData name="Qichao Ji" userId="9d69ae0b-2227-420b-a205-4847c3178ffc" providerId="ADAL" clId="{4BF22C3A-A4B7-4515-A2BC-B51831C0F97D}" dt="2024-10-01T20:25:31.890" v="16" actId="26606"/>
          <ac:picMkLst>
            <pc:docMk/>
            <pc:sldMk cId="643544482" sldId="595"/>
            <ac:picMk id="5" creationId="{774B0C5D-C74E-4254-97EA-08194D9E35BD}"/>
          </ac:picMkLst>
        </pc:picChg>
      </pc:sldChg>
      <pc:sldChg chg="addSp modSp mod setBg">
        <pc:chgData name="Qichao Ji" userId="9d69ae0b-2227-420b-a205-4847c3178ffc" providerId="ADAL" clId="{4BF22C3A-A4B7-4515-A2BC-B51831C0F97D}" dt="2024-10-01T20:25:25.733" v="15" actId="26606"/>
        <pc:sldMkLst>
          <pc:docMk/>
          <pc:sldMk cId="247615743" sldId="597"/>
        </pc:sldMkLst>
        <pc:spChg chg="mod">
          <ac:chgData name="Qichao Ji" userId="9d69ae0b-2227-420b-a205-4847c3178ffc" providerId="ADAL" clId="{4BF22C3A-A4B7-4515-A2BC-B51831C0F97D}" dt="2024-10-01T20:25:25.733" v="15" actId="26606"/>
          <ac:spMkLst>
            <pc:docMk/>
            <pc:sldMk cId="247615743" sldId="597"/>
            <ac:spMk id="2" creationId="{82ECAED5-B597-440E-8C58-2AF6F127563A}"/>
          </ac:spMkLst>
        </pc:spChg>
        <pc:spChg chg="mod">
          <ac:chgData name="Qichao Ji" userId="9d69ae0b-2227-420b-a205-4847c3178ffc" providerId="ADAL" clId="{4BF22C3A-A4B7-4515-A2BC-B51831C0F97D}" dt="2024-10-01T20:25:25.733" v="15" actId="26606"/>
          <ac:spMkLst>
            <pc:docMk/>
            <pc:sldMk cId="247615743" sldId="597"/>
            <ac:spMk id="3" creationId="{5D0395A3-C780-4697-B23F-AD98CC96ABBE}"/>
          </ac:spMkLst>
        </pc:spChg>
        <pc:spChg chg="add">
          <ac:chgData name="Qichao Ji" userId="9d69ae0b-2227-420b-a205-4847c3178ffc" providerId="ADAL" clId="{4BF22C3A-A4B7-4515-A2BC-B51831C0F97D}" dt="2024-10-01T20:25:25.733" v="15" actId="26606"/>
          <ac:spMkLst>
            <pc:docMk/>
            <pc:sldMk cId="247615743" sldId="597"/>
            <ac:spMk id="9" creationId="{201CC55D-ED54-4C5C-95E6-10947BD1103B}"/>
          </ac:spMkLst>
        </pc:spChg>
        <pc:spChg chg="add">
          <ac:chgData name="Qichao Ji" userId="9d69ae0b-2227-420b-a205-4847c3178ffc" providerId="ADAL" clId="{4BF22C3A-A4B7-4515-A2BC-B51831C0F97D}" dt="2024-10-01T20:25:25.733" v="15" actId="26606"/>
          <ac:spMkLst>
            <pc:docMk/>
            <pc:sldMk cId="247615743" sldId="597"/>
            <ac:spMk id="15" creationId="{3873B707-463F-40B0-8227-E8CC6C67EB25}"/>
          </ac:spMkLst>
        </pc:spChg>
        <pc:spChg chg="add">
          <ac:chgData name="Qichao Ji" userId="9d69ae0b-2227-420b-a205-4847c3178ffc" providerId="ADAL" clId="{4BF22C3A-A4B7-4515-A2BC-B51831C0F97D}" dt="2024-10-01T20:25:25.733" v="15" actId="26606"/>
          <ac:spMkLst>
            <pc:docMk/>
            <pc:sldMk cId="247615743" sldId="597"/>
            <ac:spMk id="17" creationId="{C13237C8-E62C-4F0D-A318-BD6FB6C2D138}"/>
          </ac:spMkLst>
        </pc:spChg>
        <pc:spChg chg="add">
          <ac:chgData name="Qichao Ji" userId="9d69ae0b-2227-420b-a205-4847c3178ffc" providerId="ADAL" clId="{4BF22C3A-A4B7-4515-A2BC-B51831C0F97D}" dt="2024-10-01T20:25:25.733" v="15" actId="26606"/>
          <ac:spMkLst>
            <pc:docMk/>
            <pc:sldMk cId="247615743" sldId="597"/>
            <ac:spMk id="19" creationId="{19C9EAEA-39D0-4B0E-A0EB-51E7B26740B1}"/>
          </ac:spMkLst>
        </pc:spChg>
        <pc:grpChg chg="add">
          <ac:chgData name="Qichao Ji" userId="9d69ae0b-2227-420b-a205-4847c3178ffc" providerId="ADAL" clId="{4BF22C3A-A4B7-4515-A2BC-B51831C0F97D}" dt="2024-10-01T20:25:25.733" v="15" actId="26606"/>
          <ac:grpSpMkLst>
            <pc:docMk/>
            <pc:sldMk cId="247615743" sldId="597"/>
            <ac:grpSpMk id="11" creationId="{1DE889C7-FAD6-4397-98E2-05D503484459}"/>
          </ac:grpSpMkLst>
        </pc:grpChg>
        <pc:picChg chg="mod">
          <ac:chgData name="Qichao Ji" userId="9d69ae0b-2227-420b-a205-4847c3178ffc" providerId="ADAL" clId="{4BF22C3A-A4B7-4515-A2BC-B51831C0F97D}" dt="2024-10-01T20:25:25.733" v="15" actId="26606"/>
          <ac:picMkLst>
            <pc:docMk/>
            <pc:sldMk cId="247615743" sldId="597"/>
            <ac:picMk id="4" creationId="{0F6F152B-7E03-435F-B174-1BEFC726E11D}"/>
          </ac:picMkLst>
        </pc:picChg>
      </pc:sldChg>
      <pc:sldChg chg="addSp delSp modSp mod setBg">
        <pc:chgData name="Qichao Ji" userId="9d69ae0b-2227-420b-a205-4847c3178ffc" providerId="ADAL" clId="{4BF22C3A-A4B7-4515-A2BC-B51831C0F97D}" dt="2024-10-01T20:28:12.056" v="34" actId="26606"/>
        <pc:sldMkLst>
          <pc:docMk/>
          <pc:sldMk cId="216995882" sldId="600"/>
        </pc:sldMkLst>
        <pc:spChg chg="mod">
          <ac:chgData name="Qichao Ji" userId="9d69ae0b-2227-420b-a205-4847c3178ffc" providerId="ADAL" clId="{4BF22C3A-A4B7-4515-A2BC-B51831C0F97D}" dt="2024-10-01T20:28:12.056" v="34" actId="26606"/>
          <ac:spMkLst>
            <pc:docMk/>
            <pc:sldMk cId="216995882" sldId="600"/>
            <ac:spMk id="2" creationId="{428CE2A0-9802-4055-AA21-C91F89173291}"/>
          </ac:spMkLst>
        </pc:spChg>
        <pc:spChg chg="mod">
          <ac:chgData name="Qichao Ji" userId="9d69ae0b-2227-420b-a205-4847c3178ffc" providerId="ADAL" clId="{4BF22C3A-A4B7-4515-A2BC-B51831C0F97D}" dt="2024-10-01T20:28:12.056" v="34" actId="26606"/>
          <ac:spMkLst>
            <pc:docMk/>
            <pc:sldMk cId="216995882" sldId="600"/>
            <ac:spMk id="3" creationId="{2CE1CFA3-C2CB-4BF9-88AD-263796809BD6}"/>
          </ac:spMkLst>
        </pc:spChg>
        <pc:spChg chg="add del">
          <ac:chgData name="Qichao Ji" userId="9d69ae0b-2227-420b-a205-4847c3178ffc" providerId="ADAL" clId="{4BF22C3A-A4B7-4515-A2BC-B51831C0F97D}" dt="2024-10-01T20:28:12.045" v="33" actId="26606"/>
          <ac:spMkLst>
            <pc:docMk/>
            <pc:sldMk cId="216995882" sldId="600"/>
            <ac:spMk id="8199" creationId="{2596F992-698C-48C0-9D89-70DA4CE927EF}"/>
          </ac:spMkLst>
        </pc:spChg>
        <pc:spChg chg="add del">
          <ac:chgData name="Qichao Ji" userId="9d69ae0b-2227-420b-a205-4847c3178ffc" providerId="ADAL" clId="{4BF22C3A-A4B7-4515-A2BC-B51831C0F97D}" dt="2024-10-01T20:28:12.045" v="33" actId="26606"/>
          <ac:spMkLst>
            <pc:docMk/>
            <pc:sldMk cId="216995882" sldId="600"/>
            <ac:spMk id="8201" creationId="{A344AAA5-41F4-4862-97EF-688D31DC7567}"/>
          </ac:spMkLst>
        </pc:spChg>
        <pc:spChg chg="add del">
          <ac:chgData name="Qichao Ji" userId="9d69ae0b-2227-420b-a205-4847c3178ffc" providerId="ADAL" clId="{4BF22C3A-A4B7-4515-A2BC-B51831C0F97D}" dt="2024-10-01T20:28:12.045" v="33" actId="26606"/>
          <ac:spMkLst>
            <pc:docMk/>
            <pc:sldMk cId="216995882" sldId="600"/>
            <ac:spMk id="8203" creationId="{69E1A62C-2AAF-4B3E-8CDB-65E237080997}"/>
          </ac:spMkLst>
        </pc:spChg>
        <pc:spChg chg="add">
          <ac:chgData name="Qichao Ji" userId="9d69ae0b-2227-420b-a205-4847c3178ffc" providerId="ADAL" clId="{4BF22C3A-A4B7-4515-A2BC-B51831C0F97D}" dt="2024-10-01T20:28:12.056" v="34" actId="26606"/>
          <ac:spMkLst>
            <pc:docMk/>
            <pc:sldMk cId="216995882" sldId="600"/>
            <ac:spMk id="8205" creationId="{3873B707-463F-40B0-8227-E8CC6C67EB25}"/>
          </ac:spMkLst>
        </pc:spChg>
        <pc:spChg chg="add">
          <ac:chgData name="Qichao Ji" userId="9d69ae0b-2227-420b-a205-4847c3178ffc" providerId="ADAL" clId="{4BF22C3A-A4B7-4515-A2BC-B51831C0F97D}" dt="2024-10-01T20:28:12.056" v="34" actId="26606"/>
          <ac:spMkLst>
            <pc:docMk/>
            <pc:sldMk cId="216995882" sldId="600"/>
            <ac:spMk id="8206" creationId="{201CC55D-ED54-4C5C-95E6-10947BD1103B}"/>
          </ac:spMkLst>
        </pc:spChg>
        <pc:spChg chg="add">
          <ac:chgData name="Qichao Ji" userId="9d69ae0b-2227-420b-a205-4847c3178ffc" providerId="ADAL" clId="{4BF22C3A-A4B7-4515-A2BC-B51831C0F97D}" dt="2024-10-01T20:28:12.056" v="34" actId="26606"/>
          <ac:spMkLst>
            <pc:docMk/>
            <pc:sldMk cId="216995882" sldId="600"/>
            <ac:spMk id="8207" creationId="{C13237C8-E62C-4F0D-A318-BD6FB6C2D138}"/>
          </ac:spMkLst>
        </pc:spChg>
        <pc:spChg chg="add">
          <ac:chgData name="Qichao Ji" userId="9d69ae0b-2227-420b-a205-4847c3178ffc" providerId="ADAL" clId="{4BF22C3A-A4B7-4515-A2BC-B51831C0F97D}" dt="2024-10-01T20:28:12.056" v="34" actId="26606"/>
          <ac:spMkLst>
            <pc:docMk/>
            <pc:sldMk cId="216995882" sldId="600"/>
            <ac:spMk id="8209" creationId="{19C9EAEA-39D0-4B0E-A0EB-51E7B26740B1}"/>
          </ac:spMkLst>
        </pc:spChg>
        <pc:grpChg chg="add">
          <ac:chgData name="Qichao Ji" userId="9d69ae0b-2227-420b-a205-4847c3178ffc" providerId="ADAL" clId="{4BF22C3A-A4B7-4515-A2BC-B51831C0F97D}" dt="2024-10-01T20:28:12.056" v="34" actId="26606"/>
          <ac:grpSpMkLst>
            <pc:docMk/>
            <pc:sldMk cId="216995882" sldId="600"/>
            <ac:grpSpMk id="8208" creationId="{1DE889C7-FAD6-4397-98E2-05D503484459}"/>
          </ac:grpSpMkLst>
        </pc:grpChg>
        <pc:picChg chg="mod ord">
          <ac:chgData name="Qichao Ji" userId="9d69ae0b-2227-420b-a205-4847c3178ffc" providerId="ADAL" clId="{4BF22C3A-A4B7-4515-A2BC-B51831C0F97D}" dt="2024-10-01T20:28:12.056" v="34" actId="26606"/>
          <ac:picMkLst>
            <pc:docMk/>
            <pc:sldMk cId="216995882" sldId="600"/>
            <ac:picMk id="8194" creationId="{7F6001A5-5EDC-42FC-AB7E-40040C78E694}"/>
          </ac:picMkLst>
        </pc:picChg>
      </pc:sldChg>
      <pc:sldChg chg="addSp delSp modSp mod setBg">
        <pc:chgData name="Qichao Ji" userId="9d69ae0b-2227-420b-a205-4847c3178ffc" providerId="ADAL" clId="{4BF22C3A-A4B7-4515-A2BC-B51831C0F97D}" dt="2024-10-01T20:27:21.091" v="27" actId="26606"/>
        <pc:sldMkLst>
          <pc:docMk/>
          <pc:sldMk cId="2837131587" sldId="604"/>
        </pc:sldMkLst>
        <pc:spChg chg="mod">
          <ac:chgData name="Qichao Ji" userId="9d69ae0b-2227-420b-a205-4847c3178ffc" providerId="ADAL" clId="{4BF22C3A-A4B7-4515-A2BC-B51831C0F97D}" dt="2024-10-01T20:27:21.091" v="27" actId="26606"/>
          <ac:spMkLst>
            <pc:docMk/>
            <pc:sldMk cId="2837131587" sldId="604"/>
            <ac:spMk id="2" creationId="{665A3F42-D2B8-44E3-8AF6-B9490279E06C}"/>
          </ac:spMkLst>
        </pc:spChg>
        <pc:spChg chg="del">
          <ac:chgData name="Qichao Ji" userId="9d69ae0b-2227-420b-a205-4847c3178ffc" providerId="ADAL" clId="{4BF22C3A-A4B7-4515-A2BC-B51831C0F97D}" dt="2024-10-01T20:27:21.091" v="27" actId="26606"/>
          <ac:spMkLst>
            <pc:docMk/>
            <pc:sldMk cId="2837131587" sldId="604"/>
            <ac:spMk id="3" creationId="{783E51C3-A648-4381-911C-18E5E062389F}"/>
          </ac:spMkLst>
        </pc:spChg>
        <pc:spChg chg="add">
          <ac:chgData name="Qichao Ji" userId="9d69ae0b-2227-420b-a205-4847c3178ffc" providerId="ADAL" clId="{4BF22C3A-A4B7-4515-A2BC-B51831C0F97D}" dt="2024-10-01T20:27:21.091" v="27" actId="26606"/>
          <ac:spMkLst>
            <pc:docMk/>
            <pc:sldMk cId="2837131587" sldId="604"/>
            <ac:spMk id="9" creationId="{BACC6370-2D7E-4714-9D71-7542949D7D5D}"/>
          </ac:spMkLst>
        </pc:spChg>
        <pc:spChg chg="add">
          <ac:chgData name="Qichao Ji" userId="9d69ae0b-2227-420b-a205-4847c3178ffc" providerId="ADAL" clId="{4BF22C3A-A4B7-4515-A2BC-B51831C0F97D}" dt="2024-10-01T20:27:21.091" v="27" actId="26606"/>
          <ac:spMkLst>
            <pc:docMk/>
            <pc:sldMk cId="2837131587" sldId="604"/>
            <ac:spMk id="11" creationId="{256B2C21-A230-48C0-8DF1-C46611373C44}"/>
          </ac:spMkLst>
        </pc:spChg>
        <pc:spChg chg="add">
          <ac:chgData name="Qichao Ji" userId="9d69ae0b-2227-420b-a205-4847c3178ffc" providerId="ADAL" clId="{4BF22C3A-A4B7-4515-A2BC-B51831C0F97D}" dt="2024-10-01T20:27:21.091" v="27" actId="26606"/>
          <ac:spMkLst>
            <pc:docMk/>
            <pc:sldMk cId="2837131587" sldId="604"/>
            <ac:spMk id="13" creationId="{3847E18C-932D-4C95-AABA-FEC7C9499AD7}"/>
          </ac:spMkLst>
        </pc:spChg>
        <pc:spChg chg="add">
          <ac:chgData name="Qichao Ji" userId="9d69ae0b-2227-420b-a205-4847c3178ffc" providerId="ADAL" clId="{4BF22C3A-A4B7-4515-A2BC-B51831C0F97D}" dt="2024-10-01T20:27:21.091" v="27" actId="26606"/>
          <ac:spMkLst>
            <pc:docMk/>
            <pc:sldMk cId="2837131587" sldId="604"/>
            <ac:spMk id="15" creationId="{3150CB11-0C61-439E-910F-5787759E72A0}"/>
          </ac:spMkLst>
        </pc:spChg>
        <pc:spChg chg="add">
          <ac:chgData name="Qichao Ji" userId="9d69ae0b-2227-420b-a205-4847c3178ffc" providerId="ADAL" clId="{4BF22C3A-A4B7-4515-A2BC-B51831C0F97D}" dt="2024-10-01T20:27:21.091" v="27" actId="26606"/>
          <ac:spMkLst>
            <pc:docMk/>
            <pc:sldMk cId="2837131587" sldId="604"/>
            <ac:spMk id="17" creationId="{43F8A58B-5155-44CE-A5FF-7647B47D0A7A}"/>
          </ac:spMkLst>
        </pc:spChg>
        <pc:spChg chg="add">
          <ac:chgData name="Qichao Ji" userId="9d69ae0b-2227-420b-a205-4847c3178ffc" providerId="ADAL" clId="{4BF22C3A-A4B7-4515-A2BC-B51831C0F97D}" dt="2024-10-01T20:27:21.091" v="27" actId="26606"/>
          <ac:spMkLst>
            <pc:docMk/>
            <pc:sldMk cId="2837131587" sldId="604"/>
            <ac:spMk id="19" creationId="{443F2ACA-E6D6-4028-82DD-F03C262D5DE6}"/>
          </ac:spMkLst>
        </pc:spChg>
        <pc:graphicFrameChg chg="add">
          <ac:chgData name="Qichao Ji" userId="9d69ae0b-2227-420b-a205-4847c3178ffc" providerId="ADAL" clId="{4BF22C3A-A4B7-4515-A2BC-B51831C0F97D}" dt="2024-10-01T20:27:21.091" v="27" actId="26606"/>
          <ac:graphicFrameMkLst>
            <pc:docMk/>
            <pc:sldMk cId="2837131587" sldId="604"/>
            <ac:graphicFrameMk id="5" creationId="{3EA977F3-F17C-E032-D59E-973B3442E5C3}"/>
          </ac:graphicFrameMkLst>
        </pc:graphicFrameChg>
      </pc:sldChg>
      <pc:sldChg chg="addSp modSp mod setBg">
        <pc:chgData name="Qichao Ji" userId="9d69ae0b-2227-420b-a205-4847c3178ffc" providerId="ADAL" clId="{4BF22C3A-A4B7-4515-A2BC-B51831C0F97D}" dt="2024-10-01T20:27:11.913" v="26" actId="1076"/>
        <pc:sldMkLst>
          <pc:docMk/>
          <pc:sldMk cId="1205281390" sldId="607"/>
        </pc:sldMkLst>
        <pc:spChg chg="mod">
          <ac:chgData name="Qichao Ji" userId="9d69ae0b-2227-420b-a205-4847c3178ffc" providerId="ADAL" clId="{4BF22C3A-A4B7-4515-A2BC-B51831C0F97D}" dt="2024-10-01T20:26:55.488" v="22" actId="26606"/>
          <ac:spMkLst>
            <pc:docMk/>
            <pc:sldMk cId="1205281390" sldId="607"/>
            <ac:spMk id="2" creationId="{D4662D7D-A4AB-4023-BF17-B156E1ED75BA}"/>
          </ac:spMkLst>
        </pc:spChg>
        <pc:spChg chg="mod">
          <ac:chgData name="Qichao Ji" userId="9d69ae0b-2227-420b-a205-4847c3178ffc" providerId="ADAL" clId="{4BF22C3A-A4B7-4515-A2BC-B51831C0F97D}" dt="2024-10-01T20:27:11.913" v="26" actId="1076"/>
          <ac:spMkLst>
            <pc:docMk/>
            <pc:sldMk cId="1205281390" sldId="607"/>
            <ac:spMk id="3" creationId="{8A5714A0-7591-493C-A90A-62E80455A8FB}"/>
          </ac:spMkLst>
        </pc:spChg>
        <pc:spChg chg="add">
          <ac:chgData name="Qichao Ji" userId="9d69ae0b-2227-420b-a205-4847c3178ffc" providerId="ADAL" clId="{4BF22C3A-A4B7-4515-A2BC-B51831C0F97D}" dt="2024-10-01T20:26:55.488" v="22" actId="26606"/>
          <ac:spMkLst>
            <pc:docMk/>
            <pc:sldMk cId="1205281390" sldId="607"/>
            <ac:spMk id="9" creationId="{058A14AF-9FB5-4CC7-BA35-E8E85D3EDF0E}"/>
          </ac:spMkLst>
        </pc:spChg>
        <pc:spChg chg="add">
          <ac:chgData name="Qichao Ji" userId="9d69ae0b-2227-420b-a205-4847c3178ffc" providerId="ADAL" clId="{4BF22C3A-A4B7-4515-A2BC-B51831C0F97D}" dt="2024-10-01T20:26:55.488" v="22" actId="26606"/>
          <ac:spMkLst>
            <pc:docMk/>
            <pc:sldMk cId="1205281390" sldId="607"/>
            <ac:spMk id="11" creationId="{3A9A4357-BD1D-4622-A4FE-766E6AB8DE84}"/>
          </ac:spMkLst>
        </pc:spChg>
        <pc:spChg chg="add">
          <ac:chgData name="Qichao Ji" userId="9d69ae0b-2227-420b-a205-4847c3178ffc" providerId="ADAL" clId="{4BF22C3A-A4B7-4515-A2BC-B51831C0F97D}" dt="2024-10-01T20:26:55.488" v="22" actId="26606"/>
          <ac:spMkLst>
            <pc:docMk/>
            <pc:sldMk cId="1205281390" sldId="607"/>
            <ac:spMk id="13" creationId="{E659831F-0D9A-4C63-9EBB-8435B85A440F}"/>
          </ac:spMkLst>
        </pc:spChg>
        <pc:spChg chg="add">
          <ac:chgData name="Qichao Ji" userId="9d69ae0b-2227-420b-a205-4847c3178ffc" providerId="ADAL" clId="{4BF22C3A-A4B7-4515-A2BC-B51831C0F97D}" dt="2024-10-01T20:26:55.488" v="22" actId="26606"/>
          <ac:spMkLst>
            <pc:docMk/>
            <pc:sldMk cId="1205281390" sldId="607"/>
            <ac:spMk id="15" creationId="{E6995CE5-F890-4ABA-82A2-26507CE8D2A3}"/>
          </ac:spMkLst>
        </pc:spChg>
        <pc:picChg chg="mod">
          <ac:chgData name="Qichao Ji" userId="9d69ae0b-2227-420b-a205-4847c3178ffc" providerId="ADAL" clId="{4BF22C3A-A4B7-4515-A2BC-B51831C0F97D}" dt="2024-10-01T20:27:00.577" v="23" actId="14100"/>
          <ac:picMkLst>
            <pc:docMk/>
            <pc:sldMk cId="1205281390" sldId="607"/>
            <ac:picMk id="4" creationId="{E0C4016D-C294-436D-9432-6E83F17DC3F3}"/>
          </ac:picMkLst>
        </pc:picChg>
      </pc:sldChg>
      <pc:sldChg chg="addSp delSp modSp mod setBg">
        <pc:chgData name="Qichao Ji" userId="9d69ae0b-2227-420b-a205-4847c3178ffc" providerId="ADAL" clId="{4BF22C3A-A4B7-4515-A2BC-B51831C0F97D}" dt="2024-10-01T20:27:27.811" v="28" actId="26606"/>
        <pc:sldMkLst>
          <pc:docMk/>
          <pc:sldMk cId="2357782696" sldId="609"/>
        </pc:sldMkLst>
        <pc:spChg chg="mod">
          <ac:chgData name="Qichao Ji" userId="9d69ae0b-2227-420b-a205-4847c3178ffc" providerId="ADAL" clId="{4BF22C3A-A4B7-4515-A2BC-B51831C0F97D}" dt="2024-10-01T20:27:27.811" v="28" actId="26606"/>
          <ac:spMkLst>
            <pc:docMk/>
            <pc:sldMk cId="2357782696" sldId="609"/>
            <ac:spMk id="2" creationId="{0249C07C-28F6-45DE-B5F7-C229A401FDB1}"/>
          </ac:spMkLst>
        </pc:spChg>
        <pc:spChg chg="del">
          <ac:chgData name="Qichao Ji" userId="9d69ae0b-2227-420b-a205-4847c3178ffc" providerId="ADAL" clId="{4BF22C3A-A4B7-4515-A2BC-B51831C0F97D}" dt="2024-10-01T20:27:27.811" v="28" actId="26606"/>
          <ac:spMkLst>
            <pc:docMk/>
            <pc:sldMk cId="2357782696" sldId="609"/>
            <ac:spMk id="3" creationId="{504BA77A-05E2-4185-8B47-77C9268B7241}"/>
          </ac:spMkLst>
        </pc:spChg>
        <pc:spChg chg="add">
          <ac:chgData name="Qichao Ji" userId="9d69ae0b-2227-420b-a205-4847c3178ffc" providerId="ADAL" clId="{4BF22C3A-A4B7-4515-A2BC-B51831C0F97D}" dt="2024-10-01T20:27:27.811" v="28" actId="26606"/>
          <ac:spMkLst>
            <pc:docMk/>
            <pc:sldMk cId="2357782696" sldId="609"/>
            <ac:spMk id="9" creationId="{BACC6370-2D7E-4714-9D71-7542949D7D5D}"/>
          </ac:spMkLst>
        </pc:spChg>
        <pc:spChg chg="add">
          <ac:chgData name="Qichao Ji" userId="9d69ae0b-2227-420b-a205-4847c3178ffc" providerId="ADAL" clId="{4BF22C3A-A4B7-4515-A2BC-B51831C0F97D}" dt="2024-10-01T20:27:27.811" v="28" actId="26606"/>
          <ac:spMkLst>
            <pc:docMk/>
            <pc:sldMk cId="2357782696" sldId="609"/>
            <ac:spMk id="11" creationId="{256B2C21-A230-48C0-8DF1-C46611373C44}"/>
          </ac:spMkLst>
        </pc:spChg>
        <pc:spChg chg="add">
          <ac:chgData name="Qichao Ji" userId="9d69ae0b-2227-420b-a205-4847c3178ffc" providerId="ADAL" clId="{4BF22C3A-A4B7-4515-A2BC-B51831C0F97D}" dt="2024-10-01T20:27:27.811" v="28" actId="26606"/>
          <ac:spMkLst>
            <pc:docMk/>
            <pc:sldMk cId="2357782696" sldId="609"/>
            <ac:spMk id="13" creationId="{3847E18C-932D-4C95-AABA-FEC7C9499AD7}"/>
          </ac:spMkLst>
        </pc:spChg>
        <pc:spChg chg="add">
          <ac:chgData name="Qichao Ji" userId="9d69ae0b-2227-420b-a205-4847c3178ffc" providerId="ADAL" clId="{4BF22C3A-A4B7-4515-A2BC-B51831C0F97D}" dt="2024-10-01T20:27:27.811" v="28" actId="26606"/>
          <ac:spMkLst>
            <pc:docMk/>
            <pc:sldMk cId="2357782696" sldId="609"/>
            <ac:spMk id="15" creationId="{3150CB11-0C61-439E-910F-5787759E72A0}"/>
          </ac:spMkLst>
        </pc:spChg>
        <pc:spChg chg="add">
          <ac:chgData name="Qichao Ji" userId="9d69ae0b-2227-420b-a205-4847c3178ffc" providerId="ADAL" clId="{4BF22C3A-A4B7-4515-A2BC-B51831C0F97D}" dt="2024-10-01T20:27:27.811" v="28" actId="26606"/>
          <ac:spMkLst>
            <pc:docMk/>
            <pc:sldMk cId="2357782696" sldId="609"/>
            <ac:spMk id="17" creationId="{43F8A58B-5155-44CE-A5FF-7647B47D0A7A}"/>
          </ac:spMkLst>
        </pc:spChg>
        <pc:spChg chg="add">
          <ac:chgData name="Qichao Ji" userId="9d69ae0b-2227-420b-a205-4847c3178ffc" providerId="ADAL" clId="{4BF22C3A-A4B7-4515-A2BC-B51831C0F97D}" dt="2024-10-01T20:27:27.811" v="28" actId="26606"/>
          <ac:spMkLst>
            <pc:docMk/>
            <pc:sldMk cId="2357782696" sldId="609"/>
            <ac:spMk id="19" creationId="{443F2ACA-E6D6-4028-82DD-F03C262D5DE6}"/>
          </ac:spMkLst>
        </pc:spChg>
        <pc:graphicFrameChg chg="add">
          <ac:chgData name="Qichao Ji" userId="9d69ae0b-2227-420b-a205-4847c3178ffc" providerId="ADAL" clId="{4BF22C3A-A4B7-4515-A2BC-B51831C0F97D}" dt="2024-10-01T20:27:27.811" v="28" actId="26606"/>
          <ac:graphicFrameMkLst>
            <pc:docMk/>
            <pc:sldMk cId="2357782696" sldId="609"/>
            <ac:graphicFrameMk id="5" creationId="{38D356B4-2465-519A-BF28-3CE330C46DD4}"/>
          </ac:graphicFrameMkLst>
        </pc:graphicFrameChg>
      </pc:sldChg>
      <pc:sldChg chg="addSp delSp modSp mod setBg">
        <pc:chgData name="Qichao Ji" userId="9d69ae0b-2227-420b-a205-4847c3178ffc" providerId="ADAL" clId="{4BF22C3A-A4B7-4515-A2BC-B51831C0F97D}" dt="2024-10-01T20:27:57.522" v="31" actId="26606"/>
        <pc:sldMkLst>
          <pc:docMk/>
          <pc:sldMk cId="1094477094" sldId="610"/>
        </pc:sldMkLst>
        <pc:spChg chg="mod">
          <ac:chgData name="Qichao Ji" userId="9d69ae0b-2227-420b-a205-4847c3178ffc" providerId="ADAL" clId="{4BF22C3A-A4B7-4515-A2BC-B51831C0F97D}" dt="2024-10-01T20:27:57.522" v="31" actId="26606"/>
          <ac:spMkLst>
            <pc:docMk/>
            <pc:sldMk cId="1094477094" sldId="610"/>
            <ac:spMk id="2" creationId="{8E9D2853-F212-4A14-BEA7-C05B3ED81389}"/>
          </ac:spMkLst>
        </pc:spChg>
        <pc:spChg chg="del">
          <ac:chgData name="Qichao Ji" userId="9d69ae0b-2227-420b-a205-4847c3178ffc" providerId="ADAL" clId="{4BF22C3A-A4B7-4515-A2BC-B51831C0F97D}" dt="2024-10-01T20:27:57.522" v="31" actId="26606"/>
          <ac:spMkLst>
            <pc:docMk/>
            <pc:sldMk cId="1094477094" sldId="610"/>
            <ac:spMk id="3" creationId="{218548D4-372C-4A78-A715-5715B1913672}"/>
          </ac:spMkLst>
        </pc:spChg>
        <pc:spChg chg="add">
          <ac:chgData name="Qichao Ji" userId="9d69ae0b-2227-420b-a205-4847c3178ffc" providerId="ADAL" clId="{4BF22C3A-A4B7-4515-A2BC-B51831C0F97D}" dt="2024-10-01T20:27:57.522" v="31" actId="26606"/>
          <ac:spMkLst>
            <pc:docMk/>
            <pc:sldMk cId="1094477094" sldId="610"/>
            <ac:spMk id="9" creationId="{C5278130-DFE0-457B-8698-88DF69019DDE}"/>
          </ac:spMkLst>
        </pc:spChg>
        <pc:spChg chg="add">
          <ac:chgData name="Qichao Ji" userId="9d69ae0b-2227-420b-a205-4847c3178ffc" providerId="ADAL" clId="{4BF22C3A-A4B7-4515-A2BC-B51831C0F97D}" dt="2024-10-01T20:27:57.522" v="31" actId="26606"/>
          <ac:spMkLst>
            <pc:docMk/>
            <pc:sldMk cId="1094477094" sldId="610"/>
            <ac:spMk id="11" creationId="{2F99531B-1681-4D6E-BECB-18325B33A618}"/>
          </ac:spMkLst>
        </pc:spChg>
        <pc:spChg chg="add">
          <ac:chgData name="Qichao Ji" userId="9d69ae0b-2227-420b-a205-4847c3178ffc" providerId="ADAL" clId="{4BF22C3A-A4B7-4515-A2BC-B51831C0F97D}" dt="2024-10-01T20:27:57.522" v="31" actId="26606"/>
          <ac:spMkLst>
            <pc:docMk/>
            <pc:sldMk cId="1094477094" sldId="610"/>
            <ac:spMk id="13" creationId="{20344094-430A-400B-804B-910E696A1A90}"/>
          </ac:spMkLst>
        </pc:spChg>
        <pc:spChg chg="add">
          <ac:chgData name="Qichao Ji" userId="9d69ae0b-2227-420b-a205-4847c3178ffc" providerId="ADAL" clId="{4BF22C3A-A4B7-4515-A2BC-B51831C0F97D}" dt="2024-10-01T20:27:57.522" v="31" actId="26606"/>
          <ac:spMkLst>
            <pc:docMk/>
            <pc:sldMk cId="1094477094" sldId="610"/>
            <ac:spMk id="15" creationId="{453C67DF-7782-4E57-AB9B-F1B4811AD8FE}"/>
          </ac:spMkLst>
        </pc:spChg>
        <pc:graphicFrameChg chg="add">
          <ac:chgData name="Qichao Ji" userId="9d69ae0b-2227-420b-a205-4847c3178ffc" providerId="ADAL" clId="{4BF22C3A-A4B7-4515-A2BC-B51831C0F97D}" dt="2024-10-01T20:27:57.522" v="31" actId="26606"/>
          <ac:graphicFrameMkLst>
            <pc:docMk/>
            <pc:sldMk cId="1094477094" sldId="610"/>
            <ac:graphicFrameMk id="5" creationId="{4BF75E58-B175-598D-1E52-71E0636F4AC6}"/>
          </ac:graphicFrameMkLst>
        </pc:graphicFrameChg>
        <pc:cxnChg chg="add">
          <ac:chgData name="Qichao Ji" userId="9d69ae0b-2227-420b-a205-4847c3178ffc" providerId="ADAL" clId="{4BF22C3A-A4B7-4515-A2BC-B51831C0F97D}" dt="2024-10-01T20:27:57.522" v="31" actId="26606"/>
          <ac:cxnSpMkLst>
            <pc:docMk/>
            <pc:sldMk cId="1094477094" sldId="610"/>
            <ac:cxnSpMk id="17" creationId="{B03A5AE3-BD30-455C-842B-7626C8BEF097}"/>
          </ac:cxnSpMkLst>
        </pc:cxnChg>
        <pc:cxnChg chg="add">
          <ac:chgData name="Qichao Ji" userId="9d69ae0b-2227-420b-a205-4847c3178ffc" providerId="ADAL" clId="{4BF22C3A-A4B7-4515-A2BC-B51831C0F97D}" dt="2024-10-01T20:27:57.522" v="31" actId="26606"/>
          <ac:cxnSpMkLst>
            <pc:docMk/>
            <pc:sldMk cId="1094477094" sldId="610"/>
            <ac:cxnSpMk id="19" creationId="{2DBECAA5-1F2D-470D-875C-8F2C2CA3E54B}"/>
          </ac:cxnSpMkLst>
        </pc:cxnChg>
      </pc:sldChg>
      <pc:sldChg chg="addSp modSp mod setBg">
        <pc:chgData name="Qichao Ji" userId="9d69ae0b-2227-420b-a205-4847c3178ffc" providerId="ADAL" clId="{4BF22C3A-A4B7-4515-A2BC-B51831C0F97D}" dt="2024-10-01T20:27:41.517" v="29" actId="26606"/>
        <pc:sldMkLst>
          <pc:docMk/>
          <pc:sldMk cId="3730570998" sldId="611"/>
        </pc:sldMkLst>
        <pc:spChg chg="mod">
          <ac:chgData name="Qichao Ji" userId="9d69ae0b-2227-420b-a205-4847c3178ffc" providerId="ADAL" clId="{4BF22C3A-A4B7-4515-A2BC-B51831C0F97D}" dt="2024-10-01T20:27:41.517" v="29" actId="26606"/>
          <ac:spMkLst>
            <pc:docMk/>
            <pc:sldMk cId="3730570998" sldId="611"/>
            <ac:spMk id="2" creationId="{6FE6D256-3BDC-40A0-B785-4FF7E6EB1BBB}"/>
          </ac:spMkLst>
        </pc:spChg>
        <pc:spChg chg="mod">
          <ac:chgData name="Qichao Ji" userId="9d69ae0b-2227-420b-a205-4847c3178ffc" providerId="ADAL" clId="{4BF22C3A-A4B7-4515-A2BC-B51831C0F97D}" dt="2024-10-01T20:27:41.517" v="29" actId="26606"/>
          <ac:spMkLst>
            <pc:docMk/>
            <pc:sldMk cId="3730570998" sldId="611"/>
            <ac:spMk id="3" creationId="{8EB9B9F0-3DE5-452D-BD7D-90B68BD6B9D8}"/>
          </ac:spMkLst>
        </pc:spChg>
        <pc:spChg chg="add">
          <ac:chgData name="Qichao Ji" userId="9d69ae0b-2227-420b-a205-4847c3178ffc" providerId="ADAL" clId="{4BF22C3A-A4B7-4515-A2BC-B51831C0F97D}" dt="2024-10-01T20:27:41.517" v="29" actId="26606"/>
          <ac:spMkLst>
            <pc:docMk/>
            <pc:sldMk cId="3730570998" sldId="611"/>
            <ac:spMk id="4103" creationId="{28D31E1B-0407-4223-9642-0B642CBF57D9}"/>
          </ac:spMkLst>
        </pc:spChg>
        <pc:spChg chg="add">
          <ac:chgData name="Qichao Ji" userId="9d69ae0b-2227-420b-a205-4847c3178ffc" providerId="ADAL" clId="{4BF22C3A-A4B7-4515-A2BC-B51831C0F97D}" dt="2024-10-01T20:27:41.517" v="29" actId="26606"/>
          <ac:spMkLst>
            <pc:docMk/>
            <pc:sldMk cId="3730570998" sldId="611"/>
            <ac:spMk id="4110" creationId="{D5B0017B-2ECA-49AF-B397-DC140825DF8D}"/>
          </ac:spMkLst>
        </pc:spChg>
        <pc:spChg chg="add">
          <ac:chgData name="Qichao Ji" userId="9d69ae0b-2227-420b-a205-4847c3178ffc" providerId="ADAL" clId="{4BF22C3A-A4B7-4515-A2BC-B51831C0F97D}" dt="2024-10-01T20:27:41.517" v="29" actId="26606"/>
          <ac:spMkLst>
            <pc:docMk/>
            <pc:sldMk cId="3730570998" sldId="611"/>
            <ac:spMk id="4112" creationId="{70E96339-907C-46C3-99AC-31179B6F0EBD}"/>
          </ac:spMkLst>
        </pc:spChg>
        <pc:grpChg chg="add">
          <ac:chgData name="Qichao Ji" userId="9d69ae0b-2227-420b-a205-4847c3178ffc" providerId="ADAL" clId="{4BF22C3A-A4B7-4515-A2BC-B51831C0F97D}" dt="2024-10-01T20:27:41.517" v="29" actId="26606"/>
          <ac:grpSpMkLst>
            <pc:docMk/>
            <pc:sldMk cId="3730570998" sldId="611"/>
            <ac:grpSpMk id="4105" creationId="{AE1C45F0-260A-458C-96ED-C1F6D2151219}"/>
          </ac:grpSpMkLst>
        </pc:grpChg>
        <pc:picChg chg="mod">
          <ac:chgData name="Qichao Ji" userId="9d69ae0b-2227-420b-a205-4847c3178ffc" providerId="ADAL" clId="{4BF22C3A-A4B7-4515-A2BC-B51831C0F97D}" dt="2024-10-01T20:27:41.517" v="29" actId="26606"/>
          <ac:picMkLst>
            <pc:docMk/>
            <pc:sldMk cId="3730570998" sldId="611"/>
            <ac:picMk id="4098" creationId="{102C9E14-0F55-4D5E-BAB1-AE25E532CFD7}"/>
          </ac:picMkLst>
        </pc:picChg>
        <pc:cxnChg chg="add">
          <ac:chgData name="Qichao Ji" userId="9d69ae0b-2227-420b-a205-4847c3178ffc" providerId="ADAL" clId="{4BF22C3A-A4B7-4515-A2BC-B51831C0F97D}" dt="2024-10-01T20:27:41.517" v="29" actId="26606"/>
          <ac:cxnSpMkLst>
            <pc:docMk/>
            <pc:sldMk cId="3730570998" sldId="611"/>
            <ac:cxnSpMk id="4114" creationId="{6CF1BAF6-AD41-4082-B212-8A1F9A2E8779}"/>
          </ac:cxnSpMkLst>
        </pc:cxnChg>
      </pc:sldChg>
      <pc:sldChg chg="addSp modSp mod setBg">
        <pc:chgData name="Qichao Ji" userId="9d69ae0b-2227-420b-a205-4847c3178ffc" providerId="ADAL" clId="{4BF22C3A-A4B7-4515-A2BC-B51831C0F97D}" dt="2024-10-01T20:28:37.835" v="44" actId="26606"/>
        <pc:sldMkLst>
          <pc:docMk/>
          <pc:sldMk cId="3850919120" sldId="612"/>
        </pc:sldMkLst>
        <pc:spChg chg="mod">
          <ac:chgData name="Qichao Ji" userId="9d69ae0b-2227-420b-a205-4847c3178ffc" providerId="ADAL" clId="{4BF22C3A-A4B7-4515-A2BC-B51831C0F97D}" dt="2024-10-01T20:28:37.835" v="44" actId="26606"/>
          <ac:spMkLst>
            <pc:docMk/>
            <pc:sldMk cId="3850919120" sldId="612"/>
            <ac:spMk id="2" creationId="{A77A418B-DE56-49DD-BDB5-7E21C2746C45}"/>
          </ac:spMkLst>
        </pc:spChg>
        <pc:spChg chg="mod">
          <ac:chgData name="Qichao Ji" userId="9d69ae0b-2227-420b-a205-4847c3178ffc" providerId="ADAL" clId="{4BF22C3A-A4B7-4515-A2BC-B51831C0F97D}" dt="2024-10-01T20:28:37.835" v="44" actId="26606"/>
          <ac:spMkLst>
            <pc:docMk/>
            <pc:sldMk cId="3850919120" sldId="612"/>
            <ac:spMk id="3" creationId="{06263D77-8B1B-4D29-8CE8-E0D369A11F73}"/>
          </ac:spMkLst>
        </pc:spChg>
        <pc:spChg chg="add">
          <ac:chgData name="Qichao Ji" userId="9d69ae0b-2227-420b-a205-4847c3178ffc" providerId="ADAL" clId="{4BF22C3A-A4B7-4515-A2BC-B51831C0F97D}" dt="2024-10-01T20:28:37.835" v="44" actId="26606"/>
          <ac:spMkLst>
            <pc:docMk/>
            <pc:sldMk cId="3850919120" sldId="612"/>
            <ac:spMk id="8" creationId="{8B9AA7C6-5E5A-498E-A6DF-A943376E09BC}"/>
          </ac:spMkLst>
        </pc:spChg>
        <pc:spChg chg="add">
          <ac:chgData name="Qichao Ji" userId="9d69ae0b-2227-420b-a205-4847c3178ffc" providerId="ADAL" clId="{4BF22C3A-A4B7-4515-A2BC-B51831C0F97D}" dt="2024-10-01T20:28:37.835" v="44" actId="26606"/>
          <ac:spMkLst>
            <pc:docMk/>
            <pc:sldMk cId="3850919120" sldId="612"/>
            <ac:spMk id="14" creationId="{81E140AE-0ABF-47C8-BF32-7D2F0CF2BA44}"/>
          </ac:spMkLst>
        </pc:spChg>
        <pc:spChg chg="add">
          <ac:chgData name="Qichao Ji" userId="9d69ae0b-2227-420b-a205-4847c3178ffc" providerId="ADAL" clId="{4BF22C3A-A4B7-4515-A2BC-B51831C0F97D}" dt="2024-10-01T20:28:37.835" v="44" actId="26606"/>
          <ac:spMkLst>
            <pc:docMk/>
            <pc:sldMk cId="3850919120" sldId="612"/>
            <ac:spMk id="16" creationId="{CBC4F608-B4B8-48C3-9572-C0F061B1CD99}"/>
          </ac:spMkLst>
        </pc:spChg>
        <pc:grpChg chg="add">
          <ac:chgData name="Qichao Ji" userId="9d69ae0b-2227-420b-a205-4847c3178ffc" providerId="ADAL" clId="{4BF22C3A-A4B7-4515-A2BC-B51831C0F97D}" dt="2024-10-01T20:28:37.835" v="44" actId="26606"/>
          <ac:grpSpMkLst>
            <pc:docMk/>
            <pc:sldMk cId="3850919120" sldId="612"/>
            <ac:grpSpMk id="10" creationId="{83EAB11A-76F7-48F4-9B4F-5BFDF4BF9670}"/>
          </ac:grpSpMkLst>
        </pc:grpChg>
      </pc:sldChg>
      <pc:sldChg chg="addSp modSp mod setBg">
        <pc:chgData name="Qichao Ji" userId="9d69ae0b-2227-420b-a205-4847c3178ffc" providerId="ADAL" clId="{4BF22C3A-A4B7-4515-A2BC-B51831C0F97D}" dt="2024-10-01T20:27:49.767" v="30" actId="26606"/>
        <pc:sldMkLst>
          <pc:docMk/>
          <pc:sldMk cId="2991358922" sldId="613"/>
        </pc:sldMkLst>
        <pc:spChg chg="mod">
          <ac:chgData name="Qichao Ji" userId="9d69ae0b-2227-420b-a205-4847c3178ffc" providerId="ADAL" clId="{4BF22C3A-A4B7-4515-A2BC-B51831C0F97D}" dt="2024-10-01T20:27:49.767" v="30" actId="26606"/>
          <ac:spMkLst>
            <pc:docMk/>
            <pc:sldMk cId="2991358922" sldId="613"/>
            <ac:spMk id="2" creationId="{5AE2B722-2D98-4C9E-BAD1-45E7C9F2C3D3}"/>
          </ac:spMkLst>
        </pc:spChg>
        <pc:spChg chg="add">
          <ac:chgData name="Qichao Ji" userId="9d69ae0b-2227-420b-a205-4847c3178ffc" providerId="ADAL" clId="{4BF22C3A-A4B7-4515-A2BC-B51831C0F97D}" dt="2024-10-01T20:27:49.767" v="30" actId="26606"/>
          <ac:spMkLst>
            <pc:docMk/>
            <pc:sldMk cId="2991358922" sldId="613"/>
            <ac:spMk id="9" creationId="{A8384FB5-9ADC-4DDC-881B-597D56F5B15D}"/>
          </ac:spMkLst>
        </pc:spChg>
        <pc:spChg chg="add">
          <ac:chgData name="Qichao Ji" userId="9d69ae0b-2227-420b-a205-4847c3178ffc" providerId="ADAL" clId="{4BF22C3A-A4B7-4515-A2BC-B51831C0F97D}" dt="2024-10-01T20:27:49.767" v="30" actId="26606"/>
          <ac:spMkLst>
            <pc:docMk/>
            <pc:sldMk cId="2991358922" sldId="613"/>
            <ac:spMk id="11" creationId="{1199E1B1-A8C0-4FE8-A5A8-1CB41D69F857}"/>
          </ac:spMkLst>
        </pc:spChg>
        <pc:spChg chg="add">
          <ac:chgData name="Qichao Ji" userId="9d69ae0b-2227-420b-a205-4847c3178ffc" providerId="ADAL" clId="{4BF22C3A-A4B7-4515-A2BC-B51831C0F97D}" dt="2024-10-01T20:27:49.767" v="30" actId="26606"/>
          <ac:spMkLst>
            <pc:docMk/>
            <pc:sldMk cId="2991358922" sldId="613"/>
            <ac:spMk id="13" creationId="{84A8DE83-DE75-4B41-9DB4-A7EC0B0DEC0B}"/>
          </ac:spMkLst>
        </pc:spChg>
        <pc:spChg chg="add">
          <ac:chgData name="Qichao Ji" userId="9d69ae0b-2227-420b-a205-4847c3178ffc" providerId="ADAL" clId="{4BF22C3A-A4B7-4515-A2BC-B51831C0F97D}" dt="2024-10-01T20:27:49.767" v="30" actId="26606"/>
          <ac:spMkLst>
            <pc:docMk/>
            <pc:sldMk cId="2991358922" sldId="613"/>
            <ac:spMk id="15" creationId="{A7009A0A-BEF5-4EAC-AF15-E4F9F002E239}"/>
          </ac:spMkLst>
        </pc:spChg>
        <pc:picChg chg="mod">
          <ac:chgData name="Qichao Ji" userId="9d69ae0b-2227-420b-a205-4847c3178ffc" providerId="ADAL" clId="{4BF22C3A-A4B7-4515-A2BC-B51831C0F97D}" dt="2024-10-01T20:27:49.767" v="30" actId="26606"/>
          <ac:picMkLst>
            <pc:docMk/>
            <pc:sldMk cId="2991358922" sldId="613"/>
            <ac:picMk id="4" creationId="{D95AB6A4-813D-4C47-B798-FF95F19A19C1}"/>
          </ac:picMkLst>
        </pc:picChg>
      </pc:sldChg>
      <pc:sldChg chg="modSp mod">
        <pc:chgData name="Qichao Ji" userId="9d69ae0b-2227-420b-a205-4847c3178ffc" providerId="ADAL" clId="{4BF22C3A-A4B7-4515-A2BC-B51831C0F97D}" dt="2024-10-01T20:26:47.760" v="21" actId="1076"/>
        <pc:sldMkLst>
          <pc:docMk/>
          <pc:sldMk cId="474897346" sldId="615"/>
        </pc:sldMkLst>
        <pc:spChg chg="mod">
          <ac:chgData name="Qichao Ji" userId="9d69ae0b-2227-420b-a205-4847c3178ffc" providerId="ADAL" clId="{4BF22C3A-A4B7-4515-A2BC-B51831C0F97D}" dt="2024-10-01T20:26:47.760" v="21" actId="1076"/>
          <ac:spMkLst>
            <pc:docMk/>
            <pc:sldMk cId="474897346" sldId="615"/>
            <ac:spMk id="4" creationId="{C8BC43F2-468F-4624-91B7-D59769688845}"/>
          </ac:spMkLst>
        </pc:spChg>
      </pc:sldChg>
      <pc:sldChg chg="addSp modSp mod setBg">
        <pc:chgData name="Qichao Ji" userId="9d69ae0b-2227-420b-a205-4847c3178ffc" providerId="ADAL" clId="{4BF22C3A-A4B7-4515-A2BC-B51831C0F97D}" dt="2024-10-01T20:28:31.060" v="43" actId="27636"/>
        <pc:sldMkLst>
          <pc:docMk/>
          <pc:sldMk cId="29869319" sldId="616"/>
        </pc:sldMkLst>
        <pc:spChg chg="mod">
          <ac:chgData name="Qichao Ji" userId="9d69ae0b-2227-420b-a205-4847c3178ffc" providerId="ADAL" clId="{4BF22C3A-A4B7-4515-A2BC-B51831C0F97D}" dt="2024-10-01T20:28:19.081" v="35" actId="26606"/>
          <ac:spMkLst>
            <pc:docMk/>
            <pc:sldMk cId="29869319" sldId="616"/>
            <ac:spMk id="2" creationId="{1AC955DB-43D9-4A07-ADC3-61DC8F9F28F7}"/>
          </ac:spMkLst>
        </pc:spChg>
        <pc:spChg chg="mod">
          <ac:chgData name="Qichao Ji" userId="9d69ae0b-2227-420b-a205-4847c3178ffc" providerId="ADAL" clId="{4BF22C3A-A4B7-4515-A2BC-B51831C0F97D}" dt="2024-10-01T20:28:31.060" v="43" actId="27636"/>
          <ac:spMkLst>
            <pc:docMk/>
            <pc:sldMk cId="29869319" sldId="616"/>
            <ac:spMk id="3" creationId="{A84BE34F-0519-4F16-BB2F-6F7DC04E73DB}"/>
          </ac:spMkLst>
        </pc:spChg>
        <pc:spChg chg="add">
          <ac:chgData name="Qichao Ji" userId="9d69ae0b-2227-420b-a205-4847c3178ffc" providerId="ADAL" clId="{4BF22C3A-A4B7-4515-A2BC-B51831C0F97D}" dt="2024-10-01T20:28:19.081" v="35" actId="26606"/>
          <ac:spMkLst>
            <pc:docMk/>
            <pc:sldMk cId="29869319" sldId="616"/>
            <ac:spMk id="8" creationId="{3AD318CC-E2A8-4E27-9548-A047A78999B1}"/>
          </ac:spMkLst>
        </pc:spChg>
        <pc:spChg chg="add">
          <ac:chgData name="Qichao Ji" userId="9d69ae0b-2227-420b-a205-4847c3178ffc" providerId="ADAL" clId="{4BF22C3A-A4B7-4515-A2BC-B51831C0F97D}" dt="2024-10-01T20:28:19.081" v="35" actId="26606"/>
          <ac:spMkLst>
            <pc:docMk/>
            <pc:sldMk cId="29869319" sldId="616"/>
            <ac:spMk id="14" creationId="{2C1BBA94-3F40-40AA-8BB9-E69E25E537C1}"/>
          </ac:spMkLst>
        </pc:spChg>
        <pc:grpChg chg="add">
          <ac:chgData name="Qichao Ji" userId="9d69ae0b-2227-420b-a205-4847c3178ffc" providerId="ADAL" clId="{4BF22C3A-A4B7-4515-A2BC-B51831C0F97D}" dt="2024-10-01T20:28:19.081" v="35" actId="26606"/>
          <ac:grpSpMkLst>
            <pc:docMk/>
            <pc:sldMk cId="29869319" sldId="616"/>
            <ac:grpSpMk id="10" creationId="{B14B560F-9DD7-4302-A60B-EBD3EF59B073}"/>
          </ac:grpSpMkLst>
        </pc:gr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A67AC6-4D53-4812-8CDA-B3D349C707BD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DD3E4F4-6263-4E11-BEAD-9231367948A5}">
      <dgm:prSet/>
      <dgm:spPr/>
      <dgm:t>
        <a:bodyPr/>
        <a:lstStyle/>
        <a:p>
          <a:r>
            <a:rPr lang="en-US"/>
            <a:t>Rare</a:t>
          </a:r>
        </a:p>
      </dgm:t>
    </dgm:pt>
    <dgm:pt modelId="{A2340B26-EBAA-4F3F-AD9E-B9912BBAC7DD}" type="parTrans" cxnId="{4CA802FD-4B28-4CA2-86B3-C16A8BA85D85}">
      <dgm:prSet/>
      <dgm:spPr/>
      <dgm:t>
        <a:bodyPr/>
        <a:lstStyle/>
        <a:p>
          <a:endParaRPr lang="en-US"/>
        </a:p>
      </dgm:t>
    </dgm:pt>
    <dgm:pt modelId="{8A01A7EB-A561-4A0B-8D8A-70730A1B76AC}" type="sibTrans" cxnId="{4CA802FD-4B28-4CA2-86B3-C16A8BA85D85}">
      <dgm:prSet/>
      <dgm:spPr/>
      <dgm:t>
        <a:bodyPr/>
        <a:lstStyle/>
        <a:p>
          <a:endParaRPr lang="en-US"/>
        </a:p>
      </dgm:t>
    </dgm:pt>
    <dgm:pt modelId="{96F87F30-6701-4319-926C-586EFC7B7387}">
      <dgm:prSet/>
      <dgm:spPr/>
      <dgm:t>
        <a:bodyPr/>
        <a:lstStyle/>
        <a:p>
          <a:r>
            <a:rPr lang="en-US"/>
            <a:t>Oocysts (cat): </a:t>
          </a:r>
        </a:p>
      </dgm:t>
    </dgm:pt>
    <dgm:pt modelId="{8020E8D4-12AA-4160-85B4-3CBFD8167FC6}" type="parTrans" cxnId="{634952B5-0744-456C-B746-330504B8B9F1}">
      <dgm:prSet/>
      <dgm:spPr/>
      <dgm:t>
        <a:bodyPr/>
        <a:lstStyle/>
        <a:p>
          <a:endParaRPr lang="en-US"/>
        </a:p>
      </dgm:t>
    </dgm:pt>
    <dgm:pt modelId="{49A4A4F0-37E1-474E-B916-B4CBBE48B4AB}" type="sibTrans" cxnId="{634952B5-0744-456C-B746-330504B8B9F1}">
      <dgm:prSet/>
      <dgm:spPr/>
      <dgm:t>
        <a:bodyPr/>
        <a:lstStyle/>
        <a:p>
          <a:endParaRPr lang="en-US"/>
        </a:p>
      </dgm:t>
    </dgm:pt>
    <dgm:pt modelId="{AD0D507C-D746-44C8-B336-B22786AB6472}">
      <dgm:prSet/>
      <dgm:spPr/>
      <dgm:t>
        <a:bodyPr/>
        <a:lstStyle/>
        <a:p>
          <a:r>
            <a:rPr lang="en-US"/>
            <a:t>9-11 x 9-14 µm</a:t>
          </a:r>
        </a:p>
      </dgm:t>
    </dgm:pt>
    <dgm:pt modelId="{EC5D90C6-F190-43F3-A692-FA3A9C837D5F}" type="parTrans" cxnId="{160143A4-1116-48EF-A6FE-23B03E9D94E4}">
      <dgm:prSet/>
      <dgm:spPr/>
      <dgm:t>
        <a:bodyPr/>
        <a:lstStyle/>
        <a:p>
          <a:endParaRPr lang="en-US"/>
        </a:p>
      </dgm:t>
    </dgm:pt>
    <dgm:pt modelId="{1E835CF3-FAB9-43CE-AAF9-282B883D2045}" type="sibTrans" cxnId="{160143A4-1116-48EF-A6FE-23B03E9D94E4}">
      <dgm:prSet/>
      <dgm:spPr/>
      <dgm:t>
        <a:bodyPr/>
        <a:lstStyle/>
        <a:p>
          <a:endParaRPr lang="en-US"/>
        </a:p>
      </dgm:t>
    </dgm:pt>
    <dgm:pt modelId="{7678DFAA-8D6B-4D7A-9EEA-BFA081977E53}">
      <dgm:prSet/>
      <dgm:spPr/>
      <dgm:t>
        <a:bodyPr/>
        <a:lstStyle/>
        <a:p>
          <a:r>
            <a:rPr lang="en-US"/>
            <a:t>Contain 2 sporocysts, each with 4 sporozoites</a:t>
          </a:r>
        </a:p>
      </dgm:t>
    </dgm:pt>
    <dgm:pt modelId="{35D25A87-FA3F-4A9A-8218-DCAF349F6D09}" type="parTrans" cxnId="{9AED4ACC-A36D-494B-9008-57605CD9D21D}">
      <dgm:prSet/>
      <dgm:spPr/>
      <dgm:t>
        <a:bodyPr/>
        <a:lstStyle/>
        <a:p>
          <a:endParaRPr lang="en-US"/>
        </a:p>
      </dgm:t>
    </dgm:pt>
    <dgm:pt modelId="{EB9B7DCF-02AB-46A6-9AC8-14E1AD78E3B9}" type="sibTrans" cxnId="{9AED4ACC-A36D-494B-9008-57605CD9D21D}">
      <dgm:prSet/>
      <dgm:spPr/>
      <dgm:t>
        <a:bodyPr/>
        <a:lstStyle/>
        <a:p>
          <a:endParaRPr lang="en-US"/>
        </a:p>
      </dgm:t>
    </dgm:pt>
    <dgm:pt modelId="{48B545A6-CA32-405A-AF7B-F338C52D3736}">
      <dgm:prSet/>
      <dgm:spPr/>
      <dgm:t>
        <a:bodyPr/>
        <a:lstStyle/>
        <a:p>
          <a:r>
            <a:rPr lang="en-US"/>
            <a:t>Acute (humans)=trophs/tachyzoites in WBC or blood/CSF</a:t>
          </a:r>
        </a:p>
      </dgm:t>
    </dgm:pt>
    <dgm:pt modelId="{3B417614-45FF-41CB-86B2-15D4179E23FA}" type="parTrans" cxnId="{B5F2212C-D796-46DB-BABA-4396EAC6DADD}">
      <dgm:prSet/>
      <dgm:spPr/>
      <dgm:t>
        <a:bodyPr/>
        <a:lstStyle/>
        <a:p>
          <a:endParaRPr lang="en-US"/>
        </a:p>
      </dgm:t>
    </dgm:pt>
    <dgm:pt modelId="{E47925DB-A62D-4BEA-87CB-AA6F0B7DDDC3}" type="sibTrans" cxnId="{B5F2212C-D796-46DB-BABA-4396EAC6DADD}">
      <dgm:prSet/>
      <dgm:spPr/>
      <dgm:t>
        <a:bodyPr/>
        <a:lstStyle/>
        <a:p>
          <a:endParaRPr lang="en-US"/>
        </a:p>
      </dgm:t>
    </dgm:pt>
    <dgm:pt modelId="{E7899431-1084-4A0E-84FF-1E9395BBE371}">
      <dgm:prSet/>
      <dgm:spPr/>
      <dgm:t>
        <a:bodyPr/>
        <a:lstStyle/>
        <a:p>
          <a:r>
            <a:rPr lang="en-US"/>
            <a:t>Stain with </a:t>
          </a:r>
          <a:r>
            <a:rPr lang="en-US" b="1"/>
            <a:t>Giemsa</a:t>
          </a:r>
          <a:endParaRPr lang="en-US"/>
        </a:p>
      </dgm:t>
    </dgm:pt>
    <dgm:pt modelId="{B3156EA6-68C8-4D6B-945E-8F382193426D}" type="parTrans" cxnId="{DE55B2C1-7D82-42BC-B85E-21248BD943C0}">
      <dgm:prSet/>
      <dgm:spPr/>
      <dgm:t>
        <a:bodyPr/>
        <a:lstStyle/>
        <a:p>
          <a:endParaRPr lang="en-US"/>
        </a:p>
      </dgm:t>
    </dgm:pt>
    <dgm:pt modelId="{AC315D81-6A4F-4AEB-B75D-261AC27B12BF}" type="sibTrans" cxnId="{DE55B2C1-7D82-42BC-B85E-21248BD943C0}">
      <dgm:prSet/>
      <dgm:spPr/>
      <dgm:t>
        <a:bodyPr/>
        <a:lstStyle/>
        <a:p>
          <a:endParaRPr lang="en-US"/>
        </a:p>
      </dgm:t>
    </dgm:pt>
    <dgm:pt modelId="{75009A25-E8F1-44A5-B799-15465F04B9A0}">
      <dgm:prSet/>
      <dgm:spPr/>
      <dgm:t>
        <a:bodyPr/>
        <a:lstStyle/>
        <a:p>
          <a:r>
            <a:rPr lang="en-US"/>
            <a:t>Tachyzoites are </a:t>
          </a:r>
          <a:r>
            <a:rPr lang="en-US" b="1"/>
            <a:t>crescent shaped </a:t>
          </a:r>
          <a:r>
            <a:rPr lang="en-US"/>
            <a:t>(can be oval if degenerating)</a:t>
          </a:r>
        </a:p>
      </dgm:t>
    </dgm:pt>
    <dgm:pt modelId="{A6AC0F69-0333-44E3-A9C8-9AC6A149D1C3}" type="parTrans" cxnId="{E6B7B4D5-EF5F-4AEA-83BF-136F13825F00}">
      <dgm:prSet/>
      <dgm:spPr/>
      <dgm:t>
        <a:bodyPr/>
        <a:lstStyle/>
        <a:p>
          <a:endParaRPr lang="en-US"/>
        </a:p>
      </dgm:t>
    </dgm:pt>
    <dgm:pt modelId="{D0BEC094-D7C0-44A6-B39B-9B514FEBDF19}" type="sibTrans" cxnId="{E6B7B4D5-EF5F-4AEA-83BF-136F13825F00}">
      <dgm:prSet/>
      <dgm:spPr/>
      <dgm:t>
        <a:bodyPr/>
        <a:lstStyle/>
        <a:p>
          <a:endParaRPr lang="en-US"/>
        </a:p>
      </dgm:t>
    </dgm:pt>
    <dgm:pt modelId="{D8127055-03DC-4981-93FB-A816938E4223}">
      <dgm:prSet/>
      <dgm:spPr/>
      <dgm:t>
        <a:bodyPr/>
        <a:lstStyle/>
        <a:p>
          <a:r>
            <a:rPr lang="en-US"/>
            <a:t>Chronic infection</a:t>
          </a:r>
        </a:p>
      </dgm:t>
    </dgm:pt>
    <dgm:pt modelId="{BC8E1A44-64A1-4952-BF09-E324CC736041}" type="parTrans" cxnId="{BE778F12-7041-4ADB-86CE-D73CF9343C4F}">
      <dgm:prSet/>
      <dgm:spPr/>
      <dgm:t>
        <a:bodyPr/>
        <a:lstStyle/>
        <a:p>
          <a:endParaRPr lang="en-US"/>
        </a:p>
      </dgm:t>
    </dgm:pt>
    <dgm:pt modelId="{1CDF94FB-6636-448E-9CB4-DE3F88F18064}" type="sibTrans" cxnId="{BE778F12-7041-4ADB-86CE-D73CF9343C4F}">
      <dgm:prSet/>
      <dgm:spPr/>
      <dgm:t>
        <a:bodyPr/>
        <a:lstStyle/>
        <a:p>
          <a:endParaRPr lang="en-US"/>
        </a:p>
      </dgm:t>
    </dgm:pt>
    <dgm:pt modelId="{2DE0F0ED-78B9-4CD5-B70F-16AEFE336682}">
      <dgm:prSet/>
      <dgm:spPr/>
      <dgm:t>
        <a:bodyPr/>
        <a:lstStyle/>
        <a:p>
          <a:r>
            <a:rPr lang="en-US"/>
            <a:t>Cysts with </a:t>
          </a:r>
          <a:r>
            <a:rPr lang="en-US" b="1"/>
            <a:t>bradyzoites</a:t>
          </a:r>
          <a:r>
            <a:rPr lang="en-US"/>
            <a:t> in brain, eyes, skeletal, or cardiac muscle imprints; stain strongly with PAS</a:t>
          </a:r>
        </a:p>
      </dgm:t>
    </dgm:pt>
    <dgm:pt modelId="{22F27560-504A-42B5-B370-21FCDE4DF79E}" type="parTrans" cxnId="{675E0AD3-C883-445D-9187-55C093495911}">
      <dgm:prSet/>
      <dgm:spPr/>
      <dgm:t>
        <a:bodyPr/>
        <a:lstStyle/>
        <a:p>
          <a:endParaRPr lang="en-US"/>
        </a:p>
      </dgm:t>
    </dgm:pt>
    <dgm:pt modelId="{47424E23-71FE-4046-86EC-47BAFC3351FB}" type="sibTrans" cxnId="{675E0AD3-C883-445D-9187-55C093495911}">
      <dgm:prSet/>
      <dgm:spPr/>
      <dgm:t>
        <a:bodyPr/>
        <a:lstStyle/>
        <a:p>
          <a:endParaRPr lang="en-US"/>
        </a:p>
      </dgm:t>
    </dgm:pt>
    <dgm:pt modelId="{C504DFC5-F4E2-4D0E-A1CF-EA818AA405D3}" type="pres">
      <dgm:prSet presAssocID="{63A67AC6-4D53-4812-8CDA-B3D349C707BD}" presName="linear" presStyleCnt="0">
        <dgm:presLayoutVars>
          <dgm:dir/>
          <dgm:animLvl val="lvl"/>
          <dgm:resizeHandles val="exact"/>
        </dgm:presLayoutVars>
      </dgm:prSet>
      <dgm:spPr/>
    </dgm:pt>
    <dgm:pt modelId="{BB0BB214-8942-4BB6-9107-A2B22D2526EB}" type="pres">
      <dgm:prSet presAssocID="{5DD3E4F4-6263-4E11-BEAD-9231367948A5}" presName="parentLin" presStyleCnt="0"/>
      <dgm:spPr/>
    </dgm:pt>
    <dgm:pt modelId="{A0688091-7E70-4E7C-9CFB-A924134FFEE3}" type="pres">
      <dgm:prSet presAssocID="{5DD3E4F4-6263-4E11-BEAD-9231367948A5}" presName="parentLeftMargin" presStyleLbl="node1" presStyleIdx="0" presStyleCnt="4"/>
      <dgm:spPr/>
    </dgm:pt>
    <dgm:pt modelId="{0E5F08A9-2F31-4C95-86C1-04BA923A2538}" type="pres">
      <dgm:prSet presAssocID="{5DD3E4F4-6263-4E11-BEAD-9231367948A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E088015-0A9F-4D24-9BEA-E3CF8DA095FC}" type="pres">
      <dgm:prSet presAssocID="{5DD3E4F4-6263-4E11-BEAD-9231367948A5}" presName="negativeSpace" presStyleCnt="0"/>
      <dgm:spPr/>
    </dgm:pt>
    <dgm:pt modelId="{4F029B2A-03D5-46E8-9DB4-DCBBFC163EE3}" type="pres">
      <dgm:prSet presAssocID="{5DD3E4F4-6263-4E11-BEAD-9231367948A5}" presName="childText" presStyleLbl="conFgAcc1" presStyleIdx="0" presStyleCnt="4">
        <dgm:presLayoutVars>
          <dgm:bulletEnabled val="1"/>
        </dgm:presLayoutVars>
      </dgm:prSet>
      <dgm:spPr/>
    </dgm:pt>
    <dgm:pt modelId="{96963B8A-EBF9-4AFD-BFDA-84D7AA7D5A1D}" type="pres">
      <dgm:prSet presAssocID="{8A01A7EB-A561-4A0B-8D8A-70730A1B76AC}" presName="spaceBetweenRectangles" presStyleCnt="0"/>
      <dgm:spPr/>
    </dgm:pt>
    <dgm:pt modelId="{0EAACF2A-F234-483F-9B80-8C68C68F1128}" type="pres">
      <dgm:prSet presAssocID="{96F87F30-6701-4319-926C-586EFC7B7387}" presName="parentLin" presStyleCnt="0"/>
      <dgm:spPr/>
    </dgm:pt>
    <dgm:pt modelId="{8116BB42-66E9-40DB-A8EB-630C352E7EC9}" type="pres">
      <dgm:prSet presAssocID="{96F87F30-6701-4319-926C-586EFC7B7387}" presName="parentLeftMargin" presStyleLbl="node1" presStyleIdx="0" presStyleCnt="4"/>
      <dgm:spPr/>
    </dgm:pt>
    <dgm:pt modelId="{3C059761-C1A4-4CFF-889D-A0A2D7362F4E}" type="pres">
      <dgm:prSet presAssocID="{96F87F30-6701-4319-926C-586EFC7B738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CA05E87-F734-4E4B-850A-9DE8D90468BC}" type="pres">
      <dgm:prSet presAssocID="{96F87F30-6701-4319-926C-586EFC7B7387}" presName="negativeSpace" presStyleCnt="0"/>
      <dgm:spPr/>
    </dgm:pt>
    <dgm:pt modelId="{3F82F12B-FDC6-4961-B28D-D2AAA471E17B}" type="pres">
      <dgm:prSet presAssocID="{96F87F30-6701-4319-926C-586EFC7B7387}" presName="childText" presStyleLbl="conFgAcc1" presStyleIdx="1" presStyleCnt="4">
        <dgm:presLayoutVars>
          <dgm:bulletEnabled val="1"/>
        </dgm:presLayoutVars>
      </dgm:prSet>
      <dgm:spPr/>
    </dgm:pt>
    <dgm:pt modelId="{9A6E5394-32D6-4EB5-BB2F-B48006C505DF}" type="pres">
      <dgm:prSet presAssocID="{49A4A4F0-37E1-474E-B916-B4CBBE48B4AB}" presName="spaceBetweenRectangles" presStyleCnt="0"/>
      <dgm:spPr/>
    </dgm:pt>
    <dgm:pt modelId="{F92A9F85-2DD4-4749-9560-30D7FB0D2E4C}" type="pres">
      <dgm:prSet presAssocID="{48B545A6-CA32-405A-AF7B-F338C52D3736}" presName="parentLin" presStyleCnt="0"/>
      <dgm:spPr/>
    </dgm:pt>
    <dgm:pt modelId="{ADA03DF1-01E1-40F4-B54E-5AAA3B4EC2A9}" type="pres">
      <dgm:prSet presAssocID="{48B545A6-CA32-405A-AF7B-F338C52D3736}" presName="parentLeftMargin" presStyleLbl="node1" presStyleIdx="1" presStyleCnt="4"/>
      <dgm:spPr/>
    </dgm:pt>
    <dgm:pt modelId="{2C4C36A2-726F-4776-9B38-A9E98ED68002}" type="pres">
      <dgm:prSet presAssocID="{48B545A6-CA32-405A-AF7B-F338C52D373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F54BB85-C21E-4B04-BA45-2EEF03E0E536}" type="pres">
      <dgm:prSet presAssocID="{48B545A6-CA32-405A-AF7B-F338C52D3736}" presName="negativeSpace" presStyleCnt="0"/>
      <dgm:spPr/>
    </dgm:pt>
    <dgm:pt modelId="{BB1DCE33-420B-4E6D-8F7D-825D47A1773D}" type="pres">
      <dgm:prSet presAssocID="{48B545A6-CA32-405A-AF7B-F338C52D3736}" presName="childText" presStyleLbl="conFgAcc1" presStyleIdx="2" presStyleCnt="4">
        <dgm:presLayoutVars>
          <dgm:bulletEnabled val="1"/>
        </dgm:presLayoutVars>
      </dgm:prSet>
      <dgm:spPr/>
    </dgm:pt>
    <dgm:pt modelId="{67540CFE-F2A5-436A-9E26-5E64B082134D}" type="pres">
      <dgm:prSet presAssocID="{E47925DB-A62D-4BEA-87CB-AA6F0B7DDDC3}" presName="spaceBetweenRectangles" presStyleCnt="0"/>
      <dgm:spPr/>
    </dgm:pt>
    <dgm:pt modelId="{F971EC29-95B8-4C59-A601-C479BFA5EBF7}" type="pres">
      <dgm:prSet presAssocID="{D8127055-03DC-4981-93FB-A816938E4223}" presName="parentLin" presStyleCnt="0"/>
      <dgm:spPr/>
    </dgm:pt>
    <dgm:pt modelId="{6A163CE7-CFD5-4044-BEDB-2C1A93F85453}" type="pres">
      <dgm:prSet presAssocID="{D8127055-03DC-4981-93FB-A816938E4223}" presName="parentLeftMargin" presStyleLbl="node1" presStyleIdx="2" presStyleCnt="4"/>
      <dgm:spPr/>
    </dgm:pt>
    <dgm:pt modelId="{D0D9C43F-ED11-4430-9987-758F9CF7E181}" type="pres">
      <dgm:prSet presAssocID="{D8127055-03DC-4981-93FB-A816938E422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D3134EF-883F-4E93-8DB9-41F8B7A896A3}" type="pres">
      <dgm:prSet presAssocID="{D8127055-03DC-4981-93FB-A816938E4223}" presName="negativeSpace" presStyleCnt="0"/>
      <dgm:spPr/>
    </dgm:pt>
    <dgm:pt modelId="{59A69760-1BDB-488B-855C-17BFDEE1FBB0}" type="pres">
      <dgm:prSet presAssocID="{D8127055-03DC-4981-93FB-A816938E422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E778F12-7041-4ADB-86CE-D73CF9343C4F}" srcId="{63A67AC6-4D53-4812-8CDA-B3D349C707BD}" destId="{D8127055-03DC-4981-93FB-A816938E4223}" srcOrd="3" destOrd="0" parTransId="{BC8E1A44-64A1-4952-BF09-E324CC736041}" sibTransId="{1CDF94FB-6636-448E-9CB4-DE3F88F18064}"/>
    <dgm:cxn modelId="{0DF0291F-17F1-4851-BDF9-505DABEAB8AC}" type="presOf" srcId="{E7899431-1084-4A0E-84FF-1E9395BBE371}" destId="{BB1DCE33-420B-4E6D-8F7D-825D47A1773D}" srcOrd="0" destOrd="0" presId="urn:microsoft.com/office/officeart/2005/8/layout/list1"/>
    <dgm:cxn modelId="{DEC7921F-7C1C-4DE7-BD8A-07B881D3652E}" type="presOf" srcId="{D8127055-03DC-4981-93FB-A816938E4223}" destId="{6A163CE7-CFD5-4044-BEDB-2C1A93F85453}" srcOrd="0" destOrd="0" presId="urn:microsoft.com/office/officeart/2005/8/layout/list1"/>
    <dgm:cxn modelId="{B5F2212C-D796-46DB-BABA-4396EAC6DADD}" srcId="{63A67AC6-4D53-4812-8CDA-B3D349C707BD}" destId="{48B545A6-CA32-405A-AF7B-F338C52D3736}" srcOrd="2" destOrd="0" parTransId="{3B417614-45FF-41CB-86B2-15D4179E23FA}" sibTransId="{E47925DB-A62D-4BEA-87CB-AA6F0B7DDDC3}"/>
    <dgm:cxn modelId="{B94A912C-800A-4A83-8DDE-AC10E985D61F}" type="presOf" srcId="{2DE0F0ED-78B9-4CD5-B70F-16AEFE336682}" destId="{59A69760-1BDB-488B-855C-17BFDEE1FBB0}" srcOrd="0" destOrd="0" presId="urn:microsoft.com/office/officeart/2005/8/layout/list1"/>
    <dgm:cxn modelId="{E9721D44-B7FE-4852-BA01-FD0B2A1B43B7}" type="presOf" srcId="{7678DFAA-8D6B-4D7A-9EEA-BFA081977E53}" destId="{3F82F12B-FDC6-4961-B28D-D2AAA471E17B}" srcOrd="0" destOrd="1" presId="urn:microsoft.com/office/officeart/2005/8/layout/list1"/>
    <dgm:cxn modelId="{E7E74B4E-AB1C-4EA8-95B0-4AD188966F94}" type="presOf" srcId="{96F87F30-6701-4319-926C-586EFC7B7387}" destId="{8116BB42-66E9-40DB-A8EB-630C352E7EC9}" srcOrd="0" destOrd="0" presId="urn:microsoft.com/office/officeart/2005/8/layout/list1"/>
    <dgm:cxn modelId="{D2A33456-282D-485D-B624-79F4BAE6B585}" type="presOf" srcId="{D8127055-03DC-4981-93FB-A816938E4223}" destId="{D0D9C43F-ED11-4430-9987-758F9CF7E181}" srcOrd="1" destOrd="0" presId="urn:microsoft.com/office/officeart/2005/8/layout/list1"/>
    <dgm:cxn modelId="{0ACC0684-0913-46AF-AAFB-DAB8985964DD}" type="presOf" srcId="{48B545A6-CA32-405A-AF7B-F338C52D3736}" destId="{ADA03DF1-01E1-40F4-B54E-5AAA3B4EC2A9}" srcOrd="0" destOrd="0" presId="urn:microsoft.com/office/officeart/2005/8/layout/list1"/>
    <dgm:cxn modelId="{A06B2392-91E6-4DB8-B6F4-EE972B4D9A13}" type="presOf" srcId="{63A67AC6-4D53-4812-8CDA-B3D349C707BD}" destId="{C504DFC5-F4E2-4D0E-A1CF-EA818AA405D3}" srcOrd="0" destOrd="0" presId="urn:microsoft.com/office/officeart/2005/8/layout/list1"/>
    <dgm:cxn modelId="{160143A4-1116-48EF-A6FE-23B03E9D94E4}" srcId="{96F87F30-6701-4319-926C-586EFC7B7387}" destId="{AD0D507C-D746-44C8-B336-B22786AB6472}" srcOrd="0" destOrd="0" parTransId="{EC5D90C6-F190-43F3-A692-FA3A9C837D5F}" sibTransId="{1E835CF3-FAB9-43CE-AAF9-282B883D2045}"/>
    <dgm:cxn modelId="{2C75D9A4-0517-4D94-9F0A-07B9A5749726}" type="presOf" srcId="{5DD3E4F4-6263-4E11-BEAD-9231367948A5}" destId="{0E5F08A9-2F31-4C95-86C1-04BA923A2538}" srcOrd="1" destOrd="0" presId="urn:microsoft.com/office/officeart/2005/8/layout/list1"/>
    <dgm:cxn modelId="{634952B5-0744-456C-B746-330504B8B9F1}" srcId="{63A67AC6-4D53-4812-8CDA-B3D349C707BD}" destId="{96F87F30-6701-4319-926C-586EFC7B7387}" srcOrd="1" destOrd="0" parTransId="{8020E8D4-12AA-4160-85B4-3CBFD8167FC6}" sibTransId="{49A4A4F0-37E1-474E-B916-B4CBBE48B4AB}"/>
    <dgm:cxn modelId="{DE55B2C1-7D82-42BC-B85E-21248BD943C0}" srcId="{48B545A6-CA32-405A-AF7B-F338C52D3736}" destId="{E7899431-1084-4A0E-84FF-1E9395BBE371}" srcOrd="0" destOrd="0" parTransId="{B3156EA6-68C8-4D6B-945E-8F382193426D}" sibTransId="{AC315D81-6A4F-4AEB-B75D-261AC27B12BF}"/>
    <dgm:cxn modelId="{9AED4ACC-A36D-494B-9008-57605CD9D21D}" srcId="{96F87F30-6701-4319-926C-586EFC7B7387}" destId="{7678DFAA-8D6B-4D7A-9EEA-BFA081977E53}" srcOrd="1" destOrd="0" parTransId="{35D25A87-FA3F-4A9A-8218-DCAF349F6D09}" sibTransId="{EB9B7DCF-02AB-46A6-9AC8-14E1AD78E3B9}"/>
    <dgm:cxn modelId="{996F26CE-C295-44C9-9A57-A17C5FD07C70}" type="presOf" srcId="{96F87F30-6701-4319-926C-586EFC7B7387}" destId="{3C059761-C1A4-4CFF-889D-A0A2D7362F4E}" srcOrd="1" destOrd="0" presId="urn:microsoft.com/office/officeart/2005/8/layout/list1"/>
    <dgm:cxn modelId="{675E0AD3-C883-445D-9187-55C093495911}" srcId="{D8127055-03DC-4981-93FB-A816938E4223}" destId="{2DE0F0ED-78B9-4CD5-B70F-16AEFE336682}" srcOrd="0" destOrd="0" parTransId="{22F27560-504A-42B5-B370-21FCDE4DF79E}" sibTransId="{47424E23-71FE-4046-86EC-47BAFC3351FB}"/>
    <dgm:cxn modelId="{E6B7B4D5-EF5F-4AEA-83BF-136F13825F00}" srcId="{48B545A6-CA32-405A-AF7B-F338C52D3736}" destId="{75009A25-E8F1-44A5-B799-15465F04B9A0}" srcOrd="1" destOrd="0" parTransId="{A6AC0F69-0333-44E3-A9C8-9AC6A149D1C3}" sibTransId="{D0BEC094-D7C0-44A6-B39B-9B514FEBDF19}"/>
    <dgm:cxn modelId="{4D6A9BDB-1B35-454D-843E-CA29748ADE3F}" type="presOf" srcId="{75009A25-E8F1-44A5-B799-15465F04B9A0}" destId="{BB1DCE33-420B-4E6D-8F7D-825D47A1773D}" srcOrd="0" destOrd="1" presId="urn:microsoft.com/office/officeart/2005/8/layout/list1"/>
    <dgm:cxn modelId="{24396CE3-37DB-4EC3-856D-3BC8D5B9DFEE}" type="presOf" srcId="{AD0D507C-D746-44C8-B336-B22786AB6472}" destId="{3F82F12B-FDC6-4961-B28D-D2AAA471E17B}" srcOrd="0" destOrd="0" presId="urn:microsoft.com/office/officeart/2005/8/layout/list1"/>
    <dgm:cxn modelId="{234C38E4-1A7D-4EB3-AD44-12697B3063E0}" type="presOf" srcId="{48B545A6-CA32-405A-AF7B-F338C52D3736}" destId="{2C4C36A2-726F-4776-9B38-A9E98ED68002}" srcOrd="1" destOrd="0" presId="urn:microsoft.com/office/officeart/2005/8/layout/list1"/>
    <dgm:cxn modelId="{4CA802FD-4B28-4CA2-86B3-C16A8BA85D85}" srcId="{63A67AC6-4D53-4812-8CDA-B3D349C707BD}" destId="{5DD3E4F4-6263-4E11-BEAD-9231367948A5}" srcOrd="0" destOrd="0" parTransId="{A2340B26-EBAA-4F3F-AD9E-B9912BBAC7DD}" sibTransId="{8A01A7EB-A561-4A0B-8D8A-70730A1B76AC}"/>
    <dgm:cxn modelId="{BDC048FD-3E17-48A9-8F35-3ED20D97F235}" type="presOf" srcId="{5DD3E4F4-6263-4E11-BEAD-9231367948A5}" destId="{A0688091-7E70-4E7C-9CFB-A924134FFEE3}" srcOrd="0" destOrd="0" presId="urn:microsoft.com/office/officeart/2005/8/layout/list1"/>
    <dgm:cxn modelId="{93B65C8C-104B-43F9-90D9-702215411EF4}" type="presParOf" srcId="{C504DFC5-F4E2-4D0E-A1CF-EA818AA405D3}" destId="{BB0BB214-8942-4BB6-9107-A2B22D2526EB}" srcOrd="0" destOrd="0" presId="urn:microsoft.com/office/officeart/2005/8/layout/list1"/>
    <dgm:cxn modelId="{BE8C7866-2E36-4773-803F-7E730B616A5D}" type="presParOf" srcId="{BB0BB214-8942-4BB6-9107-A2B22D2526EB}" destId="{A0688091-7E70-4E7C-9CFB-A924134FFEE3}" srcOrd="0" destOrd="0" presId="urn:microsoft.com/office/officeart/2005/8/layout/list1"/>
    <dgm:cxn modelId="{B0F60E86-7562-4CC8-860E-16E5A2F2BA9D}" type="presParOf" srcId="{BB0BB214-8942-4BB6-9107-A2B22D2526EB}" destId="{0E5F08A9-2F31-4C95-86C1-04BA923A2538}" srcOrd="1" destOrd="0" presId="urn:microsoft.com/office/officeart/2005/8/layout/list1"/>
    <dgm:cxn modelId="{F3C1EFF8-1F02-47C2-9810-74FF4ECFA464}" type="presParOf" srcId="{C504DFC5-F4E2-4D0E-A1CF-EA818AA405D3}" destId="{7E088015-0A9F-4D24-9BEA-E3CF8DA095FC}" srcOrd="1" destOrd="0" presId="urn:microsoft.com/office/officeart/2005/8/layout/list1"/>
    <dgm:cxn modelId="{AF2201E7-E8F0-40C9-A7F3-1158980C4FAE}" type="presParOf" srcId="{C504DFC5-F4E2-4D0E-A1CF-EA818AA405D3}" destId="{4F029B2A-03D5-46E8-9DB4-DCBBFC163EE3}" srcOrd="2" destOrd="0" presId="urn:microsoft.com/office/officeart/2005/8/layout/list1"/>
    <dgm:cxn modelId="{A3A123FE-2506-4C7A-9512-05A9B489DBEB}" type="presParOf" srcId="{C504DFC5-F4E2-4D0E-A1CF-EA818AA405D3}" destId="{96963B8A-EBF9-4AFD-BFDA-84D7AA7D5A1D}" srcOrd="3" destOrd="0" presId="urn:microsoft.com/office/officeart/2005/8/layout/list1"/>
    <dgm:cxn modelId="{14BCF6EF-CBC9-4F3E-933B-E18D6BE56D4F}" type="presParOf" srcId="{C504DFC5-F4E2-4D0E-A1CF-EA818AA405D3}" destId="{0EAACF2A-F234-483F-9B80-8C68C68F1128}" srcOrd="4" destOrd="0" presId="urn:microsoft.com/office/officeart/2005/8/layout/list1"/>
    <dgm:cxn modelId="{D99089AB-9BD3-4717-9560-309762C5A1B4}" type="presParOf" srcId="{0EAACF2A-F234-483F-9B80-8C68C68F1128}" destId="{8116BB42-66E9-40DB-A8EB-630C352E7EC9}" srcOrd="0" destOrd="0" presId="urn:microsoft.com/office/officeart/2005/8/layout/list1"/>
    <dgm:cxn modelId="{7B483791-E893-4318-9499-4754B70ABE14}" type="presParOf" srcId="{0EAACF2A-F234-483F-9B80-8C68C68F1128}" destId="{3C059761-C1A4-4CFF-889D-A0A2D7362F4E}" srcOrd="1" destOrd="0" presId="urn:microsoft.com/office/officeart/2005/8/layout/list1"/>
    <dgm:cxn modelId="{3EB51F8E-32B9-4B2B-A159-E05E2722A75F}" type="presParOf" srcId="{C504DFC5-F4E2-4D0E-A1CF-EA818AA405D3}" destId="{ACA05E87-F734-4E4B-850A-9DE8D90468BC}" srcOrd="5" destOrd="0" presId="urn:microsoft.com/office/officeart/2005/8/layout/list1"/>
    <dgm:cxn modelId="{EA6BF2A3-9A53-480F-96A2-CCC070ACF9A0}" type="presParOf" srcId="{C504DFC5-F4E2-4D0E-A1CF-EA818AA405D3}" destId="{3F82F12B-FDC6-4961-B28D-D2AAA471E17B}" srcOrd="6" destOrd="0" presId="urn:microsoft.com/office/officeart/2005/8/layout/list1"/>
    <dgm:cxn modelId="{30FE9AB6-9A4E-43E5-BE94-8542D90E7F32}" type="presParOf" srcId="{C504DFC5-F4E2-4D0E-A1CF-EA818AA405D3}" destId="{9A6E5394-32D6-4EB5-BB2F-B48006C505DF}" srcOrd="7" destOrd="0" presId="urn:microsoft.com/office/officeart/2005/8/layout/list1"/>
    <dgm:cxn modelId="{C948C6B0-9B67-4DF1-82F1-B384B73588D3}" type="presParOf" srcId="{C504DFC5-F4E2-4D0E-A1CF-EA818AA405D3}" destId="{F92A9F85-2DD4-4749-9560-30D7FB0D2E4C}" srcOrd="8" destOrd="0" presId="urn:microsoft.com/office/officeart/2005/8/layout/list1"/>
    <dgm:cxn modelId="{9AB9FEE4-7454-4EE5-87ED-FC4B8E1937C9}" type="presParOf" srcId="{F92A9F85-2DD4-4749-9560-30D7FB0D2E4C}" destId="{ADA03DF1-01E1-40F4-B54E-5AAA3B4EC2A9}" srcOrd="0" destOrd="0" presId="urn:microsoft.com/office/officeart/2005/8/layout/list1"/>
    <dgm:cxn modelId="{980D0CF0-4CE4-4C41-BAAE-5B384808DFE0}" type="presParOf" srcId="{F92A9F85-2DD4-4749-9560-30D7FB0D2E4C}" destId="{2C4C36A2-726F-4776-9B38-A9E98ED68002}" srcOrd="1" destOrd="0" presId="urn:microsoft.com/office/officeart/2005/8/layout/list1"/>
    <dgm:cxn modelId="{A2B8D1CF-E982-4166-A914-025AF30BB0BF}" type="presParOf" srcId="{C504DFC5-F4E2-4D0E-A1CF-EA818AA405D3}" destId="{1F54BB85-C21E-4B04-BA45-2EEF03E0E536}" srcOrd="9" destOrd="0" presId="urn:microsoft.com/office/officeart/2005/8/layout/list1"/>
    <dgm:cxn modelId="{D0BE4B55-05A1-4068-8780-5C85A228F85C}" type="presParOf" srcId="{C504DFC5-F4E2-4D0E-A1CF-EA818AA405D3}" destId="{BB1DCE33-420B-4E6D-8F7D-825D47A1773D}" srcOrd="10" destOrd="0" presId="urn:microsoft.com/office/officeart/2005/8/layout/list1"/>
    <dgm:cxn modelId="{DACF459A-2351-4158-BC13-85B0924A9F0B}" type="presParOf" srcId="{C504DFC5-F4E2-4D0E-A1CF-EA818AA405D3}" destId="{67540CFE-F2A5-436A-9E26-5E64B082134D}" srcOrd="11" destOrd="0" presId="urn:microsoft.com/office/officeart/2005/8/layout/list1"/>
    <dgm:cxn modelId="{5B7F026D-2284-4303-B67D-DA1BD1A950C9}" type="presParOf" srcId="{C504DFC5-F4E2-4D0E-A1CF-EA818AA405D3}" destId="{F971EC29-95B8-4C59-A601-C479BFA5EBF7}" srcOrd="12" destOrd="0" presId="urn:microsoft.com/office/officeart/2005/8/layout/list1"/>
    <dgm:cxn modelId="{BD2CCCCA-268A-44AD-BE13-B1762174B5AE}" type="presParOf" srcId="{F971EC29-95B8-4C59-A601-C479BFA5EBF7}" destId="{6A163CE7-CFD5-4044-BEDB-2C1A93F85453}" srcOrd="0" destOrd="0" presId="urn:microsoft.com/office/officeart/2005/8/layout/list1"/>
    <dgm:cxn modelId="{D349DA81-4F49-4197-8723-9EE5EDA56310}" type="presParOf" srcId="{F971EC29-95B8-4C59-A601-C479BFA5EBF7}" destId="{D0D9C43F-ED11-4430-9987-758F9CF7E181}" srcOrd="1" destOrd="0" presId="urn:microsoft.com/office/officeart/2005/8/layout/list1"/>
    <dgm:cxn modelId="{8063ED18-30CF-4CEF-9FBA-17DB4320C82C}" type="presParOf" srcId="{C504DFC5-F4E2-4D0E-A1CF-EA818AA405D3}" destId="{ED3134EF-883F-4E93-8DB9-41F8B7A896A3}" srcOrd="13" destOrd="0" presId="urn:microsoft.com/office/officeart/2005/8/layout/list1"/>
    <dgm:cxn modelId="{D09CE218-BB4B-4A51-B7E5-6780B5E0D6D6}" type="presParOf" srcId="{C504DFC5-F4E2-4D0E-A1CF-EA818AA405D3}" destId="{59A69760-1BDB-488B-855C-17BFDEE1FBB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2B751F-9328-474F-9DBB-707A398602D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B7BBFC0-5C49-452C-B0D5-86CB161E9B6B}">
      <dgm:prSet/>
      <dgm:spPr/>
      <dgm:t>
        <a:bodyPr/>
        <a:lstStyle/>
        <a:p>
          <a:r>
            <a:rPr lang="en-US" b="1"/>
            <a:t>Toxoplasma Serological Profile (TSP)</a:t>
          </a:r>
          <a:endParaRPr lang="en-US"/>
        </a:p>
      </dgm:t>
    </dgm:pt>
    <dgm:pt modelId="{AF4803ED-1D50-4D64-857F-B56E2B483681}" type="parTrans" cxnId="{C38491A0-7C25-4F06-AB02-64F1248AA7DA}">
      <dgm:prSet/>
      <dgm:spPr/>
      <dgm:t>
        <a:bodyPr/>
        <a:lstStyle/>
        <a:p>
          <a:endParaRPr lang="en-US"/>
        </a:p>
      </dgm:t>
    </dgm:pt>
    <dgm:pt modelId="{6E407FF2-5059-4E6C-B7DC-BD11F3141FBC}" type="sibTrans" cxnId="{C38491A0-7C25-4F06-AB02-64F1248AA7DA}">
      <dgm:prSet/>
      <dgm:spPr/>
      <dgm:t>
        <a:bodyPr/>
        <a:lstStyle/>
        <a:p>
          <a:endParaRPr lang="en-US"/>
        </a:p>
      </dgm:t>
    </dgm:pt>
    <dgm:pt modelId="{B1B54B55-3E11-49CA-BC82-C11C23539E2A}">
      <dgm:prSet/>
      <dgm:spPr/>
      <dgm:t>
        <a:bodyPr/>
        <a:lstStyle/>
        <a:p>
          <a:r>
            <a:rPr lang="en-US"/>
            <a:t>Sabin-Feldman Dye Test (DT), double sandwich IgM ELISA, IgA ELISA, IgE ELISA, and AC/HS test</a:t>
          </a:r>
        </a:p>
      </dgm:t>
    </dgm:pt>
    <dgm:pt modelId="{A0391BF4-3D4F-4390-89F6-6F41E032841A}" type="parTrans" cxnId="{A966C454-FA59-46DA-BBEC-D28544910913}">
      <dgm:prSet/>
      <dgm:spPr/>
      <dgm:t>
        <a:bodyPr/>
        <a:lstStyle/>
        <a:p>
          <a:endParaRPr lang="en-US"/>
        </a:p>
      </dgm:t>
    </dgm:pt>
    <dgm:pt modelId="{94D4B533-D5E7-4CBB-836E-BDFDE019483C}" type="sibTrans" cxnId="{A966C454-FA59-46DA-BBEC-D28544910913}">
      <dgm:prSet/>
      <dgm:spPr/>
      <dgm:t>
        <a:bodyPr/>
        <a:lstStyle/>
        <a:p>
          <a:endParaRPr lang="en-US"/>
        </a:p>
      </dgm:t>
    </dgm:pt>
    <dgm:pt modelId="{DD8CC0F7-5FD9-4B3F-BC09-1038044FCDD8}">
      <dgm:prSet/>
      <dgm:spPr/>
      <dgm:t>
        <a:bodyPr/>
        <a:lstStyle/>
        <a:p>
          <a:r>
            <a:rPr lang="en-US" b="1"/>
            <a:t>Sabin-Feldman dye test (IgG)</a:t>
          </a:r>
          <a:endParaRPr lang="en-US"/>
        </a:p>
      </dgm:t>
    </dgm:pt>
    <dgm:pt modelId="{35457FE9-BC76-4A93-874E-EB72500E381C}" type="parTrans" cxnId="{20C63DAD-377F-4F39-8B0E-AFEE2ACFB5DD}">
      <dgm:prSet/>
      <dgm:spPr/>
      <dgm:t>
        <a:bodyPr/>
        <a:lstStyle/>
        <a:p>
          <a:endParaRPr lang="en-US"/>
        </a:p>
      </dgm:t>
    </dgm:pt>
    <dgm:pt modelId="{27FF7E26-DCE6-46D7-83F4-2C8E5A80F081}" type="sibTrans" cxnId="{20C63DAD-377F-4F39-8B0E-AFEE2ACFB5DD}">
      <dgm:prSet/>
      <dgm:spPr/>
      <dgm:t>
        <a:bodyPr/>
        <a:lstStyle/>
        <a:p>
          <a:endParaRPr lang="en-US"/>
        </a:p>
      </dgm:t>
    </dgm:pt>
    <dgm:pt modelId="{31DFC400-595B-40D0-8AFA-C1FB4A8057CB}">
      <dgm:prSet/>
      <dgm:spPr/>
      <dgm:t>
        <a:bodyPr/>
        <a:lstStyle/>
        <a:p>
          <a:r>
            <a:rPr lang="en-US"/>
            <a:t>Patient serum mixed with </a:t>
          </a:r>
          <a:r>
            <a:rPr lang="en-US" i="1"/>
            <a:t>T. gondii </a:t>
          </a:r>
          <a:r>
            <a:rPr lang="en-US"/>
            <a:t>tachyzoites and observed for exclusion of methylene blue (MB)</a:t>
          </a:r>
        </a:p>
      </dgm:t>
    </dgm:pt>
    <dgm:pt modelId="{9818C27A-9FFB-4681-A582-738C6A9C84D8}" type="parTrans" cxnId="{D00E386C-D569-41A7-8CED-379F01476274}">
      <dgm:prSet/>
      <dgm:spPr/>
      <dgm:t>
        <a:bodyPr/>
        <a:lstStyle/>
        <a:p>
          <a:endParaRPr lang="en-US"/>
        </a:p>
      </dgm:t>
    </dgm:pt>
    <dgm:pt modelId="{7A9F3AB0-4167-4CB3-858A-019784196A13}" type="sibTrans" cxnId="{D00E386C-D569-41A7-8CED-379F01476274}">
      <dgm:prSet/>
      <dgm:spPr/>
      <dgm:t>
        <a:bodyPr/>
        <a:lstStyle/>
        <a:p>
          <a:endParaRPr lang="en-US"/>
        </a:p>
      </dgm:t>
    </dgm:pt>
    <dgm:pt modelId="{C23C0928-6AEC-46E3-9F5C-6775B239920A}">
      <dgm:prSet/>
      <dgm:spPr/>
      <dgm:t>
        <a:bodyPr/>
        <a:lstStyle/>
        <a:p>
          <a:r>
            <a:rPr lang="en-US"/>
            <a:t>Positive-patient antibodies lyse parasite membrane, parasite is not stained by MB</a:t>
          </a:r>
        </a:p>
      </dgm:t>
    </dgm:pt>
    <dgm:pt modelId="{B8CF269E-CDA0-4244-8190-119303F0AA1A}" type="parTrans" cxnId="{C4E62133-450F-4DF6-B8B0-57F1E7C5F654}">
      <dgm:prSet/>
      <dgm:spPr/>
      <dgm:t>
        <a:bodyPr/>
        <a:lstStyle/>
        <a:p>
          <a:endParaRPr lang="en-US"/>
        </a:p>
      </dgm:t>
    </dgm:pt>
    <dgm:pt modelId="{56A7EE63-6C8B-4FBF-A1DF-D6979E54AECA}" type="sibTrans" cxnId="{C4E62133-450F-4DF6-B8B0-57F1E7C5F654}">
      <dgm:prSet/>
      <dgm:spPr/>
      <dgm:t>
        <a:bodyPr/>
        <a:lstStyle/>
        <a:p>
          <a:endParaRPr lang="en-US"/>
        </a:p>
      </dgm:t>
    </dgm:pt>
    <dgm:pt modelId="{F5ACBD25-42E5-4733-974E-FCCCFA685F99}">
      <dgm:prSet/>
      <dgm:spPr/>
      <dgm:t>
        <a:bodyPr/>
        <a:lstStyle/>
        <a:p>
          <a:r>
            <a:rPr lang="en-US"/>
            <a:t>Negative-no patient antibodies; parasite membrane intact; parasite stained by MB</a:t>
          </a:r>
        </a:p>
      </dgm:t>
    </dgm:pt>
    <dgm:pt modelId="{0CA96C7F-147A-40BE-B4DE-63A20D6232B5}" type="parTrans" cxnId="{5EE5619F-1387-4923-BA89-C16FE915FF06}">
      <dgm:prSet/>
      <dgm:spPr/>
      <dgm:t>
        <a:bodyPr/>
        <a:lstStyle/>
        <a:p>
          <a:endParaRPr lang="en-US"/>
        </a:p>
      </dgm:t>
    </dgm:pt>
    <dgm:pt modelId="{594A19A1-0385-446B-96AA-F8E88EA7282B}" type="sibTrans" cxnId="{5EE5619F-1387-4923-BA89-C16FE915FF06}">
      <dgm:prSet/>
      <dgm:spPr/>
      <dgm:t>
        <a:bodyPr/>
        <a:lstStyle/>
        <a:p>
          <a:endParaRPr lang="en-US"/>
        </a:p>
      </dgm:t>
    </dgm:pt>
    <dgm:pt modelId="{39938EFB-F3FB-4418-8381-A84939E22E3D}">
      <dgm:prSet/>
      <dgm:spPr/>
      <dgm:t>
        <a:bodyPr/>
        <a:lstStyle/>
        <a:p>
          <a:r>
            <a:rPr lang="en-US" b="1"/>
            <a:t>Differential agglutination (AC/HS)</a:t>
          </a:r>
          <a:endParaRPr lang="en-US"/>
        </a:p>
      </dgm:t>
    </dgm:pt>
    <dgm:pt modelId="{CA22C143-AA23-4D91-AA1A-91477F35CBC9}" type="parTrans" cxnId="{E0695B59-D2EB-4697-B138-8A2C8E045704}">
      <dgm:prSet/>
      <dgm:spPr/>
      <dgm:t>
        <a:bodyPr/>
        <a:lstStyle/>
        <a:p>
          <a:endParaRPr lang="en-US"/>
        </a:p>
      </dgm:t>
    </dgm:pt>
    <dgm:pt modelId="{EDA9BF8A-8D42-4BFB-95D2-8C83FCCD3DC6}" type="sibTrans" cxnId="{E0695B59-D2EB-4697-B138-8A2C8E045704}">
      <dgm:prSet/>
      <dgm:spPr/>
      <dgm:t>
        <a:bodyPr/>
        <a:lstStyle/>
        <a:p>
          <a:endParaRPr lang="en-US"/>
        </a:p>
      </dgm:t>
    </dgm:pt>
    <dgm:pt modelId="{81015892-F191-484E-97F8-373B4C1B5985}">
      <dgm:prSet/>
      <dgm:spPr/>
      <dgm:t>
        <a:bodyPr/>
        <a:lstStyle/>
        <a:p>
          <a:r>
            <a:rPr lang="en-US"/>
            <a:t>Uses 2 antigen preparations that express antigenic determinants found following acute infection (AC antigen) or in the later stages of infection (HS)</a:t>
          </a:r>
        </a:p>
      </dgm:t>
    </dgm:pt>
    <dgm:pt modelId="{B7B7136D-D545-4D1E-864E-4EBF8924973F}" type="parTrans" cxnId="{DBDF6045-1870-4C66-BADB-E4A045323DAC}">
      <dgm:prSet/>
      <dgm:spPr/>
      <dgm:t>
        <a:bodyPr/>
        <a:lstStyle/>
        <a:p>
          <a:endParaRPr lang="en-US"/>
        </a:p>
      </dgm:t>
    </dgm:pt>
    <dgm:pt modelId="{73E2AEF6-88B9-4570-8E5B-3D9495D87535}" type="sibTrans" cxnId="{DBDF6045-1870-4C66-BADB-E4A045323DAC}">
      <dgm:prSet/>
      <dgm:spPr/>
      <dgm:t>
        <a:bodyPr/>
        <a:lstStyle/>
        <a:p>
          <a:endParaRPr lang="en-US"/>
        </a:p>
      </dgm:t>
    </dgm:pt>
    <dgm:pt modelId="{6587FBC4-35AF-4DDA-B4DD-E415C4BD7353}">
      <dgm:prSet/>
      <dgm:spPr/>
      <dgm:t>
        <a:bodyPr/>
        <a:lstStyle/>
        <a:p>
          <a:r>
            <a:rPr lang="en-US"/>
            <a:t>Ratios of titers using AC versus HS antigens are interpreted as acute, equivocal, non-acute, or non-reactive. </a:t>
          </a:r>
        </a:p>
      </dgm:t>
    </dgm:pt>
    <dgm:pt modelId="{42BFB7BB-9702-4953-AFF5-49068E7591DF}" type="parTrans" cxnId="{0A1C65B1-38C8-4159-9595-B0894BD67511}">
      <dgm:prSet/>
      <dgm:spPr/>
      <dgm:t>
        <a:bodyPr/>
        <a:lstStyle/>
        <a:p>
          <a:endParaRPr lang="en-US"/>
        </a:p>
      </dgm:t>
    </dgm:pt>
    <dgm:pt modelId="{E45D54C3-A76E-485E-9DF3-24E13CD5F6E9}" type="sibTrans" cxnId="{0A1C65B1-38C8-4159-9595-B0894BD67511}">
      <dgm:prSet/>
      <dgm:spPr/>
      <dgm:t>
        <a:bodyPr/>
        <a:lstStyle/>
        <a:p>
          <a:endParaRPr lang="en-US"/>
        </a:p>
      </dgm:t>
    </dgm:pt>
    <dgm:pt modelId="{01652B46-BF6F-4A57-B4F1-9DCE966A8B9F}">
      <dgm:prSet/>
      <dgm:spPr/>
      <dgm:t>
        <a:bodyPr/>
        <a:lstStyle/>
        <a:p>
          <a:r>
            <a:rPr lang="en-US"/>
            <a:t>Helps differentiate acute from chronic infections</a:t>
          </a:r>
        </a:p>
      </dgm:t>
    </dgm:pt>
    <dgm:pt modelId="{21DA0B07-D349-4AC9-A2BD-CBA9E386D63C}" type="parTrans" cxnId="{F15D6EF9-13EA-43F8-8071-51C8D6C24C4C}">
      <dgm:prSet/>
      <dgm:spPr/>
      <dgm:t>
        <a:bodyPr/>
        <a:lstStyle/>
        <a:p>
          <a:endParaRPr lang="en-US"/>
        </a:p>
      </dgm:t>
    </dgm:pt>
    <dgm:pt modelId="{CB95B7AD-6B9C-461B-B018-C75B5516D6E5}" type="sibTrans" cxnId="{F15D6EF9-13EA-43F8-8071-51C8D6C24C4C}">
      <dgm:prSet/>
      <dgm:spPr/>
      <dgm:t>
        <a:bodyPr/>
        <a:lstStyle/>
        <a:p>
          <a:endParaRPr lang="en-US"/>
        </a:p>
      </dgm:t>
    </dgm:pt>
    <dgm:pt modelId="{8F13F4C9-627E-424E-B6A5-C07E1462B4F1}">
      <dgm:prSet/>
      <dgm:spPr/>
      <dgm:t>
        <a:bodyPr/>
        <a:lstStyle/>
        <a:p>
          <a:r>
            <a:rPr lang="en-US" b="1"/>
            <a:t>Avidity</a:t>
          </a:r>
          <a:endParaRPr lang="en-US"/>
        </a:p>
      </dgm:t>
    </dgm:pt>
    <dgm:pt modelId="{47E2B6B4-2425-47A0-A940-5FC1D0D11D21}" type="parTrans" cxnId="{873AB523-D84C-4C83-AEC3-AACA26848196}">
      <dgm:prSet/>
      <dgm:spPr/>
      <dgm:t>
        <a:bodyPr/>
        <a:lstStyle/>
        <a:p>
          <a:endParaRPr lang="en-US"/>
        </a:p>
      </dgm:t>
    </dgm:pt>
    <dgm:pt modelId="{F53CECC1-ED76-4B3F-B2BC-56D45D28093E}" type="sibTrans" cxnId="{873AB523-D84C-4C83-AEC3-AACA26848196}">
      <dgm:prSet/>
      <dgm:spPr/>
      <dgm:t>
        <a:bodyPr/>
        <a:lstStyle/>
        <a:p>
          <a:endParaRPr lang="en-US"/>
        </a:p>
      </dgm:t>
    </dgm:pt>
    <dgm:pt modelId="{0C9393A0-D196-412A-97BC-BC225AAD67B8}">
      <dgm:prSet/>
      <dgm:spPr/>
      <dgm:t>
        <a:bodyPr/>
        <a:lstStyle/>
        <a:p>
          <a:r>
            <a:rPr lang="en-US"/>
            <a:t>The functional affinity of IgG antibodies is initially low after primary antigenic challenge and increases over time </a:t>
          </a:r>
        </a:p>
      </dgm:t>
    </dgm:pt>
    <dgm:pt modelId="{286607EF-2365-4DBF-B245-5FD938F33066}" type="parTrans" cxnId="{94C90052-F6A8-412F-8470-AC391D539E45}">
      <dgm:prSet/>
      <dgm:spPr/>
      <dgm:t>
        <a:bodyPr/>
        <a:lstStyle/>
        <a:p>
          <a:endParaRPr lang="en-US"/>
        </a:p>
      </dgm:t>
    </dgm:pt>
    <dgm:pt modelId="{FC93CA73-8EE1-430D-9D58-044460A83B90}" type="sibTrans" cxnId="{94C90052-F6A8-412F-8470-AC391D539E45}">
      <dgm:prSet/>
      <dgm:spPr/>
      <dgm:t>
        <a:bodyPr/>
        <a:lstStyle/>
        <a:p>
          <a:endParaRPr lang="en-US"/>
        </a:p>
      </dgm:t>
    </dgm:pt>
    <dgm:pt modelId="{9297B578-D047-42A6-B76C-5EA8476297F1}">
      <dgm:prSet/>
      <dgm:spPr/>
      <dgm:t>
        <a:bodyPr/>
        <a:lstStyle/>
        <a:p>
          <a:r>
            <a:rPr lang="en-US"/>
            <a:t>Protein-denaturing reagents are used to dissociate antibody-antigen complexes </a:t>
          </a:r>
        </a:p>
      </dgm:t>
    </dgm:pt>
    <dgm:pt modelId="{1B9C7DA7-FAA3-4A18-A0F8-4C4CD76B76A3}" type="parTrans" cxnId="{BA89F5AF-B540-4A45-A73A-14639B278E7E}">
      <dgm:prSet/>
      <dgm:spPr/>
      <dgm:t>
        <a:bodyPr/>
        <a:lstStyle/>
        <a:p>
          <a:endParaRPr lang="en-US"/>
        </a:p>
      </dgm:t>
    </dgm:pt>
    <dgm:pt modelId="{89D457A9-F839-449A-80CD-4A30AB61E7AD}" type="sibTrans" cxnId="{BA89F5AF-B540-4A45-A73A-14639B278E7E}">
      <dgm:prSet/>
      <dgm:spPr/>
      <dgm:t>
        <a:bodyPr/>
        <a:lstStyle/>
        <a:p>
          <a:endParaRPr lang="en-US"/>
        </a:p>
      </dgm:t>
    </dgm:pt>
    <dgm:pt modelId="{CE165DB1-02F8-4195-A1F3-47CF20B58B53}">
      <dgm:prSet/>
      <dgm:spPr/>
      <dgm:t>
        <a:bodyPr/>
        <a:lstStyle/>
        <a:p>
          <a:r>
            <a:rPr lang="en-US"/>
            <a:t>The avidity result is determined using the ratios of antibody titration curves of treated and untreated serum</a:t>
          </a:r>
        </a:p>
      </dgm:t>
    </dgm:pt>
    <dgm:pt modelId="{4CA75ED2-A819-42D1-B44B-357B87CF84DF}" type="parTrans" cxnId="{E62C0E00-42F0-43BE-91EA-6F4A900B258C}">
      <dgm:prSet/>
      <dgm:spPr/>
      <dgm:t>
        <a:bodyPr/>
        <a:lstStyle/>
        <a:p>
          <a:endParaRPr lang="en-US"/>
        </a:p>
      </dgm:t>
    </dgm:pt>
    <dgm:pt modelId="{6CF7D6A9-49FA-49D6-9544-A3B4F21E820F}" type="sibTrans" cxnId="{E62C0E00-42F0-43BE-91EA-6F4A900B258C}">
      <dgm:prSet/>
      <dgm:spPr/>
      <dgm:t>
        <a:bodyPr/>
        <a:lstStyle/>
        <a:p>
          <a:endParaRPr lang="en-US"/>
        </a:p>
      </dgm:t>
    </dgm:pt>
    <dgm:pt modelId="{59BF6774-2293-490E-85AA-B8567AACFFBB}">
      <dgm:prSet/>
      <dgm:spPr/>
      <dgm:t>
        <a:bodyPr/>
        <a:lstStyle/>
        <a:p>
          <a:r>
            <a:rPr lang="en-US"/>
            <a:t>Routinely used for TSP patients who are IgM positive or equivocal or acute/equivocal in AC/HS test</a:t>
          </a:r>
        </a:p>
      </dgm:t>
    </dgm:pt>
    <dgm:pt modelId="{5FDC895D-2550-437F-93A0-F043D858D1E9}" type="parTrans" cxnId="{08732D07-C542-4098-A9FA-A26D971CA4F7}">
      <dgm:prSet/>
      <dgm:spPr/>
      <dgm:t>
        <a:bodyPr/>
        <a:lstStyle/>
        <a:p>
          <a:endParaRPr lang="en-US"/>
        </a:p>
      </dgm:t>
    </dgm:pt>
    <dgm:pt modelId="{34FA5E3A-FCCB-41DB-A79B-EE99DD874E5E}" type="sibTrans" cxnId="{08732D07-C542-4098-A9FA-A26D971CA4F7}">
      <dgm:prSet/>
      <dgm:spPr/>
      <dgm:t>
        <a:bodyPr/>
        <a:lstStyle/>
        <a:p>
          <a:endParaRPr lang="en-US"/>
        </a:p>
      </dgm:t>
    </dgm:pt>
    <dgm:pt modelId="{AAF88756-59F0-45F0-9CFC-41AC9F83EFA3}" type="pres">
      <dgm:prSet presAssocID="{D22B751F-9328-474F-9DBB-707A398602DD}" presName="linear" presStyleCnt="0">
        <dgm:presLayoutVars>
          <dgm:animLvl val="lvl"/>
          <dgm:resizeHandles val="exact"/>
        </dgm:presLayoutVars>
      </dgm:prSet>
      <dgm:spPr/>
    </dgm:pt>
    <dgm:pt modelId="{AE1BD1DF-EF5D-4C34-A1B8-35E83BC968F0}" type="pres">
      <dgm:prSet presAssocID="{DB7BBFC0-5C49-452C-B0D5-86CB161E9B6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B68BD06-7757-4E07-85CB-9E488AAAEC7D}" type="pres">
      <dgm:prSet presAssocID="{DB7BBFC0-5C49-452C-B0D5-86CB161E9B6B}" presName="childText" presStyleLbl="revTx" presStyleIdx="0" presStyleCnt="4">
        <dgm:presLayoutVars>
          <dgm:bulletEnabled val="1"/>
        </dgm:presLayoutVars>
      </dgm:prSet>
      <dgm:spPr/>
    </dgm:pt>
    <dgm:pt modelId="{325E85B3-7D66-4C6F-B8DF-4193F114ADCC}" type="pres">
      <dgm:prSet presAssocID="{DD8CC0F7-5FD9-4B3F-BC09-1038044FCDD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DE9A281-27ED-4A4D-B0C4-8F89FD1C322B}" type="pres">
      <dgm:prSet presAssocID="{DD8CC0F7-5FD9-4B3F-BC09-1038044FCDD8}" presName="childText" presStyleLbl="revTx" presStyleIdx="1" presStyleCnt="4">
        <dgm:presLayoutVars>
          <dgm:bulletEnabled val="1"/>
        </dgm:presLayoutVars>
      </dgm:prSet>
      <dgm:spPr/>
    </dgm:pt>
    <dgm:pt modelId="{55111E1A-60DC-4B9F-977B-7CC48A883FBD}" type="pres">
      <dgm:prSet presAssocID="{39938EFB-F3FB-4418-8381-A84939E22E3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79AE9AC-06A8-4738-BCC7-5988E3873E10}" type="pres">
      <dgm:prSet presAssocID="{39938EFB-F3FB-4418-8381-A84939E22E3D}" presName="childText" presStyleLbl="revTx" presStyleIdx="2" presStyleCnt="4">
        <dgm:presLayoutVars>
          <dgm:bulletEnabled val="1"/>
        </dgm:presLayoutVars>
      </dgm:prSet>
      <dgm:spPr/>
    </dgm:pt>
    <dgm:pt modelId="{E5AA66DF-EC12-4B36-B55D-26F3F8A1ECC8}" type="pres">
      <dgm:prSet presAssocID="{8F13F4C9-627E-424E-B6A5-C07E1462B4F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C4DA953-F5F3-46F1-B140-55D8CA4DE9BF}" type="pres">
      <dgm:prSet presAssocID="{8F13F4C9-627E-424E-B6A5-C07E1462B4F1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E62C0E00-42F0-43BE-91EA-6F4A900B258C}" srcId="{8F13F4C9-627E-424E-B6A5-C07E1462B4F1}" destId="{CE165DB1-02F8-4195-A1F3-47CF20B58B53}" srcOrd="2" destOrd="0" parTransId="{4CA75ED2-A819-42D1-B44B-357B87CF84DF}" sibTransId="{6CF7D6A9-49FA-49D6-9544-A3B4F21E820F}"/>
    <dgm:cxn modelId="{08732D07-C542-4098-A9FA-A26D971CA4F7}" srcId="{8F13F4C9-627E-424E-B6A5-C07E1462B4F1}" destId="{59BF6774-2293-490E-85AA-B8567AACFFBB}" srcOrd="3" destOrd="0" parTransId="{5FDC895D-2550-437F-93A0-F043D858D1E9}" sibTransId="{34FA5E3A-FCCB-41DB-A79B-EE99DD874E5E}"/>
    <dgm:cxn modelId="{23132B15-DB64-429B-9801-1A07D676AF86}" type="presOf" srcId="{6587FBC4-35AF-4DDA-B4DD-E415C4BD7353}" destId="{679AE9AC-06A8-4738-BCC7-5988E3873E10}" srcOrd="0" destOrd="1" presId="urn:microsoft.com/office/officeart/2005/8/layout/vList2"/>
    <dgm:cxn modelId="{873AB523-D84C-4C83-AEC3-AACA26848196}" srcId="{D22B751F-9328-474F-9DBB-707A398602DD}" destId="{8F13F4C9-627E-424E-B6A5-C07E1462B4F1}" srcOrd="3" destOrd="0" parTransId="{47E2B6B4-2425-47A0-A940-5FC1D0D11D21}" sibTransId="{F53CECC1-ED76-4B3F-B2BC-56D45D28093E}"/>
    <dgm:cxn modelId="{C4E62133-450F-4DF6-B8B0-57F1E7C5F654}" srcId="{DD8CC0F7-5FD9-4B3F-BC09-1038044FCDD8}" destId="{C23C0928-6AEC-46E3-9F5C-6775B239920A}" srcOrd="1" destOrd="0" parTransId="{B8CF269E-CDA0-4244-8190-119303F0AA1A}" sibTransId="{56A7EE63-6C8B-4FBF-A1DF-D6979E54AECA}"/>
    <dgm:cxn modelId="{8FBC0064-2ECF-4208-A46C-AAAE552E1791}" type="presOf" srcId="{31DFC400-595B-40D0-8AFA-C1FB4A8057CB}" destId="{BDE9A281-27ED-4A4D-B0C4-8F89FD1C322B}" srcOrd="0" destOrd="0" presId="urn:microsoft.com/office/officeart/2005/8/layout/vList2"/>
    <dgm:cxn modelId="{DBDF6045-1870-4C66-BADB-E4A045323DAC}" srcId="{39938EFB-F3FB-4418-8381-A84939E22E3D}" destId="{81015892-F191-484E-97F8-373B4C1B5985}" srcOrd="0" destOrd="0" parTransId="{B7B7136D-D545-4D1E-864E-4EBF8924973F}" sibTransId="{73E2AEF6-88B9-4570-8E5B-3D9495D87535}"/>
    <dgm:cxn modelId="{BC6F1D47-D3B0-41D0-9FE8-C96EB46EFBC0}" type="presOf" srcId="{9297B578-D047-42A6-B76C-5EA8476297F1}" destId="{AC4DA953-F5F3-46F1-B140-55D8CA4DE9BF}" srcOrd="0" destOrd="1" presId="urn:microsoft.com/office/officeart/2005/8/layout/vList2"/>
    <dgm:cxn modelId="{EE8A6547-682C-473F-9CFC-CE35D92C6672}" type="presOf" srcId="{C23C0928-6AEC-46E3-9F5C-6775B239920A}" destId="{BDE9A281-27ED-4A4D-B0C4-8F89FD1C322B}" srcOrd="0" destOrd="1" presId="urn:microsoft.com/office/officeart/2005/8/layout/vList2"/>
    <dgm:cxn modelId="{D00E386C-D569-41A7-8CED-379F01476274}" srcId="{DD8CC0F7-5FD9-4B3F-BC09-1038044FCDD8}" destId="{31DFC400-595B-40D0-8AFA-C1FB4A8057CB}" srcOrd="0" destOrd="0" parTransId="{9818C27A-9FFB-4681-A582-738C6A9C84D8}" sibTransId="{7A9F3AB0-4167-4CB3-858A-019784196A13}"/>
    <dgm:cxn modelId="{D8595351-517E-439D-8550-25936066189C}" type="presOf" srcId="{CE165DB1-02F8-4195-A1F3-47CF20B58B53}" destId="{AC4DA953-F5F3-46F1-B140-55D8CA4DE9BF}" srcOrd="0" destOrd="2" presId="urn:microsoft.com/office/officeart/2005/8/layout/vList2"/>
    <dgm:cxn modelId="{94C90052-F6A8-412F-8470-AC391D539E45}" srcId="{8F13F4C9-627E-424E-B6A5-C07E1462B4F1}" destId="{0C9393A0-D196-412A-97BC-BC225AAD67B8}" srcOrd="0" destOrd="0" parTransId="{286607EF-2365-4DBF-B245-5FD938F33066}" sibTransId="{FC93CA73-8EE1-430D-9D58-044460A83B90}"/>
    <dgm:cxn modelId="{A966C454-FA59-46DA-BBEC-D28544910913}" srcId="{DB7BBFC0-5C49-452C-B0D5-86CB161E9B6B}" destId="{B1B54B55-3E11-49CA-BC82-C11C23539E2A}" srcOrd="0" destOrd="0" parTransId="{A0391BF4-3D4F-4390-89F6-6F41E032841A}" sibTransId="{94D4B533-D5E7-4CBB-836E-BDFDE019483C}"/>
    <dgm:cxn modelId="{E0695B59-D2EB-4697-B138-8A2C8E045704}" srcId="{D22B751F-9328-474F-9DBB-707A398602DD}" destId="{39938EFB-F3FB-4418-8381-A84939E22E3D}" srcOrd="2" destOrd="0" parTransId="{CA22C143-AA23-4D91-AA1A-91477F35CBC9}" sibTransId="{EDA9BF8A-8D42-4BFB-95D2-8C83FCCD3DC6}"/>
    <dgm:cxn modelId="{E503B496-0A9A-40C5-9913-09797B56570F}" type="presOf" srcId="{8F13F4C9-627E-424E-B6A5-C07E1462B4F1}" destId="{E5AA66DF-EC12-4B36-B55D-26F3F8A1ECC8}" srcOrd="0" destOrd="0" presId="urn:microsoft.com/office/officeart/2005/8/layout/vList2"/>
    <dgm:cxn modelId="{AEB28F9E-54D0-490D-BBC1-063995349689}" type="presOf" srcId="{81015892-F191-484E-97F8-373B4C1B5985}" destId="{679AE9AC-06A8-4738-BCC7-5988E3873E10}" srcOrd="0" destOrd="0" presId="urn:microsoft.com/office/officeart/2005/8/layout/vList2"/>
    <dgm:cxn modelId="{5EE5619F-1387-4923-BA89-C16FE915FF06}" srcId="{DD8CC0F7-5FD9-4B3F-BC09-1038044FCDD8}" destId="{F5ACBD25-42E5-4733-974E-FCCCFA685F99}" srcOrd="2" destOrd="0" parTransId="{0CA96C7F-147A-40BE-B4DE-63A20D6232B5}" sibTransId="{594A19A1-0385-446B-96AA-F8E88EA7282B}"/>
    <dgm:cxn modelId="{C38491A0-7C25-4F06-AB02-64F1248AA7DA}" srcId="{D22B751F-9328-474F-9DBB-707A398602DD}" destId="{DB7BBFC0-5C49-452C-B0D5-86CB161E9B6B}" srcOrd="0" destOrd="0" parTransId="{AF4803ED-1D50-4D64-857F-B56E2B483681}" sibTransId="{6E407FF2-5059-4E6C-B7DC-BD11F3141FBC}"/>
    <dgm:cxn modelId="{A4D9EEA8-E6C6-4741-A014-02604C1AA6AA}" type="presOf" srcId="{01652B46-BF6F-4A57-B4F1-9DCE966A8B9F}" destId="{679AE9AC-06A8-4738-BCC7-5988E3873E10}" srcOrd="0" destOrd="2" presId="urn:microsoft.com/office/officeart/2005/8/layout/vList2"/>
    <dgm:cxn modelId="{20C63DAD-377F-4F39-8B0E-AFEE2ACFB5DD}" srcId="{D22B751F-9328-474F-9DBB-707A398602DD}" destId="{DD8CC0F7-5FD9-4B3F-BC09-1038044FCDD8}" srcOrd="1" destOrd="0" parTransId="{35457FE9-BC76-4A93-874E-EB72500E381C}" sibTransId="{27FF7E26-DCE6-46D7-83F4-2C8E5A80F081}"/>
    <dgm:cxn modelId="{BA89F5AF-B540-4A45-A73A-14639B278E7E}" srcId="{8F13F4C9-627E-424E-B6A5-C07E1462B4F1}" destId="{9297B578-D047-42A6-B76C-5EA8476297F1}" srcOrd="1" destOrd="0" parTransId="{1B9C7DA7-FAA3-4A18-A0F8-4C4CD76B76A3}" sibTransId="{89D457A9-F839-449A-80CD-4A30AB61E7AD}"/>
    <dgm:cxn modelId="{0A1C65B1-38C8-4159-9595-B0894BD67511}" srcId="{39938EFB-F3FB-4418-8381-A84939E22E3D}" destId="{6587FBC4-35AF-4DDA-B4DD-E415C4BD7353}" srcOrd="1" destOrd="0" parTransId="{42BFB7BB-9702-4953-AFF5-49068E7591DF}" sibTransId="{E45D54C3-A76E-485E-9DF3-24E13CD5F6E9}"/>
    <dgm:cxn modelId="{98CEA2C0-3340-40EF-B806-653FA0898EB9}" type="presOf" srcId="{59BF6774-2293-490E-85AA-B8567AACFFBB}" destId="{AC4DA953-F5F3-46F1-B140-55D8CA4DE9BF}" srcOrd="0" destOrd="3" presId="urn:microsoft.com/office/officeart/2005/8/layout/vList2"/>
    <dgm:cxn modelId="{A00958C2-E8F6-4613-A433-A7B7643230A3}" type="presOf" srcId="{F5ACBD25-42E5-4733-974E-FCCCFA685F99}" destId="{BDE9A281-27ED-4A4D-B0C4-8F89FD1C322B}" srcOrd="0" destOrd="2" presId="urn:microsoft.com/office/officeart/2005/8/layout/vList2"/>
    <dgm:cxn modelId="{30E76DCC-21E7-4673-BC17-3B07E7CDAB83}" type="presOf" srcId="{DB7BBFC0-5C49-452C-B0D5-86CB161E9B6B}" destId="{AE1BD1DF-EF5D-4C34-A1B8-35E83BC968F0}" srcOrd="0" destOrd="0" presId="urn:microsoft.com/office/officeart/2005/8/layout/vList2"/>
    <dgm:cxn modelId="{A98889CE-7BE9-4287-BAE6-7B88DF5A385A}" type="presOf" srcId="{0C9393A0-D196-412A-97BC-BC225AAD67B8}" destId="{AC4DA953-F5F3-46F1-B140-55D8CA4DE9BF}" srcOrd="0" destOrd="0" presId="urn:microsoft.com/office/officeart/2005/8/layout/vList2"/>
    <dgm:cxn modelId="{FB5073D6-89F1-48D2-A58F-C81301FA06E9}" type="presOf" srcId="{39938EFB-F3FB-4418-8381-A84939E22E3D}" destId="{55111E1A-60DC-4B9F-977B-7CC48A883FBD}" srcOrd="0" destOrd="0" presId="urn:microsoft.com/office/officeart/2005/8/layout/vList2"/>
    <dgm:cxn modelId="{8DBD9CD8-85A5-4216-A30F-4C95B04E6321}" type="presOf" srcId="{D22B751F-9328-474F-9DBB-707A398602DD}" destId="{AAF88756-59F0-45F0-9CFC-41AC9F83EFA3}" srcOrd="0" destOrd="0" presId="urn:microsoft.com/office/officeart/2005/8/layout/vList2"/>
    <dgm:cxn modelId="{D2ADFADA-9858-46E1-86D5-BF184BB5273F}" type="presOf" srcId="{DD8CC0F7-5FD9-4B3F-BC09-1038044FCDD8}" destId="{325E85B3-7D66-4C6F-B8DF-4193F114ADCC}" srcOrd="0" destOrd="0" presId="urn:microsoft.com/office/officeart/2005/8/layout/vList2"/>
    <dgm:cxn modelId="{6A4E03DC-A50B-4E1F-8244-0AF520587D6C}" type="presOf" srcId="{B1B54B55-3E11-49CA-BC82-C11C23539E2A}" destId="{DB68BD06-7757-4E07-85CB-9E488AAAEC7D}" srcOrd="0" destOrd="0" presId="urn:microsoft.com/office/officeart/2005/8/layout/vList2"/>
    <dgm:cxn modelId="{F15D6EF9-13EA-43F8-8071-51C8D6C24C4C}" srcId="{39938EFB-F3FB-4418-8381-A84939E22E3D}" destId="{01652B46-BF6F-4A57-B4F1-9DCE966A8B9F}" srcOrd="2" destOrd="0" parTransId="{21DA0B07-D349-4AC9-A2BD-CBA9E386D63C}" sibTransId="{CB95B7AD-6B9C-461B-B018-C75B5516D6E5}"/>
    <dgm:cxn modelId="{50B72F3E-874D-4C78-A568-4A4EAF2AC8D2}" type="presParOf" srcId="{AAF88756-59F0-45F0-9CFC-41AC9F83EFA3}" destId="{AE1BD1DF-EF5D-4C34-A1B8-35E83BC968F0}" srcOrd="0" destOrd="0" presId="urn:microsoft.com/office/officeart/2005/8/layout/vList2"/>
    <dgm:cxn modelId="{B563EAE4-F51D-4109-9BD5-B6C2FD001CA2}" type="presParOf" srcId="{AAF88756-59F0-45F0-9CFC-41AC9F83EFA3}" destId="{DB68BD06-7757-4E07-85CB-9E488AAAEC7D}" srcOrd="1" destOrd="0" presId="urn:microsoft.com/office/officeart/2005/8/layout/vList2"/>
    <dgm:cxn modelId="{0F5D4C13-69F2-4483-94A9-5E4292EBD8EE}" type="presParOf" srcId="{AAF88756-59F0-45F0-9CFC-41AC9F83EFA3}" destId="{325E85B3-7D66-4C6F-B8DF-4193F114ADCC}" srcOrd="2" destOrd="0" presId="urn:microsoft.com/office/officeart/2005/8/layout/vList2"/>
    <dgm:cxn modelId="{B266E55C-BFD4-4620-9B74-B3195543C91F}" type="presParOf" srcId="{AAF88756-59F0-45F0-9CFC-41AC9F83EFA3}" destId="{BDE9A281-27ED-4A4D-B0C4-8F89FD1C322B}" srcOrd="3" destOrd="0" presId="urn:microsoft.com/office/officeart/2005/8/layout/vList2"/>
    <dgm:cxn modelId="{A43D0230-593A-469D-93C1-5B281DDADB0C}" type="presParOf" srcId="{AAF88756-59F0-45F0-9CFC-41AC9F83EFA3}" destId="{55111E1A-60DC-4B9F-977B-7CC48A883FBD}" srcOrd="4" destOrd="0" presId="urn:microsoft.com/office/officeart/2005/8/layout/vList2"/>
    <dgm:cxn modelId="{74C36475-BF5E-45F8-BF6B-5351E6B3A131}" type="presParOf" srcId="{AAF88756-59F0-45F0-9CFC-41AC9F83EFA3}" destId="{679AE9AC-06A8-4738-BCC7-5988E3873E10}" srcOrd="5" destOrd="0" presId="urn:microsoft.com/office/officeart/2005/8/layout/vList2"/>
    <dgm:cxn modelId="{E0EC1D61-A84B-4DE7-861E-EE0870C9BD6B}" type="presParOf" srcId="{AAF88756-59F0-45F0-9CFC-41AC9F83EFA3}" destId="{E5AA66DF-EC12-4B36-B55D-26F3F8A1ECC8}" srcOrd="6" destOrd="0" presId="urn:microsoft.com/office/officeart/2005/8/layout/vList2"/>
    <dgm:cxn modelId="{D4651988-2F58-44ED-A879-AE16F0E7B189}" type="presParOf" srcId="{AAF88756-59F0-45F0-9CFC-41AC9F83EFA3}" destId="{AC4DA953-F5F3-46F1-B140-55D8CA4DE9BF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A84E44-465D-4D5F-B65B-08FDAF565F4D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6E17155-AA66-431B-8714-A48137D34313}">
      <dgm:prSet/>
      <dgm:spPr/>
      <dgm:t>
        <a:bodyPr/>
        <a:lstStyle/>
        <a:p>
          <a:r>
            <a:rPr lang="en-US" b="1"/>
            <a:t>IgM antibodies</a:t>
          </a:r>
          <a:endParaRPr lang="en-US"/>
        </a:p>
      </dgm:t>
    </dgm:pt>
    <dgm:pt modelId="{09D21E45-61D0-45B7-AF60-52C8566F70D4}" type="parTrans" cxnId="{07BA564C-A3B4-4963-99A8-CA25B22F233C}">
      <dgm:prSet/>
      <dgm:spPr/>
      <dgm:t>
        <a:bodyPr/>
        <a:lstStyle/>
        <a:p>
          <a:endParaRPr lang="en-US"/>
        </a:p>
      </dgm:t>
    </dgm:pt>
    <dgm:pt modelId="{19E8E9FC-86F9-48A1-84F3-3A72A0CB4FE7}" type="sibTrans" cxnId="{07BA564C-A3B4-4963-99A8-CA25B22F233C}">
      <dgm:prSet/>
      <dgm:spPr/>
      <dgm:t>
        <a:bodyPr/>
        <a:lstStyle/>
        <a:p>
          <a:endParaRPr lang="en-US"/>
        </a:p>
      </dgm:t>
    </dgm:pt>
    <dgm:pt modelId="{8EC36982-01DA-42CA-9AF4-C7DB77A81C8C}">
      <dgm:prSet/>
      <dgm:spPr/>
      <dgm:t>
        <a:bodyPr/>
        <a:lstStyle/>
        <a:p>
          <a:r>
            <a:rPr lang="en-US"/>
            <a:t>Prone to </a:t>
          </a:r>
          <a:r>
            <a:rPr lang="en-US" b="1"/>
            <a:t>false positives </a:t>
          </a:r>
          <a:r>
            <a:rPr lang="en-US"/>
            <a:t>from rheumatoid factor and antinuclear antibodies</a:t>
          </a:r>
        </a:p>
      </dgm:t>
    </dgm:pt>
    <dgm:pt modelId="{F7C852E2-2CF6-450A-BADC-11BD2D5101F4}" type="parTrans" cxnId="{424CB1C3-D298-4001-82BA-76F1793E971B}">
      <dgm:prSet/>
      <dgm:spPr/>
      <dgm:t>
        <a:bodyPr/>
        <a:lstStyle/>
        <a:p>
          <a:endParaRPr lang="en-US"/>
        </a:p>
      </dgm:t>
    </dgm:pt>
    <dgm:pt modelId="{56054EB6-94C3-45A9-BDF6-C15C4827E3D6}" type="sibTrans" cxnId="{424CB1C3-D298-4001-82BA-76F1793E971B}">
      <dgm:prSet/>
      <dgm:spPr/>
      <dgm:t>
        <a:bodyPr/>
        <a:lstStyle/>
        <a:p>
          <a:endParaRPr lang="en-US"/>
        </a:p>
      </dgm:t>
    </dgm:pt>
    <dgm:pt modelId="{BAC112DD-8054-47F1-8919-D996E540BC83}">
      <dgm:prSet/>
      <dgm:spPr/>
      <dgm:t>
        <a:bodyPr/>
        <a:lstStyle/>
        <a:p>
          <a:r>
            <a:rPr lang="en-US"/>
            <a:t>Immuno-capture IgM-ELISA</a:t>
          </a:r>
        </a:p>
      </dgm:t>
    </dgm:pt>
    <dgm:pt modelId="{FDE695F2-F697-414E-BAC8-5CDAEDEAB25D}" type="parTrans" cxnId="{BDB7FB4E-FD7D-45FE-86E0-84B05D0BF846}">
      <dgm:prSet/>
      <dgm:spPr/>
      <dgm:t>
        <a:bodyPr/>
        <a:lstStyle/>
        <a:p>
          <a:endParaRPr lang="en-US"/>
        </a:p>
      </dgm:t>
    </dgm:pt>
    <dgm:pt modelId="{C802F4DE-9A7A-4BA6-B1EB-33DDE91CEB2A}" type="sibTrans" cxnId="{BDB7FB4E-FD7D-45FE-86E0-84B05D0BF846}">
      <dgm:prSet/>
      <dgm:spPr/>
      <dgm:t>
        <a:bodyPr/>
        <a:lstStyle/>
        <a:p>
          <a:endParaRPr lang="en-US"/>
        </a:p>
      </dgm:t>
    </dgm:pt>
    <dgm:pt modelId="{F3B34B5D-71D5-466C-8169-5DD7840D7F5E}">
      <dgm:prSet/>
      <dgm:spPr/>
      <dgm:t>
        <a:bodyPr/>
        <a:lstStyle/>
        <a:p>
          <a:r>
            <a:rPr lang="en-US" b="1"/>
            <a:t>IgA antibodies</a:t>
          </a:r>
          <a:endParaRPr lang="en-US"/>
        </a:p>
      </dgm:t>
    </dgm:pt>
    <dgm:pt modelId="{162E23AB-0215-4B14-8D78-F5F08E3E07E2}" type="parTrans" cxnId="{54CCF836-CA79-493B-833C-6083DDBA9D53}">
      <dgm:prSet/>
      <dgm:spPr/>
      <dgm:t>
        <a:bodyPr/>
        <a:lstStyle/>
        <a:p>
          <a:endParaRPr lang="en-US"/>
        </a:p>
      </dgm:t>
    </dgm:pt>
    <dgm:pt modelId="{C4F9F84B-9050-4445-B0E2-30332D98BC65}" type="sibTrans" cxnId="{54CCF836-CA79-493B-833C-6083DDBA9D53}">
      <dgm:prSet/>
      <dgm:spPr/>
      <dgm:t>
        <a:bodyPr/>
        <a:lstStyle/>
        <a:p>
          <a:endParaRPr lang="en-US"/>
        </a:p>
      </dgm:t>
    </dgm:pt>
    <dgm:pt modelId="{08BED4E5-7FB0-45D0-A650-942D4CC6B54D}">
      <dgm:prSet/>
      <dgm:spPr/>
      <dgm:t>
        <a:bodyPr/>
        <a:lstStyle/>
        <a:p>
          <a:r>
            <a:rPr lang="en-US"/>
            <a:t>More sensitive than IgM in babies</a:t>
          </a:r>
        </a:p>
      </dgm:t>
    </dgm:pt>
    <dgm:pt modelId="{D5C7FDC5-54E1-4361-8614-4ACFA84C21A4}" type="parTrans" cxnId="{EF0A8285-9C17-40A9-BB58-22054DB8791B}">
      <dgm:prSet/>
      <dgm:spPr/>
      <dgm:t>
        <a:bodyPr/>
        <a:lstStyle/>
        <a:p>
          <a:endParaRPr lang="en-US"/>
        </a:p>
      </dgm:t>
    </dgm:pt>
    <dgm:pt modelId="{0BAF9F3A-3D08-44BB-A7ED-20C2D030FEAD}" type="sibTrans" cxnId="{EF0A8285-9C17-40A9-BB58-22054DB8791B}">
      <dgm:prSet/>
      <dgm:spPr/>
      <dgm:t>
        <a:bodyPr/>
        <a:lstStyle/>
        <a:p>
          <a:endParaRPr lang="en-US"/>
        </a:p>
      </dgm:t>
    </dgm:pt>
    <dgm:pt modelId="{53EB165C-3EBA-4579-8BBD-793389F89BC8}">
      <dgm:prSet/>
      <dgm:spPr/>
      <dgm:t>
        <a:bodyPr/>
        <a:lstStyle/>
        <a:p>
          <a:r>
            <a:rPr lang="en-US"/>
            <a:t>Newborn infants should be tested for both IgA and IgM using capture-ELISA </a:t>
          </a:r>
        </a:p>
      </dgm:t>
    </dgm:pt>
    <dgm:pt modelId="{15C92207-6AF4-49D3-ADDD-00175769CC11}" type="parTrans" cxnId="{A4976A83-97F7-4590-8C40-D589939CEA86}">
      <dgm:prSet/>
      <dgm:spPr/>
      <dgm:t>
        <a:bodyPr/>
        <a:lstStyle/>
        <a:p>
          <a:endParaRPr lang="en-US"/>
        </a:p>
      </dgm:t>
    </dgm:pt>
    <dgm:pt modelId="{C2EF4D60-01C7-4DA4-AFB1-3521B2DF5E2D}" type="sibTrans" cxnId="{A4976A83-97F7-4590-8C40-D589939CEA86}">
      <dgm:prSet/>
      <dgm:spPr/>
      <dgm:t>
        <a:bodyPr/>
        <a:lstStyle/>
        <a:p>
          <a:endParaRPr lang="en-US"/>
        </a:p>
      </dgm:t>
    </dgm:pt>
    <dgm:pt modelId="{20CBDBF1-34DD-46AA-913E-11449BC2BD7F}" type="pres">
      <dgm:prSet presAssocID="{E2A84E44-465D-4D5F-B65B-08FDAF565F4D}" presName="linear" presStyleCnt="0">
        <dgm:presLayoutVars>
          <dgm:dir/>
          <dgm:animLvl val="lvl"/>
          <dgm:resizeHandles val="exact"/>
        </dgm:presLayoutVars>
      </dgm:prSet>
      <dgm:spPr/>
    </dgm:pt>
    <dgm:pt modelId="{AD11EF81-8842-420E-9447-5366628968B2}" type="pres">
      <dgm:prSet presAssocID="{36E17155-AA66-431B-8714-A48137D34313}" presName="parentLin" presStyleCnt="0"/>
      <dgm:spPr/>
    </dgm:pt>
    <dgm:pt modelId="{B577B880-B6AC-44C4-93D1-509ADCB4E2D8}" type="pres">
      <dgm:prSet presAssocID="{36E17155-AA66-431B-8714-A48137D34313}" presName="parentLeftMargin" presStyleLbl="node1" presStyleIdx="0" presStyleCnt="2"/>
      <dgm:spPr/>
    </dgm:pt>
    <dgm:pt modelId="{181EAB53-7807-4D58-97C5-D23C468C25D8}" type="pres">
      <dgm:prSet presAssocID="{36E17155-AA66-431B-8714-A48137D3431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0435FFC-197D-4E3D-BB80-BBEEA5D47E64}" type="pres">
      <dgm:prSet presAssocID="{36E17155-AA66-431B-8714-A48137D34313}" presName="negativeSpace" presStyleCnt="0"/>
      <dgm:spPr/>
    </dgm:pt>
    <dgm:pt modelId="{868DD261-7DEF-4017-820F-83FDEFA685FB}" type="pres">
      <dgm:prSet presAssocID="{36E17155-AA66-431B-8714-A48137D34313}" presName="childText" presStyleLbl="conFgAcc1" presStyleIdx="0" presStyleCnt="2">
        <dgm:presLayoutVars>
          <dgm:bulletEnabled val="1"/>
        </dgm:presLayoutVars>
      </dgm:prSet>
      <dgm:spPr/>
    </dgm:pt>
    <dgm:pt modelId="{6E3FDC5B-598A-46AC-A5D9-93EBCA46BC40}" type="pres">
      <dgm:prSet presAssocID="{19E8E9FC-86F9-48A1-84F3-3A72A0CB4FE7}" presName="spaceBetweenRectangles" presStyleCnt="0"/>
      <dgm:spPr/>
    </dgm:pt>
    <dgm:pt modelId="{555F2F3A-E396-49CF-8276-F403BD3938BA}" type="pres">
      <dgm:prSet presAssocID="{F3B34B5D-71D5-466C-8169-5DD7840D7F5E}" presName="parentLin" presStyleCnt="0"/>
      <dgm:spPr/>
    </dgm:pt>
    <dgm:pt modelId="{93372E48-A310-48E8-AA85-3D21E974B9A0}" type="pres">
      <dgm:prSet presAssocID="{F3B34B5D-71D5-466C-8169-5DD7840D7F5E}" presName="parentLeftMargin" presStyleLbl="node1" presStyleIdx="0" presStyleCnt="2"/>
      <dgm:spPr/>
    </dgm:pt>
    <dgm:pt modelId="{8C6C27BB-861C-4E02-B951-F83FAA047858}" type="pres">
      <dgm:prSet presAssocID="{F3B34B5D-71D5-466C-8169-5DD7840D7F5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943A731-4A55-4D09-9CA1-8BFEE3C10362}" type="pres">
      <dgm:prSet presAssocID="{F3B34B5D-71D5-466C-8169-5DD7840D7F5E}" presName="negativeSpace" presStyleCnt="0"/>
      <dgm:spPr/>
    </dgm:pt>
    <dgm:pt modelId="{CFA20028-DF49-4C60-974B-689315F6726F}" type="pres">
      <dgm:prSet presAssocID="{F3B34B5D-71D5-466C-8169-5DD7840D7F5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B88122F-4DB8-4D09-B902-A660924891E2}" type="presOf" srcId="{53EB165C-3EBA-4579-8BBD-793389F89BC8}" destId="{CFA20028-DF49-4C60-974B-689315F6726F}" srcOrd="0" destOrd="1" presId="urn:microsoft.com/office/officeart/2005/8/layout/list1"/>
    <dgm:cxn modelId="{54CCF836-CA79-493B-833C-6083DDBA9D53}" srcId="{E2A84E44-465D-4D5F-B65B-08FDAF565F4D}" destId="{F3B34B5D-71D5-466C-8169-5DD7840D7F5E}" srcOrd="1" destOrd="0" parTransId="{162E23AB-0215-4B14-8D78-F5F08E3E07E2}" sibTransId="{C4F9F84B-9050-4445-B0E2-30332D98BC65}"/>
    <dgm:cxn modelId="{F316BD65-A2AF-4855-96F4-17C105236DF0}" type="presOf" srcId="{8EC36982-01DA-42CA-9AF4-C7DB77A81C8C}" destId="{868DD261-7DEF-4017-820F-83FDEFA685FB}" srcOrd="0" destOrd="0" presId="urn:microsoft.com/office/officeart/2005/8/layout/list1"/>
    <dgm:cxn modelId="{3A23676A-27E1-46EE-9483-321ACDAB8036}" type="presOf" srcId="{E2A84E44-465D-4D5F-B65B-08FDAF565F4D}" destId="{20CBDBF1-34DD-46AA-913E-11449BC2BD7F}" srcOrd="0" destOrd="0" presId="urn:microsoft.com/office/officeart/2005/8/layout/list1"/>
    <dgm:cxn modelId="{07BA564C-A3B4-4963-99A8-CA25B22F233C}" srcId="{E2A84E44-465D-4D5F-B65B-08FDAF565F4D}" destId="{36E17155-AA66-431B-8714-A48137D34313}" srcOrd="0" destOrd="0" parTransId="{09D21E45-61D0-45B7-AF60-52C8566F70D4}" sibTransId="{19E8E9FC-86F9-48A1-84F3-3A72A0CB4FE7}"/>
    <dgm:cxn modelId="{BDB7FB4E-FD7D-45FE-86E0-84B05D0BF846}" srcId="{36E17155-AA66-431B-8714-A48137D34313}" destId="{BAC112DD-8054-47F1-8919-D996E540BC83}" srcOrd="1" destOrd="0" parTransId="{FDE695F2-F697-414E-BAC8-5CDAEDEAB25D}" sibTransId="{C802F4DE-9A7A-4BA6-B1EB-33DDE91CEB2A}"/>
    <dgm:cxn modelId="{9F9FD454-7ADC-467E-B6A6-54806673C9EE}" type="presOf" srcId="{36E17155-AA66-431B-8714-A48137D34313}" destId="{B577B880-B6AC-44C4-93D1-509ADCB4E2D8}" srcOrd="0" destOrd="0" presId="urn:microsoft.com/office/officeart/2005/8/layout/list1"/>
    <dgm:cxn modelId="{37742859-2672-44F8-ACAA-F7EEAE067EBA}" type="presOf" srcId="{F3B34B5D-71D5-466C-8169-5DD7840D7F5E}" destId="{93372E48-A310-48E8-AA85-3D21E974B9A0}" srcOrd="0" destOrd="0" presId="urn:microsoft.com/office/officeart/2005/8/layout/list1"/>
    <dgm:cxn modelId="{A4976A83-97F7-4590-8C40-D589939CEA86}" srcId="{F3B34B5D-71D5-466C-8169-5DD7840D7F5E}" destId="{53EB165C-3EBA-4579-8BBD-793389F89BC8}" srcOrd="1" destOrd="0" parTransId="{15C92207-6AF4-49D3-ADDD-00175769CC11}" sibTransId="{C2EF4D60-01C7-4DA4-AFB1-3521B2DF5E2D}"/>
    <dgm:cxn modelId="{EF0A8285-9C17-40A9-BB58-22054DB8791B}" srcId="{F3B34B5D-71D5-466C-8169-5DD7840D7F5E}" destId="{08BED4E5-7FB0-45D0-A650-942D4CC6B54D}" srcOrd="0" destOrd="0" parTransId="{D5C7FDC5-54E1-4361-8614-4ACFA84C21A4}" sibTransId="{0BAF9F3A-3D08-44BB-A7ED-20C2D030FEAD}"/>
    <dgm:cxn modelId="{F0CE1BBA-4408-4E00-A051-269D4968C21C}" type="presOf" srcId="{08BED4E5-7FB0-45D0-A650-942D4CC6B54D}" destId="{CFA20028-DF49-4C60-974B-689315F6726F}" srcOrd="0" destOrd="0" presId="urn:microsoft.com/office/officeart/2005/8/layout/list1"/>
    <dgm:cxn modelId="{424CB1C3-D298-4001-82BA-76F1793E971B}" srcId="{36E17155-AA66-431B-8714-A48137D34313}" destId="{8EC36982-01DA-42CA-9AF4-C7DB77A81C8C}" srcOrd="0" destOrd="0" parTransId="{F7C852E2-2CF6-450A-BADC-11BD2D5101F4}" sibTransId="{56054EB6-94C3-45A9-BDF6-C15C4827E3D6}"/>
    <dgm:cxn modelId="{8FC92DEB-AEC0-48B4-8FBB-379DFB42B374}" type="presOf" srcId="{F3B34B5D-71D5-466C-8169-5DD7840D7F5E}" destId="{8C6C27BB-861C-4E02-B951-F83FAA047858}" srcOrd="1" destOrd="0" presId="urn:microsoft.com/office/officeart/2005/8/layout/list1"/>
    <dgm:cxn modelId="{E1DBD4F3-4FA2-4FBC-82D8-5CD381E6CFA7}" type="presOf" srcId="{BAC112DD-8054-47F1-8919-D996E540BC83}" destId="{868DD261-7DEF-4017-820F-83FDEFA685FB}" srcOrd="0" destOrd="1" presId="urn:microsoft.com/office/officeart/2005/8/layout/list1"/>
    <dgm:cxn modelId="{32240EFE-6159-468E-B785-A35C35C13598}" type="presOf" srcId="{36E17155-AA66-431B-8714-A48137D34313}" destId="{181EAB53-7807-4D58-97C5-D23C468C25D8}" srcOrd="1" destOrd="0" presId="urn:microsoft.com/office/officeart/2005/8/layout/list1"/>
    <dgm:cxn modelId="{9E532FBC-4833-40FE-ADC2-A70B983E1CC5}" type="presParOf" srcId="{20CBDBF1-34DD-46AA-913E-11449BC2BD7F}" destId="{AD11EF81-8842-420E-9447-5366628968B2}" srcOrd="0" destOrd="0" presId="urn:microsoft.com/office/officeart/2005/8/layout/list1"/>
    <dgm:cxn modelId="{EAAD8982-6FAA-4E8C-B5C9-3831692D2509}" type="presParOf" srcId="{AD11EF81-8842-420E-9447-5366628968B2}" destId="{B577B880-B6AC-44C4-93D1-509ADCB4E2D8}" srcOrd="0" destOrd="0" presId="urn:microsoft.com/office/officeart/2005/8/layout/list1"/>
    <dgm:cxn modelId="{E3BFFDEF-CAC8-4C99-93C6-B96ECEE74C4A}" type="presParOf" srcId="{AD11EF81-8842-420E-9447-5366628968B2}" destId="{181EAB53-7807-4D58-97C5-D23C468C25D8}" srcOrd="1" destOrd="0" presId="urn:microsoft.com/office/officeart/2005/8/layout/list1"/>
    <dgm:cxn modelId="{EF297EB6-AE9C-4F22-B410-3D6CBE0350C8}" type="presParOf" srcId="{20CBDBF1-34DD-46AA-913E-11449BC2BD7F}" destId="{E0435FFC-197D-4E3D-BB80-BBEEA5D47E64}" srcOrd="1" destOrd="0" presId="urn:microsoft.com/office/officeart/2005/8/layout/list1"/>
    <dgm:cxn modelId="{69639093-1C8B-4C59-BF01-85BC70F72282}" type="presParOf" srcId="{20CBDBF1-34DD-46AA-913E-11449BC2BD7F}" destId="{868DD261-7DEF-4017-820F-83FDEFA685FB}" srcOrd="2" destOrd="0" presId="urn:microsoft.com/office/officeart/2005/8/layout/list1"/>
    <dgm:cxn modelId="{91E33415-D03B-4604-9743-43D7F5023932}" type="presParOf" srcId="{20CBDBF1-34DD-46AA-913E-11449BC2BD7F}" destId="{6E3FDC5B-598A-46AC-A5D9-93EBCA46BC40}" srcOrd="3" destOrd="0" presId="urn:microsoft.com/office/officeart/2005/8/layout/list1"/>
    <dgm:cxn modelId="{6D7B89FB-12BF-45A0-B04F-DEE804377427}" type="presParOf" srcId="{20CBDBF1-34DD-46AA-913E-11449BC2BD7F}" destId="{555F2F3A-E396-49CF-8276-F403BD3938BA}" srcOrd="4" destOrd="0" presId="urn:microsoft.com/office/officeart/2005/8/layout/list1"/>
    <dgm:cxn modelId="{5ACA2AC1-AD54-4698-BB2C-DE6A842AE671}" type="presParOf" srcId="{555F2F3A-E396-49CF-8276-F403BD3938BA}" destId="{93372E48-A310-48E8-AA85-3D21E974B9A0}" srcOrd="0" destOrd="0" presId="urn:microsoft.com/office/officeart/2005/8/layout/list1"/>
    <dgm:cxn modelId="{37E1B3A9-38A7-49A5-879F-9442058B8412}" type="presParOf" srcId="{555F2F3A-E396-49CF-8276-F403BD3938BA}" destId="{8C6C27BB-861C-4E02-B951-F83FAA047858}" srcOrd="1" destOrd="0" presId="urn:microsoft.com/office/officeart/2005/8/layout/list1"/>
    <dgm:cxn modelId="{FB2A07AC-DA92-4313-9603-84D394E851BD}" type="presParOf" srcId="{20CBDBF1-34DD-46AA-913E-11449BC2BD7F}" destId="{3943A731-4A55-4D09-9CA1-8BFEE3C10362}" srcOrd="5" destOrd="0" presId="urn:microsoft.com/office/officeart/2005/8/layout/list1"/>
    <dgm:cxn modelId="{FB2D11EC-3639-4EB4-8FF9-266C28889D13}" type="presParOf" srcId="{20CBDBF1-34DD-46AA-913E-11449BC2BD7F}" destId="{CFA20028-DF49-4C60-974B-689315F6726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9272DD-4163-411C-9548-8C608FEC39F3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5CA3CCD-4F5D-40F4-B0C9-7D797DBED2E7}">
      <dgm:prSet/>
      <dgm:spPr/>
      <dgm:t>
        <a:bodyPr/>
        <a:lstStyle/>
        <a:p>
          <a:r>
            <a:rPr lang="en-US" dirty="0"/>
            <a:t>Performed at specialty reference laboratories</a:t>
          </a:r>
        </a:p>
      </dgm:t>
    </dgm:pt>
    <dgm:pt modelId="{6156FF3B-C8D2-4A40-A064-0F6149EC760D}" type="parTrans" cxnId="{F53BD1EA-FBDE-4275-8119-84409E6B3315}">
      <dgm:prSet/>
      <dgm:spPr/>
      <dgm:t>
        <a:bodyPr/>
        <a:lstStyle/>
        <a:p>
          <a:endParaRPr lang="en-US"/>
        </a:p>
      </dgm:t>
    </dgm:pt>
    <dgm:pt modelId="{A8BBA9D6-2425-46D6-9F48-EC72B8FC9503}" type="sibTrans" cxnId="{F53BD1EA-FBDE-4275-8119-84409E6B3315}">
      <dgm:prSet/>
      <dgm:spPr/>
      <dgm:t>
        <a:bodyPr/>
        <a:lstStyle/>
        <a:p>
          <a:endParaRPr lang="en-US"/>
        </a:p>
      </dgm:t>
    </dgm:pt>
    <dgm:pt modelId="{093B83E4-1744-4F7C-AC3B-46EC334336AA}">
      <dgm:prSet/>
      <dgm:spPr/>
      <dgm:t>
        <a:bodyPr/>
        <a:lstStyle/>
        <a:p>
          <a:r>
            <a:rPr lang="en-US"/>
            <a:t>Fetus-amniotic fluid</a:t>
          </a:r>
        </a:p>
      </dgm:t>
    </dgm:pt>
    <dgm:pt modelId="{CC57428E-98CA-4701-AEA0-29AFBD576196}" type="parTrans" cxnId="{24360549-FD3C-4B3F-B616-83CC85C1704E}">
      <dgm:prSet/>
      <dgm:spPr/>
      <dgm:t>
        <a:bodyPr/>
        <a:lstStyle/>
        <a:p>
          <a:endParaRPr lang="en-US"/>
        </a:p>
      </dgm:t>
    </dgm:pt>
    <dgm:pt modelId="{142A8839-BD6A-4641-927A-8AE5DB69368E}" type="sibTrans" cxnId="{24360549-FD3C-4B3F-B616-83CC85C1704E}">
      <dgm:prSet/>
      <dgm:spPr/>
      <dgm:t>
        <a:bodyPr/>
        <a:lstStyle/>
        <a:p>
          <a:endParaRPr lang="en-US"/>
        </a:p>
      </dgm:t>
    </dgm:pt>
    <dgm:pt modelId="{9BC873EB-F0E0-47F0-8520-7F77A3E592F0}">
      <dgm:prSet/>
      <dgm:spPr/>
      <dgm:t>
        <a:bodyPr/>
        <a:lstStyle/>
        <a:p>
          <a:r>
            <a:rPr lang="en-US"/>
            <a:t>Newborn-placental or cord blood</a:t>
          </a:r>
        </a:p>
      </dgm:t>
    </dgm:pt>
    <dgm:pt modelId="{EE37F3BF-9123-459C-9D48-B1652FBC58E6}" type="parTrans" cxnId="{17A3A75D-8453-4179-874B-AA268448370F}">
      <dgm:prSet/>
      <dgm:spPr/>
      <dgm:t>
        <a:bodyPr/>
        <a:lstStyle/>
        <a:p>
          <a:endParaRPr lang="en-US"/>
        </a:p>
      </dgm:t>
    </dgm:pt>
    <dgm:pt modelId="{244D053E-53BE-4C9D-A1AB-5F326CA4712E}" type="sibTrans" cxnId="{17A3A75D-8453-4179-874B-AA268448370F}">
      <dgm:prSet/>
      <dgm:spPr/>
      <dgm:t>
        <a:bodyPr/>
        <a:lstStyle/>
        <a:p>
          <a:endParaRPr lang="en-US"/>
        </a:p>
      </dgm:t>
    </dgm:pt>
    <dgm:pt modelId="{6341D6CE-F0CA-4ED3-A7FE-646BFDF78825}">
      <dgm:prSet/>
      <dgm:spPr/>
      <dgm:t>
        <a:bodyPr/>
        <a:lstStyle/>
        <a:p>
          <a:r>
            <a:rPr lang="en-US"/>
            <a:t>Immunocompromised patient-blood, CSF, tissue, BAL</a:t>
          </a:r>
        </a:p>
      </dgm:t>
    </dgm:pt>
    <dgm:pt modelId="{54363D70-B7FF-4C8C-A02C-B9BB71B38192}" type="parTrans" cxnId="{99BD559A-FC3A-407A-8CB5-DA4489790793}">
      <dgm:prSet/>
      <dgm:spPr/>
      <dgm:t>
        <a:bodyPr/>
        <a:lstStyle/>
        <a:p>
          <a:endParaRPr lang="en-US"/>
        </a:p>
      </dgm:t>
    </dgm:pt>
    <dgm:pt modelId="{1574F362-AA6F-47C4-A218-5B1E5503608D}" type="sibTrans" cxnId="{99BD559A-FC3A-407A-8CB5-DA4489790793}">
      <dgm:prSet/>
      <dgm:spPr/>
      <dgm:t>
        <a:bodyPr/>
        <a:lstStyle/>
        <a:p>
          <a:endParaRPr lang="en-US"/>
        </a:p>
      </dgm:t>
    </dgm:pt>
    <dgm:pt modelId="{0A99D18E-01EF-4102-B977-6C8F8A3C11CD}" type="pres">
      <dgm:prSet presAssocID="{899272DD-4163-411C-9548-8C608FEC39F3}" presName="matrix" presStyleCnt="0">
        <dgm:presLayoutVars>
          <dgm:chMax val="1"/>
          <dgm:dir/>
          <dgm:resizeHandles val="exact"/>
        </dgm:presLayoutVars>
      </dgm:prSet>
      <dgm:spPr/>
    </dgm:pt>
    <dgm:pt modelId="{12838458-094D-475A-89EF-1CBF0198FFAF}" type="pres">
      <dgm:prSet presAssocID="{899272DD-4163-411C-9548-8C608FEC39F3}" presName="diamond" presStyleLbl="bgShp" presStyleIdx="0" presStyleCnt="1"/>
      <dgm:spPr/>
    </dgm:pt>
    <dgm:pt modelId="{986B1002-B9A9-425D-A159-7CBA0F40AD32}" type="pres">
      <dgm:prSet presAssocID="{899272DD-4163-411C-9548-8C608FEC39F3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6E13FE0-F595-48A7-A1BD-A90651077493}" type="pres">
      <dgm:prSet presAssocID="{899272DD-4163-411C-9548-8C608FEC39F3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62B5EE5-96D9-4C12-AD13-6B4F6948B7D3}" type="pres">
      <dgm:prSet presAssocID="{899272DD-4163-411C-9548-8C608FEC39F3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582DDFD-8D9D-4412-9341-B1CAA58D324F}" type="pres">
      <dgm:prSet presAssocID="{899272DD-4163-411C-9548-8C608FEC39F3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B206312-4C93-4240-BDFF-2C3040226DEF}" type="presOf" srcId="{45CA3CCD-4F5D-40F4-B0C9-7D797DBED2E7}" destId="{986B1002-B9A9-425D-A159-7CBA0F40AD32}" srcOrd="0" destOrd="0" presId="urn:microsoft.com/office/officeart/2005/8/layout/matrix3"/>
    <dgm:cxn modelId="{4E705821-C84F-44B1-B570-F11D0A0DAE74}" type="presOf" srcId="{093B83E4-1744-4F7C-AC3B-46EC334336AA}" destId="{46E13FE0-F595-48A7-A1BD-A90651077493}" srcOrd="0" destOrd="0" presId="urn:microsoft.com/office/officeart/2005/8/layout/matrix3"/>
    <dgm:cxn modelId="{03697526-A7A1-4C5A-A19C-52BE1E3EECB6}" type="presOf" srcId="{6341D6CE-F0CA-4ED3-A7FE-646BFDF78825}" destId="{7582DDFD-8D9D-4412-9341-B1CAA58D324F}" srcOrd="0" destOrd="0" presId="urn:microsoft.com/office/officeart/2005/8/layout/matrix3"/>
    <dgm:cxn modelId="{0AFE5E3D-AE66-42BB-B62F-4D78E9419395}" type="presOf" srcId="{899272DD-4163-411C-9548-8C608FEC39F3}" destId="{0A99D18E-01EF-4102-B977-6C8F8A3C11CD}" srcOrd="0" destOrd="0" presId="urn:microsoft.com/office/officeart/2005/8/layout/matrix3"/>
    <dgm:cxn modelId="{17A3A75D-8453-4179-874B-AA268448370F}" srcId="{899272DD-4163-411C-9548-8C608FEC39F3}" destId="{9BC873EB-F0E0-47F0-8520-7F77A3E592F0}" srcOrd="2" destOrd="0" parTransId="{EE37F3BF-9123-459C-9D48-B1652FBC58E6}" sibTransId="{244D053E-53BE-4C9D-A1AB-5F326CA4712E}"/>
    <dgm:cxn modelId="{24360549-FD3C-4B3F-B616-83CC85C1704E}" srcId="{899272DD-4163-411C-9548-8C608FEC39F3}" destId="{093B83E4-1744-4F7C-AC3B-46EC334336AA}" srcOrd="1" destOrd="0" parTransId="{CC57428E-98CA-4701-AEA0-29AFBD576196}" sibTransId="{142A8839-BD6A-4641-927A-8AE5DB69368E}"/>
    <dgm:cxn modelId="{99BD559A-FC3A-407A-8CB5-DA4489790793}" srcId="{899272DD-4163-411C-9548-8C608FEC39F3}" destId="{6341D6CE-F0CA-4ED3-A7FE-646BFDF78825}" srcOrd="3" destOrd="0" parTransId="{54363D70-B7FF-4C8C-A02C-B9BB71B38192}" sibTransId="{1574F362-AA6F-47C4-A218-5B1E5503608D}"/>
    <dgm:cxn modelId="{F53BD1EA-FBDE-4275-8119-84409E6B3315}" srcId="{899272DD-4163-411C-9548-8C608FEC39F3}" destId="{45CA3CCD-4F5D-40F4-B0C9-7D797DBED2E7}" srcOrd="0" destOrd="0" parTransId="{6156FF3B-C8D2-4A40-A064-0F6149EC760D}" sibTransId="{A8BBA9D6-2425-46D6-9F48-EC72B8FC9503}"/>
    <dgm:cxn modelId="{826E96F4-A2E3-474B-86BD-1D2622C022EC}" type="presOf" srcId="{9BC873EB-F0E0-47F0-8520-7F77A3E592F0}" destId="{862B5EE5-96D9-4C12-AD13-6B4F6948B7D3}" srcOrd="0" destOrd="0" presId="urn:microsoft.com/office/officeart/2005/8/layout/matrix3"/>
    <dgm:cxn modelId="{39FC9D4F-B1C1-4340-8735-6035BD8CB56A}" type="presParOf" srcId="{0A99D18E-01EF-4102-B977-6C8F8A3C11CD}" destId="{12838458-094D-475A-89EF-1CBF0198FFAF}" srcOrd="0" destOrd="0" presId="urn:microsoft.com/office/officeart/2005/8/layout/matrix3"/>
    <dgm:cxn modelId="{0093198D-E1C9-4456-A6EC-A2ECBD0F30E7}" type="presParOf" srcId="{0A99D18E-01EF-4102-B977-6C8F8A3C11CD}" destId="{986B1002-B9A9-425D-A159-7CBA0F40AD32}" srcOrd="1" destOrd="0" presId="urn:microsoft.com/office/officeart/2005/8/layout/matrix3"/>
    <dgm:cxn modelId="{357B4E63-07A3-4D67-BBC3-434DDF539045}" type="presParOf" srcId="{0A99D18E-01EF-4102-B977-6C8F8A3C11CD}" destId="{46E13FE0-F595-48A7-A1BD-A90651077493}" srcOrd="2" destOrd="0" presId="urn:microsoft.com/office/officeart/2005/8/layout/matrix3"/>
    <dgm:cxn modelId="{FD07DE65-CC9C-425D-A1C3-E09324AAF402}" type="presParOf" srcId="{0A99D18E-01EF-4102-B977-6C8F8A3C11CD}" destId="{862B5EE5-96D9-4C12-AD13-6B4F6948B7D3}" srcOrd="3" destOrd="0" presId="urn:microsoft.com/office/officeart/2005/8/layout/matrix3"/>
    <dgm:cxn modelId="{391B94F6-AA27-4E41-B60C-28B7B4C2FFEA}" type="presParOf" srcId="{0A99D18E-01EF-4102-B977-6C8F8A3C11CD}" destId="{7582DDFD-8D9D-4412-9341-B1CAA58D324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29B2A-03D5-46E8-9DB4-DCBBFC163EE3}">
      <dsp:nvSpPr>
        <dsp:cNvPr id="0" name=""/>
        <dsp:cNvSpPr/>
      </dsp:nvSpPr>
      <dsp:spPr>
        <a:xfrm>
          <a:off x="0" y="1017769"/>
          <a:ext cx="666683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5F08A9-2F31-4C95-86C1-04BA923A2538}">
      <dsp:nvSpPr>
        <dsp:cNvPr id="0" name=""/>
        <dsp:cNvSpPr/>
      </dsp:nvSpPr>
      <dsp:spPr>
        <a:xfrm>
          <a:off x="333341" y="811129"/>
          <a:ext cx="4666783" cy="413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Rare</a:t>
          </a:r>
        </a:p>
      </dsp:txBody>
      <dsp:txXfrm>
        <a:off x="353516" y="831304"/>
        <a:ext cx="4626433" cy="372930"/>
      </dsp:txXfrm>
    </dsp:sp>
    <dsp:sp modelId="{3F82F12B-FDC6-4961-B28D-D2AAA471E17B}">
      <dsp:nvSpPr>
        <dsp:cNvPr id="0" name=""/>
        <dsp:cNvSpPr/>
      </dsp:nvSpPr>
      <dsp:spPr>
        <a:xfrm>
          <a:off x="0" y="1652810"/>
          <a:ext cx="6666833" cy="81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291592" rIns="51742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9-11 x 9-14 µm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Contain 2 sporocysts, each with 4 sporozoites</a:t>
          </a:r>
        </a:p>
      </dsp:txBody>
      <dsp:txXfrm>
        <a:off x="0" y="1652810"/>
        <a:ext cx="6666833" cy="815850"/>
      </dsp:txXfrm>
    </dsp:sp>
    <dsp:sp modelId="{3C059761-C1A4-4CFF-889D-A0A2D7362F4E}">
      <dsp:nvSpPr>
        <dsp:cNvPr id="0" name=""/>
        <dsp:cNvSpPr/>
      </dsp:nvSpPr>
      <dsp:spPr>
        <a:xfrm>
          <a:off x="333341" y="1446169"/>
          <a:ext cx="4666783" cy="413280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Oocysts (cat): </a:t>
          </a:r>
        </a:p>
      </dsp:txBody>
      <dsp:txXfrm>
        <a:off x="353516" y="1466344"/>
        <a:ext cx="4626433" cy="372930"/>
      </dsp:txXfrm>
    </dsp:sp>
    <dsp:sp modelId="{BB1DCE33-420B-4E6D-8F7D-825D47A1773D}">
      <dsp:nvSpPr>
        <dsp:cNvPr id="0" name=""/>
        <dsp:cNvSpPr/>
      </dsp:nvSpPr>
      <dsp:spPr>
        <a:xfrm>
          <a:off x="0" y="2750900"/>
          <a:ext cx="6666833" cy="81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291592" rIns="51742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Stain with </a:t>
          </a:r>
          <a:r>
            <a:rPr lang="en-US" sz="1400" b="1" kern="1200"/>
            <a:t>Giemsa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Tachyzoites are </a:t>
          </a:r>
          <a:r>
            <a:rPr lang="en-US" sz="1400" b="1" kern="1200"/>
            <a:t>crescent shaped </a:t>
          </a:r>
          <a:r>
            <a:rPr lang="en-US" sz="1400" kern="1200"/>
            <a:t>(can be oval if degenerating)</a:t>
          </a:r>
        </a:p>
      </dsp:txBody>
      <dsp:txXfrm>
        <a:off x="0" y="2750900"/>
        <a:ext cx="6666833" cy="815850"/>
      </dsp:txXfrm>
    </dsp:sp>
    <dsp:sp modelId="{2C4C36A2-726F-4776-9B38-A9E98ED68002}">
      <dsp:nvSpPr>
        <dsp:cNvPr id="0" name=""/>
        <dsp:cNvSpPr/>
      </dsp:nvSpPr>
      <dsp:spPr>
        <a:xfrm>
          <a:off x="333341" y="2544259"/>
          <a:ext cx="4666783" cy="413280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Acute (humans)=trophs/tachyzoites in WBC or blood/CSF</a:t>
          </a:r>
        </a:p>
      </dsp:txBody>
      <dsp:txXfrm>
        <a:off x="353516" y="2564434"/>
        <a:ext cx="4626433" cy="372930"/>
      </dsp:txXfrm>
    </dsp:sp>
    <dsp:sp modelId="{59A69760-1BDB-488B-855C-17BFDEE1FBB0}">
      <dsp:nvSpPr>
        <dsp:cNvPr id="0" name=""/>
        <dsp:cNvSpPr/>
      </dsp:nvSpPr>
      <dsp:spPr>
        <a:xfrm>
          <a:off x="0" y="3848990"/>
          <a:ext cx="6666833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291592" rIns="51742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Cysts with </a:t>
          </a:r>
          <a:r>
            <a:rPr lang="en-US" sz="1400" b="1" kern="1200"/>
            <a:t>bradyzoites</a:t>
          </a:r>
          <a:r>
            <a:rPr lang="en-US" sz="1400" kern="1200"/>
            <a:t> in brain, eyes, skeletal, or cardiac muscle imprints; stain strongly with PAS</a:t>
          </a:r>
        </a:p>
      </dsp:txBody>
      <dsp:txXfrm>
        <a:off x="0" y="3848990"/>
        <a:ext cx="6666833" cy="793800"/>
      </dsp:txXfrm>
    </dsp:sp>
    <dsp:sp modelId="{D0D9C43F-ED11-4430-9987-758F9CF7E181}">
      <dsp:nvSpPr>
        <dsp:cNvPr id="0" name=""/>
        <dsp:cNvSpPr/>
      </dsp:nvSpPr>
      <dsp:spPr>
        <a:xfrm>
          <a:off x="333341" y="3642350"/>
          <a:ext cx="4666783" cy="41328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Chronic infection</a:t>
          </a:r>
        </a:p>
      </dsp:txBody>
      <dsp:txXfrm>
        <a:off x="353516" y="3662525"/>
        <a:ext cx="4626433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BD1DF-EF5D-4C34-A1B8-35E83BC968F0}">
      <dsp:nvSpPr>
        <dsp:cNvPr id="0" name=""/>
        <dsp:cNvSpPr/>
      </dsp:nvSpPr>
      <dsp:spPr>
        <a:xfrm>
          <a:off x="0" y="33203"/>
          <a:ext cx="6666833" cy="4077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Toxoplasma Serological Profile (TSP)</a:t>
          </a:r>
          <a:endParaRPr lang="en-US" sz="1700" kern="1200"/>
        </a:p>
      </dsp:txBody>
      <dsp:txXfrm>
        <a:off x="19904" y="53107"/>
        <a:ext cx="6627025" cy="367937"/>
      </dsp:txXfrm>
    </dsp:sp>
    <dsp:sp modelId="{DB68BD06-7757-4E07-85CB-9E488AAAEC7D}">
      <dsp:nvSpPr>
        <dsp:cNvPr id="0" name=""/>
        <dsp:cNvSpPr/>
      </dsp:nvSpPr>
      <dsp:spPr>
        <a:xfrm>
          <a:off x="0" y="440948"/>
          <a:ext cx="6666833" cy="413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Sabin-Feldman Dye Test (DT), double sandwich IgM ELISA, IgA ELISA, IgE ELISA, and AC/HS test</a:t>
          </a:r>
        </a:p>
      </dsp:txBody>
      <dsp:txXfrm>
        <a:off x="0" y="440948"/>
        <a:ext cx="6666833" cy="413482"/>
      </dsp:txXfrm>
    </dsp:sp>
    <dsp:sp modelId="{325E85B3-7D66-4C6F-B8DF-4193F114ADCC}">
      <dsp:nvSpPr>
        <dsp:cNvPr id="0" name=""/>
        <dsp:cNvSpPr/>
      </dsp:nvSpPr>
      <dsp:spPr>
        <a:xfrm>
          <a:off x="0" y="854431"/>
          <a:ext cx="6666833" cy="407745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Sabin-Feldman dye test (IgG)</a:t>
          </a:r>
          <a:endParaRPr lang="en-US" sz="1700" kern="1200"/>
        </a:p>
      </dsp:txBody>
      <dsp:txXfrm>
        <a:off x="19904" y="874335"/>
        <a:ext cx="6627025" cy="367937"/>
      </dsp:txXfrm>
    </dsp:sp>
    <dsp:sp modelId="{BDE9A281-27ED-4A4D-B0C4-8F89FD1C322B}">
      <dsp:nvSpPr>
        <dsp:cNvPr id="0" name=""/>
        <dsp:cNvSpPr/>
      </dsp:nvSpPr>
      <dsp:spPr>
        <a:xfrm>
          <a:off x="0" y="1262176"/>
          <a:ext cx="6666833" cy="862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Patient serum mixed with </a:t>
          </a:r>
          <a:r>
            <a:rPr lang="en-US" sz="1300" i="1" kern="1200"/>
            <a:t>T. gondii </a:t>
          </a:r>
          <a:r>
            <a:rPr lang="en-US" sz="1300" kern="1200"/>
            <a:t>tachyzoites and observed for exclusion of methylene blue (MB)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Positive-patient antibodies lyse parasite membrane, parasite is not stained by MB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Negative-no patient antibodies; parasite membrane intact; parasite stained by MB</a:t>
          </a:r>
        </a:p>
      </dsp:txBody>
      <dsp:txXfrm>
        <a:off x="0" y="1262176"/>
        <a:ext cx="6666833" cy="862155"/>
      </dsp:txXfrm>
    </dsp:sp>
    <dsp:sp modelId="{55111E1A-60DC-4B9F-977B-7CC48A883FBD}">
      <dsp:nvSpPr>
        <dsp:cNvPr id="0" name=""/>
        <dsp:cNvSpPr/>
      </dsp:nvSpPr>
      <dsp:spPr>
        <a:xfrm>
          <a:off x="0" y="2124331"/>
          <a:ext cx="6666833" cy="407745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Differential agglutination (AC/HS)</a:t>
          </a:r>
          <a:endParaRPr lang="en-US" sz="1700" kern="1200"/>
        </a:p>
      </dsp:txBody>
      <dsp:txXfrm>
        <a:off x="19904" y="2144235"/>
        <a:ext cx="6627025" cy="367937"/>
      </dsp:txXfrm>
    </dsp:sp>
    <dsp:sp modelId="{679AE9AC-06A8-4738-BCC7-5988E3873E10}">
      <dsp:nvSpPr>
        <dsp:cNvPr id="0" name=""/>
        <dsp:cNvSpPr/>
      </dsp:nvSpPr>
      <dsp:spPr>
        <a:xfrm>
          <a:off x="0" y="2532076"/>
          <a:ext cx="6666833" cy="1038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Uses 2 antigen preparations that express antigenic determinants found following acute infection (AC antigen) or in the later stages of infection (HS)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Ratios of titers using AC versus HS antigens are interpreted as acute, equivocal, non-acute, or non-reactive.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Helps differentiate acute from chronic infections</a:t>
          </a:r>
        </a:p>
      </dsp:txBody>
      <dsp:txXfrm>
        <a:off x="0" y="2532076"/>
        <a:ext cx="6666833" cy="1038105"/>
      </dsp:txXfrm>
    </dsp:sp>
    <dsp:sp modelId="{E5AA66DF-EC12-4B36-B55D-26F3F8A1ECC8}">
      <dsp:nvSpPr>
        <dsp:cNvPr id="0" name=""/>
        <dsp:cNvSpPr/>
      </dsp:nvSpPr>
      <dsp:spPr>
        <a:xfrm>
          <a:off x="0" y="3570181"/>
          <a:ext cx="6666833" cy="407745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Avidity</a:t>
          </a:r>
          <a:endParaRPr lang="en-US" sz="1700" kern="1200"/>
        </a:p>
      </dsp:txBody>
      <dsp:txXfrm>
        <a:off x="19904" y="3590085"/>
        <a:ext cx="6627025" cy="367937"/>
      </dsp:txXfrm>
    </dsp:sp>
    <dsp:sp modelId="{AC4DA953-F5F3-46F1-B140-55D8CA4DE9BF}">
      <dsp:nvSpPr>
        <dsp:cNvPr id="0" name=""/>
        <dsp:cNvSpPr/>
      </dsp:nvSpPr>
      <dsp:spPr>
        <a:xfrm>
          <a:off x="0" y="3977926"/>
          <a:ext cx="6666833" cy="1442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The functional affinity of IgG antibodies is initially low after primary antigenic challenge and increases over time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Protein-denaturing reagents are used to dissociate antibody-antigen complexes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The avidity result is determined using the ratios of antibody titration curves of treated and untreated serum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Routinely used for TSP patients who are IgM positive or equivocal or acute/equivocal in AC/HS test</a:t>
          </a:r>
        </a:p>
      </dsp:txBody>
      <dsp:txXfrm>
        <a:off x="0" y="3977926"/>
        <a:ext cx="6666833" cy="14427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DD261-7DEF-4017-820F-83FDEFA685FB}">
      <dsp:nvSpPr>
        <dsp:cNvPr id="0" name=""/>
        <dsp:cNvSpPr/>
      </dsp:nvSpPr>
      <dsp:spPr>
        <a:xfrm>
          <a:off x="0" y="506547"/>
          <a:ext cx="6666833" cy="2338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562356" rIns="517420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Prone to </a:t>
          </a:r>
          <a:r>
            <a:rPr lang="en-US" sz="2700" b="1" kern="1200"/>
            <a:t>false positives </a:t>
          </a:r>
          <a:r>
            <a:rPr lang="en-US" sz="2700" kern="1200"/>
            <a:t>from rheumatoid factor and antinuclear antibodies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Immuno-capture IgM-ELISA</a:t>
          </a:r>
        </a:p>
      </dsp:txBody>
      <dsp:txXfrm>
        <a:off x="0" y="506547"/>
        <a:ext cx="6666833" cy="2338875"/>
      </dsp:txXfrm>
    </dsp:sp>
    <dsp:sp modelId="{181EAB53-7807-4D58-97C5-D23C468C25D8}">
      <dsp:nvSpPr>
        <dsp:cNvPr id="0" name=""/>
        <dsp:cNvSpPr/>
      </dsp:nvSpPr>
      <dsp:spPr>
        <a:xfrm>
          <a:off x="333341" y="108027"/>
          <a:ext cx="4666783" cy="7970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IgM antibodies</a:t>
          </a:r>
          <a:endParaRPr lang="en-US" sz="2700" kern="1200"/>
        </a:p>
      </dsp:txBody>
      <dsp:txXfrm>
        <a:off x="372249" y="146935"/>
        <a:ext cx="4588967" cy="719224"/>
      </dsp:txXfrm>
    </dsp:sp>
    <dsp:sp modelId="{CFA20028-DF49-4C60-974B-689315F6726F}">
      <dsp:nvSpPr>
        <dsp:cNvPr id="0" name=""/>
        <dsp:cNvSpPr/>
      </dsp:nvSpPr>
      <dsp:spPr>
        <a:xfrm>
          <a:off x="0" y="3389742"/>
          <a:ext cx="6666833" cy="1956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562356" rIns="517420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More sensitive than IgM in babies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Newborn infants should be tested for both IgA and IgM using capture-ELISA </a:t>
          </a:r>
        </a:p>
      </dsp:txBody>
      <dsp:txXfrm>
        <a:off x="0" y="3389742"/>
        <a:ext cx="6666833" cy="1956150"/>
      </dsp:txXfrm>
    </dsp:sp>
    <dsp:sp modelId="{8C6C27BB-861C-4E02-B951-F83FAA047858}">
      <dsp:nvSpPr>
        <dsp:cNvPr id="0" name=""/>
        <dsp:cNvSpPr/>
      </dsp:nvSpPr>
      <dsp:spPr>
        <a:xfrm>
          <a:off x="333341" y="2991222"/>
          <a:ext cx="4666783" cy="79704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IgA antibodies</a:t>
          </a:r>
          <a:endParaRPr lang="en-US" sz="2700" kern="1200"/>
        </a:p>
      </dsp:txBody>
      <dsp:txXfrm>
        <a:off x="372249" y="3030130"/>
        <a:ext cx="4588967" cy="7192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38458-094D-475A-89EF-1CBF0198FFAF}">
      <dsp:nvSpPr>
        <dsp:cNvPr id="0" name=""/>
        <dsp:cNvSpPr/>
      </dsp:nvSpPr>
      <dsp:spPr>
        <a:xfrm>
          <a:off x="672633" y="0"/>
          <a:ext cx="5243992" cy="5243992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B1002-B9A9-425D-A159-7CBA0F40AD32}">
      <dsp:nvSpPr>
        <dsp:cNvPr id="0" name=""/>
        <dsp:cNvSpPr/>
      </dsp:nvSpPr>
      <dsp:spPr>
        <a:xfrm>
          <a:off x="1170812" y="498179"/>
          <a:ext cx="2045157" cy="20451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Performed at specialty reference laboratories</a:t>
          </a:r>
        </a:p>
      </dsp:txBody>
      <dsp:txXfrm>
        <a:off x="1270648" y="598015"/>
        <a:ext cx="1845485" cy="1845485"/>
      </dsp:txXfrm>
    </dsp:sp>
    <dsp:sp modelId="{46E13FE0-F595-48A7-A1BD-A90651077493}">
      <dsp:nvSpPr>
        <dsp:cNvPr id="0" name=""/>
        <dsp:cNvSpPr/>
      </dsp:nvSpPr>
      <dsp:spPr>
        <a:xfrm>
          <a:off x="3373289" y="498179"/>
          <a:ext cx="2045157" cy="20451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Fetus-amniotic fluid</a:t>
          </a:r>
        </a:p>
      </dsp:txBody>
      <dsp:txXfrm>
        <a:off x="3473125" y="598015"/>
        <a:ext cx="1845485" cy="1845485"/>
      </dsp:txXfrm>
    </dsp:sp>
    <dsp:sp modelId="{862B5EE5-96D9-4C12-AD13-6B4F6948B7D3}">
      <dsp:nvSpPr>
        <dsp:cNvPr id="0" name=""/>
        <dsp:cNvSpPr/>
      </dsp:nvSpPr>
      <dsp:spPr>
        <a:xfrm>
          <a:off x="1170812" y="2700656"/>
          <a:ext cx="2045157" cy="204515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Newborn-placental or cord blood</a:t>
          </a:r>
        </a:p>
      </dsp:txBody>
      <dsp:txXfrm>
        <a:off x="1270648" y="2800492"/>
        <a:ext cx="1845485" cy="1845485"/>
      </dsp:txXfrm>
    </dsp:sp>
    <dsp:sp modelId="{7582DDFD-8D9D-4412-9341-B1CAA58D324F}">
      <dsp:nvSpPr>
        <dsp:cNvPr id="0" name=""/>
        <dsp:cNvSpPr/>
      </dsp:nvSpPr>
      <dsp:spPr>
        <a:xfrm>
          <a:off x="3373289" y="2700656"/>
          <a:ext cx="2045157" cy="20451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Immunocompromised patient-blood, CSF, tissue, BAL</a:t>
          </a:r>
        </a:p>
      </dsp:txBody>
      <dsp:txXfrm>
        <a:off x="3473125" y="2800492"/>
        <a:ext cx="1845485" cy="1845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3A10D-5068-4BE3-9B4B-A02D16362EC1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20807-7E0F-4B40-9E4A-7EC6AF4CF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4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827D7-23F1-4C50-AB75-8F6798187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683DA-23CE-48B0-AD95-3336235A2D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6CF62-E4BD-4159-8AF2-83D6F4054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709-7F1F-4C05-A71A-D2C80CABB0A1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150B8-C9BB-4519-A306-2A74D330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BBD93-3591-4561-857D-A008537EF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6D27-97F5-4FD5-AFE1-DB0577CE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8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59DD8-C416-4438-A546-5FC19A998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05B62-7D2C-43D2-81EC-C1C6256DF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C195D-5982-41C5-A2A7-DFE5D6FA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709-7F1F-4C05-A71A-D2C80CABB0A1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24C2F-30F6-4515-A832-0C0471ADB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12AF6-8149-47DC-B178-7DE7BD54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6D27-97F5-4FD5-AFE1-DB0577CE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0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F89E20-6192-4193-BBD6-DC435B3F8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3192A-2F87-4F84-8540-1BA54490C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5C992-B739-4B61-BC8A-2366BCA87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709-7F1F-4C05-A71A-D2C80CABB0A1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A4C5D-C047-4276-9C69-5E339E4A6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11B1C-E4E2-40EF-89E4-97B5B5B9B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6D27-97F5-4FD5-AFE1-DB0577CE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9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9F33D-E448-4BE7-9B78-8AC9272DA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DDADA-5815-494F-94EC-1B2F6DA68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D16EF-37F2-4C17-9BF4-7A7D6B8A6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709-7F1F-4C05-A71A-D2C80CABB0A1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3B7D8-FD3C-4471-B08C-63C99C806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47345-4108-469D-BC25-DB6B6303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6D27-97F5-4FD5-AFE1-DB0577CE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6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31ACD-2D7F-4153-B1CB-D92A89C56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3C812-F63B-4956-A38F-27EFBA874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06001-B322-491A-836D-B543DC971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709-7F1F-4C05-A71A-D2C80CABB0A1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27815-2324-4B1A-98CD-360723F5A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BB111-65B4-462B-BB00-A2A7A3B3D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6D27-97F5-4FD5-AFE1-DB0577CE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2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99EF3-B8C3-4D58-846E-5F039DF3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1E150-7F3C-469A-98F0-7BADE7C8B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5AD471-9620-4747-9D28-4680766A0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0F0FEA-5D88-4503-995B-52BF0EB0F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709-7F1F-4C05-A71A-D2C80CABB0A1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A0B3F-4CDD-4244-986F-069D67817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BFBDA-67D1-411C-8FAC-755482A1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6D27-97F5-4FD5-AFE1-DB0577CE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8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280E9-0B7B-4235-8AD3-855D97A6F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AB7D6-BF1E-44D7-B8B1-EC710FA35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911EE9-BABD-461B-858B-2FDE5D00D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7AB386-9CD0-4BB1-BD90-0750339F94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59D96C-854D-4E5D-A6AA-1CEC0B290C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C883C4-9558-473F-89F2-A75342411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709-7F1F-4C05-A71A-D2C80CABB0A1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EB0D4-F888-4FE0-BFD1-E4646C130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F779C3-1195-4E3D-AA33-49912A82A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6D27-97F5-4FD5-AFE1-DB0577CE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5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75F9B-03D6-4DBA-9AAB-79C3E39D5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52A9A5-97D1-40B4-8A6F-503ECEE7C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709-7F1F-4C05-A71A-D2C80CABB0A1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4672B3-F264-43AA-A640-C25FE5327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326FA-9E5B-4220-9CAE-E9F4DF552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6D27-97F5-4FD5-AFE1-DB0577CE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0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365294-DAE5-4CF0-B946-602B1DE72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709-7F1F-4C05-A71A-D2C80CABB0A1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646D16-243B-41BB-AC7B-1A984B7C9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D2C034-8232-4115-93B0-1F3FEE9FD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6D27-97F5-4FD5-AFE1-DB0577CE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E3193-D35E-44D6-8537-893A70E40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28D1F-FC0B-4AB8-8A87-B240D796E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66F9E-8568-4B94-9D47-6451D87D0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482B1-6373-481A-A75E-673F56051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709-7F1F-4C05-A71A-D2C80CABB0A1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80523-D96C-49A5-BD20-5D6D010AE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536E7-DA49-40D6-B06C-1C50CFD5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6D27-97F5-4FD5-AFE1-DB0577CE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1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5A1FA-B910-4BA9-9FB9-DF0A4E1E5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D18499-3D8E-4D11-AC57-C902CD8B7A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13F50F-8BCA-416A-8BB1-093EFB9F4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20F33-A424-41FE-BB64-D4D2184C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709-7F1F-4C05-A71A-D2C80CABB0A1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8D8EA-D8B2-40DB-B4DB-1FDC05E09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52411-8DD3-4E45-A7EE-6E7E92041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6D27-97F5-4FD5-AFE1-DB0577CE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3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510EE4-266B-4CA3-B67C-A7B5644D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D40C7-F101-44A1-B378-7A80A609F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FFFE0-D5E4-4E73-A4C1-94420DA706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1D709-7F1F-4C05-A71A-D2C80CABB0A1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89E93-74EB-4D53-8709-CC91E57462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F6254-6E39-437B-BA5D-1C9458985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B6D27-97F5-4FD5-AFE1-DB0577CE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dpdx/toxoplasmosis/index.html" TargetMode="External"/><Relationship Id="rId2" Type="http://schemas.openxmlformats.org/officeDocument/2006/relationships/hyperlink" Target="https://www.sutterhealth.org/services/lab-pathology/serology-form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7A8323-090C-477B-B13B-BE6F3E88D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en-US" sz="5600" i="1"/>
              <a:t>Diagnostic Parasitology Toxoplasma gondii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D85E7F-5DAF-479C-87B4-22783E6A9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6969" y="4155528"/>
            <a:ext cx="5958061" cy="1624751"/>
          </a:xfrm>
        </p:spPr>
        <p:txBody>
          <a:bodyPr>
            <a:normAutofit/>
          </a:bodyPr>
          <a:lstStyle/>
          <a:p>
            <a:r>
              <a:rPr lang="en-US" sz="1500" dirty="0"/>
              <a:t>Created by: Dr Holly </a:t>
            </a:r>
            <a:r>
              <a:rPr lang="en-US" sz="1500" dirty="0" err="1"/>
              <a:t>Huse</a:t>
            </a:r>
            <a:r>
              <a:rPr lang="en-US" sz="1500" dirty="0"/>
              <a:t> PhD</a:t>
            </a:r>
          </a:p>
          <a:p>
            <a:r>
              <a:rPr lang="en-US" sz="1500" dirty="0"/>
              <a:t>Director, Harbor UCLA Medical Center Microbiology</a:t>
            </a:r>
          </a:p>
          <a:p>
            <a:r>
              <a:rPr lang="en-US" sz="1500" dirty="0"/>
              <a:t>Edited by: Qichao Stephen Ji, MS. MSc. MLS(ASCP)SBB, CLS, CQA(ASQ)</a:t>
            </a:r>
          </a:p>
          <a:p>
            <a:r>
              <a:rPr lang="en-US" sz="1500" dirty="0"/>
              <a:t>Clinical Laboratory Scientist Instructor</a:t>
            </a:r>
          </a:p>
          <a:p>
            <a:endParaRPr lang="en-US" sz="1500" dirty="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69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rs.els-cdn.com/content/image/3-s2.0-B9780123964816000015-f01-02ad-9780123964816.jpg?_">
            <a:extLst>
              <a:ext uri="{FF2B5EF4-FFF2-40B4-BE49-F238E27FC236}">
                <a16:creationId xmlns:a16="http://schemas.microsoft.com/office/drawing/2014/main" id="{7C5C7050-1334-4115-B010-49A3B5D1B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758" y="823545"/>
            <a:ext cx="7579027" cy="512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FEAA67-A325-4D25-A440-1DFED22DC6D2}"/>
              </a:ext>
            </a:extLst>
          </p:cNvPr>
          <p:cNvSpPr/>
          <p:nvPr/>
        </p:nvSpPr>
        <p:spPr>
          <a:xfrm>
            <a:off x="668217" y="1588157"/>
            <a:ext cx="35872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A) </a:t>
            </a:r>
            <a:r>
              <a:rPr lang="en-US" b="1" dirty="0">
                <a:solidFill>
                  <a:schemeClr val="accent1"/>
                </a:solidFill>
              </a:rPr>
              <a:t>Tachyzoites</a:t>
            </a:r>
            <a:r>
              <a:rPr lang="en-US" dirty="0"/>
              <a:t> (arrowhead) in smear. Giemsa stain. Note nucleus dividing into two nuclei (arrow).</a:t>
            </a:r>
          </a:p>
          <a:p>
            <a:r>
              <a:rPr lang="en-US" dirty="0"/>
              <a:t>B) A small tissue cyst in smear stained with Giemsa and a silver stain. Note the silver-positive tissue cyst wall (arrow head) enclosing </a:t>
            </a:r>
            <a:r>
              <a:rPr lang="en-US" b="1" dirty="0">
                <a:solidFill>
                  <a:schemeClr val="accent1"/>
                </a:solidFill>
              </a:rPr>
              <a:t>bradyzoites</a:t>
            </a:r>
            <a:r>
              <a:rPr lang="en-US" dirty="0"/>
              <a:t> that have a terminal nucleus (arrow).</a:t>
            </a:r>
          </a:p>
          <a:p>
            <a:r>
              <a:rPr lang="en-US" dirty="0"/>
              <a:t>C) Tissue cyst in section, PAS. Note PAS-positive </a:t>
            </a:r>
            <a:r>
              <a:rPr lang="en-US" b="1" dirty="0">
                <a:solidFill>
                  <a:schemeClr val="accent1"/>
                </a:solidFill>
              </a:rPr>
              <a:t>bradyzoites</a:t>
            </a:r>
            <a:r>
              <a:rPr lang="en-US" dirty="0"/>
              <a:t> (arrow) enclosed in a thin PAS-negative cyst wall (arrowhead).</a:t>
            </a:r>
          </a:p>
          <a:p>
            <a:r>
              <a:rPr lang="en-US" dirty="0"/>
              <a:t>D) </a:t>
            </a:r>
            <a:r>
              <a:rPr lang="en-US" dirty="0" err="1"/>
              <a:t>Unsporulated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oocysts</a:t>
            </a:r>
            <a:r>
              <a:rPr lang="en-US" dirty="0"/>
              <a:t> in cat feces. Unstained.</a:t>
            </a:r>
            <a:endParaRPr lang="en-US" b="0" i="0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A19854-E918-439D-A440-B7DF8A5F49C7}"/>
              </a:ext>
            </a:extLst>
          </p:cNvPr>
          <p:cNvSpPr/>
          <p:nvPr/>
        </p:nvSpPr>
        <p:spPr>
          <a:xfrm>
            <a:off x="140676" y="6374423"/>
            <a:ext cx="93667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https://www.sciencedirect.com/topics/biochemistry-genetics-and-molecular-biology/tachyzoite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3F77891-C736-4EC2-92FA-1DF5222BC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ID</a:t>
            </a:r>
          </a:p>
        </p:txBody>
      </p:sp>
    </p:spTree>
    <p:extLst>
      <p:ext uri="{BB962C8B-B14F-4D97-AF65-F5344CB8AC3E}">
        <p14:creationId xmlns:p14="http://schemas.microsoft.com/office/powerpoint/2010/main" val="3906053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0169B-8816-4714-856C-46296C084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Serology-Antibody kinetics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17969A-1035-43A2-9AEA-211CAB590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171092" cy="4351338"/>
          </a:xfrm>
        </p:spPr>
        <p:txBody>
          <a:bodyPr>
            <a:normAutofit/>
          </a:bodyPr>
          <a:lstStyle/>
          <a:p>
            <a:r>
              <a:rPr lang="en-US" dirty="0"/>
              <a:t>High levels of IgG may persist for many years after primary infection</a:t>
            </a:r>
          </a:p>
          <a:p>
            <a:r>
              <a:rPr lang="en-US" dirty="0"/>
              <a:t>IgM-susceptible to </a:t>
            </a:r>
            <a:r>
              <a:rPr lang="en-US" b="1" dirty="0">
                <a:solidFill>
                  <a:schemeClr val="accent1"/>
                </a:solidFill>
              </a:rPr>
              <a:t>false positives </a:t>
            </a:r>
            <a:r>
              <a:rPr lang="en-US" dirty="0"/>
              <a:t>(use capture-ELISA)</a:t>
            </a:r>
          </a:p>
          <a:p>
            <a:r>
              <a:rPr lang="en-US" dirty="0"/>
              <a:t>IgA-more sensitive in babies</a:t>
            </a:r>
          </a:p>
        </p:txBody>
      </p:sp>
      <p:pic>
        <p:nvPicPr>
          <p:cNvPr id="2050" name="Picture 2" descr="Fig 4">
            <a:extLst>
              <a:ext uri="{FF2B5EF4-FFF2-40B4-BE49-F238E27FC236}">
                <a16:creationId xmlns:a16="http://schemas.microsoft.com/office/drawing/2014/main" id="{9D9CC413-2F36-4130-A228-E761C3CEA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039" y="1426146"/>
            <a:ext cx="7975897" cy="512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BC43F2-468F-4624-91B7-D59769688845}"/>
              </a:ext>
            </a:extLst>
          </p:cNvPr>
          <p:cNvSpPr/>
          <p:nvPr/>
        </p:nvSpPr>
        <p:spPr>
          <a:xfrm>
            <a:off x="270537" y="6402209"/>
            <a:ext cx="3602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https://cmr.asm.org/content/25/2/264#sec-35</a:t>
            </a:r>
          </a:p>
        </p:txBody>
      </p:sp>
    </p:spTree>
    <p:extLst>
      <p:ext uri="{BB962C8B-B14F-4D97-AF65-F5344CB8AC3E}">
        <p14:creationId xmlns:p14="http://schemas.microsoft.com/office/powerpoint/2010/main" val="474897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662D7D-A4AB-4023-BF17-B156E1ED7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Serology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714A0-7591-493C-A90A-62E80455A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2" y="2704948"/>
            <a:ext cx="4530898" cy="2738291"/>
          </a:xfrm>
        </p:spPr>
        <p:txBody>
          <a:bodyPr anchor="ctr">
            <a:normAutofit/>
          </a:bodyPr>
          <a:lstStyle/>
          <a:p>
            <a:r>
              <a:rPr lang="en-US" sz="2000" dirty="0"/>
              <a:t>Remington Laboratory for Specialty Diagnostics (Palo Alto, CA)</a:t>
            </a:r>
          </a:p>
          <a:p>
            <a:r>
              <a:rPr lang="en-US" sz="2000" dirty="0"/>
              <a:t>Gold standard reference lab recommended by the CDC and FDA</a:t>
            </a:r>
          </a:p>
          <a:p>
            <a:r>
              <a:rPr lang="en-US" sz="2000" dirty="0"/>
              <a:t>Formerly known as the Toxoplasma Serology Laboratory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C4016D-C294-436D-9432-6E83F17DC3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4" t="34017" r="17904" b="22052"/>
          <a:stretch/>
        </p:blipFill>
        <p:spPr>
          <a:xfrm>
            <a:off x="5316192" y="2984779"/>
            <a:ext cx="5745618" cy="245846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81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5A3F42-D2B8-44E3-8AF6-B9490279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Serology-test types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A977F3-F17C-E032-D59E-973B3442E5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13653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7131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49C07C-28F6-45DE-B5F7-C229A401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Serology, test types, continued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D356B4-2465-519A-BF28-3CE330C46D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88786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7782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05" name="Group 410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106" name="Rectangle 410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7" name="Rectangle 410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8" name="Rectangle 410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10" name="Rectangle 410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6D256-3BDC-40A0-B785-4FF7E6EB1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en-US" sz="3300"/>
              <a:t>Serology-specimen collection and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9B9F0-3DE5-452D-BD7D-90B68BD6B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r>
              <a:rPr lang="en-US" sz="1800" b="1"/>
              <a:t>Specimen collection (serum)</a:t>
            </a:r>
          </a:p>
          <a:p>
            <a:pPr lvl="1"/>
            <a:r>
              <a:rPr lang="en-US" sz="1800"/>
              <a:t>One sample for immune status</a:t>
            </a:r>
          </a:p>
          <a:p>
            <a:pPr lvl="1"/>
            <a:r>
              <a:rPr lang="en-US" sz="1800"/>
              <a:t>Acute and convalescent should be tested at the same time</a:t>
            </a:r>
          </a:p>
          <a:p>
            <a:r>
              <a:rPr lang="en-US" sz="1800" b="1"/>
              <a:t>Specimen storage and transport:</a:t>
            </a:r>
          </a:p>
          <a:p>
            <a:pPr lvl="1"/>
            <a:r>
              <a:rPr lang="en-US" sz="1800"/>
              <a:t>Store specimens at 4°C or less for several days</a:t>
            </a:r>
          </a:p>
          <a:p>
            <a:pPr lvl="1"/>
            <a:r>
              <a:rPr lang="en-US" sz="1800"/>
              <a:t>Ship at room temperature unless &gt; 1 week transit or &gt; 30°C</a:t>
            </a:r>
          </a:p>
          <a:p>
            <a:pPr lvl="1"/>
            <a:r>
              <a:rPr lang="en-US" sz="1800"/>
              <a:t>Long-term storage -20°C or below</a:t>
            </a:r>
          </a:p>
          <a:p>
            <a:pPr marL="0" indent="0">
              <a:buNone/>
            </a:pPr>
            <a:r>
              <a:rPr lang="en-US" sz="1800"/>
              <a:t> </a:t>
            </a:r>
          </a:p>
        </p:txBody>
      </p:sp>
      <p:sp>
        <p:nvSpPr>
          <p:cNvPr id="4112" name="Rectangle 4111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Serum-separating tube - Wikipedia">
            <a:extLst>
              <a:ext uri="{FF2B5EF4-FFF2-40B4-BE49-F238E27FC236}">
                <a16:creationId xmlns:a16="http://schemas.microsoft.com/office/drawing/2014/main" id="{102C9E14-0F55-4D5E-BAB1-AE25E532C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8953" y="901032"/>
            <a:ext cx="3166331" cy="511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14" name="Straight Connector 4113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570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E2B722-2D98-4C9E-BAD1-45E7C9F2C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Serology Interpretation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5AB6A4-813D-4C47-B798-FF95F19A1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25" t="24652" r="10193" b="18974"/>
          <a:stretch/>
        </p:blipFill>
        <p:spPr>
          <a:xfrm>
            <a:off x="1267478" y="1966293"/>
            <a:ext cx="9657042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58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9D2853-F212-4A14-BEA7-C05B3ED81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en-US" dirty="0"/>
              <a:t>PCR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F75E58-B175-598D-1E52-71E0636F4A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66381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4477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6" name="Rectangle 820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8CE2A0-9802-4055-AA21-C91F89173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Other Tests</a:t>
            </a:r>
          </a:p>
        </p:txBody>
      </p:sp>
      <p:grpSp>
        <p:nvGrpSpPr>
          <p:cNvPr id="8208" name="Group 820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8202" name="Rectangle 820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0" name="Rectangle 820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1CFA3-C2CB-4BF9-88AD-263796809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 b="1"/>
              <a:t>Mouse test</a:t>
            </a:r>
          </a:p>
          <a:p>
            <a:pPr lvl="1"/>
            <a:r>
              <a:rPr lang="en-US" sz="2000"/>
              <a:t>Tissue or fluids are inoculated into mice, and the mice are observed for 4-6 weeks</a:t>
            </a:r>
          </a:p>
          <a:p>
            <a:r>
              <a:rPr lang="en-US" sz="2000" b="1"/>
              <a:t>Culture</a:t>
            </a:r>
          </a:p>
          <a:p>
            <a:pPr lvl="1"/>
            <a:r>
              <a:rPr lang="en-US" sz="2000"/>
              <a:t>Amniotic fluid in MRC-5 tissue culture cells</a:t>
            </a:r>
          </a:p>
          <a:p>
            <a:pPr lvl="1"/>
            <a:r>
              <a:rPr lang="en-US" sz="2000"/>
              <a:t>Cytopathic effects within 48-96 hours</a:t>
            </a:r>
          </a:p>
          <a:p>
            <a:pPr lvl="1"/>
            <a:r>
              <a:rPr lang="en-US" sz="2000"/>
              <a:t>Perform Giemsa and/or IFA</a:t>
            </a:r>
          </a:p>
          <a:p>
            <a:r>
              <a:rPr lang="en-US" sz="2000" b="1"/>
              <a:t>EIA antigen detection</a:t>
            </a:r>
            <a:r>
              <a:rPr lang="en-US" sz="2000"/>
              <a:t>-not sensitive, not recommended</a:t>
            </a:r>
          </a:p>
        </p:txBody>
      </p:sp>
      <p:sp>
        <p:nvSpPr>
          <p:cNvPr id="8207" name="Rectangle 820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9" name="Rectangle 820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Virulence tests of Toxoplasma cysts in mice. ICR mice were infected... |  Download Scientific Diagram">
            <a:extLst>
              <a:ext uri="{FF2B5EF4-FFF2-40B4-BE49-F238E27FC236}">
                <a16:creationId xmlns:a16="http://schemas.microsoft.com/office/drawing/2014/main" id="{7F6001A5-5EDC-42FC-AB7E-40040C78E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3" r="15860" b="-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95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955DB-43D9-4A07-ADC3-61DC8F9F2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sz="4800"/>
              <a:t>Treatment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BE34F-0519-4F16-BB2F-6F7DC04E7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374" y="806825"/>
            <a:ext cx="6059732" cy="5249730"/>
          </a:xfrm>
        </p:spPr>
        <p:txBody>
          <a:bodyPr anchor="t">
            <a:normAutofit/>
          </a:bodyPr>
          <a:lstStyle/>
          <a:p>
            <a:r>
              <a:rPr lang="en-US" sz="1800" dirty="0"/>
              <a:t>Healthy individuals should not be treated, as disease is self-limiting</a:t>
            </a:r>
          </a:p>
          <a:p>
            <a:r>
              <a:rPr lang="en-US" sz="1800" b="1" dirty="0"/>
              <a:t>Drugs target tachyzoites but not bradyzoites</a:t>
            </a:r>
          </a:p>
          <a:p>
            <a:r>
              <a:rPr lang="en-US" sz="1800" dirty="0"/>
              <a:t>Drugs of choice: </a:t>
            </a:r>
          </a:p>
          <a:p>
            <a:pPr lvl="1"/>
            <a:r>
              <a:rPr lang="en-US" sz="1800" dirty="0"/>
              <a:t>Pyrimethamine (folic acid antagonist) plus sulfadiazine</a:t>
            </a:r>
          </a:p>
          <a:p>
            <a:pPr lvl="1"/>
            <a:r>
              <a:rPr lang="en-US" sz="1800" dirty="0"/>
              <a:t>CNS toxoplasmosis in HIV-infected patients: Pyrimethamine plus sulfadiazine or clindamycin</a:t>
            </a:r>
          </a:p>
          <a:p>
            <a:pPr lvl="1"/>
            <a:r>
              <a:rPr lang="en-US" sz="1800" dirty="0"/>
              <a:t>Atovaquone plus pyrimethamine is an alternative for patients with sulfa allergies</a:t>
            </a:r>
          </a:p>
          <a:p>
            <a:pPr lvl="1"/>
            <a:r>
              <a:rPr lang="en-US" sz="1800" dirty="0"/>
              <a:t>Ocular-add corticosteroids for anti-inflammatory effect</a:t>
            </a:r>
          </a:p>
          <a:p>
            <a:pPr lvl="1"/>
            <a:r>
              <a:rPr lang="en-US" sz="1800" dirty="0"/>
              <a:t>Women in first trimester-</a:t>
            </a:r>
            <a:r>
              <a:rPr lang="en-US" sz="1800" dirty="0" err="1"/>
              <a:t>spiramycin</a:t>
            </a:r>
            <a:endParaRPr lang="en-US" sz="1800" dirty="0"/>
          </a:p>
          <a:p>
            <a:pPr lvl="1"/>
            <a:r>
              <a:rPr lang="en-US" sz="1800" i="1" dirty="0"/>
              <a:t>In utero</a:t>
            </a:r>
            <a:r>
              <a:rPr lang="en-US" sz="1800" dirty="0"/>
              <a:t>-Pyrimethamine plus sulfadiazine</a:t>
            </a:r>
          </a:p>
          <a:p>
            <a:pPr lvl="1"/>
            <a:r>
              <a:rPr lang="en-US" sz="1800" dirty="0"/>
              <a:t>Pyrimethamine is a teratogen and should be used only after the first trimester</a:t>
            </a:r>
          </a:p>
          <a:p>
            <a:pPr lvl="1"/>
            <a:r>
              <a:rPr lang="en-US" sz="1800" dirty="0"/>
              <a:t>Congenitally infected newborns-</a:t>
            </a:r>
            <a:r>
              <a:rPr lang="en-US" sz="1800" i="1" dirty="0"/>
              <a:t>utero</a:t>
            </a:r>
            <a:r>
              <a:rPr lang="en-US" sz="1800" dirty="0"/>
              <a:t>-Pyrimethamine every 2-3 days and sulfonamide for ~1 year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86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0CC983-007B-4188-9A73-4CA7F5EC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Toxoplasma</a:t>
            </a:r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Rectangle 103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F70BD-C076-4FAA-A528-FBE136E4A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r>
              <a:rPr lang="en-US" sz="2000"/>
              <a:t>Coccidian parasite</a:t>
            </a:r>
          </a:p>
          <a:p>
            <a:r>
              <a:rPr lang="en-US" sz="2000"/>
              <a:t>The only known definitive hosts for </a:t>
            </a:r>
            <a:r>
              <a:rPr lang="en-US" sz="2000" i="1"/>
              <a:t>Toxoplasma gondii</a:t>
            </a:r>
            <a:r>
              <a:rPr lang="en-US" sz="2000"/>
              <a:t> are members of family Felidae (</a:t>
            </a:r>
            <a:r>
              <a:rPr lang="en-US" sz="2000" b="1"/>
              <a:t>domestic cats </a:t>
            </a:r>
            <a:r>
              <a:rPr lang="en-US" sz="2000"/>
              <a:t>and their relatives)</a:t>
            </a:r>
          </a:p>
          <a:p>
            <a:r>
              <a:rPr lang="en-US" sz="2000"/>
              <a:t>25-30% of the world’s population is infected (varies widely between countries)</a:t>
            </a:r>
          </a:p>
          <a:p>
            <a:r>
              <a:rPr lang="en-US" sz="2000"/>
              <a:t>Higher prevalence in Latin America and tropical Africa</a:t>
            </a: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Toxoplasma gondii in mouse ascitic fluid. Smear">
            <a:extLst>
              <a:ext uri="{FF2B5EF4-FFF2-40B4-BE49-F238E27FC236}">
                <a16:creationId xmlns:a16="http://schemas.microsoft.com/office/drawing/2014/main" id="{1F468588-D5EF-42FB-AB7B-DC96C3387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44"/>
          <a:stretch/>
        </p:blipFill>
        <p:spPr bwMode="auto">
          <a:xfrm>
            <a:off x="7083423" y="581892"/>
            <a:ext cx="4397433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Rectangle 1044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regnant? You Should Know About Toxoplasmosis | Premier Health">
            <a:extLst>
              <a:ext uri="{FF2B5EF4-FFF2-40B4-BE49-F238E27FC236}">
                <a16:creationId xmlns:a16="http://schemas.microsoft.com/office/drawing/2014/main" id="{3AAD5A50-146D-4A53-9D2F-9AE5F606E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0" b="-1"/>
          <a:stretch/>
        </p:blipFill>
        <p:spPr bwMode="auto">
          <a:xfrm>
            <a:off x="7083423" y="3707894"/>
            <a:ext cx="4395569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283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7A418B-DE56-49DD-BDB5-7E21C2746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520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63D77-8B1B-4D29-8CE8-E0D369A11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en-US" sz="2000" b="1"/>
              <a:t>Laboratory Tests for the Diagnosis of Toxoplasmosis-A Guide For Clinicians</a:t>
            </a:r>
          </a:p>
          <a:p>
            <a:pPr lvl="1"/>
            <a:r>
              <a:rPr lang="en-US" sz="2000" b="1">
                <a:hlinkClick r:id="rId2"/>
              </a:rPr>
              <a:t>https://www.sutterhealth.org/services/lab-pathology/serology-forms</a:t>
            </a:r>
            <a:endParaRPr lang="en-US" sz="2000" b="1"/>
          </a:p>
          <a:p>
            <a:r>
              <a:rPr lang="en-US" sz="2000" b="1"/>
              <a:t>DPDx-Toxoplasmosis</a:t>
            </a:r>
          </a:p>
          <a:p>
            <a:pPr lvl="1"/>
            <a:r>
              <a:rPr lang="en-US" sz="2000" b="1">
                <a:hlinkClick r:id="rId3"/>
              </a:rPr>
              <a:t>https://www.cdc.gov/dpdx/toxoplasmosis/index.html</a:t>
            </a:r>
            <a:endParaRPr lang="en-US" sz="2000" b="1"/>
          </a:p>
          <a:p>
            <a:pPr fontAlgn="base"/>
            <a:r>
              <a:rPr lang="en-US" sz="2000" b="1"/>
              <a:t>Epidemiology of and Diagnostic Strategies for Toxoplasmosis</a:t>
            </a:r>
          </a:p>
          <a:p>
            <a:pPr lvl="1" fontAlgn="base"/>
            <a:r>
              <a:rPr lang="en-US" sz="2000"/>
              <a:t>Florence Robert-Gangneux, Marie-Laure Dardé</a:t>
            </a:r>
          </a:p>
          <a:p>
            <a:pPr lvl="1" fontAlgn="base"/>
            <a:r>
              <a:rPr lang="en-US" sz="2000"/>
              <a:t>https://cmr.asm.org/content/25/2/264</a:t>
            </a:r>
          </a:p>
          <a:p>
            <a:endParaRPr lang="en-US" sz="2000" b="1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850919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3B389F-381C-46CF-8C0D-DFB561A06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Life cycle-background</a:t>
            </a:r>
          </a:p>
        </p:txBody>
      </p:sp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60" name="Rectangle 205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1" name="Rectangle 206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986C8-130B-4302-8682-070EDA394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r>
              <a:rPr lang="en-US" sz="2000" b="1"/>
              <a:t>Cat family </a:t>
            </a:r>
            <a:r>
              <a:rPr lang="en-US" sz="2000"/>
              <a:t>(Felidae) only definitive host for sexual stages of </a:t>
            </a:r>
            <a:r>
              <a:rPr lang="en-US" sz="2000" i="1"/>
              <a:t>T. gondii </a:t>
            </a:r>
            <a:r>
              <a:rPr lang="en-US" sz="2000"/>
              <a:t>(main reservoirs)</a:t>
            </a:r>
            <a:endParaRPr lang="en-US" sz="2000" i="1"/>
          </a:p>
          <a:p>
            <a:r>
              <a:rPr lang="en-US" sz="2000"/>
              <a:t>Three stages:</a:t>
            </a:r>
          </a:p>
          <a:p>
            <a:pPr lvl="1"/>
            <a:r>
              <a:rPr lang="en-US" sz="2000"/>
              <a:t>1) </a:t>
            </a:r>
            <a:r>
              <a:rPr lang="en-US" sz="2000" b="1"/>
              <a:t>Tachyzoites</a:t>
            </a:r>
            <a:r>
              <a:rPr lang="en-US" sz="2000"/>
              <a:t> (trophozoites)-rapidly proliferate and destroy cells during acute infection</a:t>
            </a:r>
          </a:p>
          <a:p>
            <a:pPr lvl="1"/>
            <a:r>
              <a:rPr lang="en-US" sz="2000"/>
              <a:t>2) </a:t>
            </a:r>
            <a:r>
              <a:rPr lang="en-US" sz="2000" b="1"/>
              <a:t>Bradyzoites-</a:t>
            </a:r>
            <a:r>
              <a:rPr lang="en-US" sz="2000"/>
              <a:t>multiply slowly in tissue cysts</a:t>
            </a:r>
          </a:p>
          <a:p>
            <a:pPr lvl="1"/>
            <a:r>
              <a:rPr lang="en-US" sz="2000"/>
              <a:t>3) </a:t>
            </a:r>
            <a:r>
              <a:rPr lang="en-US" sz="2000" b="1"/>
              <a:t>Sporozoites-</a:t>
            </a:r>
            <a:r>
              <a:rPr lang="en-US" sz="2000"/>
              <a:t>In oocysts (cats)</a:t>
            </a:r>
          </a:p>
          <a:p>
            <a:r>
              <a:rPr lang="en-US" sz="2000"/>
              <a:t>Tachyzoites and bradyzoites are found in human body tissues</a:t>
            </a:r>
          </a:p>
          <a:p>
            <a:endParaRPr lang="en-US" sz="2000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achyzoites of Toxoplasma gondii are present in peritoneal fluid.... |  Download Scientific Diagram">
            <a:extLst>
              <a:ext uri="{FF2B5EF4-FFF2-40B4-BE49-F238E27FC236}">
                <a16:creationId xmlns:a16="http://schemas.microsoft.com/office/drawing/2014/main" id="{2DC5C229-DCE9-45F0-9AF5-02AD53718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6" r="-1" b="16779"/>
          <a:stretch/>
        </p:blipFill>
        <p:spPr bwMode="auto">
          <a:xfrm>
            <a:off x="7083423" y="581892"/>
            <a:ext cx="4397433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9" name="Rectangle 2068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Toxoplasma gondii - Wikipedia">
            <a:extLst>
              <a:ext uri="{FF2B5EF4-FFF2-40B4-BE49-F238E27FC236}">
                <a16:creationId xmlns:a16="http://schemas.microsoft.com/office/drawing/2014/main" id="{1E8EC803-9AE2-4CA1-A379-A2794B2E4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4" r="1" b="1698"/>
          <a:stretch/>
        </p:blipFill>
        <p:spPr bwMode="auto">
          <a:xfrm>
            <a:off x="7083423" y="3707894"/>
            <a:ext cx="4395569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C011B91-553C-4A27-A531-BCAD2FB7689B}"/>
              </a:ext>
            </a:extLst>
          </p:cNvPr>
          <p:cNvSpPr/>
          <p:nvPr/>
        </p:nvSpPr>
        <p:spPr>
          <a:xfrm>
            <a:off x="8637930" y="262018"/>
            <a:ext cx="1269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Tachyzoites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FE4288-E976-4D1A-B675-ACB67FCC759F}"/>
              </a:ext>
            </a:extLst>
          </p:cNvPr>
          <p:cNvSpPr/>
          <p:nvPr/>
        </p:nvSpPr>
        <p:spPr>
          <a:xfrm>
            <a:off x="8203482" y="3411006"/>
            <a:ext cx="2559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Bradyzoites (tissue cysts)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3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ECAED5-B597-440E-8C58-2AF6F127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Life cycle-Cats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395A3-C780-4697-B23F-AD98CC96A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1700"/>
              <a:t>Tissue cysts or </a:t>
            </a:r>
            <a:r>
              <a:rPr lang="en-US" sz="1700" b="1"/>
              <a:t>oocysts</a:t>
            </a:r>
            <a:r>
              <a:rPr lang="en-US" sz="1700"/>
              <a:t> are ingested by the cat and invade epithelial cells of the small intestine </a:t>
            </a:r>
          </a:p>
          <a:p>
            <a:r>
              <a:rPr lang="en-US" sz="1700"/>
              <a:t>Undergo asexual cycle followed by sexual cycle = form oocysts which are </a:t>
            </a:r>
            <a:r>
              <a:rPr lang="en-US" sz="1700" b="1"/>
              <a:t>excreted in cat feces</a:t>
            </a:r>
          </a:p>
          <a:p>
            <a:r>
              <a:rPr lang="en-US" sz="1700"/>
              <a:t>Unsporulated (uninfective) oocysts take 1-5 days to become sporulated (infective)</a:t>
            </a:r>
          </a:p>
          <a:p>
            <a:r>
              <a:rPr lang="en-US" sz="1700" b="1"/>
              <a:t>Cats shed oocsyts </a:t>
            </a:r>
            <a:r>
              <a:rPr lang="en-US" sz="1700"/>
              <a:t>for 1-2 weeks but in large numbers</a:t>
            </a:r>
          </a:p>
          <a:p>
            <a:r>
              <a:rPr lang="en-US" sz="1700" b="1"/>
              <a:t>Oocysts survive </a:t>
            </a:r>
            <a:r>
              <a:rPr lang="en-US" sz="1700"/>
              <a:t>in the environment </a:t>
            </a:r>
          </a:p>
          <a:p>
            <a:pPr lvl="1"/>
            <a:r>
              <a:rPr lang="en-US" sz="1700"/>
              <a:t>&gt; 1 year</a:t>
            </a:r>
          </a:p>
          <a:p>
            <a:pPr lvl="1"/>
            <a:r>
              <a:rPr lang="en-US" sz="1700"/>
              <a:t>Resistant to disinfectants, freezing, drying</a:t>
            </a:r>
          </a:p>
          <a:p>
            <a:pPr lvl="1"/>
            <a:r>
              <a:rPr lang="en-US" sz="1700"/>
              <a:t>Killed by heat 70°C for 10 min</a:t>
            </a:r>
          </a:p>
          <a:p>
            <a:endParaRPr lang="en-US" sz="17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F6F152B-7E03-435F-B174-1BEFC726E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1" r="-3" b="-3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15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96F66-2095-4AFC-81C4-0C4DE123C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Life cycle-Humans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8E923-8BA4-4029-A965-4BE600D06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1700"/>
              <a:t>Upon ingestion, cyst wall is disrupted, organisms are released and </a:t>
            </a:r>
            <a:r>
              <a:rPr lang="en-US" sz="1700" b="1"/>
              <a:t>invade the intestinal epithelium</a:t>
            </a:r>
            <a:r>
              <a:rPr lang="en-US" sz="1700"/>
              <a:t>, </a:t>
            </a:r>
            <a:r>
              <a:rPr lang="en-US" sz="1700" b="1"/>
              <a:t>disseminate</a:t>
            </a:r>
            <a:r>
              <a:rPr lang="en-US" sz="1700"/>
              <a:t> and multiply intracellularly</a:t>
            </a:r>
          </a:p>
          <a:p>
            <a:r>
              <a:rPr lang="en-US" sz="1700"/>
              <a:t>Host cell dies when </a:t>
            </a:r>
            <a:r>
              <a:rPr lang="en-US" sz="1700" b="1"/>
              <a:t>tachyzoites</a:t>
            </a:r>
            <a:r>
              <a:rPr lang="en-US" sz="1700"/>
              <a:t> are released; invade adjacent cells</a:t>
            </a:r>
          </a:p>
          <a:p>
            <a:r>
              <a:rPr lang="en-US" sz="1700"/>
              <a:t>Tachyzoites are pressured by immune response to </a:t>
            </a:r>
            <a:r>
              <a:rPr lang="en-US" sz="1700" b="1"/>
              <a:t>transform in bradyzoites </a:t>
            </a:r>
            <a:r>
              <a:rPr lang="en-US" sz="1700"/>
              <a:t>and form tissue cysts (skeletal muscle, myocardium, and </a:t>
            </a:r>
            <a:r>
              <a:rPr lang="en-US" sz="1700" b="1"/>
              <a:t>brain</a:t>
            </a:r>
            <a:r>
              <a:rPr lang="en-US" sz="1700"/>
              <a:t>)</a:t>
            </a:r>
          </a:p>
          <a:p>
            <a:r>
              <a:rPr lang="en-US" sz="1700"/>
              <a:t>Cysts remain for life</a:t>
            </a:r>
          </a:p>
          <a:p>
            <a:r>
              <a:rPr lang="en-US" sz="1700"/>
              <a:t>Relapse occurs when host is </a:t>
            </a:r>
            <a:r>
              <a:rPr lang="en-US" sz="1700" b="1"/>
              <a:t>immunosuppressed</a:t>
            </a:r>
            <a:r>
              <a:rPr lang="en-US" sz="1700"/>
              <a:t> and cysts rupture</a:t>
            </a:r>
          </a:p>
          <a:p>
            <a:endParaRPr lang="en-US" sz="17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74B0C5D-C74E-4254-97EA-08194D9E3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1" r="-3" b="-3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54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BE18A-3450-4C7C-801B-1FBD40EE9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5706E-8328-4439-BC11-7A6DB2ACC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09134" cy="4351338"/>
          </a:xfrm>
        </p:spPr>
        <p:txBody>
          <a:bodyPr>
            <a:normAutofit/>
          </a:bodyPr>
          <a:lstStyle/>
          <a:p>
            <a:r>
              <a:rPr lang="en-US" dirty="0"/>
              <a:t>Consumption of </a:t>
            </a:r>
            <a:r>
              <a:rPr lang="en-US" b="1" dirty="0">
                <a:solidFill>
                  <a:schemeClr val="accent1"/>
                </a:solidFill>
              </a:rPr>
              <a:t>raw</a:t>
            </a:r>
            <a:r>
              <a:rPr lang="en-US" dirty="0"/>
              <a:t> or </a:t>
            </a:r>
            <a:r>
              <a:rPr lang="en-US" b="1" dirty="0">
                <a:solidFill>
                  <a:schemeClr val="accent1"/>
                </a:solidFill>
              </a:rPr>
              <a:t>undercooked</a:t>
            </a:r>
            <a:r>
              <a:rPr lang="en-US" dirty="0"/>
              <a:t> mutton, lamb, beef, minced meat, pork, wild game</a:t>
            </a:r>
          </a:p>
          <a:p>
            <a:r>
              <a:rPr lang="en-US" dirty="0"/>
              <a:t>Oocyst contact through soil (raw or unwashed vegetables or </a:t>
            </a:r>
            <a:r>
              <a:rPr lang="en-US" b="1" dirty="0">
                <a:solidFill>
                  <a:schemeClr val="accent1"/>
                </a:solidFill>
              </a:rPr>
              <a:t>cat litter</a:t>
            </a:r>
            <a:r>
              <a:rPr lang="en-US" dirty="0"/>
              <a:t>)</a:t>
            </a:r>
          </a:p>
          <a:p>
            <a:r>
              <a:rPr lang="en-US" dirty="0"/>
              <a:t>Solid organ transplantation of tissue cysts (typically heart) or blood transfusion</a:t>
            </a:r>
          </a:p>
          <a:p>
            <a:r>
              <a:rPr lang="en-US" b="1" dirty="0" err="1">
                <a:solidFill>
                  <a:schemeClr val="accent1"/>
                </a:solidFill>
              </a:rPr>
              <a:t>Transplacentally</a:t>
            </a:r>
            <a:r>
              <a:rPr lang="en-US" dirty="0"/>
              <a:t>, from mother to fetus (</a:t>
            </a:r>
            <a:r>
              <a:rPr lang="en-US" u="sng" dirty="0"/>
              <a:t>T</a:t>
            </a:r>
            <a:r>
              <a:rPr lang="en-US" dirty="0"/>
              <a:t>ORCH)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6E09AB1-A26D-4AC9-95EA-405414AF8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58"/>
          <a:stretch/>
        </p:blipFill>
        <p:spPr bwMode="auto">
          <a:xfrm>
            <a:off x="6840411" y="0"/>
            <a:ext cx="5351589" cy="67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79AC04-543B-4B38-9FAA-548DC35D7713}"/>
              </a:ext>
            </a:extLst>
          </p:cNvPr>
          <p:cNvSpPr/>
          <p:nvPr/>
        </p:nvSpPr>
        <p:spPr>
          <a:xfrm>
            <a:off x="10339754" y="1441938"/>
            <a:ext cx="1746738" cy="3423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37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5A8408-D6A7-456D-B946-2C4093CB5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Clinical manifestations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D854A17-A6CD-4B68-B18D-E9E5ED976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862024"/>
              </p:ext>
            </p:extLst>
          </p:nvPr>
        </p:nvGraphicFramePr>
        <p:xfrm>
          <a:off x="432225" y="2288937"/>
          <a:ext cx="11327549" cy="3806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611">
                  <a:extLst>
                    <a:ext uri="{9D8B030D-6E8A-4147-A177-3AD203B41FA5}">
                      <a16:colId xmlns:a16="http://schemas.microsoft.com/office/drawing/2014/main" val="4180475885"/>
                    </a:ext>
                  </a:extLst>
                </a:gridCol>
                <a:gridCol w="7516938">
                  <a:extLst>
                    <a:ext uri="{9D8B030D-6E8A-4147-A177-3AD203B41FA5}">
                      <a16:colId xmlns:a16="http://schemas.microsoft.com/office/drawing/2014/main" val="775558265"/>
                    </a:ext>
                  </a:extLst>
                </a:gridCol>
              </a:tblGrid>
              <a:tr h="351896">
                <a:tc>
                  <a:txBody>
                    <a:bodyPr/>
                    <a:lstStyle/>
                    <a:p>
                      <a:r>
                        <a:rPr lang="en-US" sz="1600"/>
                        <a:t>Patient demographic</a:t>
                      </a:r>
                    </a:p>
                  </a:txBody>
                  <a:tcPr marL="79976" marR="79976" marT="39988" marB="39988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Clinical manifestations</a:t>
                      </a:r>
                    </a:p>
                  </a:txBody>
                  <a:tcPr marL="79976" marR="79976" marT="39988" marB="39988" anchor="ctr"/>
                </a:tc>
                <a:extLst>
                  <a:ext uri="{0D108BD9-81ED-4DB2-BD59-A6C34878D82A}">
                    <a16:rowId xmlns:a16="http://schemas.microsoft.com/office/drawing/2014/main" val="3515971701"/>
                  </a:ext>
                </a:extLst>
              </a:tr>
              <a:tr h="831754">
                <a:tc>
                  <a:txBody>
                    <a:bodyPr/>
                    <a:lstStyle/>
                    <a:p>
                      <a:r>
                        <a:rPr lang="en-US" sz="1600"/>
                        <a:t>Immunocompetent</a:t>
                      </a:r>
                    </a:p>
                  </a:txBody>
                  <a:tcPr marL="79976" marR="79976" marT="39988" marB="39988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80% asymptomatic</a:t>
                      </a:r>
                    </a:p>
                    <a:p>
                      <a:r>
                        <a:rPr lang="en-US" sz="1600"/>
                        <a:t>10-20% flu-like, fever, lymphadenopathy</a:t>
                      </a:r>
                    </a:p>
                    <a:p>
                      <a:r>
                        <a:rPr lang="en-US" sz="1600"/>
                        <a:t>15% of child-bearing age women are seropositive</a:t>
                      </a:r>
                    </a:p>
                  </a:txBody>
                  <a:tcPr marL="79976" marR="79976" marT="39988" marB="39988"/>
                </a:tc>
                <a:extLst>
                  <a:ext uri="{0D108BD9-81ED-4DB2-BD59-A6C34878D82A}">
                    <a16:rowId xmlns:a16="http://schemas.microsoft.com/office/drawing/2014/main" val="124122744"/>
                  </a:ext>
                </a:extLst>
              </a:tr>
              <a:tr h="591825">
                <a:tc>
                  <a:txBody>
                    <a:bodyPr/>
                    <a:lstStyle/>
                    <a:p>
                      <a:r>
                        <a:rPr lang="en-US" sz="1600"/>
                        <a:t>Immunocompromised patient</a:t>
                      </a:r>
                    </a:p>
                    <a:p>
                      <a:r>
                        <a:rPr lang="en-US" sz="1600"/>
                        <a:t>(reactivation or primary infection)</a:t>
                      </a:r>
                    </a:p>
                  </a:txBody>
                  <a:tcPr marL="79976" marR="79976" marT="39988" marB="39988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CNS, myocarditis, pneumonitis</a:t>
                      </a:r>
                    </a:p>
                    <a:p>
                      <a:r>
                        <a:rPr lang="en-US" sz="1600"/>
                        <a:t>AIDS = encephalitis (intracerebral mass)</a:t>
                      </a:r>
                    </a:p>
                  </a:txBody>
                  <a:tcPr marL="79976" marR="79976" marT="39988" marB="39988"/>
                </a:tc>
                <a:extLst>
                  <a:ext uri="{0D108BD9-81ED-4DB2-BD59-A6C34878D82A}">
                    <a16:rowId xmlns:a16="http://schemas.microsoft.com/office/drawing/2014/main" val="3209762079"/>
                  </a:ext>
                </a:extLst>
              </a:tr>
              <a:tr h="2031399">
                <a:tc>
                  <a:txBody>
                    <a:bodyPr/>
                    <a:lstStyle/>
                    <a:p>
                      <a:r>
                        <a:rPr lang="en-US" sz="1600"/>
                        <a:t>Congenital</a:t>
                      </a:r>
                    </a:p>
                    <a:p>
                      <a:r>
                        <a:rPr lang="en-US" sz="1600"/>
                        <a:t>Depends on stage of pregnancy</a:t>
                      </a:r>
                    </a:p>
                  </a:txBody>
                  <a:tcPr marL="79976" marR="79976" marT="39988" marB="39988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Severity of symptoms inversely correlates with infection timing (most severe in first trimester, asymptomatic in 80% of third trimester infections)</a:t>
                      </a:r>
                    </a:p>
                    <a:p>
                      <a:r>
                        <a:rPr lang="en-US" sz="1600"/>
                        <a:t>First trimester-severe abnormalities, abortion, major brain and eye abnormalities, mental retardation, seizure, microcephalus, hydrocephalus</a:t>
                      </a:r>
                    </a:p>
                    <a:p>
                      <a:r>
                        <a:rPr lang="en-US" sz="1600"/>
                        <a:t>Second trimester-epilepsy, anemia, retinochoroiditis</a:t>
                      </a:r>
                    </a:p>
                    <a:p>
                      <a:r>
                        <a:rPr lang="en-US" sz="1600"/>
                        <a:t>Third trimester-delayed </a:t>
                      </a:r>
                      <a:r>
                        <a:rPr lang="en-US" sz="1600" b="1">
                          <a:solidFill>
                            <a:schemeClr val="accent1"/>
                          </a:solidFill>
                        </a:rPr>
                        <a:t>clinical retinochoroiditis</a:t>
                      </a:r>
                    </a:p>
                    <a:p>
                      <a:r>
                        <a:rPr lang="en-US" sz="1600"/>
                        <a:t>Ocular-asymptomatic until 20-30 years of age</a:t>
                      </a:r>
                    </a:p>
                    <a:p>
                      <a:r>
                        <a:rPr lang="en-US" sz="1600"/>
                        <a:t>Mental retardation, epilepsy</a:t>
                      </a:r>
                    </a:p>
                  </a:txBody>
                  <a:tcPr marL="79976" marR="79976" marT="39988" marB="39988"/>
                </a:tc>
                <a:extLst>
                  <a:ext uri="{0D108BD9-81ED-4DB2-BD59-A6C34878D82A}">
                    <a16:rowId xmlns:a16="http://schemas.microsoft.com/office/drawing/2014/main" val="4175442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258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9E42C-7AE4-4882-861C-1AFC87B1A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Diagnosis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F58802-0CBD-400C-8B1B-A3BF5FB4D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23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Challenge: determining acute vs. chronic infection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93916C0-1B89-47EB-9B17-100CA24A6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545109"/>
              </p:ext>
            </p:extLst>
          </p:nvPr>
        </p:nvGraphicFramePr>
        <p:xfrm>
          <a:off x="838202" y="1905399"/>
          <a:ext cx="10515598" cy="4447776"/>
        </p:xfrm>
        <a:graphic>
          <a:graphicData uri="http://schemas.openxmlformats.org/drawingml/2006/table">
            <a:tbl>
              <a:tblPr/>
              <a:tblGrid>
                <a:gridCol w="2279606">
                  <a:extLst>
                    <a:ext uri="{9D8B030D-6E8A-4147-A177-3AD203B41FA5}">
                      <a16:colId xmlns:a16="http://schemas.microsoft.com/office/drawing/2014/main" val="912587382"/>
                    </a:ext>
                  </a:extLst>
                </a:gridCol>
                <a:gridCol w="2058998">
                  <a:extLst>
                    <a:ext uri="{9D8B030D-6E8A-4147-A177-3AD203B41FA5}">
                      <a16:colId xmlns:a16="http://schemas.microsoft.com/office/drawing/2014/main" val="1744166948"/>
                    </a:ext>
                  </a:extLst>
                </a:gridCol>
                <a:gridCol w="2058998">
                  <a:extLst>
                    <a:ext uri="{9D8B030D-6E8A-4147-A177-3AD203B41FA5}">
                      <a16:colId xmlns:a16="http://schemas.microsoft.com/office/drawing/2014/main" val="511466775"/>
                    </a:ext>
                  </a:extLst>
                </a:gridCol>
                <a:gridCol w="2058998">
                  <a:extLst>
                    <a:ext uri="{9D8B030D-6E8A-4147-A177-3AD203B41FA5}">
                      <a16:colId xmlns:a16="http://schemas.microsoft.com/office/drawing/2014/main" val="3724543880"/>
                    </a:ext>
                  </a:extLst>
                </a:gridCol>
                <a:gridCol w="2058998">
                  <a:extLst>
                    <a:ext uri="{9D8B030D-6E8A-4147-A177-3AD203B41FA5}">
                      <a16:colId xmlns:a16="http://schemas.microsoft.com/office/drawing/2014/main" val="341292078"/>
                    </a:ext>
                  </a:extLst>
                </a:gridCol>
              </a:tblGrid>
              <a:tr h="299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Patient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Disease setting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Diagnostic approach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Technique(s)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Sample(s)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396184"/>
                  </a:ext>
                </a:extLst>
              </a:tr>
              <a:tr h="1348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Immunocompetent patient, transplant recipient, or pregnant woman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Primary infection or determination of immune status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Serology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Routine, IgG/IgM detection; IgG avidity, dye test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Serum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982787"/>
                  </a:ext>
                </a:extLst>
              </a:tr>
              <a:tr h="5994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Fetus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Maternal primary infection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Prenatal diagnosis based on parasite detection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PCR, mouse assay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Amniotic fluid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421429"/>
                  </a:ext>
                </a:extLst>
              </a:tr>
              <a:tr h="27800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Newborn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indent="0"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Maternal primary infection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Parasite detection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PCR, mouse assay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Placenta, cord blood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356274"/>
                  </a:ext>
                </a:extLst>
              </a:tr>
              <a:tr h="5500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Serology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IgG/IgM/IgA detection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Cord blood serum and/or newborn serum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29305"/>
                  </a:ext>
                </a:extLst>
              </a:tr>
              <a:tr h="5500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5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Neonate and mother sera in parallel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975447"/>
                  </a:ext>
                </a:extLst>
              </a:tr>
              <a:tr h="8220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Immunocompromised patient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Cerebral or disseminated toxoplasmosis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Parasite detection</a:t>
                      </a:r>
                    </a:p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PCR, cell culture, mouse assay, and histology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Blood, CSF, BAL, tissue specimens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68949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F7F8BC8-BE87-4858-9167-FBC5A1DDA39C}"/>
              </a:ext>
            </a:extLst>
          </p:cNvPr>
          <p:cNvSpPr/>
          <p:nvPr/>
        </p:nvSpPr>
        <p:spPr>
          <a:xfrm>
            <a:off x="166951" y="6492875"/>
            <a:ext cx="30263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https://cmr.asm.org/content/25/2/264</a:t>
            </a:r>
          </a:p>
        </p:txBody>
      </p:sp>
    </p:spTree>
    <p:extLst>
      <p:ext uri="{BB962C8B-B14F-4D97-AF65-F5344CB8AC3E}">
        <p14:creationId xmlns:p14="http://schemas.microsoft.com/office/powerpoint/2010/main" val="608457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A2FA7D-B151-40C5-B40F-D9E74CB5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Laboratory ID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40CC27-12F0-F942-494F-229FEC9538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3667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2201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7597248-ea38-451b-8abe-a638eddbac81}" enabled="0" method="" siteId="{07597248-ea38-451b-8abe-a638eddbac8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1387</Words>
  <Application>Microsoft Office PowerPoint</Application>
  <PresentationFormat>Widescreen</PresentationFormat>
  <Paragraphs>182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Diagnostic Parasitology Toxoplasma gondii</vt:lpstr>
      <vt:lpstr>Toxoplasma</vt:lpstr>
      <vt:lpstr>Life cycle-background</vt:lpstr>
      <vt:lpstr>Life cycle-Cats</vt:lpstr>
      <vt:lpstr>Life cycle-Humans</vt:lpstr>
      <vt:lpstr>Transmission</vt:lpstr>
      <vt:lpstr>Clinical manifestations</vt:lpstr>
      <vt:lpstr>Laboratory Diagnosis</vt:lpstr>
      <vt:lpstr>Laboratory ID</vt:lpstr>
      <vt:lpstr>Lab ID</vt:lpstr>
      <vt:lpstr>Serology-Antibody kinetics</vt:lpstr>
      <vt:lpstr>Serology</vt:lpstr>
      <vt:lpstr>Serology-test types</vt:lpstr>
      <vt:lpstr>Serology, test types, continued</vt:lpstr>
      <vt:lpstr>Serology-specimen collection and transport</vt:lpstr>
      <vt:lpstr>Serology Interpretation</vt:lpstr>
      <vt:lpstr>PCR</vt:lpstr>
      <vt:lpstr>Other Tests</vt:lpstr>
      <vt:lpstr>Treatment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Toxoplasma</dc:title>
  <dc:creator>Holly Huse</dc:creator>
  <cp:lastModifiedBy>Qichao Ji</cp:lastModifiedBy>
  <cp:revision>27</cp:revision>
  <dcterms:created xsi:type="dcterms:W3CDTF">2021-01-05T02:01:06Z</dcterms:created>
  <dcterms:modified xsi:type="dcterms:W3CDTF">2024-10-01T20:28:37Z</dcterms:modified>
</cp:coreProperties>
</file>