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366" r:id="rId3"/>
    <p:sldId id="367" r:id="rId4"/>
    <p:sldId id="368" r:id="rId5"/>
    <p:sldId id="369" r:id="rId6"/>
    <p:sldId id="370" r:id="rId7"/>
    <p:sldId id="371" r:id="rId8"/>
    <p:sldId id="372" r:id="rId9"/>
    <p:sldId id="373" r:id="rId10"/>
    <p:sldId id="374" r:id="rId11"/>
    <p:sldId id="268" r:id="rId12"/>
    <p:sldId id="375" r:id="rId13"/>
    <p:sldId id="376" r:id="rId14"/>
    <p:sldId id="377" r:id="rId15"/>
    <p:sldId id="378" r:id="rId16"/>
    <p:sldId id="380" r:id="rId17"/>
    <p:sldId id="381" r:id="rId18"/>
    <p:sldId id="382" r:id="rId19"/>
    <p:sldId id="265" r:id="rId20"/>
    <p:sldId id="383" r:id="rId21"/>
    <p:sldId id="384" r:id="rId22"/>
    <p:sldId id="385" r:id="rId23"/>
    <p:sldId id="259" r:id="rId24"/>
    <p:sldId id="260" r:id="rId25"/>
    <p:sldId id="261" r:id="rId26"/>
    <p:sldId id="262" r:id="rId27"/>
    <p:sldId id="379" r:id="rId28"/>
    <p:sldId id="263" r:id="rId29"/>
    <p:sldId id="264" r:id="rId30"/>
    <p:sldId id="266" r:id="rId31"/>
    <p:sldId id="387" r:id="rId32"/>
    <p:sldId id="270" r:id="rId33"/>
    <p:sldId id="271" r:id="rId34"/>
    <p:sldId id="272" r:id="rId35"/>
    <p:sldId id="273" r:id="rId36"/>
    <p:sldId id="274" r:id="rId37"/>
    <p:sldId id="275" r:id="rId38"/>
    <p:sldId id="386" r:id="rId39"/>
    <p:sldId id="276" r:id="rId40"/>
    <p:sldId id="364" r:id="rId41"/>
    <p:sldId id="390" r:id="rId42"/>
    <p:sldId id="391" r:id="rId43"/>
    <p:sldId id="388" r:id="rId44"/>
    <p:sldId id="361" r:id="rId45"/>
    <p:sldId id="257" r:id="rId46"/>
    <p:sldId id="258" r:id="rId47"/>
    <p:sldId id="267" r:id="rId48"/>
    <p:sldId id="269" r:id="rId49"/>
    <p:sldId id="389" r:id="rId50"/>
    <p:sldId id="362" r:id="rId51"/>
    <p:sldId id="363" r:id="rId52"/>
    <p:sldId id="365" r:id="rId53"/>
    <p:sldId id="393" r:id="rId54"/>
    <p:sldId id="392" r:id="rId55"/>
    <p:sldId id="394" r:id="rId56"/>
    <p:sldId id="396" r:id="rId57"/>
    <p:sldId id="395" r:id="rId58"/>
    <p:sldId id="397"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F94BC-B6D7-4312-8089-30AE91A8D7D6}">
          <p14:sldIdLst>
            <p14:sldId id="256"/>
          </p14:sldIdLst>
        </p14:section>
        <p14:section name="Rickettsial Disease" id="{93ECDB09-FB61-4009-AF2C-3D84AE4BE36F}">
          <p14:sldIdLst>
            <p14:sldId id="366"/>
            <p14:sldId id="367"/>
            <p14:sldId id="368"/>
            <p14:sldId id="369"/>
            <p14:sldId id="370"/>
            <p14:sldId id="371"/>
            <p14:sldId id="372"/>
            <p14:sldId id="373"/>
          </p14:sldIdLst>
        </p14:section>
        <p14:section name="Ehrlichia and Anaplasma" id="{F1AEC675-2275-4056-B41D-AF835984FBE0}">
          <p14:sldIdLst>
            <p14:sldId id="374"/>
            <p14:sldId id="268"/>
            <p14:sldId id="375"/>
            <p14:sldId id="376"/>
            <p14:sldId id="377"/>
            <p14:sldId id="378"/>
            <p14:sldId id="380"/>
          </p14:sldIdLst>
        </p14:section>
        <p14:section name="Relapse Fever- Borrelia" id="{812B575D-80D2-45A5-A2F2-E90879FFADB7}">
          <p14:sldIdLst>
            <p14:sldId id="381"/>
            <p14:sldId id="382"/>
            <p14:sldId id="265"/>
            <p14:sldId id="383"/>
            <p14:sldId id="384"/>
          </p14:sldIdLst>
        </p14:section>
        <p14:section name="Ectoparasite- Ticks" id="{62DEEC47-7B95-4AB1-9DA2-C516CA49D9A4}">
          <p14:sldIdLst>
            <p14:sldId id="385"/>
            <p14:sldId id="259"/>
            <p14:sldId id="260"/>
            <p14:sldId id="261"/>
            <p14:sldId id="262"/>
            <p14:sldId id="379"/>
            <p14:sldId id="263"/>
            <p14:sldId id="264"/>
            <p14:sldId id="266"/>
          </p14:sldIdLst>
        </p14:section>
        <p14:section name="Insect Vectors" id="{17BFCEC3-C225-483D-A18E-6CCA5D0BC078}">
          <p14:sldIdLst>
            <p14:sldId id="387"/>
          </p14:sldIdLst>
        </p14:section>
        <p14:section name="Flies" id="{E28EEFC5-0CB6-4DC2-8412-80BAFBDDD420}">
          <p14:sldIdLst>
            <p14:sldId id="270"/>
            <p14:sldId id="271"/>
            <p14:sldId id="272"/>
            <p14:sldId id="273"/>
            <p14:sldId id="274"/>
            <p14:sldId id="275"/>
          </p14:sldIdLst>
        </p14:section>
        <p14:section name="Mosquitoes" id="{5CFCF81B-4728-49A5-AFA1-1D54A793E5D4}">
          <p14:sldIdLst>
            <p14:sldId id="386"/>
            <p14:sldId id="276"/>
            <p14:sldId id="364"/>
            <p14:sldId id="390"/>
            <p14:sldId id="391"/>
            <p14:sldId id="388"/>
            <p14:sldId id="361"/>
            <p14:sldId id="257"/>
            <p14:sldId id="258"/>
            <p14:sldId id="267"/>
            <p14:sldId id="269"/>
            <p14:sldId id="389"/>
            <p14:sldId id="362"/>
            <p14:sldId id="363"/>
            <p14:sldId id="365"/>
            <p14:sldId id="393"/>
            <p14:sldId id="392"/>
            <p14:sldId id="394"/>
            <p14:sldId id="396"/>
            <p14:sldId id="395"/>
            <p14:sldId id="3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1E13BC-65E1-4B19-81A7-256C85EDDA04}" v="24" dt="2024-10-01T20:58:56.822"/>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0" autoAdjust="0"/>
    <p:restoredTop sz="87679" autoAdjust="0"/>
  </p:normalViewPr>
  <p:slideViewPr>
    <p:cSldViewPr snapToGrid="0">
      <p:cViewPr varScale="1">
        <p:scale>
          <a:sx n="89" d="100"/>
          <a:sy n="89" d="100"/>
        </p:scale>
        <p:origin x="10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ichao Ji" userId="9d69ae0b-2227-420b-a205-4847c3178ffc" providerId="ADAL" clId="{381E13BC-65E1-4B19-81A7-256C85EDDA04}"/>
    <pc:docChg chg="undo custSel addSld delSld modSld addSection modSection">
      <pc:chgData name="Qichao Ji" userId="9d69ae0b-2227-420b-a205-4847c3178ffc" providerId="ADAL" clId="{381E13BC-65E1-4B19-81A7-256C85EDDA04}" dt="2024-10-01T21:11:52.523" v="233" actId="26606"/>
      <pc:docMkLst>
        <pc:docMk/>
      </pc:docMkLst>
      <pc:sldChg chg="addSp delSp modSp mod setBg">
        <pc:chgData name="Qichao Ji" userId="9d69ae0b-2227-420b-a205-4847c3178ffc" providerId="ADAL" clId="{381E13BC-65E1-4B19-81A7-256C85EDDA04}" dt="2024-10-01T20:33:24.075" v="33" actId="26606"/>
        <pc:sldMkLst>
          <pc:docMk/>
          <pc:sldMk cId="4059068405" sldId="256"/>
        </pc:sldMkLst>
        <pc:spChg chg="mod">
          <ac:chgData name="Qichao Ji" userId="9d69ae0b-2227-420b-a205-4847c3178ffc" providerId="ADAL" clId="{381E13BC-65E1-4B19-81A7-256C85EDDA04}" dt="2024-10-01T20:33:24.075" v="33" actId="26606"/>
          <ac:spMkLst>
            <pc:docMk/>
            <pc:sldMk cId="4059068405" sldId="256"/>
            <ac:spMk id="2" creationId="{3472C6EB-E3E7-415A-8F93-5C92C2C73B95}"/>
          </ac:spMkLst>
        </pc:spChg>
        <pc:spChg chg="mod">
          <ac:chgData name="Qichao Ji" userId="9d69ae0b-2227-420b-a205-4847c3178ffc" providerId="ADAL" clId="{381E13BC-65E1-4B19-81A7-256C85EDDA04}" dt="2024-10-01T20:33:24.075" v="33" actId="26606"/>
          <ac:spMkLst>
            <pc:docMk/>
            <pc:sldMk cId="4059068405" sldId="256"/>
            <ac:spMk id="3" creationId="{AF9DA117-568A-49E5-BDBE-F3AB13B99075}"/>
          </ac:spMkLst>
        </pc:spChg>
        <pc:spChg chg="add del">
          <ac:chgData name="Qichao Ji" userId="9d69ae0b-2227-420b-a205-4847c3178ffc" providerId="ADAL" clId="{381E13BC-65E1-4B19-81A7-256C85EDDA04}" dt="2024-10-01T20:32:04.880" v="29" actId="26606"/>
          <ac:spMkLst>
            <pc:docMk/>
            <pc:sldMk cId="4059068405" sldId="256"/>
            <ac:spMk id="8" creationId="{8B9AA7C6-5E5A-498E-A6DF-A943376E09BC}"/>
          </ac:spMkLst>
        </pc:spChg>
        <pc:spChg chg="add del">
          <ac:chgData name="Qichao Ji" userId="9d69ae0b-2227-420b-a205-4847c3178ffc" providerId="ADAL" clId="{381E13BC-65E1-4B19-81A7-256C85EDDA04}" dt="2024-10-01T20:33:24.075" v="33" actId="26606"/>
          <ac:spMkLst>
            <pc:docMk/>
            <pc:sldMk cId="4059068405" sldId="256"/>
            <ac:spMk id="12" creationId="{B36D2DE0-0628-4A9A-A59D-7BA8B5EB3022}"/>
          </ac:spMkLst>
        </pc:spChg>
        <pc:spChg chg="add del">
          <ac:chgData name="Qichao Ji" userId="9d69ae0b-2227-420b-a205-4847c3178ffc" providerId="ADAL" clId="{381E13BC-65E1-4B19-81A7-256C85EDDA04}" dt="2024-10-01T20:32:04.880" v="29" actId="26606"/>
          <ac:spMkLst>
            <pc:docMk/>
            <pc:sldMk cId="4059068405" sldId="256"/>
            <ac:spMk id="14" creationId="{81E140AE-0ABF-47C8-BF32-7D2F0CF2BA44}"/>
          </ac:spMkLst>
        </pc:spChg>
        <pc:spChg chg="add del">
          <ac:chgData name="Qichao Ji" userId="9d69ae0b-2227-420b-a205-4847c3178ffc" providerId="ADAL" clId="{381E13BC-65E1-4B19-81A7-256C85EDDA04}" dt="2024-10-01T20:32:04.880" v="29" actId="26606"/>
          <ac:spMkLst>
            <pc:docMk/>
            <pc:sldMk cId="4059068405" sldId="256"/>
            <ac:spMk id="16" creationId="{CBC4F608-B4B8-48C3-9572-C0F061B1CD99}"/>
          </ac:spMkLst>
        </pc:spChg>
        <pc:spChg chg="add del">
          <ac:chgData name="Qichao Ji" userId="9d69ae0b-2227-420b-a205-4847c3178ffc" providerId="ADAL" clId="{381E13BC-65E1-4B19-81A7-256C85EDDA04}" dt="2024-10-01T20:33:24.075" v="33" actId="26606"/>
          <ac:spMkLst>
            <pc:docMk/>
            <pc:sldMk cId="4059068405" sldId="256"/>
            <ac:spMk id="18" creationId="{6ED12BFC-A737-46AF-8411-481112D54B0C}"/>
          </ac:spMkLst>
        </pc:spChg>
        <pc:spChg chg="add del">
          <ac:chgData name="Qichao Ji" userId="9d69ae0b-2227-420b-a205-4847c3178ffc" providerId="ADAL" clId="{381E13BC-65E1-4B19-81A7-256C85EDDA04}" dt="2024-10-01T20:33:24.075" v="33" actId="26606"/>
          <ac:spMkLst>
            <pc:docMk/>
            <pc:sldMk cId="4059068405" sldId="256"/>
            <ac:spMk id="19" creationId="{D278ADA9-6383-4BDD-80D2-8899A402687B}"/>
          </ac:spMkLst>
        </pc:spChg>
        <pc:spChg chg="add del">
          <ac:chgData name="Qichao Ji" userId="9d69ae0b-2227-420b-a205-4847c3178ffc" providerId="ADAL" clId="{381E13BC-65E1-4B19-81A7-256C85EDDA04}" dt="2024-10-01T20:33:24.075" v="33" actId="26606"/>
          <ac:spMkLst>
            <pc:docMk/>
            <pc:sldMk cId="4059068405" sldId="256"/>
            <ac:spMk id="20" creationId="{484B7147-B0F6-40ED-B5A2-FF72BC8198B6}"/>
          </ac:spMkLst>
        </pc:spChg>
        <pc:spChg chg="add del">
          <ac:chgData name="Qichao Ji" userId="9d69ae0b-2227-420b-a205-4847c3178ffc" providerId="ADAL" clId="{381E13BC-65E1-4B19-81A7-256C85EDDA04}" dt="2024-10-01T20:33:24.075" v="33" actId="26606"/>
          <ac:spMkLst>
            <pc:docMk/>
            <pc:sldMk cId="4059068405" sldId="256"/>
            <ac:spMk id="21" creationId="{48E405C9-94BE-41DA-928C-DEC9A8550E9F}"/>
          </ac:spMkLst>
        </pc:spChg>
        <pc:spChg chg="add del">
          <ac:chgData name="Qichao Ji" userId="9d69ae0b-2227-420b-a205-4847c3178ffc" providerId="ADAL" clId="{381E13BC-65E1-4B19-81A7-256C85EDDA04}" dt="2024-10-01T20:33:24.075" v="33" actId="26606"/>
          <ac:spMkLst>
            <pc:docMk/>
            <pc:sldMk cId="4059068405" sldId="256"/>
            <ac:spMk id="22" creationId="{D2091A72-D5BB-42AC-8FD3-F7747D90861E}"/>
          </ac:spMkLst>
        </pc:spChg>
        <pc:spChg chg="add">
          <ac:chgData name="Qichao Ji" userId="9d69ae0b-2227-420b-a205-4847c3178ffc" providerId="ADAL" clId="{381E13BC-65E1-4B19-81A7-256C85EDDA04}" dt="2024-10-01T20:33:24.075" v="33" actId="26606"/>
          <ac:spMkLst>
            <pc:docMk/>
            <pc:sldMk cId="4059068405" sldId="256"/>
            <ac:spMk id="27" creationId="{4E1BEB12-92AF-4445-98AD-4C7756E7C93B}"/>
          </ac:spMkLst>
        </pc:spChg>
        <pc:spChg chg="add">
          <ac:chgData name="Qichao Ji" userId="9d69ae0b-2227-420b-a205-4847c3178ffc" providerId="ADAL" clId="{381E13BC-65E1-4B19-81A7-256C85EDDA04}" dt="2024-10-01T20:33:24.075" v="33" actId="26606"/>
          <ac:spMkLst>
            <pc:docMk/>
            <pc:sldMk cId="4059068405" sldId="256"/>
            <ac:spMk id="29" creationId="{D0522C2C-7B5C-48A7-A969-03941E5D2E76}"/>
          </ac:spMkLst>
        </pc:spChg>
        <pc:spChg chg="add">
          <ac:chgData name="Qichao Ji" userId="9d69ae0b-2227-420b-a205-4847c3178ffc" providerId="ADAL" clId="{381E13BC-65E1-4B19-81A7-256C85EDDA04}" dt="2024-10-01T20:33:24.075" v="33" actId="26606"/>
          <ac:spMkLst>
            <pc:docMk/>
            <pc:sldMk cId="4059068405" sldId="256"/>
            <ac:spMk id="31" creationId="{9C682A1A-5B2D-4111-BBD6-620165633E5B}"/>
          </ac:spMkLst>
        </pc:spChg>
        <pc:spChg chg="add">
          <ac:chgData name="Qichao Ji" userId="9d69ae0b-2227-420b-a205-4847c3178ffc" providerId="ADAL" clId="{381E13BC-65E1-4B19-81A7-256C85EDDA04}" dt="2024-10-01T20:33:24.075" v="33" actId="26606"/>
          <ac:spMkLst>
            <pc:docMk/>
            <pc:sldMk cId="4059068405" sldId="256"/>
            <ac:spMk id="33" creationId="{D6EE29F2-D77F-4BD0-A20B-334D316A1C9D}"/>
          </ac:spMkLst>
        </pc:spChg>
        <pc:spChg chg="add">
          <ac:chgData name="Qichao Ji" userId="9d69ae0b-2227-420b-a205-4847c3178ffc" providerId="ADAL" clId="{381E13BC-65E1-4B19-81A7-256C85EDDA04}" dt="2024-10-01T20:33:24.075" v="33" actId="26606"/>
          <ac:spMkLst>
            <pc:docMk/>
            <pc:sldMk cId="4059068405" sldId="256"/>
            <ac:spMk id="35" creationId="{22D09ED2-868F-42C6-866E-F92E0CEF314F}"/>
          </ac:spMkLst>
        </pc:spChg>
        <pc:grpChg chg="add del">
          <ac:chgData name="Qichao Ji" userId="9d69ae0b-2227-420b-a205-4847c3178ffc" providerId="ADAL" clId="{381E13BC-65E1-4B19-81A7-256C85EDDA04}" dt="2024-10-01T20:32:04.880" v="29" actId="26606"/>
          <ac:grpSpMkLst>
            <pc:docMk/>
            <pc:sldMk cId="4059068405" sldId="256"/>
            <ac:grpSpMk id="10" creationId="{83EAB11A-76F7-48F4-9B4F-5BFDF4BF9670}"/>
          </ac:grpSpMkLst>
        </pc:grpChg>
      </pc:sldChg>
      <pc:sldChg chg="addSp delSp modSp mod">
        <pc:chgData name="Qichao Ji" userId="9d69ae0b-2227-420b-a205-4847c3178ffc" providerId="ADAL" clId="{381E13BC-65E1-4B19-81A7-256C85EDDA04}" dt="2024-10-01T20:58:33.397" v="223" actId="1076"/>
        <pc:sldMkLst>
          <pc:docMk/>
          <pc:sldMk cId="4049601577" sldId="257"/>
        </pc:sldMkLst>
        <pc:spChg chg="del">
          <ac:chgData name="Qichao Ji" userId="9d69ae0b-2227-420b-a205-4847c3178ffc" providerId="ADAL" clId="{381E13BC-65E1-4B19-81A7-256C85EDDA04}" dt="2024-10-01T20:58:29.127" v="222" actId="26606"/>
          <ac:spMkLst>
            <pc:docMk/>
            <pc:sldMk cId="4049601577" sldId="257"/>
            <ac:spMk id="3" creationId="{BCD0B719-030E-41C3-B09C-2CED90D0AFC1}"/>
          </ac:spMkLst>
        </pc:spChg>
        <pc:graphicFrameChg chg="add mod">
          <ac:chgData name="Qichao Ji" userId="9d69ae0b-2227-420b-a205-4847c3178ffc" providerId="ADAL" clId="{381E13BC-65E1-4B19-81A7-256C85EDDA04}" dt="2024-10-01T20:58:33.397" v="223" actId="1076"/>
          <ac:graphicFrameMkLst>
            <pc:docMk/>
            <pc:sldMk cId="4049601577" sldId="257"/>
            <ac:graphicFrameMk id="1030" creationId="{DE59F7E9-8A61-265F-93DD-513120005DA1}"/>
          </ac:graphicFrameMkLst>
        </pc:graphicFrameChg>
      </pc:sldChg>
      <pc:sldChg chg="addSp modSp mod setBg">
        <pc:chgData name="Qichao Ji" userId="9d69ae0b-2227-420b-a205-4847c3178ffc" providerId="ADAL" clId="{381E13BC-65E1-4B19-81A7-256C85EDDA04}" dt="2024-10-01T20:58:56.821" v="227" actId="732"/>
        <pc:sldMkLst>
          <pc:docMk/>
          <pc:sldMk cId="3452498035" sldId="258"/>
        </pc:sldMkLst>
        <pc:spChg chg="mod">
          <ac:chgData name="Qichao Ji" userId="9d69ae0b-2227-420b-a205-4847c3178ffc" providerId="ADAL" clId="{381E13BC-65E1-4B19-81A7-256C85EDDA04}" dt="2024-10-01T20:58:42.882" v="224" actId="26606"/>
          <ac:spMkLst>
            <pc:docMk/>
            <pc:sldMk cId="3452498035" sldId="258"/>
            <ac:spMk id="2" creationId="{31F30869-598E-418B-BE2C-1D2140998B10}"/>
          </ac:spMkLst>
        </pc:spChg>
        <pc:spChg chg="mod">
          <ac:chgData name="Qichao Ji" userId="9d69ae0b-2227-420b-a205-4847c3178ffc" providerId="ADAL" clId="{381E13BC-65E1-4B19-81A7-256C85EDDA04}" dt="2024-10-01T20:58:42.882" v="224" actId="26606"/>
          <ac:spMkLst>
            <pc:docMk/>
            <pc:sldMk cId="3452498035" sldId="258"/>
            <ac:spMk id="3" creationId="{352DE5ED-B76A-42A9-A3CB-CED53ACB11E2}"/>
          </ac:spMkLst>
        </pc:spChg>
        <pc:spChg chg="add">
          <ac:chgData name="Qichao Ji" userId="9d69ae0b-2227-420b-a205-4847c3178ffc" providerId="ADAL" clId="{381E13BC-65E1-4B19-81A7-256C85EDDA04}" dt="2024-10-01T20:58:42.882" v="224" actId="26606"/>
          <ac:spMkLst>
            <pc:docMk/>
            <pc:sldMk cId="3452498035" sldId="258"/>
            <ac:spMk id="2057" creationId="{D2B783EE-0239-4717-BBEA-8C9EAC61C824}"/>
          </ac:spMkLst>
        </pc:spChg>
        <pc:spChg chg="add">
          <ac:chgData name="Qichao Ji" userId="9d69ae0b-2227-420b-a205-4847c3178ffc" providerId="ADAL" clId="{381E13BC-65E1-4B19-81A7-256C85EDDA04}" dt="2024-10-01T20:58:42.882" v="224" actId="26606"/>
          <ac:spMkLst>
            <pc:docMk/>
            <pc:sldMk cId="3452498035" sldId="258"/>
            <ac:spMk id="2059" creationId="{A7B99495-F43F-4D80-A44F-2CB4764EB90B}"/>
          </ac:spMkLst>
        </pc:spChg>
        <pc:spChg chg="add">
          <ac:chgData name="Qichao Ji" userId="9d69ae0b-2227-420b-a205-4847c3178ffc" providerId="ADAL" clId="{381E13BC-65E1-4B19-81A7-256C85EDDA04}" dt="2024-10-01T20:58:42.882" v="224" actId="26606"/>
          <ac:spMkLst>
            <pc:docMk/>
            <pc:sldMk cId="3452498035" sldId="258"/>
            <ac:spMk id="2061" creationId="{70BEB1E7-2F88-40BC-B73D-42E5B6F80BFC}"/>
          </ac:spMkLst>
        </pc:spChg>
        <pc:picChg chg="mod">
          <ac:chgData name="Qichao Ji" userId="9d69ae0b-2227-420b-a205-4847c3178ffc" providerId="ADAL" clId="{381E13BC-65E1-4B19-81A7-256C85EDDA04}" dt="2024-10-01T20:58:49.340" v="225" actId="18131"/>
          <ac:picMkLst>
            <pc:docMk/>
            <pc:sldMk cId="3452498035" sldId="258"/>
            <ac:picMk id="2050" creationId="{4F4574E0-E9DE-4720-B771-3739D0582C82}"/>
          </ac:picMkLst>
        </pc:picChg>
        <pc:picChg chg="mod">
          <ac:chgData name="Qichao Ji" userId="9d69ae0b-2227-420b-a205-4847c3178ffc" providerId="ADAL" clId="{381E13BC-65E1-4B19-81A7-256C85EDDA04}" dt="2024-10-01T20:58:56.821" v="227" actId="732"/>
          <ac:picMkLst>
            <pc:docMk/>
            <pc:sldMk cId="3452498035" sldId="258"/>
            <ac:picMk id="2052" creationId="{D3B327FD-DF9D-4C64-AABC-A3278D6A2222}"/>
          </ac:picMkLst>
        </pc:picChg>
      </pc:sldChg>
      <pc:sldChg chg="addSp delSp modSp mod setBg">
        <pc:chgData name="Qichao Ji" userId="9d69ae0b-2227-420b-a205-4847c3178ffc" providerId="ADAL" clId="{381E13BC-65E1-4B19-81A7-256C85EDDA04}" dt="2024-10-01T20:42:06.008" v="145" actId="1076"/>
        <pc:sldMkLst>
          <pc:docMk/>
          <pc:sldMk cId="4090938719" sldId="259"/>
        </pc:sldMkLst>
        <pc:spChg chg="mod">
          <ac:chgData name="Qichao Ji" userId="9d69ae0b-2227-420b-a205-4847c3178ffc" providerId="ADAL" clId="{381E13BC-65E1-4B19-81A7-256C85EDDA04}" dt="2024-10-01T20:41:29.003" v="136" actId="26606"/>
          <ac:spMkLst>
            <pc:docMk/>
            <pc:sldMk cId="4090938719" sldId="259"/>
            <ac:spMk id="2" creationId="{7032C72A-965C-4452-9DD3-050244BC39B7}"/>
          </ac:spMkLst>
        </pc:spChg>
        <pc:spChg chg="del">
          <ac:chgData name="Qichao Ji" userId="9d69ae0b-2227-420b-a205-4847c3178ffc" providerId="ADAL" clId="{381E13BC-65E1-4B19-81A7-256C85EDDA04}" dt="2024-10-01T20:41:15.006" v="134" actId="21"/>
          <ac:spMkLst>
            <pc:docMk/>
            <pc:sldMk cId="4090938719" sldId="259"/>
            <ac:spMk id="3" creationId="{621214F3-A57A-4B30-9034-0389A6E3ADDE}"/>
          </ac:spMkLst>
        </pc:spChg>
        <pc:spChg chg="add mod">
          <ac:chgData name="Qichao Ji" userId="9d69ae0b-2227-420b-a205-4847c3178ffc" providerId="ADAL" clId="{381E13BC-65E1-4B19-81A7-256C85EDDA04}" dt="2024-10-01T20:42:06.008" v="145" actId="1076"/>
          <ac:spMkLst>
            <pc:docMk/>
            <pc:sldMk cId="4090938719" sldId="259"/>
            <ac:spMk id="4" creationId="{621214F3-A57A-4B30-9034-0389A6E3ADDE}"/>
          </ac:spMkLst>
        </pc:spChg>
        <pc:spChg chg="del">
          <ac:chgData name="Qichao Ji" userId="9d69ae0b-2227-420b-a205-4847c3178ffc" providerId="ADAL" clId="{381E13BC-65E1-4B19-81A7-256C85EDDA04}" dt="2024-10-01T20:41:15.006" v="134" actId="21"/>
          <ac:spMkLst>
            <pc:docMk/>
            <pc:sldMk cId="4090938719" sldId="259"/>
            <ac:spMk id="5" creationId="{DB0AA0C4-2EB3-4BB6-BB0C-FFB6C3CF0FA4}"/>
          </ac:spMkLst>
        </pc:spChg>
        <pc:spChg chg="del">
          <ac:chgData name="Qichao Ji" userId="9d69ae0b-2227-420b-a205-4847c3178ffc" providerId="ADAL" clId="{381E13BC-65E1-4B19-81A7-256C85EDDA04}" dt="2024-10-01T20:41:15.006" v="134" actId="21"/>
          <ac:spMkLst>
            <pc:docMk/>
            <pc:sldMk cId="4090938719" sldId="259"/>
            <ac:spMk id="6" creationId="{47F8FA19-05F0-4D99-A208-B78FF1C9E713}"/>
          </ac:spMkLst>
        </pc:spChg>
        <pc:spChg chg="add mod">
          <ac:chgData name="Qichao Ji" userId="9d69ae0b-2227-420b-a205-4847c3178ffc" providerId="ADAL" clId="{381E13BC-65E1-4B19-81A7-256C85EDDA04}" dt="2024-10-01T20:42:01.319" v="144" actId="1076"/>
          <ac:spMkLst>
            <pc:docMk/>
            <pc:sldMk cId="4090938719" sldId="259"/>
            <ac:spMk id="7" creationId="{DB0AA0C4-2EB3-4BB6-BB0C-FFB6C3CF0FA4}"/>
          </ac:spMkLst>
        </pc:spChg>
        <pc:spChg chg="add mod">
          <ac:chgData name="Qichao Ji" userId="9d69ae0b-2227-420b-a205-4847c3178ffc" providerId="ADAL" clId="{381E13BC-65E1-4B19-81A7-256C85EDDA04}" dt="2024-10-01T20:41:56.606" v="143" actId="1076"/>
          <ac:spMkLst>
            <pc:docMk/>
            <pc:sldMk cId="4090938719" sldId="259"/>
            <ac:spMk id="8" creationId="{47F8FA19-05F0-4D99-A208-B78FF1C9E713}"/>
          </ac:spMkLst>
        </pc:spChg>
        <pc:spChg chg="add">
          <ac:chgData name="Qichao Ji" userId="9d69ae0b-2227-420b-a205-4847c3178ffc" providerId="ADAL" clId="{381E13BC-65E1-4B19-81A7-256C85EDDA04}" dt="2024-10-01T20:41:29.003" v="136" actId="26606"/>
          <ac:spMkLst>
            <pc:docMk/>
            <pc:sldMk cId="4090938719" sldId="259"/>
            <ac:spMk id="3079" creationId="{93245F62-CCC4-49E4-B95B-EA6C1E790510}"/>
          </ac:spMkLst>
        </pc:spChg>
        <pc:spChg chg="add">
          <ac:chgData name="Qichao Ji" userId="9d69ae0b-2227-420b-a205-4847c3178ffc" providerId="ADAL" clId="{381E13BC-65E1-4B19-81A7-256C85EDDA04}" dt="2024-10-01T20:41:29.003" v="136" actId="26606"/>
          <ac:spMkLst>
            <pc:docMk/>
            <pc:sldMk cId="4090938719" sldId="259"/>
            <ac:spMk id="3081" creationId="{E6C0DD6B-6AA3-448F-9B99-8386295BC1B4}"/>
          </ac:spMkLst>
        </pc:spChg>
        <pc:picChg chg="mod">
          <ac:chgData name="Qichao Ji" userId="9d69ae0b-2227-420b-a205-4847c3178ffc" providerId="ADAL" clId="{381E13BC-65E1-4B19-81A7-256C85EDDA04}" dt="2024-10-01T20:41:51.422" v="142" actId="1076"/>
          <ac:picMkLst>
            <pc:docMk/>
            <pc:sldMk cId="4090938719" sldId="259"/>
            <ac:picMk id="3074" creationId="{856C49BF-7449-4C9A-8B7C-7B6973B3806C}"/>
          </ac:picMkLst>
        </pc:picChg>
      </pc:sldChg>
      <pc:sldChg chg="addSp modSp mod setBg">
        <pc:chgData name="Qichao Ji" userId="9d69ae0b-2227-420b-a205-4847c3178ffc" providerId="ADAL" clId="{381E13BC-65E1-4B19-81A7-256C85EDDA04}" dt="2024-10-01T20:42:20.667" v="148" actId="403"/>
        <pc:sldMkLst>
          <pc:docMk/>
          <pc:sldMk cId="3242879143" sldId="260"/>
        </pc:sldMkLst>
        <pc:spChg chg="mod">
          <ac:chgData name="Qichao Ji" userId="9d69ae0b-2227-420b-a205-4847c3178ffc" providerId="ADAL" clId="{381E13BC-65E1-4B19-81A7-256C85EDDA04}" dt="2024-10-01T20:42:11.099" v="146" actId="26606"/>
          <ac:spMkLst>
            <pc:docMk/>
            <pc:sldMk cId="3242879143" sldId="260"/>
            <ac:spMk id="2" creationId="{4D1369DE-CE3C-4882-BEFA-3FF67BD4F402}"/>
          </ac:spMkLst>
        </pc:spChg>
        <pc:spChg chg="mod">
          <ac:chgData name="Qichao Ji" userId="9d69ae0b-2227-420b-a205-4847c3178ffc" providerId="ADAL" clId="{381E13BC-65E1-4B19-81A7-256C85EDDA04}" dt="2024-10-01T20:42:20.667" v="148" actId="403"/>
          <ac:spMkLst>
            <pc:docMk/>
            <pc:sldMk cId="3242879143" sldId="260"/>
            <ac:spMk id="8" creationId="{C81EB6A3-74EB-40A7-95C0-67B900197A6B}"/>
          </ac:spMkLst>
        </pc:spChg>
        <pc:spChg chg="add">
          <ac:chgData name="Qichao Ji" userId="9d69ae0b-2227-420b-a205-4847c3178ffc" providerId="ADAL" clId="{381E13BC-65E1-4B19-81A7-256C85EDDA04}" dt="2024-10-01T20:42:11.099" v="146" actId="26606"/>
          <ac:spMkLst>
            <pc:docMk/>
            <pc:sldMk cId="3242879143" sldId="260"/>
            <ac:spMk id="4108" creationId="{149FB5C3-7336-4FE0-A30C-CC0A3646D499}"/>
          </ac:spMkLst>
        </pc:spChg>
        <pc:spChg chg="add">
          <ac:chgData name="Qichao Ji" userId="9d69ae0b-2227-420b-a205-4847c3178ffc" providerId="ADAL" clId="{381E13BC-65E1-4B19-81A7-256C85EDDA04}" dt="2024-10-01T20:42:11.099" v="146" actId="26606"/>
          <ac:spMkLst>
            <pc:docMk/>
            <pc:sldMk cId="3242879143" sldId="260"/>
            <ac:spMk id="4114" creationId="{0DA909B4-15FF-46A6-8A7F-7AEF977FE9ED}"/>
          </ac:spMkLst>
        </pc:spChg>
        <pc:spChg chg="add">
          <ac:chgData name="Qichao Ji" userId="9d69ae0b-2227-420b-a205-4847c3178ffc" providerId="ADAL" clId="{381E13BC-65E1-4B19-81A7-256C85EDDA04}" dt="2024-10-01T20:42:11.099" v="146" actId="26606"/>
          <ac:spMkLst>
            <pc:docMk/>
            <pc:sldMk cId="3242879143" sldId="260"/>
            <ac:spMk id="4116" creationId="{1382A32C-5B0C-4B1C-A074-76C6DBCC9F87}"/>
          </ac:spMkLst>
        </pc:spChg>
        <pc:grpChg chg="add">
          <ac:chgData name="Qichao Ji" userId="9d69ae0b-2227-420b-a205-4847c3178ffc" providerId="ADAL" clId="{381E13BC-65E1-4B19-81A7-256C85EDDA04}" dt="2024-10-01T20:42:11.099" v="146" actId="26606"/>
          <ac:grpSpMkLst>
            <pc:docMk/>
            <pc:sldMk cId="3242879143" sldId="260"/>
            <ac:grpSpMk id="4110" creationId="{19A6B5CE-CB1D-48EE-8B43-E952235C8371}"/>
          </ac:grpSpMkLst>
        </pc:grpChg>
        <pc:picChg chg="mod ord">
          <ac:chgData name="Qichao Ji" userId="9d69ae0b-2227-420b-a205-4847c3178ffc" providerId="ADAL" clId="{381E13BC-65E1-4B19-81A7-256C85EDDA04}" dt="2024-10-01T20:42:11.099" v="146" actId="26606"/>
          <ac:picMkLst>
            <pc:docMk/>
            <pc:sldMk cId="3242879143" sldId="260"/>
            <ac:picMk id="4101" creationId="{B84BD8D3-7A11-4835-A5E8-9D831342C4E8}"/>
          </ac:picMkLst>
        </pc:picChg>
        <pc:picChg chg="mod">
          <ac:chgData name="Qichao Ji" userId="9d69ae0b-2227-420b-a205-4847c3178ffc" providerId="ADAL" clId="{381E13BC-65E1-4B19-81A7-256C85EDDA04}" dt="2024-10-01T20:42:11.099" v="146" actId="26606"/>
          <ac:picMkLst>
            <pc:docMk/>
            <pc:sldMk cId="3242879143" sldId="260"/>
            <ac:picMk id="4103" creationId="{2A8CBD33-4751-4770-8144-700C0EC6F71B}"/>
          </ac:picMkLst>
        </pc:picChg>
      </pc:sldChg>
      <pc:sldChg chg="addSp modSp mod setBg">
        <pc:chgData name="Qichao Ji" userId="9d69ae0b-2227-420b-a205-4847c3178ffc" providerId="ADAL" clId="{381E13BC-65E1-4B19-81A7-256C85EDDA04}" dt="2024-10-01T20:51:50.424" v="149" actId="26606"/>
        <pc:sldMkLst>
          <pc:docMk/>
          <pc:sldMk cId="2130963829" sldId="261"/>
        </pc:sldMkLst>
        <pc:spChg chg="mod">
          <ac:chgData name="Qichao Ji" userId="9d69ae0b-2227-420b-a205-4847c3178ffc" providerId="ADAL" clId="{381E13BC-65E1-4B19-81A7-256C85EDDA04}" dt="2024-10-01T20:51:50.424" v="149" actId="26606"/>
          <ac:spMkLst>
            <pc:docMk/>
            <pc:sldMk cId="2130963829" sldId="261"/>
            <ac:spMk id="2" creationId="{B3E27624-A935-42CE-AEF6-8483B27FB72C}"/>
          </ac:spMkLst>
        </pc:spChg>
        <pc:spChg chg="mod">
          <ac:chgData name="Qichao Ji" userId="9d69ae0b-2227-420b-a205-4847c3178ffc" providerId="ADAL" clId="{381E13BC-65E1-4B19-81A7-256C85EDDA04}" dt="2024-10-01T20:51:50.424" v="149" actId="26606"/>
          <ac:spMkLst>
            <pc:docMk/>
            <pc:sldMk cId="2130963829" sldId="261"/>
            <ac:spMk id="3" creationId="{B93E2066-4D9A-499A-8EEB-307D08DDD187}"/>
          </ac:spMkLst>
        </pc:spChg>
        <pc:spChg chg="add">
          <ac:chgData name="Qichao Ji" userId="9d69ae0b-2227-420b-a205-4847c3178ffc" providerId="ADAL" clId="{381E13BC-65E1-4B19-81A7-256C85EDDA04}" dt="2024-10-01T20:51:50.424" v="149" actId="26606"/>
          <ac:spMkLst>
            <pc:docMk/>
            <pc:sldMk cId="2130963829" sldId="261"/>
            <ac:spMk id="5129" creationId="{922F19F4-FE70-43DC-856F-2CE5F521DC48}"/>
          </ac:spMkLst>
        </pc:spChg>
        <pc:spChg chg="add">
          <ac:chgData name="Qichao Ji" userId="9d69ae0b-2227-420b-a205-4847c3178ffc" providerId="ADAL" clId="{381E13BC-65E1-4B19-81A7-256C85EDDA04}" dt="2024-10-01T20:51:50.424" v="149" actId="26606"/>
          <ac:spMkLst>
            <pc:docMk/>
            <pc:sldMk cId="2130963829" sldId="261"/>
            <ac:spMk id="5136" creationId="{D5B0017B-2ECA-49AF-B397-DC140825DF8D}"/>
          </ac:spMkLst>
        </pc:spChg>
        <pc:spChg chg="add">
          <ac:chgData name="Qichao Ji" userId="9d69ae0b-2227-420b-a205-4847c3178ffc" providerId="ADAL" clId="{381E13BC-65E1-4B19-81A7-256C85EDDA04}" dt="2024-10-01T20:51:50.424" v="149" actId="26606"/>
          <ac:spMkLst>
            <pc:docMk/>
            <pc:sldMk cId="2130963829" sldId="261"/>
            <ac:spMk id="5138" creationId="{395ECC94-3D5E-46A7-A7A1-DE807E1563B4}"/>
          </ac:spMkLst>
        </pc:spChg>
        <pc:spChg chg="add">
          <ac:chgData name="Qichao Ji" userId="9d69ae0b-2227-420b-a205-4847c3178ffc" providerId="ADAL" clId="{381E13BC-65E1-4B19-81A7-256C85EDDA04}" dt="2024-10-01T20:51:50.424" v="149" actId="26606"/>
          <ac:spMkLst>
            <pc:docMk/>
            <pc:sldMk cId="2130963829" sldId="261"/>
            <ac:spMk id="5140" creationId="{7E549738-9961-462D-81B7-4A7A44691102}"/>
          </ac:spMkLst>
        </pc:spChg>
        <pc:grpChg chg="add">
          <ac:chgData name="Qichao Ji" userId="9d69ae0b-2227-420b-a205-4847c3178ffc" providerId="ADAL" clId="{381E13BC-65E1-4B19-81A7-256C85EDDA04}" dt="2024-10-01T20:51:50.424" v="149" actId="26606"/>
          <ac:grpSpMkLst>
            <pc:docMk/>
            <pc:sldMk cId="2130963829" sldId="261"/>
            <ac:grpSpMk id="5131" creationId="{AE1C45F0-260A-458C-96ED-C1F6D2151219}"/>
          </ac:grpSpMkLst>
        </pc:grpChg>
        <pc:picChg chg="mod ord">
          <ac:chgData name="Qichao Ji" userId="9d69ae0b-2227-420b-a205-4847c3178ffc" providerId="ADAL" clId="{381E13BC-65E1-4B19-81A7-256C85EDDA04}" dt="2024-10-01T20:51:50.424" v="149" actId="26606"/>
          <ac:picMkLst>
            <pc:docMk/>
            <pc:sldMk cId="2130963829" sldId="261"/>
            <ac:picMk id="5122" creationId="{01DC1DDB-7140-40B0-AD89-71B904453717}"/>
          </ac:picMkLst>
        </pc:picChg>
        <pc:picChg chg="mod">
          <ac:chgData name="Qichao Ji" userId="9d69ae0b-2227-420b-a205-4847c3178ffc" providerId="ADAL" clId="{381E13BC-65E1-4B19-81A7-256C85EDDA04}" dt="2024-10-01T20:51:50.424" v="149" actId="26606"/>
          <ac:picMkLst>
            <pc:docMk/>
            <pc:sldMk cId="2130963829" sldId="261"/>
            <ac:picMk id="5124" creationId="{D7E26452-6E5E-43AE-9337-1B98B27B421D}"/>
          </ac:picMkLst>
        </pc:picChg>
        <pc:cxnChg chg="add">
          <ac:chgData name="Qichao Ji" userId="9d69ae0b-2227-420b-a205-4847c3178ffc" providerId="ADAL" clId="{381E13BC-65E1-4B19-81A7-256C85EDDA04}" dt="2024-10-01T20:51:50.424" v="149" actId="26606"/>
          <ac:cxnSpMkLst>
            <pc:docMk/>
            <pc:sldMk cId="2130963829" sldId="261"/>
            <ac:cxnSpMk id="5142" creationId="{6CF1BAF6-AD41-4082-B212-8A1F9A2E8779}"/>
          </ac:cxnSpMkLst>
        </pc:cxnChg>
      </pc:sldChg>
      <pc:sldChg chg="addSp modSp mod setBg">
        <pc:chgData name="Qichao Ji" userId="9d69ae0b-2227-420b-a205-4847c3178ffc" providerId="ADAL" clId="{381E13BC-65E1-4B19-81A7-256C85EDDA04}" dt="2024-10-01T20:51:59.509" v="150" actId="26606"/>
        <pc:sldMkLst>
          <pc:docMk/>
          <pc:sldMk cId="2820149096" sldId="262"/>
        </pc:sldMkLst>
        <pc:spChg chg="mod">
          <ac:chgData name="Qichao Ji" userId="9d69ae0b-2227-420b-a205-4847c3178ffc" providerId="ADAL" clId="{381E13BC-65E1-4B19-81A7-256C85EDDA04}" dt="2024-10-01T20:51:59.509" v="150" actId="26606"/>
          <ac:spMkLst>
            <pc:docMk/>
            <pc:sldMk cId="2820149096" sldId="262"/>
            <ac:spMk id="2" creationId="{EC2426B8-5525-4E6A-8B6C-E74455C771C1}"/>
          </ac:spMkLst>
        </pc:spChg>
        <pc:spChg chg="mod">
          <ac:chgData name="Qichao Ji" userId="9d69ae0b-2227-420b-a205-4847c3178ffc" providerId="ADAL" clId="{381E13BC-65E1-4B19-81A7-256C85EDDA04}" dt="2024-10-01T20:51:59.509" v="150" actId="26606"/>
          <ac:spMkLst>
            <pc:docMk/>
            <pc:sldMk cId="2820149096" sldId="262"/>
            <ac:spMk id="4" creationId="{514ABD82-6DBA-43DA-9E04-50415EB7B67C}"/>
          </ac:spMkLst>
        </pc:spChg>
        <pc:spChg chg="add">
          <ac:chgData name="Qichao Ji" userId="9d69ae0b-2227-420b-a205-4847c3178ffc" providerId="ADAL" clId="{381E13BC-65E1-4B19-81A7-256C85EDDA04}" dt="2024-10-01T20:51:59.509" v="150" actId="26606"/>
          <ac:spMkLst>
            <pc:docMk/>
            <pc:sldMk cId="2820149096" sldId="262"/>
            <ac:spMk id="6153" creationId="{149FB5C3-7336-4FE0-A30C-CC0A3646D499}"/>
          </ac:spMkLst>
        </pc:spChg>
        <pc:spChg chg="add">
          <ac:chgData name="Qichao Ji" userId="9d69ae0b-2227-420b-a205-4847c3178ffc" providerId="ADAL" clId="{381E13BC-65E1-4B19-81A7-256C85EDDA04}" dt="2024-10-01T20:51:59.509" v="150" actId="26606"/>
          <ac:spMkLst>
            <pc:docMk/>
            <pc:sldMk cId="2820149096" sldId="262"/>
            <ac:spMk id="6159" creationId="{0DA909B4-15FF-46A6-8A7F-7AEF977FE9ED}"/>
          </ac:spMkLst>
        </pc:spChg>
        <pc:spChg chg="add">
          <ac:chgData name="Qichao Ji" userId="9d69ae0b-2227-420b-a205-4847c3178ffc" providerId="ADAL" clId="{381E13BC-65E1-4B19-81A7-256C85EDDA04}" dt="2024-10-01T20:51:59.509" v="150" actId="26606"/>
          <ac:spMkLst>
            <pc:docMk/>
            <pc:sldMk cId="2820149096" sldId="262"/>
            <ac:spMk id="6161" creationId="{1382A32C-5B0C-4B1C-A074-76C6DBCC9F87}"/>
          </ac:spMkLst>
        </pc:spChg>
        <pc:grpChg chg="add">
          <ac:chgData name="Qichao Ji" userId="9d69ae0b-2227-420b-a205-4847c3178ffc" providerId="ADAL" clId="{381E13BC-65E1-4B19-81A7-256C85EDDA04}" dt="2024-10-01T20:51:59.509" v="150" actId="26606"/>
          <ac:grpSpMkLst>
            <pc:docMk/>
            <pc:sldMk cId="2820149096" sldId="262"/>
            <ac:grpSpMk id="6155" creationId="{19A6B5CE-CB1D-48EE-8B43-E952235C8371}"/>
          </ac:grpSpMkLst>
        </pc:grpChg>
        <pc:picChg chg="mod ord">
          <ac:chgData name="Qichao Ji" userId="9d69ae0b-2227-420b-a205-4847c3178ffc" providerId="ADAL" clId="{381E13BC-65E1-4B19-81A7-256C85EDDA04}" dt="2024-10-01T20:51:59.509" v="150" actId="26606"/>
          <ac:picMkLst>
            <pc:docMk/>
            <pc:sldMk cId="2820149096" sldId="262"/>
            <ac:picMk id="6146" creationId="{8CB9838A-4A32-432E-82E0-6682161CB6D9}"/>
          </ac:picMkLst>
        </pc:picChg>
        <pc:picChg chg="mod">
          <ac:chgData name="Qichao Ji" userId="9d69ae0b-2227-420b-a205-4847c3178ffc" providerId="ADAL" clId="{381E13BC-65E1-4B19-81A7-256C85EDDA04}" dt="2024-10-01T20:51:59.509" v="150" actId="26606"/>
          <ac:picMkLst>
            <pc:docMk/>
            <pc:sldMk cId="2820149096" sldId="262"/>
            <ac:picMk id="6148" creationId="{3F243BC5-A475-4588-956C-D7B2B613CF71}"/>
          </ac:picMkLst>
        </pc:picChg>
      </pc:sldChg>
      <pc:sldChg chg="addSp modSp mod setBg">
        <pc:chgData name="Qichao Ji" userId="9d69ae0b-2227-420b-a205-4847c3178ffc" providerId="ADAL" clId="{381E13BC-65E1-4B19-81A7-256C85EDDA04}" dt="2024-10-01T20:52:26.927" v="152" actId="26606"/>
        <pc:sldMkLst>
          <pc:docMk/>
          <pc:sldMk cId="1748274100" sldId="263"/>
        </pc:sldMkLst>
        <pc:spChg chg="mod">
          <ac:chgData name="Qichao Ji" userId="9d69ae0b-2227-420b-a205-4847c3178ffc" providerId="ADAL" clId="{381E13BC-65E1-4B19-81A7-256C85EDDA04}" dt="2024-10-01T20:52:26.927" v="152" actId="26606"/>
          <ac:spMkLst>
            <pc:docMk/>
            <pc:sldMk cId="1748274100" sldId="263"/>
            <ac:spMk id="2" creationId="{23788F9A-14A8-4247-862B-9265F59D2602}"/>
          </ac:spMkLst>
        </pc:spChg>
        <pc:spChg chg="mod">
          <ac:chgData name="Qichao Ji" userId="9d69ae0b-2227-420b-a205-4847c3178ffc" providerId="ADAL" clId="{381E13BC-65E1-4B19-81A7-256C85EDDA04}" dt="2024-10-01T20:52:26.927" v="152" actId="26606"/>
          <ac:spMkLst>
            <pc:docMk/>
            <pc:sldMk cId="1748274100" sldId="263"/>
            <ac:spMk id="3" creationId="{1C1FE18C-D078-49BB-A9CF-C415060B58AE}"/>
          </ac:spMkLst>
        </pc:spChg>
        <pc:spChg chg="add">
          <ac:chgData name="Qichao Ji" userId="9d69ae0b-2227-420b-a205-4847c3178ffc" providerId="ADAL" clId="{381E13BC-65E1-4B19-81A7-256C85EDDA04}" dt="2024-10-01T20:52:26.927" v="152" actId="26606"/>
          <ac:spMkLst>
            <pc:docMk/>
            <pc:sldMk cId="1748274100" sldId="263"/>
            <ac:spMk id="7177" creationId="{149FB5C3-7336-4FE0-A30C-CC0A3646D499}"/>
          </ac:spMkLst>
        </pc:spChg>
        <pc:spChg chg="add">
          <ac:chgData name="Qichao Ji" userId="9d69ae0b-2227-420b-a205-4847c3178ffc" providerId="ADAL" clId="{381E13BC-65E1-4B19-81A7-256C85EDDA04}" dt="2024-10-01T20:52:26.927" v="152" actId="26606"/>
          <ac:spMkLst>
            <pc:docMk/>
            <pc:sldMk cId="1748274100" sldId="263"/>
            <ac:spMk id="7183" creationId="{0DA909B4-15FF-46A6-8A7F-7AEF977FE9ED}"/>
          </ac:spMkLst>
        </pc:spChg>
        <pc:spChg chg="add">
          <ac:chgData name="Qichao Ji" userId="9d69ae0b-2227-420b-a205-4847c3178ffc" providerId="ADAL" clId="{381E13BC-65E1-4B19-81A7-256C85EDDA04}" dt="2024-10-01T20:52:26.927" v="152" actId="26606"/>
          <ac:spMkLst>
            <pc:docMk/>
            <pc:sldMk cId="1748274100" sldId="263"/>
            <ac:spMk id="7185" creationId="{1382A32C-5B0C-4B1C-A074-76C6DBCC9F87}"/>
          </ac:spMkLst>
        </pc:spChg>
        <pc:grpChg chg="add">
          <ac:chgData name="Qichao Ji" userId="9d69ae0b-2227-420b-a205-4847c3178ffc" providerId="ADAL" clId="{381E13BC-65E1-4B19-81A7-256C85EDDA04}" dt="2024-10-01T20:52:26.927" v="152" actId="26606"/>
          <ac:grpSpMkLst>
            <pc:docMk/>
            <pc:sldMk cId="1748274100" sldId="263"/>
            <ac:grpSpMk id="7179" creationId="{19A6B5CE-CB1D-48EE-8B43-E952235C8371}"/>
          </ac:grpSpMkLst>
        </pc:grpChg>
        <pc:picChg chg="mod ord">
          <ac:chgData name="Qichao Ji" userId="9d69ae0b-2227-420b-a205-4847c3178ffc" providerId="ADAL" clId="{381E13BC-65E1-4B19-81A7-256C85EDDA04}" dt="2024-10-01T20:52:26.927" v="152" actId="26606"/>
          <ac:picMkLst>
            <pc:docMk/>
            <pc:sldMk cId="1748274100" sldId="263"/>
            <ac:picMk id="7170" creationId="{430829F6-8A06-4E18-BFE3-8D440F2B4BA2}"/>
          </ac:picMkLst>
        </pc:picChg>
        <pc:picChg chg="mod">
          <ac:chgData name="Qichao Ji" userId="9d69ae0b-2227-420b-a205-4847c3178ffc" providerId="ADAL" clId="{381E13BC-65E1-4B19-81A7-256C85EDDA04}" dt="2024-10-01T20:52:26.927" v="152" actId="26606"/>
          <ac:picMkLst>
            <pc:docMk/>
            <pc:sldMk cId="1748274100" sldId="263"/>
            <ac:picMk id="7172" creationId="{291C747E-0306-4452-A0E0-F2D77ADA6B84}"/>
          </ac:picMkLst>
        </pc:picChg>
      </pc:sldChg>
      <pc:sldChg chg="addSp modSp mod setBg">
        <pc:chgData name="Qichao Ji" userId="9d69ae0b-2227-420b-a205-4847c3178ffc" providerId="ADAL" clId="{381E13BC-65E1-4B19-81A7-256C85EDDA04}" dt="2024-10-01T20:53:07.326" v="153" actId="26606"/>
        <pc:sldMkLst>
          <pc:docMk/>
          <pc:sldMk cId="913921953" sldId="264"/>
        </pc:sldMkLst>
        <pc:spChg chg="mod">
          <ac:chgData name="Qichao Ji" userId="9d69ae0b-2227-420b-a205-4847c3178ffc" providerId="ADAL" clId="{381E13BC-65E1-4B19-81A7-256C85EDDA04}" dt="2024-10-01T20:53:07.326" v="153" actId="26606"/>
          <ac:spMkLst>
            <pc:docMk/>
            <pc:sldMk cId="913921953" sldId="264"/>
            <ac:spMk id="2" creationId="{9B39A3A9-B143-44F9-9AB0-BC2749C48563}"/>
          </ac:spMkLst>
        </pc:spChg>
        <pc:spChg chg="mod">
          <ac:chgData name="Qichao Ji" userId="9d69ae0b-2227-420b-a205-4847c3178ffc" providerId="ADAL" clId="{381E13BC-65E1-4B19-81A7-256C85EDDA04}" dt="2024-10-01T20:53:07.326" v="153" actId="26606"/>
          <ac:spMkLst>
            <pc:docMk/>
            <pc:sldMk cId="913921953" sldId="264"/>
            <ac:spMk id="3" creationId="{264B7A06-14EE-43CA-B665-56E481A2435B}"/>
          </ac:spMkLst>
        </pc:spChg>
        <pc:spChg chg="add">
          <ac:chgData name="Qichao Ji" userId="9d69ae0b-2227-420b-a205-4847c3178ffc" providerId="ADAL" clId="{381E13BC-65E1-4B19-81A7-256C85EDDA04}" dt="2024-10-01T20:53:07.326" v="153" actId="26606"/>
          <ac:spMkLst>
            <pc:docMk/>
            <pc:sldMk cId="913921953" sldId="264"/>
            <ac:spMk id="8201" creationId="{149FB5C3-7336-4FE0-A30C-CC0A3646D499}"/>
          </ac:spMkLst>
        </pc:spChg>
        <pc:spChg chg="add">
          <ac:chgData name="Qichao Ji" userId="9d69ae0b-2227-420b-a205-4847c3178ffc" providerId="ADAL" clId="{381E13BC-65E1-4B19-81A7-256C85EDDA04}" dt="2024-10-01T20:53:07.326" v="153" actId="26606"/>
          <ac:spMkLst>
            <pc:docMk/>
            <pc:sldMk cId="913921953" sldId="264"/>
            <ac:spMk id="8207" creationId="{0DA909B4-15FF-46A6-8A7F-7AEF977FE9ED}"/>
          </ac:spMkLst>
        </pc:spChg>
        <pc:spChg chg="add">
          <ac:chgData name="Qichao Ji" userId="9d69ae0b-2227-420b-a205-4847c3178ffc" providerId="ADAL" clId="{381E13BC-65E1-4B19-81A7-256C85EDDA04}" dt="2024-10-01T20:53:07.326" v="153" actId="26606"/>
          <ac:spMkLst>
            <pc:docMk/>
            <pc:sldMk cId="913921953" sldId="264"/>
            <ac:spMk id="8209" creationId="{1382A32C-5B0C-4B1C-A074-76C6DBCC9F87}"/>
          </ac:spMkLst>
        </pc:spChg>
        <pc:grpChg chg="add">
          <ac:chgData name="Qichao Ji" userId="9d69ae0b-2227-420b-a205-4847c3178ffc" providerId="ADAL" clId="{381E13BC-65E1-4B19-81A7-256C85EDDA04}" dt="2024-10-01T20:53:07.326" v="153" actId="26606"/>
          <ac:grpSpMkLst>
            <pc:docMk/>
            <pc:sldMk cId="913921953" sldId="264"/>
            <ac:grpSpMk id="8203" creationId="{19A6B5CE-CB1D-48EE-8B43-E952235C8371}"/>
          </ac:grpSpMkLst>
        </pc:grpChg>
        <pc:picChg chg="mod ord">
          <ac:chgData name="Qichao Ji" userId="9d69ae0b-2227-420b-a205-4847c3178ffc" providerId="ADAL" clId="{381E13BC-65E1-4B19-81A7-256C85EDDA04}" dt="2024-10-01T20:53:07.326" v="153" actId="26606"/>
          <ac:picMkLst>
            <pc:docMk/>
            <pc:sldMk cId="913921953" sldId="264"/>
            <ac:picMk id="8194" creationId="{E731BA8C-A10E-45A9-B779-51D4834A0616}"/>
          </ac:picMkLst>
        </pc:picChg>
        <pc:picChg chg="mod">
          <ac:chgData name="Qichao Ji" userId="9d69ae0b-2227-420b-a205-4847c3178ffc" providerId="ADAL" clId="{381E13BC-65E1-4B19-81A7-256C85EDDA04}" dt="2024-10-01T20:53:07.326" v="153" actId="26606"/>
          <ac:picMkLst>
            <pc:docMk/>
            <pc:sldMk cId="913921953" sldId="264"/>
            <ac:picMk id="8196" creationId="{A2FB1423-8B50-4DCA-98DF-C4968C8111AA}"/>
          </ac:picMkLst>
        </pc:picChg>
      </pc:sldChg>
      <pc:sldChg chg="modSp">
        <pc:chgData name="Qichao Ji" userId="9d69ae0b-2227-420b-a205-4847c3178ffc" providerId="ADAL" clId="{381E13BC-65E1-4B19-81A7-256C85EDDA04}" dt="2024-10-01T20:39:44.773" v="122" actId="14100"/>
        <pc:sldMkLst>
          <pc:docMk/>
          <pc:sldMk cId="3058921601" sldId="265"/>
        </pc:sldMkLst>
        <pc:picChg chg="mod">
          <ac:chgData name="Qichao Ji" userId="9d69ae0b-2227-420b-a205-4847c3178ffc" providerId="ADAL" clId="{381E13BC-65E1-4B19-81A7-256C85EDDA04}" dt="2024-10-01T20:39:44.773" v="122" actId="14100"/>
          <ac:picMkLst>
            <pc:docMk/>
            <pc:sldMk cId="3058921601" sldId="265"/>
            <ac:picMk id="5122" creationId="{F46FE4B4-8623-6F49-8AD3-3CCCCE8DCEB3}"/>
          </ac:picMkLst>
        </pc:picChg>
      </pc:sldChg>
      <pc:sldChg chg="addSp modSp mod setBg">
        <pc:chgData name="Qichao Ji" userId="9d69ae0b-2227-420b-a205-4847c3178ffc" providerId="ADAL" clId="{381E13BC-65E1-4B19-81A7-256C85EDDA04}" dt="2024-10-01T20:53:35.905" v="156" actId="403"/>
        <pc:sldMkLst>
          <pc:docMk/>
          <pc:sldMk cId="3225965899" sldId="266"/>
        </pc:sldMkLst>
        <pc:spChg chg="mod">
          <ac:chgData name="Qichao Ji" userId="9d69ae0b-2227-420b-a205-4847c3178ffc" providerId="ADAL" clId="{381E13BC-65E1-4B19-81A7-256C85EDDA04}" dt="2024-10-01T20:53:30.336" v="154" actId="26606"/>
          <ac:spMkLst>
            <pc:docMk/>
            <pc:sldMk cId="3225965899" sldId="266"/>
            <ac:spMk id="2" creationId="{F166A1D3-5C5D-4EDD-AF9A-D9313D137024}"/>
          </ac:spMkLst>
        </pc:spChg>
        <pc:spChg chg="mod">
          <ac:chgData name="Qichao Ji" userId="9d69ae0b-2227-420b-a205-4847c3178ffc" providerId="ADAL" clId="{381E13BC-65E1-4B19-81A7-256C85EDDA04}" dt="2024-10-01T20:53:35.905" v="156" actId="403"/>
          <ac:spMkLst>
            <pc:docMk/>
            <pc:sldMk cId="3225965899" sldId="266"/>
            <ac:spMk id="3" creationId="{6C82EE75-3A69-4941-8734-287A1342F1DB}"/>
          </ac:spMkLst>
        </pc:spChg>
        <pc:spChg chg="add">
          <ac:chgData name="Qichao Ji" userId="9d69ae0b-2227-420b-a205-4847c3178ffc" providerId="ADAL" clId="{381E13BC-65E1-4B19-81A7-256C85EDDA04}" dt="2024-10-01T20:53:30.336" v="154" actId="26606"/>
          <ac:spMkLst>
            <pc:docMk/>
            <pc:sldMk cId="3225965899" sldId="266"/>
            <ac:spMk id="10247" creationId="{DBC6133C-0615-4CE4-9132-37E609A9BDFA}"/>
          </ac:spMkLst>
        </pc:spChg>
        <pc:spChg chg="add">
          <ac:chgData name="Qichao Ji" userId="9d69ae0b-2227-420b-a205-4847c3178ffc" providerId="ADAL" clId="{381E13BC-65E1-4B19-81A7-256C85EDDA04}" dt="2024-10-01T20:53:30.336" v="154" actId="26606"/>
          <ac:spMkLst>
            <pc:docMk/>
            <pc:sldMk cId="3225965899" sldId="266"/>
            <ac:spMk id="10249" creationId="{169CC832-2974-4E8D-90ED-3E2941BA7336}"/>
          </ac:spMkLst>
        </pc:spChg>
        <pc:spChg chg="add">
          <ac:chgData name="Qichao Ji" userId="9d69ae0b-2227-420b-a205-4847c3178ffc" providerId="ADAL" clId="{381E13BC-65E1-4B19-81A7-256C85EDDA04}" dt="2024-10-01T20:53:30.336" v="154" actId="26606"/>
          <ac:spMkLst>
            <pc:docMk/>
            <pc:sldMk cId="3225965899" sldId="266"/>
            <ac:spMk id="10251" creationId="{55222F96-971A-4F90-B841-6BAB416C7AC1}"/>
          </ac:spMkLst>
        </pc:spChg>
        <pc:spChg chg="add">
          <ac:chgData name="Qichao Ji" userId="9d69ae0b-2227-420b-a205-4847c3178ffc" providerId="ADAL" clId="{381E13BC-65E1-4B19-81A7-256C85EDDA04}" dt="2024-10-01T20:53:30.336" v="154" actId="26606"/>
          <ac:spMkLst>
            <pc:docMk/>
            <pc:sldMk cId="3225965899" sldId="266"/>
            <ac:spMk id="10253" creationId="{08980754-6F4B-43C9-B9BE-127B6BED6586}"/>
          </ac:spMkLst>
        </pc:spChg>
        <pc:spChg chg="add">
          <ac:chgData name="Qichao Ji" userId="9d69ae0b-2227-420b-a205-4847c3178ffc" providerId="ADAL" clId="{381E13BC-65E1-4B19-81A7-256C85EDDA04}" dt="2024-10-01T20:53:30.336" v="154" actId="26606"/>
          <ac:spMkLst>
            <pc:docMk/>
            <pc:sldMk cId="3225965899" sldId="266"/>
            <ac:spMk id="10255" creationId="{2C1BBA94-3F40-40AA-8BB9-E69E25E537C1}"/>
          </ac:spMkLst>
        </pc:spChg>
        <pc:picChg chg="mod">
          <ac:chgData name="Qichao Ji" userId="9d69ae0b-2227-420b-a205-4847c3178ffc" providerId="ADAL" clId="{381E13BC-65E1-4B19-81A7-256C85EDDA04}" dt="2024-10-01T20:53:30.336" v="154" actId="26606"/>
          <ac:picMkLst>
            <pc:docMk/>
            <pc:sldMk cId="3225965899" sldId="266"/>
            <ac:picMk id="10242" creationId="{F19B92AE-8F27-4206-A13C-7EC2E86D28C3}"/>
          </ac:picMkLst>
        </pc:picChg>
      </pc:sldChg>
      <pc:sldChg chg="addSp modSp mod setBg">
        <pc:chgData name="Qichao Ji" userId="9d69ae0b-2227-420b-a205-4847c3178ffc" providerId="ADAL" clId="{381E13BC-65E1-4B19-81A7-256C85EDDA04}" dt="2024-10-01T20:59:08.405" v="228" actId="26606"/>
        <pc:sldMkLst>
          <pc:docMk/>
          <pc:sldMk cId="1363743738" sldId="267"/>
        </pc:sldMkLst>
        <pc:spChg chg="mod">
          <ac:chgData name="Qichao Ji" userId="9d69ae0b-2227-420b-a205-4847c3178ffc" providerId="ADAL" clId="{381E13BC-65E1-4B19-81A7-256C85EDDA04}" dt="2024-10-01T20:59:08.405" v="228" actId="26606"/>
          <ac:spMkLst>
            <pc:docMk/>
            <pc:sldMk cId="1363743738" sldId="267"/>
            <ac:spMk id="2" creationId="{90C5E053-0EB7-44AD-9CA0-90BCF8B40272}"/>
          </ac:spMkLst>
        </pc:spChg>
        <pc:spChg chg="mod">
          <ac:chgData name="Qichao Ji" userId="9d69ae0b-2227-420b-a205-4847c3178ffc" providerId="ADAL" clId="{381E13BC-65E1-4B19-81A7-256C85EDDA04}" dt="2024-10-01T20:59:08.405" v="228" actId="26606"/>
          <ac:spMkLst>
            <pc:docMk/>
            <pc:sldMk cId="1363743738" sldId="267"/>
            <ac:spMk id="3" creationId="{D8473179-B371-43E8-9E47-B56E13C18F76}"/>
          </ac:spMkLst>
        </pc:spChg>
        <pc:spChg chg="add">
          <ac:chgData name="Qichao Ji" userId="9d69ae0b-2227-420b-a205-4847c3178ffc" providerId="ADAL" clId="{381E13BC-65E1-4B19-81A7-256C85EDDA04}" dt="2024-10-01T20:59:08.405" v="228" actId="26606"/>
          <ac:spMkLst>
            <pc:docMk/>
            <pc:sldMk cId="1363743738" sldId="267"/>
            <ac:spMk id="11271" creationId="{068E5CCC-C8B4-1C26-7EEC-22D3D6E680DA}"/>
          </ac:spMkLst>
        </pc:spChg>
        <pc:spChg chg="add">
          <ac:chgData name="Qichao Ji" userId="9d69ae0b-2227-420b-a205-4847c3178ffc" providerId="ADAL" clId="{381E13BC-65E1-4B19-81A7-256C85EDDA04}" dt="2024-10-01T20:59:08.405" v="228" actId="26606"/>
          <ac:spMkLst>
            <pc:docMk/>
            <pc:sldMk cId="1363743738" sldId="267"/>
            <ac:spMk id="11273" creationId="{5AA4F2E6-C9E1-359F-FAB8-8E34321074B0}"/>
          </ac:spMkLst>
        </pc:spChg>
        <pc:picChg chg="mod">
          <ac:chgData name="Qichao Ji" userId="9d69ae0b-2227-420b-a205-4847c3178ffc" providerId="ADAL" clId="{381E13BC-65E1-4B19-81A7-256C85EDDA04}" dt="2024-10-01T20:59:08.405" v="228" actId="26606"/>
          <ac:picMkLst>
            <pc:docMk/>
            <pc:sldMk cId="1363743738" sldId="267"/>
            <ac:picMk id="5" creationId="{A3378E67-E799-4D47-A3B8-CD8ABA1ABC84}"/>
          </ac:picMkLst>
        </pc:picChg>
        <pc:picChg chg="mod">
          <ac:chgData name="Qichao Ji" userId="9d69ae0b-2227-420b-a205-4847c3178ffc" providerId="ADAL" clId="{381E13BC-65E1-4B19-81A7-256C85EDDA04}" dt="2024-10-01T20:59:08.405" v="228" actId="26606"/>
          <ac:picMkLst>
            <pc:docMk/>
            <pc:sldMk cId="1363743738" sldId="267"/>
            <ac:picMk id="11266" creationId="{FDFBB161-8E1D-4D90-87D4-E88911C9FACB}"/>
          </ac:picMkLst>
        </pc:picChg>
      </pc:sldChg>
      <pc:sldChg chg="addSp modSp mod setBg">
        <pc:chgData name="Qichao Ji" userId="9d69ae0b-2227-420b-a205-4847c3178ffc" providerId="ADAL" clId="{381E13BC-65E1-4B19-81A7-256C85EDDA04}" dt="2024-10-01T20:36:53.597" v="75" actId="26606"/>
        <pc:sldMkLst>
          <pc:docMk/>
          <pc:sldMk cId="462268109" sldId="268"/>
        </pc:sldMkLst>
        <pc:spChg chg="mod">
          <ac:chgData name="Qichao Ji" userId="9d69ae0b-2227-420b-a205-4847c3178ffc" providerId="ADAL" clId="{381E13BC-65E1-4B19-81A7-256C85EDDA04}" dt="2024-10-01T20:36:53.597" v="75" actId="26606"/>
          <ac:spMkLst>
            <pc:docMk/>
            <pc:sldMk cId="462268109" sldId="268"/>
            <ac:spMk id="2" creationId="{99844E8A-DC2A-F04B-BF76-F1BF90D6A1A1}"/>
          </ac:spMkLst>
        </pc:spChg>
        <pc:spChg chg="mod">
          <ac:chgData name="Qichao Ji" userId="9d69ae0b-2227-420b-a205-4847c3178ffc" providerId="ADAL" clId="{381E13BC-65E1-4B19-81A7-256C85EDDA04}" dt="2024-10-01T20:36:53.597" v="75" actId="26606"/>
          <ac:spMkLst>
            <pc:docMk/>
            <pc:sldMk cId="462268109" sldId="268"/>
            <ac:spMk id="3" creationId="{6C718151-A8FE-DE48-B5A4-B2BDEACB9BAC}"/>
          </ac:spMkLst>
        </pc:spChg>
        <pc:spChg chg="add">
          <ac:chgData name="Qichao Ji" userId="9d69ae0b-2227-420b-a205-4847c3178ffc" providerId="ADAL" clId="{381E13BC-65E1-4B19-81A7-256C85EDDA04}" dt="2024-10-01T20:36:53.597" v="75" actId="26606"/>
          <ac:spMkLst>
            <pc:docMk/>
            <pc:sldMk cId="462268109" sldId="268"/>
            <ac:spMk id="8" creationId="{100EDD19-6802-4EC3-95CE-CFFAB042CFD6}"/>
          </ac:spMkLst>
        </pc:spChg>
        <pc:spChg chg="add">
          <ac:chgData name="Qichao Ji" userId="9d69ae0b-2227-420b-a205-4847c3178ffc" providerId="ADAL" clId="{381E13BC-65E1-4B19-81A7-256C85EDDA04}" dt="2024-10-01T20:36:53.597" v="75" actId="26606"/>
          <ac:spMkLst>
            <pc:docMk/>
            <pc:sldMk cId="462268109" sldId="268"/>
            <ac:spMk id="10" creationId="{DB17E863-922E-4C26-BD64-E8FD41D28661}"/>
          </ac:spMkLst>
        </pc:spChg>
      </pc:sldChg>
      <pc:sldChg chg="addSp modSp mod setBg">
        <pc:chgData name="Qichao Ji" userId="9d69ae0b-2227-420b-a205-4847c3178ffc" providerId="ADAL" clId="{381E13BC-65E1-4B19-81A7-256C85EDDA04}" dt="2024-10-01T20:59:15.338" v="229" actId="26606"/>
        <pc:sldMkLst>
          <pc:docMk/>
          <pc:sldMk cId="3015057236" sldId="269"/>
        </pc:sldMkLst>
        <pc:spChg chg="mod">
          <ac:chgData name="Qichao Ji" userId="9d69ae0b-2227-420b-a205-4847c3178ffc" providerId="ADAL" clId="{381E13BC-65E1-4B19-81A7-256C85EDDA04}" dt="2024-10-01T20:59:15.338" v="229" actId="26606"/>
          <ac:spMkLst>
            <pc:docMk/>
            <pc:sldMk cId="3015057236" sldId="269"/>
            <ac:spMk id="2" creationId="{F0637E8C-49B0-4CC9-B55E-29016E3A1511}"/>
          </ac:spMkLst>
        </pc:spChg>
        <pc:spChg chg="mod">
          <ac:chgData name="Qichao Ji" userId="9d69ae0b-2227-420b-a205-4847c3178ffc" providerId="ADAL" clId="{381E13BC-65E1-4B19-81A7-256C85EDDA04}" dt="2024-10-01T20:59:15.338" v="229" actId="26606"/>
          <ac:spMkLst>
            <pc:docMk/>
            <pc:sldMk cId="3015057236" sldId="269"/>
            <ac:spMk id="3" creationId="{A22AB57A-ED7D-4FEE-BC9C-DB8EE4EFE6AD}"/>
          </ac:spMkLst>
        </pc:spChg>
        <pc:spChg chg="add">
          <ac:chgData name="Qichao Ji" userId="9d69ae0b-2227-420b-a205-4847c3178ffc" providerId="ADAL" clId="{381E13BC-65E1-4B19-81A7-256C85EDDA04}" dt="2024-10-01T20:59:15.338" v="229" actId="26606"/>
          <ac:spMkLst>
            <pc:docMk/>
            <pc:sldMk cId="3015057236" sldId="269"/>
            <ac:spMk id="12295" creationId="{4AC6B390-BC59-4F1D-A0EE-D71A92F0A0B2}"/>
          </ac:spMkLst>
        </pc:spChg>
        <pc:spChg chg="add">
          <ac:chgData name="Qichao Ji" userId="9d69ae0b-2227-420b-a205-4847c3178ffc" providerId="ADAL" clId="{381E13BC-65E1-4B19-81A7-256C85EDDA04}" dt="2024-10-01T20:59:15.338" v="229" actId="26606"/>
          <ac:spMkLst>
            <pc:docMk/>
            <pc:sldMk cId="3015057236" sldId="269"/>
            <ac:spMk id="12297" creationId="{B6C60D79-16F1-4C4B-B7E3-7634E7069CDE}"/>
          </ac:spMkLst>
        </pc:spChg>
        <pc:spChg chg="add">
          <ac:chgData name="Qichao Ji" userId="9d69ae0b-2227-420b-a205-4847c3178ffc" providerId="ADAL" clId="{381E13BC-65E1-4B19-81A7-256C85EDDA04}" dt="2024-10-01T20:59:15.338" v="229" actId="26606"/>
          <ac:spMkLst>
            <pc:docMk/>
            <pc:sldMk cId="3015057236" sldId="269"/>
            <ac:spMk id="12299" creationId="{426B127E-6498-4C77-9C9D-4553A5113B80}"/>
          </ac:spMkLst>
        </pc:spChg>
        <pc:picChg chg="mod ord">
          <ac:chgData name="Qichao Ji" userId="9d69ae0b-2227-420b-a205-4847c3178ffc" providerId="ADAL" clId="{381E13BC-65E1-4B19-81A7-256C85EDDA04}" dt="2024-10-01T20:59:15.338" v="229" actId="26606"/>
          <ac:picMkLst>
            <pc:docMk/>
            <pc:sldMk cId="3015057236" sldId="269"/>
            <ac:picMk id="12290" creationId="{C01F8789-5DFD-439B-8223-27D4C3EC1260}"/>
          </ac:picMkLst>
        </pc:picChg>
      </pc:sldChg>
      <pc:sldChg chg="addSp modSp mod setBg">
        <pc:chgData name="Qichao Ji" userId="9d69ae0b-2227-420b-a205-4847c3178ffc" providerId="ADAL" clId="{381E13BC-65E1-4B19-81A7-256C85EDDA04}" dt="2024-10-01T20:54:08.120" v="161" actId="26606"/>
        <pc:sldMkLst>
          <pc:docMk/>
          <pc:sldMk cId="2325300605" sldId="270"/>
        </pc:sldMkLst>
        <pc:spChg chg="mod">
          <ac:chgData name="Qichao Ji" userId="9d69ae0b-2227-420b-a205-4847c3178ffc" providerId="ADAL" clId="{381E13BC-65E1-4B19-81A7-256C85EDDA04}" dt="2024-10-01T20:54:08.120" v="161" actId="26606"/>
          <ac:spMkLst>
            <pc:docMk/>
            <pc:sldMk cId="2325300605" sldId="270"/>
            <ac:spMk id="2" creationId="{17BCFFB7-6AFC-41BF-A9C6-D617D8684D5B}"/>
          </ac:spMkLst>
        </pc:spChg>
        <pc:spChg chg="mod">
          <ac:chgData name="Qichao Ji" userId="9d69ae0b-2227-420b-a205-4847c3178ffc" providerId="ADAL" clId="{381E13BC-65E1-4B19-81A7-256C85EDDA04}" dt="2024-10-01T20:54:08.120" v="161" actId="26606"/>
          <ac:spMkLst>
            <pc:docMk/>
            <pc:sldMk cId="2325300605" sldId="270"/>
            <ac:spMk id="3" creationId="{AC53274A-4899-469F-8F4C-551D9E6AC48A}"/>
          </ac:spMkLst>
        </pc:spChg>
        <pc:spChg chg="add">
          <ac:chgData name="Qichao Ji" userId="9d69ae0b-2227-420b-a205-4847c3178ffc" providerId="ADAL" clId="{381E13BC-65E1-4B19-81A7-256C85EDDA04}" dt="2024-10-01T20:54:08.120" v="161" actId="26606"/>
          <ac:spMkLst>
            <pc:docMk/>
            <pc:sldMk cId="2325300605" sldId="270"/>
            <ac:spMk id="13321" creationId="{149FB5C3-7336-4FE0-A30C-CC0A3646D499}"/>
          </ac:spMkLst>
        </pc:spChg>
        <pc:spChg chg="add">
          <ac:chgData name="Qichao Ji" userId="9d69ae0b-2227-420b-a205-4847c3178ffc" providerId="ADAL" clId="{381E13BC-65E1-4B19-81A7-256C85EDDA04}" dt="2024-10-01T20:54:08.120" v="161" actId="26606"/>
          <ac:spMkLst>
            <pc:docMk/>
            <pc:sldMk cId="2325300605" sldId="270"/>
            <ac:spMk id="13327" creationId="{0DA909B4-15FF-46A6-8A7F-7AEF977FE9ED}"/>
          </ac:spMkLst>
        </pc:spChg>
        <pc:spChg chg="add">
          <ac:chgData name="Qichao Ji" userId="9d69ae0b-2227-420b-a205-4847c3178ffc" providerId="ADAL" clId="{381E13BC-65E1-4B19-81A7-256C85EDDA04}" dt="2024-10-01T20:54:08.120" v="161" actId="26606"/>
          <ac:spMkLst>
            <pc:docMk/>
            <pc:sldMk cId="2325300605" sldId="270"/>
            <ac:spMk id="13329" creationId="{1382A32C-5B0C-4B1C-A074-76C6DBCC9F87}"/>
          </ac:spMkLst>
        </pc:spChg>
        <pc:grpChg chg="add">
          <ac:chgData name="Qichao Ji" userId="9d69ae0b-2227-420b-a205-4847c3178ffc" providerId="ADAL" clId="{381E13BC-65E1-4B19-81A7-256C85EDDA04}" dt="2024-10-01T20:54:08.120" v="161" actId="26606"/>
          <ac:grpSpMkLst>
            <pc:docMk/>
            <pc:sldMk cId="2325300605" sldId="270"/>
            <ac:grpSpMk id="13323" creationId="{19A6B5CE-CB1D-48EE-8B43-E952235C8371}"/>
          </ac:grpSpMkLst>
        </pc:grpChg>
        <pc:picChg chg="mod ord">
          <ac:chgData name="Qichao Ji" userId="9d69ae0b-2227-420b-a205-4847c3178ffc" providerId="ADAL" clId="{381E13BC-65E1-4B19-81A7-256C85EDDA04}" dt="2024-10-01T20:54:08.120" v="161" actId="26606"/>
          <ac:picMkLst>
            <pc:docMk/>
            <pc:sldMk cId="2325300605" sldId="270"/>
            <ac:picMk id="13314" creationId="{ED315466-72B0-4DCE-ABCB-B912C0360954}"/>
          </ac:picMkLst>
        </pc:picChg>
        <pc:picChg chg="mod">
          <ac:chgData name="Qichao Ji" userId="9d69ae0b-2227-420b-a205-4847c3178ffc" providerId="ADAL" clId="{381E13BC-65E1-4B19-81A7-256C85EDDA04}" dt="2024-10-01T20:54:08.120" v="161" actId="26606"/>
          <ac:picMkLst>
            <pc:docMk/>
            <pc:sldMk cId="2325300605" sldId="270"/>
            <ac:picMk id="13316" creationId="{833EEA50-C83A-4D76-8625-D5EFAC98097B}"/>
          </ac:picMkLst>
        </pc:picChg>
      </pc:sldChg>
      <pc:sldChg chg="addSp modSp mod setBg">
        <pc:chgData name="Qichao Ji" userId="9d69ae0b-2227-420b-a205-4847c3178ffc" providerId="ADAL" clId="{381E13BC-65E1-4B19-81A7-256C85EDDA04}" dt="2024-10-01T20:54:15.001" v="162" actId="26606"/>
        <pc:sldMkLst>
          <pc:docMk/>
          <pc:sldMk cId="2257123581" sldId="271"/>
        </pc:sldMkLst>
        <pc:spChg chg="mod">
          <ac:chgData name="Qichao Ji" userId="9d69ae0b-2227-420b-a205-4847c3178ffc" providerId="ADAL" clId="{381E13BC-65E1-4B19-81A7-256C85EDDA04}" dt="2024-10-01T20:54:15.001" v="162" actId="26606"/>
          <ac:spMkLst>
            <pc:docMk/>
            <pc:sldMk cId="2257123581" sldId="271"/>
            <ac:spMk id="2" creationId="{96E2AA38-ACA8-4BCB-8814-502806D27CFB}"/>
          </ac:spMkLst>
        </pc:spChg>
        <pc:spChg chg="mod">
          <ac:chgData name="Qichao Ji" userId="9d69ae0b-2227-420b-a205-4847c3178ffc" providerId="ADAL" clId="{381E13BC-65E1-4B19-81A7-256C85EDDA04}" dt="2024-10-01T20:54:15.001" v="162" actId="26606"/>
          <ac:spMkLst>
            <pc:docMk/>
            <pc:sldMk cId="2257123581" sldId="271"/>
            <ac:spMk id="3" creationId="{85082F03-1BED-46F6-BA1F-A157908C5916}"/>
          </ac:spMkLst>
        </pc:spChg>
        <pc:spChg chg="add">
          <ac:chgData name="Qichao Ji" userId="9d69ae0b-2227-420b-a205-4847c3178ffc" providerId="ADAL" clId="{381E13BC-65E1-4B19-81A7-256C85EDDA04}" dt="2024-10-01T20:54:15.001" v="162" actId="26606"/>
          <ac:spMkLst>
            <pc:docMk/>
            <pc:sldMk cId="2257123581" sldId="271"/>
            <ac:spMk id="14343" creationId="{922F19F4-FE70-43DC-856F-2CE5F521DC48}"/>
          </ac:spMkLst>
        </pc:spChg>
        <pc:spChg chg="add">
          <ac:chgData name="Qichao Ji" userId="9d69ae0b-2227-420b-a205-4847c3178ffc" providerId="ADAL" clId="{381E13BC-65E1-4B19-81A7-256C85EDDA04}" dt="2024-10-01T20:54:15.001" v="162" actId="26606"/>
          <ac:spMkLst>
            <pc:docMk/>
            <pc:sldMk cId="2257123581" sldId="271"/>
            <ac:spMk id="14350" creationId="{D5B0017B-2ECA-49AF-B397-DC140825DF8D}"/>
          </ac:spMkLst>
        </pc:spChg>
        <pc:spChg chg="add">
          <ac:chgData name="Qichao Ji" userId="9d69ae0b-2227-420b-a205-4847c3178ffc" providerId="ADAL" clId="{381E13BC-65E1-4B19-81A7-256C85EDDA04}" dt="2024-10-01T20:54:15.001" v="162" actId="26606"/>
          <ac:spMkLst>
            <pc:docMk/>
            <pc:sldMk cId="2257123581" sldId="271"/>
            <ac:spMk id="14352" creationId="{395ECC94-3D5E-46A7-A7A1-DE807E1563B4}"/>
          </ac:spMkLst>
        </pc:spChg>
        <pc:spChg chg="add">
          <ac:chgData name="Qichao Ji" userId="9d69ae0b-2227-420b-a205-4847c3178ffc" providerId="ADAL" clId="{381E13BC-65E1-4B19-81A7-256C85EDDA04}" dt="2024-10-01T20:54:15.001" v="162" actId="26606"/>
          <ac:spMkLst>
            <pc:docMk/>
            <pc:sldMk cId="2257123581" sldId="271"/>
            <ac:spMk id="14354" creationId="{7E549738-9961-462D-81B7-4A7A44691102}"/>
          </ac:spMkLst>
        </pc:spChg>
        <pc:grpChg chg="add">
          <ac:chgData name="Qichao Ji" userId="9d69ae0b-2227-420b-a205-4847c3178ffc" providerId="ADAL" clId="{381E13BC-65E1-4B19-81A7-256C85EDDA04}" dt="2024-10-01T20:54:15.001" v="162" actId="26606"/>
          <ac:grpSpMkLst>
            <pc:docMk/>
            <pc:sldMk cId="2257123581" sldId="271"/>
            <ac:grpSpMk id="14345" creationId="{AE1C45F0-260A-458C-96ED-C1F6D2151219}"/>
          </ac:grpSpMkLst>
        </pc:grpChg>
        <pc:picChg chg="mod ord">
          <ac:chgData name="Qichao Ji" userId="9d69ae0b-2227-420b-a205-4847c3178ffc" providerId="ADAL" clId="{381E13BC-65E1-4B19-81A7-256C85EDDA04}" dt="2024-10-01T20:54:15.001" v="162" actId="26606"/>
          <ac:picMkLst>
            <pc:docMk/>
            <pc:sldMk cId="2257123581" sldId="271"/>
            <ac:picMk id="1028" creationId="{7F22664D-D1A0-496B-AEC7-6FB0E35A0097}"/>
          </ac:picMkLst>
        </pc:picChg>
        <pc:picChg chg="mod">
          <ac:chgData name="Qichao Ji" userId="9d69ae0b-2227-420b-a205-4847c3178ffc" providerId="ADAL" clId="{381E13BC-65E1-4B19-81A7-256C85EDDA04}" dt="2024-10-01T20:54:15.001" v="162" actId="26606"/>
          <ac:picMkLst>
            <pc:docMk/>
            <pc:sldMk cId="2257123581" sldId="271"/>
            <ac:picMk id="14338" creationId="{EC7E2430-BD0B-45F7-B3A5-5966E9C2FBEF}"/>
          </ac:picMkLst>
        </pc:picChg>
        <pc:cxnChg chg="add">
          <ac:chgData name="Qichao Ji" userId="9d69ae0b-2227-420b-a205-4847c3178ffc" providerId="ADAL" clId="{381E13BC-65E1-4B19-81A7-256C85EDDA04}" dt="2024-10-01T20:54:15.001" v="162" actId="26606"/>
          <ac:cxnSpMkLst>
            <pc:docMk/>
            <pc:sldMk cId="2257123581" sldId="271"/>
            <ac:cxnSpMk id="14356" creationId="{6CF1BAF6-AD41-4082-B212-8A1F9A2E8779}"/>
          </ac:cxnSpMkLst>
        </pc:cxnChg>
      </pc:sldChg>
      <pc:sldChg chg="addSp modSp mod setBg">
        <pc:chgData name="Qichao Ji" userId="9d69ae0b-2227-420b-a205-4847c3178ffc" providerId="ADAL" clId="{381E13BC-65E1-4B19-81A7-256C85EDDA04}" dt="2024-10-01T20:54:20.847" v="163" actId="26606"/>
        <pc:sldMkLst>
          <pc:docMk/>
          <pc:sldMk cId="1004409037" sldId="272"/>
        </pc:sldMkLst>
        <pc:spChg chg="mod">
          <ac:chgData name="Qichao Ji" userId="9d69ae0b-2227-420b-a205-4847c3178ffc" providerId="ADAL" clId="{381E13BC-65E1-4B19-81A7-256C85EDDA04}" dt="2024-10-01T20:54:20.847" v="163" actId="26606"/>
          <ac:spMkLst>
            <pc:docMk/>
            <pc:sldMk cId="1004409037" sldId="272"/>
            <ac:spMk id="2" creationId="{0DEF71F2-2DBC-44CE-A9DC-B5B466DF12DC}"/>
          </ac:spMkLst>
        </pc:spChg>
        <pc:spChg chg="mod">
          <ac:chgData name="Qichao Ji" userId="9d69ae0b-2227-420b-a205-4847c3178ffc" providerId="ADAL" clId="{381E13BC-65E1-4B19-81A7-256C85EDDA04}" dt="2024-10-01T20:54:20.847" v="163" actId="26606"/>
          <ac:spMkLst>
            <pc:docMk/>
            <pc:sldMk cId="1004409037" sldId="272"/>
            <ac:spMk id="6" creationId="{009643AF-3231-479A-853A-5157F3542E66}"/>
          </ac:spMkLst>
        </pc:spChg>
        <pc:spChg chg="add">
          <ac:chgData name="Qichao Ji" userId="9d69ae0b-2227-420b-a205-4847c3178ffc" providerId="ADAL" clId="{381E13BC-65E1-4B19-81A7-256C85EDDA04}" dt="2024-10-01T20:54:20.847" v="163" actId="26606"/>
          <ac:spMkLst>
            <pc:docMk/>
            <pc:sldMk cId="1004409037" sldId="272"/>
            <ac:spMk id="11" creationId="{149FB5C3-7336-4FE0-A30C-CC0A3646D499}"/>
          </ac:spMkLst>
        </pc:spChg>
        <pc:spChg chg="add">
          <ac:chgData name="Qichao Ji" userId="9d69ae0b-2227-420b-a205-4847c3178ffc" providerId="ADAL" clId="{381E13BC-65E1-4B19-81A7-256C85EDDA04}" dt="2024-10-01T20:54:20.847" v="163" actId="26606"/>
          <ac:spMkLst>
            <pc:docMk/>
            <pc:sldMk cId="1004409037" sldId="272"/>
            <ac:spMk id="17" creationId="{0DA909B4-15FF-46A6-8A7F-7AEF977FE9ED}"/>
          </ac:spMkLst>
        </pc:spChg>
        <pc:spChg chg="add">
          <ac:chgData name="Qichao Ji" userId="9d69ae0b-2227-420b-a205-4847c3178ffc" providerId="ADAL" clId="{381E13BC-65E1-4B19-81A7-256C85EDDA04}" dt="2024-10-01T20:54:20.847" v="163" actId="26606"/>
          <ac:spMkLst>
            <pc:docMk/>
            <pc:sldMk cId="1004409037" sldId="272"/>
            <ac:spMk id="19" creationId="{1382A32C-5B0C-4B1C-A074-76C6DBCC9F87}"/>
          </ac:spMkLst>
        </pc:spChg>
        <pc:grpChg chg="add">
          <ac:chgData name="Qichao Ji" userId="9d69ae0b-2227-420b-a205-4847c3178ffc" providerId="ADAL" clId="{381E13BC-65E1-4B19-81A7-256C85EDDA04}" dt="2024-10-01T20:54:20.847" v="163" actId="26606"/>
          <ac:grpSpMkLst>
            <pc:docMk/>
            <pc:sldMk cId="1004409037" sldId="272"/>
            <ac:grpSpMk id="13" creationId="{19A6B5CE-CB1D-48EE-8B43-E952235C8371}"/>
          </ac:grpSpMkLst>
        </pc:grpChg>
        <pc:picChg chg="mod">
          <ac:chgData name="Qichao Ji" userId="9d69ae0b-2227-420b-a205-4847c3178ffc" providerId="ADAL" clId="{381E13BC-65E1-4B19-81A7-256C85EDDA04}" dt="2024-10-01T20:54:20.847" v="163" actId="26606"/>
          <ac:picMkLst>
            <pc:docMk/>
            <pc:sldMk cId="1004409037" sldId="272"/>
            <ac:picMk id="4" creationId="{23852A3A-25D7-47C5-9386-18248AFC238A}"/>
          </ac:picMkLst>
        </pc:picChg>
        <pc:picChg chg="mod">
          <ac:chgData name="Qichao Ji" userId="9d69ae0b-2227-420b-a205-4847c3178ffc" providerId="ADAL" clId="{381E13BC-65E1-4B19-81A7-256C85EDDA04}" dt="2024-10-01T20:54:20.847" v="163" actId="26606"/>
          <ac:picMkLst>
            <pc:docMk/>
            <pc:sldMk cId="1004409037" sldId="272"/>
            <ac:picMk id="5" creationId="{8450A225-9B32-4289-8EE0-04465D8F4997}"/>
          </ac:picMkLst>
        </pc:picChg>
      </pc:sldChg>
      <pc:sldChg chg="addSp delSp modSp mod setBg">
        <pc:chgData name="Qichao Ji" userId="9d69ae0b-2227-420b-a205-4847c3178ffc" providerId="ADAL" clId="{381E13BC-65E1-4B19-81A7-256C85EDDA04}" dt="2024-10-01T20:55:20.660" v="179" actId="1076"/>
        <pc:sldMkLst>
          <pc:docMk/>
          <pc:sldMk cId="376259438" sldId="273"/>
        </pc:sldMkLst>
        <pc:spChg chg="mod">
          <ac:chgData name="Qichao Ji" userId="9d69ae0b-2227-420b-a205-4847c3178ffc" providerId="ADAL" clId="{381E13BC-65E1-4B19-81A7-256C85EDDA04}" dt="2024-10-01T20:55:08.446" v="175" actId="26606"/>
          <ac:spMkLst>
            <pc:docMk/>
            <pc:sldMk cId="376259438" sldId="273"/>
            <ac:spMk id="2" creationId="{D9180E7A-6301-4BAA-9A6D-94FAC31354CE}"/>
          </ac:spMkLst>
        </pc:spChg>
        <pc:spChg chg="mod ord">
          <ac:chgData name="Qichao Ji" userId="9d69ae0b-2227-420b-a205-4847c3178ffc" providerId="ADAL" clId="{381E13BC-65E1-4B19-81A7-256C85EDDA04}" dt="2024-10-01T20:55:08.446" v="175" actId="26606"/>
          <ac:spMkLst>
            <pc:docMk/>
            <pc:sldMk cId="376259438" sldId="273"/>
            <ac:spMk id="3" creationId="{3631EA15-81EB-4B53-A866-CC842FAF5168}"/>
          </ac:spMkLst>
        </pc:spChg>
        <pc:spChg chg="del mod">
          <ac:chgData name="Qichao Ji" userId="9d69ae0b-2227-420b-a205-4847c3178ffc" providerId="ADAL" clId="{381E13BC-65E1-4B19-81A7-256C85EDDA04}" dt="2024-10-01T20:54:57.746" v="171" actId="21"/>
          <ac:spMkLst>
            <pc:docMk/>
            <pc:sldMk cId="376259438" sldId="273"/>
            <ac:spMk id="4" creationId="{59DC3E16-B171-472E-BB94-3B03131D0107}"/>
          </ac:spMkLst>
        </pc:spChg>
        <pc:spChg chg="add mod">
          <ac:chgData name="Qichao Ji" userId="9d69ae0b-2227-420b-a205-4847c3178ffc" providerId="ADAL" clId="{381E13BC-65E1-4B19-81A7-256C85EDDA04}" dt="2024-10-01T20:55:17.284" v="178" actId="1076"/>
          <ac:spMkLst>
            <pc:docMk/>
            <pc:sldMk cId="376259438" sldId="273"/>
            <ac:spMk id="5" creationId="{59DC3E16-B171-472E-BB94-3B03131D0107}"/>
          </ac:spMkLst>
        </pc:spChg>
        <pc:spChg chg="add mod">
          <ac:chgData name="Qichao Ji" userId="9d69ae0b-2227-420b-a205-4847c3178ffc" providerId="ADAL" clId="{381E13BC-65E1-4B19-81A7-256C85EDDA04}" dt="2024-10-01T20:55:20.660" v="179" actId="1076"/>
          <ac:spMkLst>
            <pc:docMk/>
            <pc:sldMk cId="376259438" sldId="273"/>
            <ac:spMk id="6" creationId="{56D54DA1-B334-4F57-BB25-F760189C0EDC}"/>
          </ac:spMkLst>
        </pc:spChg>
        <pc:spChg chg="del mod">
          <ac:chgData name="Qichao Ji" userId="9d69ae0b-2227-420b-a205-4847c3178ffc" providerId="ADAL" clId="{381E13BC-65E1-4B19-81A7-256C85EDDA04}" dt="2024-10-01T20:54:57.746" v="171" actId="21"/>
          <ac:spMkLst>
            <pc:docMk/>
            <pc:sldMk cId="376259438" sldId="273"/>
            <ac:spMk id="8" creationId="{56D54DA1-B334-4F57-BB25-F760189C0EDC}"/>
          </ac:spMkLst>
        </pc:spChg>
        <pc:spChg chg="add del">
          <ac:chgData name="Qichao Ji" userId="9d69ae0b-2227-420b-a205-4847c3178ffc" providerId="ADAL" clId="{381E13BC-65E1-4B19-81A7-256C85EDDA04}" dt="2024-10-01T20:55:08.435" v="174" actId="26606"/>
          <ac:spMkLst>
            <pc:docMk/>
            <pc:sldMk cId="376259438" sldId="273"/>
            <ac:spMk id="15367" creationId="{BDF1A630-2A9B-41A0-92F9-FDA261070EA8}"/>
          </ac:spMkLst>
        </pc:spChg>
        <pc:spChg chg="add del">
          <ac:chgData name="Qichao Ji" userId="9d69ae0b-2227-420b-a205-4847c3178ffc" providerId="ADAL" clId="{381E13BC-65E1-4B19-81A7-256C85EDDA04}" dt="2024-10-01T20:55:08.435" v="174" actId="26606"/>
          <ac:spMkLst>
            <pc:docMk/>
            <pc:sldMk cId="376259438" sldId="273"/>
            <ac:spMk id="15373" creationId="{0DA909B4-15FF-46A6-8A7F-7AEF977FE9ED}"/>
          </ac:spMkLst>
        </pc:spChg>
        <pc:spChg chg="add del">
          <ac:chgData name="Qichao Ji" userId="9d69ae0b-2227-420b-a205-4847c3178ffc" providerId="ADAL" clId="{381E13BC-65E1-4B19-81A7-256C85EDDA04}" dt="2024-10-01T20:55:08.435" v="174" actId="26606"/>
          <ac:spMkLst>
            <pc:docMk/>
            <pc:sldMk cId="376259438" sldId="273"/>
            <ac:spMk id="15375" creationId="{1382A32C-5B0C-4B1C-A074-76C6DBCC9F87}"/>
          </ac:spMkLst>
        </pc:spChg>
        <pc:spChg chg="add">
          <ac:chgData name="Qichao Ji" userId="9d69ae0b-2227-420b-a205-4847c3178ffc" providerId="ADAL" clId="{381E13BC-65E1-4B19-81A7-256C85EDDA04}" dt="2024-10-01T20:55:08.446" v="175" actId="26606"/>
          <ac:spMkLst>
            <pc:docMk/>
            <pc:sldMk cId="376259438" sldId="273"/>
            <ac:spMk id="15377" creationId="{B97D942E-09EF-4107-98F4-74DB7F72D5EA}"/>
          </ac:spMkLst>
        </pc:spChg>
        <pc:spChg chg="add">
          <ac:chgData name="Qichao Ji" userId="9d69ae0b-2227-420b-a205-4847c3178ffc" providerId="ADAL" clId="{381E13BC-65E1-4B19-81A7-256C85EDDA04}" dt="2024-10-01T20:55:08.446" v="175" actId="26606"/>
          <ac:spMkLst>
            <pc:docMk/>
            <pc:sldMk cId="376259438" sldId="273"/>
            <ac:spMk id="15378" creationId="{95C8260E-968F-44E8-A823-ABB431311926}"/>
          </ac:spMkLst>
        </pc:spChg>
        <pc:spChg chg="add">
          <ac:chgData name="Qichao Ji" userId="9d69ae0b-2227-420b-a205-4847c3178ffc" providerId="ADAL" clId="{381E13BC-65E1-4B19-81A7-256C85EDDA04}" dt="2024-10-01T20:55:08.446" v="175" actId="26606"/>
          <ac:spMkLst>
            <pc:docMk/>
            <pc:sldMk cId="376259438" sldId="273"/>
            <ac:spMk id="15379" creationId="{2C1BBA94-3F40-40AA-8BB9-E69E25E537C1}"/>
          </ac:spMkLst>
        </pc:spChg>
        <pc:spChg chg="add">
          <ac:chgData name="Qichao Ji" userId="9d69ae0b-2227-420b-a205-4847c3178ffc" providerId="ADAL" clId="{381E13BC-65E1-4B19-81A7-256C85EDDA04}" dt="2024-10-01T20:55:08.446" v="175" actId="26606"/>
          <ac:spMkLst>
            <pc:docMk/>
            <pc:sldMk cId="376259438" sldId="273"/>
            <ac:spMk id="15380" creationId="{FE43805F-24A6-46A4-B19B-54F28347355C}"/>
          </ac:spMkLst>
        </pc:spChg>
        <pc:grpChg chg="add del">
          <ac:chgData name="Qichao Ji" userId="9d69ae0b-2227-420b-a205-4847c3178ffc" providerId="ADAL" clId="{381E13BC-65E1-4B19-81A7-256C85EDDA04}" dt="2024-10-01T20:55:08.435" v="174" actId="26606"/>
          <ac:grpSpMkLst>
            <pc:docMk/>
            <pc:sldMk cId="376259438" sldId="273"/>
            <ac:grpSpMk id="15369" creationId="{19A6B5CE-CB1D-48EE-8B43-E952235C8371}"/>
          </ac:grpSpMkLst>
        </pc:grpChg>
        <pc:picChg chg="mod ord">
          <ac:chgData name="Qichao Ji" userId="9d69ae0b-2227-420b-a205-4847c3178ffc" providerId="ADAL" clId="{381E13BC-65E1-4B19-81A7-256C85EDDA04}" dt="2024-10-01T20:55:08.446" v="175" actId="26606"/>
          <ac:picMkLst>
            <pc:docMk/>
            <pc:sldMk cId="376259438" sldId="273"/>
            <ac:picMk id="2050" creationId="{352EA9B1-7F3E-40E6-B327-D6DD374FE94D}"/>
          </ac:picMkLst>
        </pc:picChg>
        <pc:picChg chg="mod">
          <ac:chgData name="Qichao Ji" userId="9d69ae0b-2227-420b-a205-4847c3178ffc" providerId="ADAL" clId="{381E13BC-65E1-4B19-81A7-256C85EDDA04}" dt="2024-10-01T20:55:08.446" v="175" actId="26606"/>
          <ac:picMkLst>
            <pc:docMk/>
            <pc:sldMk cId="376259438" sldId="273"/>
            <ac:picMk id="2052" creationId="{A9F6ECAE-D542-44E0-B843-857D7675ECE1}"/>
          </ac:picMkLst>
        </pc:picChg>
        <pc:picChg chg="mod ord">
          <ac:chgData name="Qichao Ji" userId="9d69ae0b-2227-420b-a205-4847c3178ffc" providerId="ADAL" clId="{381E13BC-65E1-4B19-81A7-256C85EDDA04}" dt="2024-10-01T20:55:08.446" v="175" actId="26606"/>
          <ac:picMkLst>
            <pc:docMk/>
            <pc:sldMk cId="376259438" sldId="273"/>
            <ac:picMk id="15362" creationId="{8B2D4732-3B7B-408D-B73D-2B144934E02C}"/>
          </ac:picMkLst>
        </pc:picChg>
      </pc:sldChg>
      <pc:sldChg chg="addSp delSp modSp mod setBg">
        <pc:chgData name="Qichao Ji" userId="9d69ae0b-2227-420b-a205-4847c3178ffc" providerId="ADAL" clId="{381E13BC-65E1-4B19-81A7-256C85EDDA04}" dt="2024-10-01T20:55:38.259" v="185" actId="14100"/>
        <pc:sldMkLst>
          <pc:docMk/>
          <pc:sldMk cId="3837401135" sldId="274"/>
        </pc:sldMkLst>
        <pc:spChg chg="mod">
          <ac:chgData name="Qichao Ji" userId="9d69ae0b-2227-420b-a205-4847c3178ffc" providerId="ADAL" clId="{381E13BC-65E1-4B19-81A7-256C85EDDA04}" dt="2024-10-01T20:55:32.629" v="182" actId="26606"/>
          <ac:spMkLst>
            <pc:docMk/>
            <pc:sldMk cId="3837401135" sldId="274"/>
            <ac:spMk id="2" creationId="{6409BE46-EEF3-42D5-9983-FAF6D7ADBADA}"/>
          </ac:spMkLst>
        </pc:spChg>
        <pc:spChg chg="mod">
          <ac:chgData name="Qichao Ji" userId="9d69ae0b-2227-420b-a205-4847c3178ffc" providerId="ADAL" clId="{381E13BC-65E1-4B19-81A7-256C85EDDA04}" dt="2024-10-01T20:55:32.629" v="182" actId="26606"/>
          <ac:spMkLst>
            <pc:docMk/>
            <pc:sldMk cId="3837401135" sldId="274"/>
            <ac:spMk id="3" creationId="{6025623C-A074-4DA2-97AD-F3F1A913A5D0}"/>
          </ac:spMkLst>
        </pc:spChg>
        <pc:spChg chg="add del">
          <ac:chgData name="Qichao Ji" userId="9d69ae0b-2227-420b-a205-4847c3178ffc" providerId="ADAL" clId="{381E13BC-65E1-4B19-81A7-256C85EDDA04}" dt="2024-10-01T20:55:32.617" v="181" actId="26606"/>
          <ac:spMkLst>
            <pc:docMk/>
            <pc:sldMk cId="3837401135" sldId="274"/>
            <ac:spMk id="16391" creationId="{99F1FFA9-D672-408C-9220-ADEEC6ABDD09}"/>
          </ac:spMkLst>
        </pc:spChg>
        <pc:spChg chg="add">
          <ac:chgData name="Qichao Ji" userId="9d69ae0b-2227-420b-a205-4847c3178ffc" providerId="ADAL" clId="{381E13BC-65E1-4B19-81A7-256C85EDDA04}" dt="2024-10-01T20:55:32.629" v="182" actId="26606"/>
          <ac:spMkLst>
            <pc:docMk/>
            <pc:sldMk cId="3837401135" sldId="274"/>
            <ac:spMk id="16396" creationId="{149FB5C3-7336-4FE0-A30C-CC0A3646D499}"/>
          </ac:spMkLst>
        </pc:spChg>
        <pc:spChg chg="add">
          <ac:chgData name="Qichao Ji" userId="9d69ae0b-2227-420b-a205-4847c3178ffc" providerId="ADAL" clId="{381E13BC-65E1-4B19-81A7-256C85EDDA04}" dt="2024-10-01T20:55:32.629" v="182" actId="26606"/>
          <ac:spMkLst>
            <pc:docMk/>
            <pc:sldMk cId="3837401135" sldId="274"/>
            <ac:spMk id="16397" creationId="{0DA909B4-15FF-46A6-8A7F-7AEF977FE9ED}"/>
          </ac:spMkLst>
        </pc:spChg>
        <pc:spChg chg="add">
          <ac:chgData name="Qichao Ji" userId="9d69ae0b-2227-420b-a205-4847c3178ffc" providerId="ADAL" clId="{381E13BC-65E1-4B19-81A7-256C85EDDA04}" dt="2024-10-01T20:55:32.629" v="182" actId="26606"/>
          <ac:spMkLst>
            <pc:docMk/>
            <pc:sldMk cId="3837401135" sldId="274"/>
            <ac:spMk id="16399" creationId="{1382A32C-5B0C-4B1C-A074-76C6DBCC9F87}"/>
          </ac:spMkLst>
        </pc:spChg>
        <pc:grpChg chg="add">
          <ac:chgData name="Qichao Ji" userId="9d69ae0b-2227-420b-a205-4847c3178ffc" providerId="ADAL" clId="{381E13BC-65E1-4B19-81A7-256C85EDDA04}" dt="2024-10-01T20:55:32.629" v="182" actId="26606"/>
          <ac:grpSpMkLst>
            <pc:docMk/>
            <pc:sldMk cId="3837401135" sldId="274"/>
            <ac:grpSpMk id="16393" creationId="{19A6B5CE-CB1D-48EE-8B43-E952235C8371}"/>
          </ac:grpSpMkLst>
        </pc:grpChg>
        <pc:picChg chg="mod">
          <ac:chgData name="Qichao Ji" userId="9d69ae0b-2227-420b-a205-4847c3178ffc" providerId="ADAL" clId="{381E13BC-65E1-4B19-81A7-256C85EDDA04}" dt="2024-10-01T20:55:38.259" v="185" actId="14100"/>
          <ac:picMkLst>
            <pc:docMk/>
            <pc:sldMk cId="3837401135" sldId="274"/>
            <ac:picMk id="3078" creationId="{FFEBD070-4B50-4380-BA0E-915B6C7613F3}"/>
          </ac:picMkLst>
        </pc:picChg>
        <pc:picChg chg="mod ord">
          <ac:chgData name="Qichao Ji" userId="9d69ae0b-2227-420b-a205-4847c3178ffc" providerId="ADAL" clId="{381E13BC-65E1-4B19-81A7-256C85EDDA04}" dt="2024-10-01T20:55:35.812" v="183" actId="14100"/>
          <ac:picMkLst>
            <pc:docMk/>
            <pc:sldMk cId="3837401135" sldId="274"/>
            <ac:picMk id="16386" creationId="{9DD7195B-8909-4B88-8C1F-4818E468F539}"/>
          </ac:picMkLst>
        </pc:picChg>
      </pc:sldChg>
      <pc:sldChg chg="addSp modSp mod setBg">
        <pc:chgData name="Qichao Ji" userId="9d69ae0b-2227-420b-a205-4847c3178ffc" providerId="ADAL" clId="{381E13BC-65E1-4B19-81A7-256C85EDDA04}" dt="2024-10-01T20:56:09.423" v="188" actId="26606"/>
        <pc:sldMkLst>
          <pc:docMk/>
          <pc:sldMk cId="994787549" sldId="275"/>
        </pc:sldMkLst>
        <pc:spChg chg="mod">
          <ac:chgData name="Qichao Ji" userId="9d69ae0b-2227-420b-a205-4847c3178ffc" providerId="ADAL" clId="{381E13BC-65E1-4B19-81A7-256C85EDDA04}" dt="2024-10-01T20:56:09.423" v="188" actId="26606"/>
          <ac:spMkLst>
            <pc:docMk/>
            <pc:sldMk cId="994787549" sldId="275"/>
            <ac:spMk id="2" creationId="{892A48D8-815A-4040-AFE9-B19A3EE8FD4E}"/>
          </ac:spMkLst>
        </pc:spChg>
        <pc:spChg chg="mod">
          <ac:chgData name="Qichao Ji" userId="9d69ae0b-2227-420b-a205-4847c3178ffc" providerId="ADAL" clId="{381E13BC-65E1-4B19-81A7-256C85EDDA04}" dt="2024-10-01T20:56:09.423" v="188" actId="26606"/>
          <ac:spMkLst>
            <pc:docMk/>
            <pc:sldMk cId="994787549" sldId="275"/>
            <ac:spMk id="3" creationId="{94D694DA-9B58-4213-80CE-DB59DA31AE9F}"/>
          </ac:spMkLst>
        </pc:spChg>
        <pc:spChg chg="add">
          <ac:chgData name="Qichao Ji" userId="9d69ae0b-2227-420b-a205-4847c3178ffc" providerId="ADAL" clId="{381E13BC-65E1-4B19-81A7-256C85EDDA04}" dt="2024-10-01T20:56:09.423" v="188" actId="26606"/>
          <ac:spMkLst>
            <pc:docMk/>
            <pc:sldMk cId="994787549" sldId="275"/>
            <ac:spMk id="17415" creationId="{DBC6133C-0615-4CE4-9132-37E609A9BDFA}"/>
          </ac:spMkLst>
        </pc:spChg>
        <pc:spChg chg="add">
          <ac:chgData name="Qichao Ji" userId="9d69ae0b-2227-420b-a205-4847c3178ffc" providerId="ADAL" clId="{381E13BC-65E1-4B19-81A7-256C85EDDA04}" dt="2024-10-01T20:56:09.423" v="188" actId="26606"/>
          <ac:spMkLst>
            <pc:docMk/>
            <pc:sldMk cId="994787549" sldId="275"/>
            <ac:spMk id="17417" creationId="{169CC832-2974-4E8D-90ED-3E2941BA7336}"/>
          </ac:spMkLst>
        </pc:spChg>
        <pc:spChg chg="add">
          <ac:chgData name="Qichao Ji" userId="9d69ae0b-2227-420b-a205-4847c3178ffc" providerId="ADAL" clId="{381E13BC-65E1-4B19-81A7-256C85EDDA04}" dt="2024-10-01T20:56:09.423" v="188" actId="26606"/>
          <ac:spMkLst>
            <pc:docMk/>
            <pc:sldMk cId="994787549" sldId="275"/>
            <ac:spMk id="17419" creationId="{55222F96-971A-4F90-B841-6BAB416C7AC1}"/>
          </ac:spMkLst>
        </pc:spChg>
        <pc:spChg chg="add">
          <ac:chgData name="Qichao Ji" userId="9d69ae0b-2227-420b-a205-4847c3178ffc" providerId="ADAL" clId="{381E13BC-65E1-4B19-81A7-256C85EDDA04}" dt="2024-10-01T20:56:09.423" v="188" actId="26606"/>
          <ac:spMkLst>
            <pc:docMk/>
            <pc:sldMk cId="994787549" sldId="275"/>
            <ac:spMk id="17421" creationId="{08980754-6F4B-43C9-B9BE-127B6BED6586}"/>
          </ac:spMkLst>
        </pc:spChg>
        <pc:spChg chg="add">
          <ac:chgData name="Qichao Ji" userId="9d69ae0b-2227-420b-a205-4847c3178ffc" providerId="ADAL" clId="{381E13BC-65E1-4B19-81A7-256C85EDDA04}" dt="2024-10-01T20:56:09.423" v="188" actId="26606"/>
          <ac:spMkLst>
            <pc:docMk/>
            <pc:sldMk cId="994787549" sldId="275"/>
            <ac:spMk id="17423" creationId="{2C1BBA94-3F40-40AA-8BB9-E69E25E537C1}"/>
          </ac:spMkLst>
        </pc:spChg>
        <pc:picChg chg="mod">
          <ac:chgData name="Qichao Ji" userId="9d69ae0b-2227-420b-a205-4847c3178ffc" providerId="ADAL" clId="{381E13BC-65E1-4B19-81A7-256C85EDDA04}" dt="2024-10-01T20:56:09.423" v="188" actId="26606"/>
          <ac:picMkLst>
            <pc:docMk/>
            <pc:sldMk cId="994787549" sldId="275"/>
            <ac:picMk id="17410" creationId="{861E81B2-DFA0-4CD0-B334-72D85601F0BA}"/>
          </ac:picMkLst>
        </pc:picChg>
      </pc:sldChg>
      <pc:sldChg chg="addSp delSp modSp mod setBg">
        <pc:chgData name="Qichao Ji" userId="9d69ae0b-2227-420b-a205-4847c3178ffc" providerId="ADAL" clId="{381E13BC-65E1-4B19-81A7-256C85EDDA04}" dt="2024-10-01T20:57:21.877" v="204" actId="1076"/>
        <pc:sldMkLst>
          <pc:docMk/>
          <pc:sldMk cId="77948928" sldId="276"/>
        </pc:sldMkLst>
        <pc:spChg chg="mod">
          <ac:chgData name="Qichao Ji" userId="9d69ae0b-2227-420b-a205-4847c3178ffc" providerId="ADAL" clId="{381E13BC-65E1-4B19-81A7-256C85EDDA04}" dt="2024-10-01T20:56:58.912" v="198" actId="26606"/>
          <ac:spMkLst>
            <pc:docMk/>
            <pc:sldMk cId="77948928" sldId="276"/>
            <ac:spMk id="2" creationId="{2FFDF28B-2B18-4B07-999C-9EDBCB277645}"/>
          </ac:spMkLst>
        </pc:spChg>
        <pc:spChg chg="add mod">
          <ac:chgData name="Qichao Ji" userId="9d69ae0b-2227-420b-a205-4847c3178ffc" providerId="ADAL" clId="{381E13BC-65E1-4B19-81A7-256C85EDDA04}" dt="2024-10-01T20:57:11.004" v="201" actId="1076"/>
          <ac:spMkLst>
            <pc:docMk/>
            <pc:sldMk cId="77948928" sldId="276"/>
            <ac:spMk id="3" creationId="{84FF54CB-A608-4BF4-9743-30A9C0D96AED}"/>
          </ac:spMkLst>
        </pc:spChg>
        <pc:spChg chg="del mod">
          <ac:chgData name="Qichao Ji" userId="9d69ae0b-2227-420b-a205-4847c3178ffc" providerId="ADAL" clId="{381E13BC-65E1-4B19-81A7-256C85EDDA04}" dt="2024-10-01T20:56:55.642" v="197" actId="21"/>
          <ac:spMkLst>
            <pc:docMk/>
            <pc:sldMk cId="77948928" sldId="276"/>
            <ac:spMk id="4" creationId="{84FF54CB-A608-4BF4-9743-30A9C0D96AED}"/>
          </ac:spMkLst>
        </pc:spChg>
        <pc:spChg chg="del mod">
          <ac:chgData name="Qichao Ji" userId="9d69ae0b-2227-420b-a205-4847c3178ffc" providerId="ADAL" clId="{381E13BC-65E1-4B19-81A7-256C85EDDA04}" dt="2024-10-01T20:56:55.642" v="197" actId="21"/>
          <ac:spMkLst>
            <pc:docMk/>
            <pc:sldMk cId="77948928" sldId="276"/>
            <ac:spMk id="5" creationId="{1D003CCE-CF18-4FBD-80E4-CA2DA5DBF359}"/>
          </ac:spMkLst>
        </pc:spChg>
        <pc:spChg chg="del mod">
          <ac:chgData name="Qichao Ji" userId="9d69ae0b-2227-420b-a205-4847c3178ffc" providerId="ADAL" clId="{381E13BC-65E1-4B19-81A7-256C85EDDA04}" dt="2024-10-01T20:56:55.642" v="197" actId="21"/>
          <ac:spMkLst>
            <pc:docMk/>
            <pc:sldMk cId="77948928" sldId="276"/>
            <ac:spMk id="6" creationId="{ADD54DE4-D356-42A9-9C83-9B74E6F6F2FA}"/>
          </ac:spMkLst>
        </pc:spChg>
        <pc:spChg chg="del mod">
          <ac:chgData name="Qichao Ji" userId="9d69ae0b-2227-420b-a205-4847c3178ffc" providerId="ADAL" clId="{381E13BC-65E1-4B19-81A7-256C85EDDA04}" dt="2024-10-01T20:56:55.642" v="197" actId="21"/>
          <ac:spMkLst>
            <pc:docMk/>
            <pc:sldMk cId="77948928" sldId="276"/>
            <ac:spMk id="7" creationId="{196041B5-D49B-42C8-9E33-DA3B89376A92}"/>
          </ac:spMkLst>
        </pc:spChg>
        <pc:spChg chg="add mod">
          <ac:chgData name="Qichao Ji" userId="9d69ae0b-2227-420b-a205-4847c3178ffc" providerId="ADAL" clId="{381E13BC-65E1-4B19-81A7-256C85EDDA04}" dt="2024-10-01T20:57:17.765" v="203" actId="1076"/>
          <ac:spMkLst>
            <pc:docMk/>
            <pc:sldMk cId="77948928" sldId="276"/>
            <ac:spMk id="8" creationId="{1D003CCE-CF18-4FBD-80E4-CA2DA5DBF359}"/>
          </ac:spMkLst>
        </pc:spChg>
        <pc:spChg chg="add mod">
          <ac:chgData name="Qichao Ji" userId="9d69ae0b-2227-420b-a205-4847c3178ffc" providerId="ADAL" clId="{381E13BC-65E1-4B19-81A7-256C85EDDA04}" dt="2024-10-01T20:57:14.676" v="202" actId="1076"/>
          <ac:spMkLst>
            <pc:docMk/>
            <pc:sldMk cId="77948928" sldId="276"/>
            <ac:spMk id="9" creationId="{ADD54DE4-D356-42A9-9C83-9B74E6F6F2FA}"/>
          </ac:spMkLst>
        </pc:spChg>
        <pc:spChg chg="add mod">
          <ac:chgData name="Qichao Ji" userId="9d69ae0b-2227-420b-a205-4847c3178ffc" providerId="ADAL" clId="{381E13BC-65E1-4B19-81A7-256C85EDDA04}" dt="2024-10-01T20:57:21.877" v="204" actId="1076"/>
          <ac:spMkLst>
            <pc:docMk/>
            <pc:sldMk cId="77948928" sldId="276"/>
            <ac:spMk id="10" creationId="{196041B5-D49B-42C8-9E33-DA3B89376A92}"/>
          </ac:spMkLst>
        </pc:spChg>
        <pc:spChg chg="add">
          <ac:chgData name="Qichao Ji" userId="9d69ae0b-2227-420b-a205-4847c3178ffc" providerId="ADAL" clId="{381E13BC-65E1-4B19-81A7-256C85EDDA04}" dt="2024-10-01T20:56:58.912" v="198" actId="26606"/>
          <ac:spMkLst>
            <pc:docMk/>
            <pc:sldMk cId="77948928" sldId="276"/>
            <ac:spMk id="18445" creationId="{0855A890-B60B-4670-9DC2-69DC05015AB3}"/>
          </ac:spMkLst>
        </pc:spChg>
        <pc:spChg chg="add">
          <ac:chgData name="Qichao Ji" userId="9d69ae0b-2227-420b-a205-4847c3178ffc" providerId="ADAL" clId="{381E13BC-65E1-4B19-81A7-256C85EDDA04}" dt="2024-10-01T20:56:58.912" v="198" actId="26606"/>
          <ac:spMkLst>
            <pc:docMk/>
            <pc:sldMk cId="77948928" sldId="276"/>
            <ac:spMk id="18447" creationId="{90F533E9-6690-41A8-A372-4C6C622D028D}"/>
          </ac:spMkLst>
        </pc:spChg>
        <pc:spChg chg="add">
          <ac:chgData name="Qichao Ji" userId="9d69ae0b-2227-420b-a205-4847c3178ffc" providerId="ADAL" clId="{381E13BC-65E1-4B19-81A7-256C85EDDA04}" dt="2024-10-01T20:56:58.912" v="198" actId="26606"/>
          <ac:spMkLst>
            <pc:docMk/>
            <pc:sldMk cId="77948928" sldId="276"/>
            <ac:spMk id="18449" creationId="{99413ED5-9ED4-4772-BCE4-2BCAE6B12E35}"/>
          </ac:spMkLst>
        </pc:spChg>
        <pc:spChg chg="add">
          <ac:chgData name="Qichao Ji" userId="9d69ae0b-2227-420b-a205-4847c3178ffc" providerId="ADAL" clId="{381E13BC-65E1-4B19-81A7-256C85EDDA04}" dt="2024-10-01T20:56:58.912" v="198" actId="26606"/>
          <ac:spMkLst>
            <pc:docMk/>
            <pc:sldMk cId="77948928" sldId="276"/>
            <ac:spMk id="18451" creationId="{04357C93-F0CB-4A1C-8F77-4E9063789819}"/>
          </ac:spMkLst>
        </pc:spChg>
        <pc:picChg chg="mod">
          <ac:chgData name="Qichao Ji" userId="9d69ae0b-2227-420b-a205-4847c3178ffc" providerId="ADAL" clId="{381E13BC-65E1-4B19-81A7-256C85EDDA04}" dt="2024-10-01T20:56:58.912" v="198" actId="26606"/>
          <ac:picMkLst>
            <pc:docMk/>
            <pc:sldMk cId="77948928" sldId="276"/>
            <ac:picMk id="18434" creationId="{5B36EB93-E87E-4666-A871-07BAC474576A}"/>
          </ac:picMkLst>
        </pc:picChg>
        <pc:picChg chg="mod ord">
          <ac:chgData name="Qichao Ji" userId="9d69ae0b-2227-420b-a205-4847c3178ffc" providerId="ADAL" clId="{381E13BC-65E1-4B19-81A7-256C85EDDA04}" dt="2024-10-01T20:56:58.912" v="198" actId="26606"/>
          <ac:picMkLst>
            <pc:docMk/>
            <pc:sldMk cId="77948928" sldId="276"/>
            <ac:picMk id="18436" creationId="{810EA53B-332D-4F84-80AA-244055346573}"/>
          </ac:picMkLst>
        </pc:picChg>
        <pc:picChg chg="mod">
          <ac:chgData name="Qichao Ji" userId="9d69ae0b-2227-420b-a205-4847c3178ffc" providerId="ADAL" clId="{381E13BC-65E1-4B19-81A7-256C85EDDA04}" dt="2024-10-01T20:56:58.912" v="198" actId="26606"/>
          <ac:picMkLst>
            <pc:docMk/>
            <pc:sldMk cId="77948928" sldId="276"/>
            <ac:picMk id="18438" creationId="{736E325D-7197-43A5-82F2-DE8B281124A3}"/>
          </ac:picMkLst>
        </pc:picChg>
        <pc:picChg chg="mod">
          <ac:chgData name="Qichao Ji" userId="9d69ae0b-2227-420b-a205-4847c3178ffc" providerId="ADAL" clId="{381E13BC-65E1-4B19-81A7-256C85EDDA04}" dt="2024-10-01T20:56:58.912" v="198" actId="26606"/>
          <ac:picMkLst>
            <pc:docMk/>
            <pc:sldMk cId="77948928" sldId="276"/>
            <ac:picMk id="18440" creationId="{EE745408-D094-40E2-9743-26E71D3F14B8}"/>
          </ac:picMkLst>
        </pc:picChg>
      </pc:sldChg>
      <pc:sldChg chg="addSp delSp modSp mod">
        <pc:chgData name="Qichao Ji" userId="9d69ae0b-2227-420b-a205-4847c3178ffc" providerId="ADAL" clId="{381E13BC-65E1-4B19-81A7-256C85EDDA04}" dt="2024-10-01T20:58:21.583" v="221" actId="14100"/>
        <pc:sldMkLst>
          <pc:docMk/>
          <pc:sldMk cId="0" sldId="361"/>
        </pc:sldMkLst>
        <pc:spChg chg="mod">
          <ac:chgData name="Qichao Ji" userId="9d69ae0b-2227-420b-a205-4847c3178ffc" providerId="ADAL" clId="{381E13BC-65E1-4B19-81A7-256C85EDDA04}" dt="2024-10-01T20:58:17.173" v="219" actId="1076"/>
          <ac:spMkLst>
            <pc:docMk/>
            <pc:sldMk cId="0" sldId="361"/>
            <ac:spMk id="3" creationId="{00000000-0000-0000-0000-000000000000}"/>
          </ac:spMkLst>
        </pc:spChg>
        <pc:spChg chg="mod">
          <ac:chgData name="Qichao Ji" userId="9d69ae0b-2227-420b-a205-4847c3178ffc" providerId="ADAL" clId="{381E13BC-65E1-4B19-81A7-256C85EDDA04}" dt="2024-10-01T20:58:14.935" v="218" actId="1076"/>
          <ac:spMkLst>
            <pc:docMk/>
            <pc:sldMk cId="0" sldId="361"/>
            <ac:spMk id="6" creationId="{00000000-0000-0000-0000-000000000000}"/>
          </ac:spMkLst>
        </pc:spChg>
        <pc:spChg chg="del">
          <ac:chgData name="Qichao Ji" userId="9d69ae0b-2227-420b-a205-4847c3178ffc" providerId="ADAL" clId="{381E13BC-65E1-4B19-81A7-256C85EDDA04}" dt="2024-10-01T20:58:07.838" v="216" actId="26606"/>
          <ac:spMkLst>
            <pc:docMk/>
            <pc:sldMk cId="0" sldId="361"/>
            <ac:spMk id="9" creationId="{B07FF398-E64E-43BE-B70D-9EF2AB9E6902}"/>
          </ac:spMkLst>
        </pc:spChg>
        <pc:graphicFrameChg chg="add mod">
          <ac:chgData name="Qichao Ji" userId="9d69ae0b-2227-420b-a205-4847c3178ffc" providerId="ADAL" clId="{381E13BC-65E1-4B19-81A7-256C85EDDA04}" dt="2024-10-01T20:58:21.583" v="221" actId="14100"/>
          <ac:graphicFrameMkLst>
            <pc:docMk/>
            <pc:sldMk cId="0" sldId="361"/>
            <ac:graphicFrameMk id="11" creationId="{6D86486D-15C8-160F-025F-C90FBBBBD091}"/>
          </ac:graphicFrameMkLst>
        </pc:graphicFrameChg>
      </pc:sldChg>
      <pc:sldChg chg="modSp mod setBg">
        <pc:chgData name="Qichao Ji" userId="9d69ae0b-2227-420b-a205-4847c3178ffc" providerId="ADAL" clId="{381E13BC-65E1-4B19-81A7-256C85EDDA04}" dt="2024-10-01T20:57:26.672" v="205" actId="26606"/>
        <pc:sldMkLst>
          <pc:docMk/>
          <pc:sldMk cId="149307514" sldId="364"/>
        </pc:sldMkLst>
        <pc:graphicFrameChg chg="mod modGraphic">
          <ac:chgData name="Qichao Ji" userId="9d69ae0b-2227-420b-a205-4847c3178ffc" providerId="ADAL" clId="{381E13BC-65E1-4B19-81A7-256C85EDDA04}" dt="2024-10-01T20:57:26.672" v="205" actId="26606"/>
          <ac:graphicFrameMkLst>
            <pc:docMk/>
            <pc:sldMk cId="149307514" sldId="364"/>
            <ac:graphicFrameMk id="4" creationId="{510BDBB4-314C-4A43-A520-D1EC476B97EF}"/>
          </ac:graphicFrameMkLst>
        </pc:graphicFrameChg>
      </pc:sldChg>
      <pc:sldChg chg="addSp delSp modSp mod setBg">
        <pc:chgData name="Qichao Ji" userId="9d69ae0b-2227-420b-a205-4847c3178ffc" providerId="ADAL" clId="{381E13BC-65E1-4B19-81A7-256C85EDDA04}" dt="2024-10-01T20:33:39.468" v="35" actId="478"/>
        <pc:sldMkLst>
          <pc:docMk/>
          <pc:sldMk cId="2418565724" sldId="366"/>
        </pc:sldMkLst>
        <pc:spChg chg="mod">
          <ac:chgData name="Qichao Ji" userId="9d69ae0b-2227-420b-a205-4847c3178ffc" providerId="ADAL" clId="{381E13BC-65E1-4B19-81A7-256C85EDDA04}" dt="2024-10-01T20:33:35.834" v="34" actId="26606"/>
          <ac:spMkLst>
            <pc:docMk/>
            <pc:sldMk cId="2418565724" sldId="366"/>
            <ac:spMk id="4" creationId="{0DB83517-0FCA-463B-8904-C622D4C3F54F}"/>
          </ac:spMkLst>
        </pc:spChg>
        <pc:spChg chg="del mod">
          <ac:chgData name="Qichao Ji" userId="9d69ae0b-2227-420b-a205-4847c3178ffc" providerId="ADAL" clId="{381E13BC-65E1-4B19-81A7-256C85EDDA04}" dt="2024-10-01T20:33:39.468" v="35" actId="478"/>
          <ac:spMkLst>
            <pc:docMk/>
            <pc:sldMk cId="2418565724" sldId="366"/>
            <ac:spMk id="5" creationId="{1FB835C2-063C-4DBF-94B3-34230DEE3286}"/>
          </ac:spMkLst>
        </pc:spChg>
        <pc:spChg chg="add">
          <ac:chgData name="Qichao Ji" userId="9d69ae0b-2227-420b-a205-4847c3178ffc" providerId="ADAL" clId="{381E13BC-65E1-4B19-81A7-256C85EDDA04}" dt="2024-10-01T20:33:35.834" v="34" actId="26606"/>
          <ac:spMkLst>
            <pc:docMk/>
            <pc:sldMk cId="2418565724" sldId="366"/>
            <ac:spMk id="10" creationId="{4522B21E-B2B9-4C72-9A71-C87EFD137480}"/>
          </ac:spMkLst>
        </pc:spChg>
        <pc:spChg chg="add">
          <ac:chgData name="Qichao Ji" userId="9d69ae0b-2227-420b-a205-4847c3178ffc" providerId="ADAL" clId="{381E13BC-65E1-4B19-81A7-256C85EDDA04}" dt="2024-10-01T20:33:35.834" v="34" actId="26606"/>
          <ac:spMkLst>
            <pc:docMk/>
            <pc:sldMk cId="2418565724" sldId="366"/>
            <ac:spMk id="12" creationId="{5EB7D2A2-F448-44D4-938C-DC84CBCB3B1E}"/>
          </ac:spMkLst>
        </pc:spChg>
        <pc:spChg chg="add">
          <ac:chgData name="Qichao Ji" userId="9d69ae0b-2227-420b-a205-4847c3178ffc" providerId="ADAL" clId="{381E13BC-65E1-4B19-81A7-256C85EDDA04}" dt="2024-10-01T20:33:35.834" v="34" actId="26606"/>
          <ac:spMkLst>
            <pc:docMk/>
            <pc:sldMk cId="2418565724" sldId="366"/>
            <ac:spMk id="14" creationId="{871AEA07-1E14-44B4-8E55-64EF049CD66F}"/>
          </ac:spMkLst>
        </pc:spChg>
        <pc:cxnChg chg="add">
          <ac:chgData name="Qichao Ji" userId="9d69ae0b-2227-420b-a205-4847c3178ffc" providerId="ADAL" clId="{381E13BC-65E1-4B19-81A7-256C85EDDA04}" dt="2024-10-01T20:33:35.834" v="34" actId="26606"/>
          <ac:cxnSpMkLst>
            <pc:docMk/>
            <pc:sldMk cId="2418565724" sldId="366"/>
            <ac:cxnSpMk id="16" creationId="{F7C8EA93-3210-4C62-99E9-153C275E3A87}"/>
          </ac:cxnSpMkLst>
        </pc:cxnChg>
      </pc:sldChg>
      <pc:sldChg chg="addSp modSp mod setBg">
        <pc:chgData name="Qichao Ji" userId="9d69ae0b-2227-420b-a205-4847c3178ffc" providerId="ADAL" clId="{381E13BC-65E1-4B19-81A7-256C85EDDA04}" dt="2024-10-01T20:33:44.982" v="36" actId="26606"/>
        <pc:sldMkLst>
          <pc:docMk/>
          <pc:sldMk cId="3864493386" sldId="367"/>
        </pc:sldMkLst>
        <pc:spChg chg="add">
          <ac:chgData name="Qichao Ji" userId="9d69ae0b-2227-420b-a205-4847c3178ffc" providerId="ADAL" clId="{381E13BC-65E1-4B19-81A7-256C85EDDA04}" dt="2024-10-01T20:33:44.982" v="36" actId="26606"/>
          <ac:spMkLst>
            <pc:docMk/>
            <pc:sldMk cId="3864493386" sldId="367"/>
            <ac:spMk id="11" creationId="{AB8C311F-7253-4AED-9701-7FC0708C41C7}"/>
          </ac:spMkLst>
        </pc:spChg>
        <pc:spChg chg="add">
          <ac:chgData name="Qichao Ji" userId="9d69ae0b-2227-420b-a205-4847c3178ffc" providerId="ADAL" clId="{381E13BC-65E1-4B19-81A7-256C85EDDA04}" dt="2024-10-01T20:33:44.982" v="36" actId="26606"/>
          <ac:spMkLst>
            <pc:docMk/>
            <pc:sldMk cId="3864493386" sldId="367"/>
            <ac:spMk id="13" creationId="{E2384209-CB15-4CDF-9D31-C44FD9A3F20D}"/>
          </ac:spMkLst>
        </pc:spChg>
        <pc:spChg chg="add">
          <ac:chgData name="Qichao Ji" userId="9d69ae0b-2227-420b-a205-4847c3178ffc" providerId="ADAL" clId="{381E13BC-65E1-4B19-81A7-256C85EDDA04}" dt="2024-10-01T20:33:44.982" v="36" actId="26606"/>
          <ac:spMkLst>
            <pc:docMk/>
            <pc:sldMk cId="3864493386" sldId="367"/>
            <ac:spMk id="15" creationId="{2633B3B5-CC90-43F0-8714-D31D1F3F0209}"/>
          </ac:spMkLst>
        </pc:spChg>
        <pc:spChg chg="add">
          <ac:chgData name="Qichao Ji" userId="9d69ae0b-2227-420b-a205-4847c3178ffc" providerId="ADAL" clId="{381E13BC-65E1-4B19-81A7-256C85EDDA04}" dt="2024-10-01T20:33:44.982" v="36" actId="26606"/>
          <ac:spMkLst>
            <pc:docMk/>
            <pc:sldMk cId="3864493386" sldId="367"/>
            <ac:spMk id="17" creationId="{A8D57A06-A426-446D-B02C-A2DC6B62E45E}"/>
          </ac:spMkLst>
        </pc:spChg>
        <pc:graphicFrameChg chg="mod modGraphic">
          <ac:chgData name="Qichao Ji" userId="9d69ae0b-2227-420b-a205-4847c3178ffc" providerId="ADAL" clId="{381E13BC-65E1-4B19-81A7-256C85EDDA04}" dt="2024-10-01T20:33:44.982" v="36" actId="26606"/>
          <ac:graphicFrameMkLst>
            <pc:docMk/>
            <pc:sldMk cId="3864493386" sldId="367"/>
            <ac:graphicFrameMk id="6" creationId="{BEE9ADAC-7758-5847-8034-66F47DB6263D}"/>
          </ac:graphicFrameMkLst>
        </pc:graphicFrameChg>
      </pc:sldChg>
      <pc:sldChg chg="addSp modSp mod setBg">
        <pc:chgData name="Qichao Ji" userId="9d69ae0b-2227-420b-a205-4847c3178ffc" providerId="ADAL" clId="{381E13BC-65E1-4B19-81A7-256C85EDDA04}" dt="2024-10-01T20:34:56.877" v="56" actId="1076"/>
        <pc:sldMkLst>
          <pc:docMk/>
          <pc:sldMk cId="709746216" sldId="368"/>
        </pc:sldMkLst>
        <pc:spChg chg="mod">
          <ac:chgData name="Qichao Ji" userId="9d69ae0b-2227-420b-a205-4847c3178ffc" providerId="ADAL" clId="{381E13BC-65E1-4B19-81A7-256C85EDDA04}" dt="2024-10-01T20:34:49.364" v="55" actId="26606"/>
          <ac:spMkLst>
            <pc:docMk/>
            <pc:sldMk cId="709746216" sldId="368"/>
            <ac:spMk id="2" creationId="{B639BC56-B974-BD4D-A17A-6A59E280E72A}"/>
          </ac:spMkLst>
        </pc:spChg>
        <pc:spChg chg="mod">
          <ac:chgData name="Qichao Ji" userId="9d69ae0b-2227-420b-a205-4847c3178ffc" providerId="ADAL" clId="{381E13BC-65E1-4B19-81A7-256C85EDDA04}" dt="2024-10-01T20:34:49.364" v="55" actId="26606"/>
          <ac:spMkLst>
            <pc:docMk/>
            <pc:sldMk cId="709746216" sldId="368"/>
            <ac:spMk id="3" creationId="{055A188A-D1DD-DD46-ACCB-544FEF748C74}"/>
          </ac:spMkLst>
        </pc:spChg>
        <pc:spChg chg="mod">
          <ac:chgData name="Qichao Ji" userId="9d69ae0b-2227-420b-a205-4847c3178ffc" providerId="ADAL" clId="{381E13BC-65E1-4B19-81A7-256C85EDDA04}" dt="2024-10-01T20:34:56.877" v="56" actId="1076"/>
          <ac:spMkLst>
            <pc:docMk/>
            <pc:sldMk cId="709746216" sldId="368"/>
            <ac:spMk id="4" creationId="{8F0473A7-61FE-B142-8771-AE1E760A3A3E}"/>
          </ac:spMkLst>
        </pc:spChg>
        <pc:spChg chg="add">
          <ac:chgData name="Qichao Ji" userId="9d69ae0b-2227-420b-a205-4847c3178ffc" providerId="ADAL" clId="{381E13BC-65E1-4B19-81A7-256C85EDDA04}" dt="2024-10-01T20:34:49.364" v="55" actId="26606"/>
          <ac:spMkLst>
            <pc:docMk/>
            <pc:sldMk cId="709746216" sldId="368"/>
            <ac:spMk id="3079" creationId="{201CC55D-ED54-4C5C-95E6-10947BD1103B}"/>
          </ac:spMkLst>
        </pc:spChg>
        <pc:spChg chg="add">
          <ac:chgData name="Qichao Ji" userId="9d69ae0b-2227-420b-a205-4847c3178ffc" providerId="ADAL" clId="{381E13BC-65E1-4B19-81A7-256C85EDDA04}" dt="2024-10-01T20:34:49.364" v="55" actId="26606"/>
          <ac:spMkLst>
            <pc:docMk/>
            <pc:sldMk cId="709746216" sldId="368"/>
            <ac:spMk id="3085" creationId="{3873B707-463F-40B0-8227-E8CC6C67EB25}"/>
          </ac:spMkLst>
        </pc:spChg>
        <pc:spChg chg="add">
          <ac:chgData name="Qichao Ji" userId="9d69ae0b-2227-420b-a205-4847c3178ffc" providerId="ADAL" clId="{381E13BC-65E1-4B19-81A7-256C85EDDA04}" dt="2024-10-01T20:34:49.364" v="55" actId="26606"/>
          <ac:spMkLst>
            <pc:docMk/>
            <pc:sldMk cId="709746216" sldId="368"/>
            <ac:spMk id="3087" creationId="{C13237C8-E62C-4F0D-A318-BD6FB6C2D138}"/>
          </ac:spMkLst>
        </pc:spChg>
        <pc:spChg chg="add">
          <ac:chgData name="Qichao Ji" userId="9d69ae0b-2227-420b-a205-4847c3178ffc" providerId="ADAL" clId="{381E13BC-65E1-4B19-81A7-256C85EDDA04}" dt="2024-10-01T20:34:49.364" v="55" actId="26606"/>
          <ac:spMkLst>
            <pc:docMk/>
            <pc:sldMk cId="709746216" sldId="368"/>
            <ac:spMk id="3089" creationId="{19C9EAEA-39D0-4B0E-A0EB-51E7B26740B1}"/>
          </ac:spMkLst>
        </pc:spChg>
        <pc:grpChg chg="add">
          <ac:chgData name="Qichao Ji" userId="9d69ae0b-2227-420b-a205-4847c3178ffc" providerId="ADAL" clId="{381E13BC-65E1-4B19-81A7-256C85EDDA04}" dt="2024-10-01T20:34:49.364" v="55" actId="26606"/>
          <ac:grpSpMkLst>
            <pc:docMk/>
            <pc:sldMk cId="709746216" sldId="368"/>
            <ac:grpSpMk id="3081" creationId="{1DE889C7-FAD6-4397-98E2-05D503484459}"/>
          </ac:grpSpMkLst>
        </pc:grpChg>
        <pc:picChg chg="mod">
          <ac:chgData name="Qichao Ji" userId="9d69ae0b-2227-420b-a205-4847c3178ffc" providerId="ADAL" clId="{381E13BC-65E1-4B19-81A7-256C85EDDA04}" dt="2024-10-01T20:34:49.364" v="55" actId="26606"/>
          <ac:picMkLst>
            <pc:docMk/>
            <pc:sldMk cId="709746216" sldId="368"/>
            <ac:picMk id="3074" creationId="{F16191E9-0F63-4245-82D7-1964E58F63CD}"/>
          </ac:picMkLst>
        </pc:picChg>
      </pc:sldChg>
      <pc:sldChg chg="addSp modSp mod setBg">
        <pc:chgData name="Qichao Ji" userId="9d69ae0b-2227-420b-a205-4847c3178ffc" providerId="ADAL" clId="{381E13BC-65E1-4B19-81A7-256C85EDDA04}" dt="2024-10-01T20:35:04.795" v="57" actId="26606"/>
        <pc:sldMkLst>
          <pc:docMk/>
          <pc:sldMk cId="4088452024" sldId="369"/>
        </pc:sldMkLst>
        <pc:spChg chg="mod">
          <ac:chgData name="Qichao Ji" userId="9d69ae0b-2227-420b-a205-4847c3178ffc" providerId="ADAL" clId="{381E13BC-65E1-4B19-81A7-256C85EDDA04}" dt="2024-10-01T20:35:04.795" v="57" actId="26606"/>
          <ac:spMkLst>
            <pc:docMk/>
            <pc:sldMk cId="4088452024" sldId="369"/>
            <ac:spMk id="2" creationId="{0D05E886-FE6F-C847-8203-404CF0DBA981}"/>
          </ac:spMkLst>
        </pc:spChg>
        <pc:spChg chg="mod">
          <ac:chgData name="Qichao Ji" userId="9d69ae0b-2227-420b-a205-4847c3178ffc" providerId="ADAL" clId="{381E13BC-65E1-4B19-81A7-256C85EDDA04}" dt="2024-10-01T20:35:04.795" v="57" actId="26606"/>
          <ac:spMkLst>
            <pc:docMk/>
            <pc:sldMk cId="4088452024" sldId="369"/>
            <ac:spMk id="3" creationId="{4DC11EB2-A056-F74C-928E-5E43F5668453}"/>
          </ac:spMkLst>
        </pc:spChg>
        <pc:spChg chg="add">
          <ac:chgData name="Qichao Ji" userId="9d69ae0b-2227-420b-a205-4847c3178ffc" providerId="ADAL" clId="{381E13BC-65E1-4B19-81A7-256C85EDDA04}" dt="2024-10-01T20:35:04.795" v="57" actId="26606"/>
          <ac:spMkLst>
            <pc:docMk/>
            <pc:sldMk cId="4088452024" sldId="369"/>
            <ac:spMk id="2055" creationId="{45D37F4E-DDB4-456B-97E0-9937730A039F}"/>
          </ac:spMkLst>
        </pc:spChg>
        <pc:spChg chg="add">
          <ac:chgData name="Qichao Ji" userId="9d69ae0b-2227-420b-a205-4847c3178ffc" providerId="ADAL" clId="{381E13BC-65E1-4B19-81A7-256C85EDDA04}" dt="2024-10-01T20:35:04.795" v="57" actId="26606"/>
          <ac:spMkLst>
            <pc:docMk/>
            <pc:sldMk cId="4088452024" sldId="369"/>
            <ac:spMk id="2057" creationId="{B2DD41CD-8F47-4F56-AD12-4E2FF7696987}"/>
          </ac:spMkLst>
        </pc:spChg>
        <pc:picChg chg="mod">
          <ac:chgData name="Qichao Ji" userId="9d69ae0b-2227-420b-a205-4847c3178ffc" providerId="ADAL" clId="{381E13BC-65E1-4B19-81A7-256C85EDDA04}" dt="2024-10-01T20:35:04.795" v="57" actId="26606"/>
          <ac:picMkLst>
            <pc:docMk/>
            <pc:sldMk cId="4088452024" sldId="369"/>
            <ac:picMk id="2050" creationId="{F4044B67-6D50-8844-8481-FA5BF35FA2A9}"/>
          </ac:picMkLst>
        </pc:picChg>
      </pc:sldChg>
      <pc:sldChg chg="modSp mod">
        <pc:chgData name="Qichao Ji" userId="9d69ae0b-2227-420b-a205-4847c3178ffc" providerId="ADAL" clId="{381E13BC-65E1-4B19-81A7-256C85EDDA04}" dt="2024-10-01T20:35:15.816" v="60" actId="27636"/>
        <pc:sldMkLst>
          <pc:docMk/>
          <pc:sldMk cId="1083343606" sldId="370"/>
        </pc:sldMkLst>
        <pc:spChg chg="mod">
          <ac:chgData name="Qichao Ji" userId="9d69ae0b-2227-420b-a205-4847c3178ffc" providerId="ADAL" clId="{381E13BC-65E1-4B19-81A7-256C85EDDA04}" dt="2024-10-01T20:35:15.816" v="60" actId="27636"/>
          <ac:spMkLst>
            <pc:docMk/>
            <pc:sldMk cId="1083343606" sldId="370"/>
            <ac:spMk id="5" creationId="{BCE15B2A-18DC-FF43-960C-E9D89F4B92AD}"/>
          </ac:spMkLst>
        </pc:spChg>
        <pc:picChg chg="mod">
          <ac:chgData name="Qichao Ji" userId="9d69ae0b-2227-420b-a205-4847c3178ffc" providerId="ADAL" clId="{381E13BC-65E1-4B19-81A7-256C85EDDA04}" dt="2024-10-01T20:35:12.908" v="58" actId="1076"/>
          <ac:picMkLst>
            <pc:docMk/>
            <pc:sldMk cId="1083343606" sldId="370"/>
            <ac:picMk id="4" creationId="{55C88F51-D418-4D45-82C7-4FBED0A764D8}"/>
          </ac:picMkLst>
        </pc:picChg>
      </pc:sldChg>
      <pc:sldChg chg="addSp modSp mod setBg">
        <pc:chgData name="Qichao Ji" userId="9d69ae0b-2227-420b-a205-4847c3178ffc" providerId="ADAL" clId="{381E13BC-65E1-4B19-81A7-256C85EDDA04}" dt="2024-10-01T20:35:25.363" v="61" actId="26606"/>
        <pc:sldMkLst>
          <pc:docMk/>
          <pc:sldMk cId="3434171131" sldId="371"/>
        </pc:sldMkLst>
        <pc:spChg chg="mod">
          <ac:chgData name="Qichao Ji" userId="9d69ae0b-2227-420b-a205-4847c3178ffc" providerId="ADAL" clId="{381E13BC-65E1-4B19-81A7-256C85EDDA04}" dt="2024-10-01T20:35:25.363" v="61" actId="26606"/>
          <ac:spMkLst>
            <pc:docMk/>
            <pc:sldMk cId="3434171131" sldId="371"/>
            <ac:spMk id="2" creationId="{972A175C-8C20-3548-B5E7-98880DBA7004}"/>
          </ac:spMkLst>
        </pc:spChg>
        <pc:spChg chg="mod">
          <ac:chgData name="Qichao Ji" userId="9d69ae0b-2227-420b-a205-4847c3178ffc" providerId="ADAL" clId="{381E13BC-65E1-4B19-81A7-256C85EDDA04}" dt="2024-10-01T20:35:25.363" v="61" actId="26606"/>
          <ac:spMkLst>
            <pc:docMk/>
            <pc:sldMk cId="3434171131" sldId="371"/>
            <ac:spMk id="3" creationId="{9B605AD8-53DD-EA45-92A7-7B3AABC19CA6}"/>
          </ac:spMkLst>
        </pc:spChg>
        <pc:spChg chg="add">
          <ac:chgData name="Qichao Ji" userId="9d69ae0b-2227-420b-a205-4847c3178ffc" providerId="ADAL" clId="{381E13BC-65E1-4B19-81A7-256C85EDDA04}" dt="2024-10-01T20:35:25.363" v="61" actId="26606"/>
          <ac:spMkLst>
            <pc:docMk/>
            <pc:sldMk cId="3434171131" sldId="371"/>
            <ac:spMk id="8" creationId="{100EDD19-6802-4EC3-95CE-CFFAB042CFD6}"/>
          </ac:spMkLst>
        </pc:spChg>
        <pc:spChg chg="add">
          <ac:chgData name="Qichao Ji" userId="9d69ae0b-2227-420b-a205-4847c3178ffc" providerId="ADAL" clId="{381E13BC-65E1-4B19-81A7-256C85EDDA04}" dt="2024-10-01T20:35:25.363" v="61" actId="26606"/>
          <ac:spMkLst>
            <pc:docMk/>
            <pc:sldMk cId="3434171131" sldId="371"/>
            <ac:spMk id="10" creationId="{DB17E863-922E-4C26-BD64-E8FD41D28661}"/>
          </ac:spMkLst>
        </pc:spChg>
      </pc:sldChg>
      <pc:sldChg chg="addSp modSp mod setBg">
        <pc:chgData name="Qichao Ji" userId="9d69ae0b-2227-420b-a205-4847c3178ffc" providerId="ADAL" clId="{381E13BC-65E1-4B19-81A7-256C85EDDA04}" dt="2024-10-01T20:35:41.449" v="66" actId="404"/>
        <pc:sldMkLst>
          <pc:docMk/>
          <pc:sldMk cId="1315845951" sldId="372"/>
        </pc:sldMkLst>
        <pc:spChg chg="mod">
          <ac:chgData name="Qichao Ji" userId="9d69ae0b-2227-420b-a205-4847c3178ffc" providerId="ADAL" clId="{381E13BC-65E1-4B19-81A7-256C85EDDA04}" dt="2024-10-01T20:35:34.737" v="62" actId="26606"/>
          <ac:spMkLst>
            <pc:docMk/>
            <pc:sldMk cId="1315845951" sldId="372"/>
            <ac:spMk id="2" creationId="{0C0460AE-95AA-FF4A-AA3B-084837223D11}"/>
          </ac:spMkLst>
        </pc:spChg>
        <pc:spChg chg="mod">
          <ac:chgData name="Qichao Ji" userId="9d69ae0b-2227-420b-a205-4847c3178ffc" providerId="ADAL" clId="{381E13BC-65E1-4B19-81A7-256C85EDDA04}" dt="2024-10-01T20:35:41.449" v="66" actId="404"/>
          <ac:spMkLst>
            <pc:docMk/>
            <pc:sldMk cId="1315845951" sldId="372"/>
            <ac:spMk id="3" creationId="{F8B205CF-B211-9D48-BF8F-E3C9B2EB3968}"/>
          </ac:spMkLst>
        </pc:spChg>
        <pc:spChg chg="add">
          <ac:chgData name="Qichao Ji" userId="9d69ae0b-2227-420b-a205-4847c3178ffc" providerId="ADAL" clId="{381E13BC-65E1-4B19-81A7-256C85EDDA04}" dt="2024-10-01T20:35:34.737" v="62" actId="26606"/>
          <ac:spMkLst>
            <pc:docMk/>
            <pc:sldMk cId="1315845951" sldId="372"/>
            <ac:spMk id="8" creationId="{100EDD19-6802-4EC3-95CE-CFFAB042CFD6}"/>
          </ac:spMkLst>
        </pc:spChg>
        <pc:spChg chg="add">
          <ac:chgData name="Qichao Ji" userId="9d69ae0b-2227-420b-a205-4847c3178ffc" providerId="ADAL" clId="{381E13BC-65E1-4B19-81A7-256C85EDDA04}" dt="2024-10-01T20:35:34.737" v="62" actId="26606"/>
          <ac:spMkLst>
            <pc:docMk/>
            <pc:sldMk cId="1315845951" sldId="372"/>
            <ac:spMk id="10" creationId="{DB17E863-922E-4C26-BD64-E8FD41D28661}"/>
          </ac:spMkLst>
        </pc:spChg>
      </pc:sldChg>
      <pc:sldChg chg="addSp modSp mod setBg">
        <pc:chgData name="Qichao Ji" userId="9d69ae0b-2227-420b-a205-4847c3178ffc" providerId="ADAL" clId="{381E13BC-65E1-4B19-81A7-256C85EDDA04}" dt="2024-10-01T20:35:49.874" v="69" actId="403"/>
        <pc:sldMkLst>
          <pc:docMk/>
          <pc:sldMk cId="2071259170" sldId="373"/>
        </pc:sldMkLst>
        <pc:spChg chg="mod">
          <ac:chgData name="Qichao Ji" userId="9d69ae0b-2227-420b-a205-4847c3178ffc" providerId="ADAL" clId="{381E13BC-65E1-4B19-81A7-256C85EDDA04}" dt="2024-10-01T20:35:45.098" v="67" actId="26606"/>
          <ac:spMkLst>
            <pc:docMk/>
            <pc:sldMk cId="2071259170" sldId="373"/>
            <ac:spMk id="2" creationId="{4B2BEE4E-B389-124A-8CA1-793264B82444}"/>
          </ac:spMkLst>
        </pc:spChg>
        <pc:spChg chg="mod">
          <ac:chgData name="Qichao Ji" userId="9d69ae0b-2227-420b-a205-4847c3178ffc" providerId="ADAL" clId="{381E13BC-65E1-4B19-81A7-256C85EDDA04}" dt="2024-10-01T20:35:49.874" v="69" actId="403"/>
          <ac:spMkLst>
            <pc:docMk/>
            <pc:sldMk cId="2071259170" sldId="373"/>
            <ac:spMk id="3" creationId="{A8CFF6D0-2A6E-A841-9690-3C8913597B92}"/>
          </ac:spMkLst>
        </pc:spChg>
        <pc:spChg chg="add">
          <ac:chgData name="Qichao Ji" userId="9d69ae0b-2227-420b-a205-4847c3178ffc" providerId="ADAL" clId="{381E13BC-65E1-4B19-81A7-256C85EDDA04}" dt="2024-10-01T20:35:45.098" v="67" actId="26606"/>
          <ac:spMkLst>
            <pc:docMk/>
            <pc:sldMk cId="2071259170" sldId="373"/>
            <ac:spMk id="8" creationId="{100EDD19-6802-4EC3-95CE-CFFAB042CFD6}"/>
          </ac:spMkLst>
        </pc:spChg>
        <pc:spChg chg="add">
          <ac:chgData name="Qichao Ji" userId="9d69ae0b-2227-420b-a205-4847c3178ffc" providerId="ADAL" clId="{381E13BC-65E1-4B19-81A7-256C85EDDA04}" dt="2024-10-01T20:35:45.098" v="67" actId="26606"/>
          <ac:spMkLst>
            <pc:docMk/>
            <pc:sldMk cId="2071259170" sldId="373"/>
            <ac:spMk id="10" creationId="{DB17E863-922E-4C26-BD64-E8FD41D28661}"/>
          </ac:spMkLst>
        </pc:spChg>
      </pc:sldChg>
      <pc:sldChg chg="addSp delSp modSp mod">
        <pc:chgData name="Qichao Ji" userId="9d69ae0b-2227-420b-a205-4847c3178ffc" providerId="ADAL" clId="{381E13BC-65E1-4B19-81A7-256C85EDDA04}" dt="2024-10-01T20:36:44.545" v="74" actId="207"/>
        <pc:sldMkLst>
          <pc:docMk/>
          <pc:sldMk cId="3185099755" sldId="374"/>
        </pc:sldMkLst>
        <pc:spChg chg="del">
          <ac:chgData name="Qichao Ji" userId="9d69ae0b-2227-420b-a205-4847c3178ffc" providerId="ADAL" clId="{381E13BC-65E1-4B19-81A7-256C85EDDA04}" dt="2024-10-01T20:36:32.937" v="72" actId="26606"/>
          <ac:spMkLst>
            <pc:docMk/>
            <pc:sldMk cId="3185099755" sldId="374"/>
            <ac:spMk id="3" creationId="{CCEC2E9A-B26F-6544-97B2-42A3B5374373}"/>
          </ac:spMkLst>
        </pc:spChg>
        <pc:graphicFrameChg chg="add modGraphic">
          <ac:chgData name="Qichao Ji" userId="9d69ae0b-2227-420b-a205-4847c3178ffc" providerId="ADAL" clId="{381E13BC-65E1-4B19-81A7-256C85EDDA04}" dt="2024-10-01T20:36:44.545" v="74" actId="207"/>
          <ac:graphicFrameMkLst>
            <pc:docMk/>
            <pc:sldMk cId="3185099755" sldId="374"/>
            <ac:graphicFrameMk id="6148" creationId="{C82CDA20-AE64-2F98-B41F-5BAAFBCD1053}"/>
          </ac:graphicFrameMkLst>
        </pc:graphicFrameChg>
      </pc:sldChg>
      <pc:sldChg chg="addSp modSp mod setBg">
        <pc:chgData name="Qichao Ji" userId="9d69ae0b-2227-420b-a205-4847c3178ffc" providerId="ADAL" clId="{381E13BC-65E1-4B19-81A7-256C85EDDA04}" dt="2024-10-01T20:37:14.398" v="78" actId="403"/>
        <pc:sldMkLst>
          <pc:docMk/>
          <pc:sldMk cId="795210171" sldId="375"/>
        </pc:sldMkLst>
        <pc:spChg chg="mod">
          <ac:chgData name="Qichao Ji" userId="9d69ae0b-2227-420b-a205-4847c3178ffc" providerId="ADAL" clId="{381E13BC-65E1-4B19-81A7-256C85EDDA04}" dt="2024-10-01T20:37:07.620" v="76" actId="26606"/>
          <ac:spMkLst>
            <pc:docMk/>
            <pc:sldMk cId="795210171" sldId="375"/>
            <ac:spMk id="2" creationId="{556FFD79-EF1C-B24A-9790-35BF9B1C4034}"/>
          </ac:spMkLst>
        </pc:spChg>
        <pc:spChg chg="mod">
          <ac:chgData name="Qichao Ji" userId="9d69ae0b-2227-420b-a205-4847c3178ffc" providerId="ADAL" clId="{381E13BC-65E1-4B19-81A7-256C85EDDA04}" dt="2024-10-01T20:37:14.398" v="78" actId="403"/>
          <ac:spMkLst>
            <pc:docMk/>
            <pc:sldMk cId="795210171" sldId="375"/>
            <ac:spMk id="3" creationId="{B889A0F9-838F-0940-9DEE-2A942A4569A1}"/>
          </ac:spMkLst>
        </pc:spChg>
        <pc:spChg chg="add">
          <ac:chgData name="Qichao Ji" userId="9d69ae0b-2227-420b-a205-4847c3178ffc" providerId="ADAL" clId="{381E13BC-65E1-4B19-81A7-256C85EDDA04}" dt="2024-10-01T20:37:07.620" v="76" actId="26606"/>
          <ac:spMkLst>
            <pc:docMk/>
            <pc:sldMk cId="795210171" sldId="375"/>
            <ac:spMk id="8" creationId="{100EDD19-6802-4EC3-95CE-CFFAB042CFD6}"/>
          </ac:spMkLst>
        </pc:spChg>
        <pc:spChg chg="add">
          <ac:chgData name="Qichao Ji" userId="9d69ae0b-2227-420b-a205-4847c3178ffc" providerId="ADAL" clId="{381E13BC-65E1-4B19-81A7-256C85EDDA04}" dt="2024-10-01T20:37:07.620" v="76" actId="26606"/>
          <ac:spMkLst>
            <pc:docMk/>
            <pc:sldMk cId="795210171" sldId="375"/>
            <ac:spMk id="10" creationId="{DB17E863-922E-4C26-BD64-E8FD41D28661}"/>
          </ac:spMkLst>
        </pc:spChg>
      </pc:sldChg>
      <pc:sldChg chg="addSp modSp mod setBg">
        <pc:chgData name="Qichao Ji" userId="9d69ae0b-2227-420b-a205-4847c3178ffc" providerId="ADAL" clId="{381E13BC-65E1-4B19-81A7-256C85EDDA04}" dt="2024-10-01T20:37:27.202" v="86" actId="403"/>
        <pc:sldMkLst>
          <pc:docMk/>
          <pc:sldMk cId="605300974" sldId="376"/>
        </pc:sldMkLst>
        <pc:spChg chg="mod">
          <ac:chgData name="Qichao Ji" userId="9d69ae0b-2227-420b-a205-4847c3178ffc" providerId="ADAL" clId="{381E13BC-65E1-4B19-81A7-256C85EDDA04}" dt="2024-10-01T20:37:18.662" v="79" actId="26606"/>
          <ac:spMkLst>
            <pc:docMk/>
            <pc:sldMk cId="605300974" sldId="376"/>
            <ac:spMk id="2" creationId="{C0959B4C-1CCE-9144-A94E-3058FE215E1A}"/>
          </ac:spMkLst>
        </pc:spChg>
        <pc:spChg chg="mod">
          <ac:chgData name="Qichao Ji" userId="9d69ae0b-2227-420b-a205-4847c3178ffc" providerId="ADAL" clId="{381E13BC-65E1-4B19-81A7-256C85EDDA04}" dt="2024-10-01T20:37:27.202" v="86" actId="403"/>
          <ac:spMkLst>
            <pc:docMk/>
            <pc:sldMk cId="605300974" sldId="376"/>
            <ac:spMk id="3" creationId="{F3872AAF-CBFB-8B43-8B12-F34BC1EB8D2A}"/>
          </ac:spMkLst>
        </pc:spChg>
        <pc:spChg chg="add">
          <ac:chgData name="Qichao Ji" userId="9d69ae0b-2227-420b-a205-4847c3178ffc" providerId="ADAL" clId="{381E13BC-65E1-4B19-81A7-256C85EDDA04}" dt="2024-10-01T20:37:18.662" v="79" actId="26606"/>
          <ac:spMkLst>
            <pc:docMk/>
            <pc:sldMk cId="605300974" sldId="376"/>
            <ac:spMk id="9" creationId="{201CC55D-ED54-4C5C-95E6-10947BD1103B}"/>
          </ac:spMkLst>
        </pc:spChg>
        <pc:spChg chg="add">
          <ac:chgData name="Qichao Ji" userId="9d69ae0b-2227-420b-a205-4847c3178ffc" providerId="ADAL" clId="{381E13BC-65E1-4B19-81A7-256C85EDDA04}" dt="2024-10-01T20:37:18.662" v="79" actId="26606"/>
          <ac:spMkLst>
            <pc:docMk/>
            <pc:sldMk cId="605300974" sldId="376"/>
            <ac:spMk id="15" creationId="{3873B707-463F-40B0-8227-E8CC6C67EB25}"/>
          </ac:spMkLst>
        </pc:spChg>
        <pc:spChg chg="add">
          <ac:chgData name="Qichao Ji" userId="9d69ae0b-2227-420b-a205-4847c3178ffc" providerId="ADAL" clId="{381E13BC-65E1-4B19-81A7-256C85EDDA04}" dt="2024-10-01T20:37:18.662" v="79" actId="26606"/>
          <ac:spMkLst>
            <pc:docMk/>
            <pc:sldMk cId="605300974" sldId="376"/>
            <ac:spMk id="17" creationId="{C13237C8-E62C-4F0D-A318-BD6FB6C2D138}"/>
          </ac:spMkLst>
        </pc:spChg>
        <pc:spChg chg="add">
          <ac:chgData name="Qichao Ji" userId="9d69ae0b-2227-420b-a205-4847c3178ffc" providerId="ADAL" clId="{381E13BC-65E1-4B19-81A7-256C85EDDA04}" dt="2024-10-01T20:37:18.662" v="79" actId="26606"/>
          <ac:spMkLst>
            <pc:docMk/>
            <pc:sldMk cId="605300974" sldId="376"/>
            <ac:spMk id="19" creationId="{19C9EAEA-39D0-4B0E-A0EB-51E7B26740B1}"/>
          </ac:spMkLst>
        </pc:spChg>
        <pc:grpChg chg="add">
          <ac:chgData name="Qichao Ji" userId="9d69ae0b-2227-420b-a205-4847c3178ffc" providerId="ADAL" clId="{381E13BC-65E1-4B19-81A7-256C85EDDA04}" dt="2024-10-01T20:37:18.662" v="79" actId="26606"/>
          <ac:grpSpMkLst>
            <pc:docMk/>
            <pc:sldMk cId="605300974" sldId="376"/>
            <ac:grpSpMk id="11" creationId="{1DE889C7-FAD6-4397-98E2-05D503484459}"/>
          </ac:grpSpMkLst>
        </pc:grpChg>
        <pc:picChg chg="mod">
          <ac:chgData name="Qichao Ji" userId="9d69ae0b-2227-420b-a205-4847c3178ffc" providerId="ADAL" clId="{381E13BC-65E1-4B19-81A7-256C85EDDA04}" dt="2024-10-01T20:37:18.662" v="79" actId="26606"/>
          <ac:picMkLst>
            <pc:docMk/>
            <pc:sldMk cId="605300974" sldId="376"/>
            <ac:picMk id="4" creationId="{69C8EEEF-4E0A-2148-A101-37BE8FD79010}"/>
          </ac:picMkLst>
        </pc:picChg>
      </pc:sldChg>
      <pc:sldChg chg="addSp modSp mod setBg">
        <pc:chgData name="Qichao Ji" userId="9d69ae0b-2227-420b-a205-4847c3178ffc" providerId="ADAL" clId="{381E13BC-65E1-4B19-81A7-256C85EDDA04}" dt="2024-10-01T20:37:32.796" v="87" actId="26606"/>
        <pc:sldMkLst>
          <pc:docMk/>
          <pc:sldMk cId="1311326994" sldId="377"/>
        </pc:sldMkLst>
        <pc:spChg chg="mod">
          <ac:chgData name="Qichao Ji" userId="9d69ae0b-2227-420b-a205-4847c3178ffc" providerId="ADAL" clId="{381E13BC-65E1-4B19-81A7-256C85EDDA04}" dt="2024-10-01T20:37:32.796" v="87" actId="26606"/>
          <ac:spMkLst>
            <pc:docMk/>
            <pc:sldMk cId="1311326994" sldId="377"/>
            <ac:spMk id="2" creationId="{783B7FB5-52C1-B841-9625-8EB35E1D15D4}"/>
          </ac:spMkLst>
        </pc:spChg>
        <pc:spChg chg="mod">
          <ac:chgData name="Qichao Ji" userId="9d69ae0b-2227-420b-a205-4847c3178ffc" providerId="ADAL" clId="{381E13BC-65E1-4B19-81A7-256C85EDDA04}" dt="2024-10-01T20:37:32.796" v="87" actId="26606"/>
          <ac:spMkLst>
            <pc:docMk/>
            <pc:sldMk cId="1311326994" sldId="377"/>
            <ac:spMk id="3" creationId="{BF724045-5321-B44E-AC42-2E90224FBE02}"/>
          </ac:spMkLst>
        </pc:spChg>
        <pc:spChg chg="add">
          <ac:chgData name="Qichao Ji" userId="9d69ae0b-2227-420b-a205-4847c3178ffc" providerId="ADAL" clId="{381E13BC-65E1-4B19-81A7-256C85EDDA04}" dt="2024-10-01T20:37:32.796" v="87" actId="26606"/>
          <ac:spMkLst>
            <pc:docMk/>
            <pc:sldMk cId="1311326994" sldId="377"/>
            <ac:spMk id="8" creationId="{100EDD19-6802-4EC3-95CE-CFFAB042CFD6}"/>
          </ac:spMkLst>
        </pc:spChg>
        <pc:spChg chg="add">
          <ac:chgData name="Qichao Ji" userId="9d69ae0b-2227-420b-a205-4847c3178ffc" providerId="ADAL" clId="{381E13BC-65E1-4B19-81A7-256C85EDDA04}" dt="2024-10-01T20:37:32.796" v="87" actId="26606"/>
          <ac:spMkLst>
            <pc:docMk/>
            <pc:sldMk cId="1311326994" sldId="377"/>
            <ac:spMk id="10" creationId="{DB17E863-922E-4C26-BD64-E8FD41D28661}"/>
          </ac:spMkLst>
        </pc:spChg>
      </pc:sldChg>
      <pc:sldChg chg="addSp delSp modSp mod setBg">
        <pc:chgData name="Qichao Ji" userId="9d69ae0b-2227-420b-a205-4847c3178ffc" providerId="ADAL" clId="{381E13BC-65E1-4B19-81A7-256C85EDDA04}" dt="2024-10-01T20:37:41.230" v="90" actId="26606"/>
        <pc:sldMkLst>
          <pc:docMk/>
          <pc:sldMk cId="1261388148" sldId="378"/>
        </pc:sldMkLst>
        <pc:spChg chg="mod">
          <ac:chgData name="Qichao Ji" userId="9d69ae0b-2227-420b-a205-4847c3178ffc" providerId="ADAL" clId="{381E13BC-65E1-4B19-81A7-256C85EDDA04}" dt="2024-10-01T20:37:41.230" v="90" actId="26606"/>
          <ac:spMkLst>
            <pc:docMk/>
            <pc:sldMk cId="1261388148" sldId="378"/>
            <ac:spMk id="2" creationId="{E8AFD90B-673C-5C4F-93C4-037575856373}"/>
          </ac:spMkLst>
        </pc:spChg>
        <pc:spChg chg="mod">
          <ac:chgData name="Qichao Ji" userId="9d69ae0b-2227-420b-a205-4847c3178ffc" providerId="ADAL" clId="{381E13BC-65E1-4B19-81A7-256C85EDDA04}" dt="2024-10-01T20:37:41.230" v="90" actId="26606"/>
          <ac:spMkLst>
            <pc:docMk/>
            <pc:sldMk cId="1261388148" sldId="378"/>
            <ac:spMk id="3" creationId="{87E0E2BE-04AB-2340-813E-D614B6C24AA4}"/>
          </ac:spMkLst>
        </pc:spChg>
        <pc:spChg chg="add del">
          <ac:chgData name="Qichao Ji" userId="9d69ae0b-2227-420b-a205-4847c3178ffc" providerId="ADAL" clId="{381E13BC-65E1-4B19-81A7-256C85EDDA04}" dt="2024-10-01T20:37:41.221" v="89" actId="26606"/>
          <ac:spMkLst>
            <pc:docMk/>
            <pc:sldMk cId="1261388148" sldId="378"/>
            <ac:spMk id="8" creationId="{100EDD19-6802-4EC3-95CE-CFFAB042CFD6}"/>
          </ac:spMkLst>
        </pc:spChg>
        <pc:spChg chg="add del">
          <ac:chgData name="Qichao Ji" userId="9d69ae0b-2227-420b-a205-4847c3178ffc" providerId="ADAL" clId="{381E13BC-65E1-4B19-81A7-256C85EDDA04}" dt="2024-10-01T20:37:41.221" v="89" actId="26606"/>
          <ac:spMkLst>
            <pc:docMk/>
            <pc:sldMk cId="1261388148" sldId="378"/>
            <ac:spMk id="10" creationId="{DB17E863-922E-4C26-BD64-E8FD41D28661}"/>
          </ac:spMkLst>
        </pc:spChg>
        <pc:spChg chg="add">
          <ac:chgData name="Qichao Ji" userId="9d69ae0b-2227-420b-a205-4847c3178ffc" providerId="ADAL" clId="{381E13BC-65E1-4B19-81A7-256C85EDDA04}" dt="2024-10-01T20:37:41.230" v="90" actId="26606"/>
          <ac:spMkLst>
            <pc:docMk/>
            <pc:sldMk cId="1261388148" sldId="378"/>
            <ac:spMk id="12" creationId="{081E4A58-353D-44AE-B2FC-2A74E2E400F7}"/>
          </ac:spMkLst>
        </pc:spChg>
        <pc:spChg chg="add">
          <ac:chgData name="Qichao Ji" userId="9d69ae0b-2227-420b-a205-4847c3178ffc" providerId="ADAL" clId="{381E13BC-65E1-4B19-81A7-256C85EDDA04}" dt="2024-10-01T20:37:41.230" v="90" actId="26606"/>
          <ac:spMkLst>
            <pc:docMk/>
            <pc:sldMk cId="1261388148" sldId="378"/>
            <ac:spMk id="13" creationId="{907EF6B7-1338-4443-8C46-6A318D952DFD}"/>
          </ac:spMkLst>
        </pc:spChg>
        <pc:spChg chg="add">
          <ac:chgData name="Qichao Ji" userId="9d69ae0b-2227-420b-a205-4847c3178ffc" providerId="ADAL" clId="{381E13BC-65E1-4B19-81A7-256C85EDDA04}" dt="2024-10-01T20:37:41.230" v="90" actId="26606"/>
          <ac:spMkLst>
            <pc:docMk/>
            <pc:sldMk cId="1261388148" sldId="378"/>
            <ac:spMk id="14" creationId="{DAAE4CDD-124C-4DCF-9584-B6033B545DD5}"/>
          </ac:spMkLst>
        </pc:spChg>
      </pc:sldChg>
      <pc:sldChg chg="addSp modSp mod setBg">
        <pc:chgData name="Qichao Ji" userId="9d69ae0b-2227-420b-a205-4847c3178ffc" providerId="ADAL" clId="{381E13BC-65E1-4B19-81A7-256C85EDDA04}" dt="2024-10-01T20:52:12.982" v="151" actId="26606"/>
        <pc:sldMkLst>
          <pc:docMk/>
          <pc:sldMk cId="2214763106" sldId="379"/>
        </pc:sldMkLst>
        <pc:spChg chg="mod">
          <ac:chgData name="Qichao Ji" userId="9d69ae0b-2227-420b-a205-4847c3178ffc" providerId="ADAL" clId="{381E13BC-65E1-4B19-81A7-256C85EDDA04}" dt="2024-10-01T20:52:12.982" v="151" actId="26606"/>
          <ac:spMkLst>
            <pc:docMk/>
            <pc:sldMk cId="2214763106" sldId="379"/>
            <ac:spMk id="2" creationId="{7ECDB436-62B9-482E-9028-B44FADA073E4}"/>
          </ac:spMkLst>
        </pc:spChg>
        <pc:spChg chg="mod">
          <ac:chgData name="Qichao Ji" userId="9d69ae0b-2227-420b-a205-4847c3178ffc" providerId="ADAL" clId="{381E13BC-65E1-4B19-81A7-256C85EDDA04}" dt="2024-10-01T20:52:12.982" v="151" actId="26606"/>
          <ac:spMkLst>
            <pc:docMk/>
            <pc:sldMk cId="2214763106" sldId="379"/>
            <ac:spMk id="3" creationId="{B43487A0-4245-4012-920E-A154EF0C67A0}"/>
          </ac:spMkLst>
        </pc:spChg>
        <pc:spChg chg="add">
          <ac:chgData name="Qichao Ji" userId="9d69ae0b-2227-420b-a205-4847c3178ffc" providerId="ADAL" clId="{381E13BC-65E1-4B19-81A7-256C85EDDA04}" dt="2024-10-01T20:52:12.982" v="151" actId="26606"/>
          <ac:spMkLst>
            <pc:docMk/>
            <pc:sldMk cId="2214763106" sldId="379"/>
            <ac:spMk id="9225" creationId="{149FB5C3-7336-4FE0-A30C-CC0A3646D499}"/>
          </ac:spMkLst>
        </pc:spChg>
        <pc:spChg chg="add">
          <ac:chgData name="Qichao Ji" userId="9d69ae0b-2227-420b-a205-4847c3178ffc" providerId="ADAL" clId="{381E13BC-65E1-4B19-81A7-256C85EDDA04}" dt="2024-10-01T20:52:12.982" v="151" actId="26606"/>
          <ac:spMkLst>
            <pc:docMk/>
            <pc:sldMk cId="2214763106" sldId="379"/>
            <ac:spMk id="9231" creationId="{0DA909B4-15FF-46A6-8A7F-7AEF977FE9ED}"/>
          </ac:spMkLst>
        </pc:spChg>
        <pc:spChg chg="add">
          <ac:chgData name="Qichao Ji" userId="9d69ae0b-2227-420b-a205-4847c3178ffc" providerId="ADAL" clId="{381E13BC-65E1-4B19-81A7-256C85EDDA04}" dt="2024-10-01T20:52:12.982" v="151" actId="26606"/>
          <ac:spMkLst>
            <pc:docMk/>
            <pc:sldMk cId="2214763106" sldId="379"/>
            <ac:spMk id="9233" creationId="{1382A32C-5B0C-4B1C-A074-76C6DBCC9F87}"/>
          </ac:spMkLst>
        </pc:spChg>
        <pc:grpChg chg="add">
          <ac:chgData name="Qichao Ji" userId="9d69ae0b-2227-420b-a205-4847c3178ffc" providerId="ADAL" clId="{381E13BC-65E1-4B19-81A7-256C85EDDA04}" dt="2024-10-01T20:52:12.982" v="151" actId="26606"/>
          <ac:grpSpMkLst>
            <pc:docMk/>
            <pc:sldMk cId="2214763106" sldId="379"/>
            <ac:grpSpMk id="9227" creationId="{19A6B5CE-CB1D-48EE-8B43-E952235C8371}"/>
          </ac:grpSpMkLst>
        </pc:grpChg>
        <pc:picChg chg="mod ord">
          <ac:chgData name="Qichao Ji" userId="9d69ae0b-2227-420b-a205-4847c3178ffc" providerId="ADAL" clId="{381E13BC-65E1-4B19-81A7-256C85EDDA04}" dt="2024-10-01T20:52:12.982" v="151" actId="26606"/>
          <ac:picMkLst>
            <pc:docMk/>
            <pc:sldMk cId="2214763106" sldId="379"/>
            <ac:picMk id="9218" creationId="{AF854427-D80A-4D07-AF02-AAA536C400F4}"/>
          </ac:picMkLst>
        </pc:picChg>
        <pc:picChg chg="mod">
          <ac:chgData name="Qichao Ji" userId="9d69ae0b-2227-420b-a205-4847c3178ffc" providerId="ADAL" clId="{381E13BC-65E1-4B19-81A7-256C85EDDA04}" dt="2024-10-01T20:52:12.982" v="151" actId="26606"/>
          <ac:picMkLst>
            <pc:docMk/>
            <pc:sldMk cId="2214763106" sldId="379"/>
            <ac:picMk id="9220" creationId="{4788794C-74BB-40C8-9DB7-3D050D1DB2AA}"/>
          </ac:picMkLst>
        </pc:picChg>
      </pc:sldChg>
      <pc:sldChg chg="addSp delSp modSp mod setBg">
        <pc:chgData name="Qichao Ji" userId="9d69ae0b-2227-420b-a205-4847c3178ffc" providerId="ADAL" clId="{381E13BC-65E1-4B19-81A7-256C85EDDA04}" dt="2024-10-01T20:38:00.740" v="102" actId="27636"/>
        <pc:sldMkLst>
          <pc:docMk/>
          <pc:sldMk cId="2981917431" sldId="380"/>
        </pc:sldMkLst>
        <pc:spChg chg="mod">
          <ac:chgData name="Qichao Ji" userId="9d69ae0b-2227-420b-a205-4847c3178ffc" providerId="ADAL" clId="{381E13BC-65E1-4B19-81A7-256C85EDDA04}" dt="2024-10-01T20:37:53.178" v="95" actId="26606"/>
          <ac:spMkLst>
            <pc:docMk/>
            <pc:sldMk cId="2981917431" sldId="380"/>
            <ac:spMk id="2" creationId="{817C0572-23A2-8B43-AF57-45593639016E}"/>
          </ac:spMkLst>
        </pc:spChg>
        <pc:spChg chg="add del">
          <ac:chgData name="Qichao Ji" userId="9d69ae0b-2227-420b-a205-4847c3178ffc" providerId="ADAL" clId="{381E13BC-65E1-4B19-81A7-256C85EDDA04}" dt="2024-10-01T20:37:53.178" v="95" actId="26606"/>
          <ac:spMkLst>
            <pc:docMk/>
            <pc:sldMk cId="2981917431" sldId="380"/>
            <ac:spMk id="3" creationId="{29731D11-7C45-3C40-8CB6-FAB18C9F9CE1}"/>
          </ac:spMkLst>
        </pc:spChg>
        <pc:spChg chg="add del">
          <ac:chgData name="Qichao Ji" userId="9d69ae0b-2227-420b-a205-4847c3178ffc" providerId="ADAL" clId="{381E13BC-65E1-4B19-81A7-256C85EDDA04}" dt="2024-10-01T20:37:53.168" v="94" actId="26606"/>
          <ac:spMkLst>
            <pc:docMk/>
            <pc:sldMk cId="2981917431" sldId="380"/>
            <ac:spMk id="8" creationId="{09588DA8-065E-4F6F-8EFD-43104AB2E0CF}"/>
          </ac:spMkLst>
        </pc:spChg>
        <pc:spChg chg="add del">
          <ac:chgData name="Qichao Ji" userId="9d69ae0b-2227-420b-a205-4847c3178ffc" providerId="ADAL" clId="{381E13BC-65E1-4B19-81A7-256C85EDDA04}" dt="2024-10-01T20:37:52.442" v="92" actId="26606"/>
          <ac:spMkLst>
            <pc:docMk/>
            <pc:sldMk cId="2981917431" sldId="380"/>
            <ac:spMk id="9" creationId="{AE2B703B-46F9-481A-A605-82E2A828C4FA}"/>
          </ac:spMkLst>
        </pc:spChg>
        <pc:spChg chg="add del">
          <ac:chgData name="Qichao Ji" userId="9d69ae0b-2227-420b-a205-4847c3178ffc" providerId="ADAL" clId="{381E13BC-65E1-4B19-81A7-256C85EDDA04}" dt="2024-10-01T20:37:53.168" v="94" actId="26606"/>
          <ac:spMkLst>
            <pc:docMk/>
            <pc:sldMk cId="2981917431" sldId="380"/>
            <ac:spMk id="10" creationId="{C4285719-470E-454C-AF62-8323075F1F5B}"/>
          </ac:spMkLst>
        </pc:spChg>
        <pc:spChg chg="add del">
          <ac:chgData name="Qichao Ji" userId="9d69ae0b-2227-420b-a205-4847c3178ffc" providerId="ADAL" clId="{381E13BC-65E1-4B19-81A7-256C85EDDA04}" dt="2024-10-01T20:37:52.442" v="92" actId="26606"/>
          <ac:spMkLst>
            <pc:docMk/>
            <pc:sldMk cId="2981917431" sldId="380"/>
            <ac:spMk id="11" creationId="{F13BE4D7-0C3D-4906-B230-A1C5B4665CCF}"/>
          </ac:spMkLst>
        </pc:spChg>
        <pc:spChg chg="add del">
          <ac:chgData name="Qichao Ji" userId="9d69ae0b-2227-420b-a205-4847c3178ffc" providerId="ADAL" clId="{381E13BC-65E1-4B19-81A7-256C85EDDA04}" dt="2024-10-01T20:37:53.168" v="94" actId="26606"/>
          <ac:spMkLst>
            <pc:docMk/>
            <pc:sldMk cId="2981917431" sldId="380"/>
            <ac:spMk id="12" creationId="{CD9FE4EF-C4D8-49A0-B2FF-81D8DB7D8A24}"/>
          </ac:spMkLst>
        </pc:spChg>
        <pc:spChg chg="add del">
          <ac:chgData name="Qichao Ji" userId="9d69ae0b-2227-420b-a205-4847c3178ffc" providerId="ADAL" clId="{381E13BC-65E1-4B19-81A7-256C85EDDA04}" dt="2024-10-01T20:37:53.168" v="94" actId="26606"/>
          <ac:spMkLst>
            <pc:docMk/>
            <pc:sldMk cId="2981917431" sldId="380"/>
            <ac:spMk id="13" creationId="{29731D11-7C45-3C40-8CB6-FAB18C9F9CE1}"/>
          </ac:spMkLst>
        </pc:spChg>
        <pc:spChg chg="add del">
          <ac:chgData name="Qichao Ji" userId="9d69ae0b-2227-420b-a205-4847c3178ffc" providerId="ADAL" clId="{381E13BC-65E1-4B19-81A7-256C85EDDA04}" dt="2024-10-01T20:37:53.168" v="94" actId="26606"/>
          <ac:spMkLst>
            <pc:docMk/>
            <pc:sldMk cId="2981917431" sldId="380"/>
            <ac:spMk id="14" creationId="{4300840D-0A0B-4512-BACA-B439D5B9C57C}"/>
          </ac:spMkLst>
        </pc:spChg>
        <pc:spChg chg="add del">
          <ac:chgData name="Qichao Ji" userId="9d69ae0b-2227-420b-a205-4847c3178ffc" providerId="ADAL" clId="{381E13BC-65E1-4B19-81A7-256C85EDDA04}" dt="2024-10-01T20:37:53.168" v="94" actId="26606"/>
          <ac:spMkLst>
            <pc:docMk/>
            <pc:sldMk cId="2981917431" sldId="380"/>
            <ac:spMk id="16" creationId="{D2B78728-A580-49A7-84F9-6EF6F583ADE0}"/>
          </ac:spMkLst>
        </pc:spChg>
        <pc:spChg chg="add del">
          <ac:chgData name="Qichao Ji" userId="9d69ae0b-2227-420b-a205-4847c3178ffc" providerId="ADAL" clId="{381E13BC-65E1-4B19-81A7-256C85EDDA04}" dt="2024-10-01T20:37:53.168" v="94" actId="26606"/>
          <ac:spMkLst>
            <pc:docMk/>
            <pc:sldMk cId="2981917431" sldId="380"/>
            <ac:spMk id="18" creationId="{38FAA1A1-D861-433F-88FA-1E9D6FD31D11}"/>
          </ac:spMkLst>
        </pc:spChg>
        <pc:spChg chg="add del">
          <ac:chgData name="Qichao Ji" userId="9d69ae0b-2227-420b-a205-4847c3178ffc" providerId="ADAL" clId="{381E13BC-65E1-4B19-81A7-256C85EDDA04}" dt="2024-10-01T20:37:53.168" v="94" actId="26606"/>
          <ac:spMkLst>
            <pc:docMk/>
            <pc:sldMk cId="2981917431" sldId="380"/>
            <ac:spMk id="20" creationId="{8D71EDA1-87BF-4D5D-AB79-F346FD19278A}"/>
          </ac:spMkLst>
        </pc:spChg>
        <pc:spChg chg="add">
          <ac:chgData name="Qichao Ji" userId="9d69ae0b-2227-420b-a205-4847c3178ffc" providerId="ADAL" clId="{381E13BC-65E1-4B19-81A7-256C85EDDA04}" dt="2024-10-01T20:37:53.178" v="95" actId="26606"/>
          <ac:spMkLst>
            <pc:docMk/>
            <pc:sldMk cId="2981917431" sldId="380"/>
            <ac:spMk id="22" creationId="{100EDD19-6802-4EC3-95CE-CFFAB042CFD6}"/>
          </ac:spMkLst>
        </pc:spChg>
        <pc:spChg chg="add">
          <ac:chgData name="Qichao Ji" userId="9d69ae0b-2227-420b-a205-4847c3178ffc" providerId="ADAL" clId="{381E13BC-65E1-4B19-81A7-256C85EDDA04}" dt="2024-10-01T20:37:53.178" v="95" actId="26606"/>
          <ac:spMkLst>
            <pc:docMk/>
            <pc:sldMk cId="2981917431" sldId="380"/>
            <ac:spMk id="23" creationId="{DB17E863-922E-4C26-BD64-E8FD41D28661}"/>
          </ac:spMkLst>
        </pc:spChg>
        <pc:spChg chg="add mod">
          <ac:chgData name="Qichao Ji" userId="9d69ae0b-2227-420b-a205-4847c3178ffc" providerId="ADAL" clId="{381E13BC-65E1-4B19-81A7-256C85EDDA04}" dt="2024-10-01T20:38:00.740" v="102" actId="27636"/>
          <ac:spMkLst>
            <pc:docMk/>
            <pc:sldMk cId="2981917431" sldId="380"/>
            <ac:spMk id="24" creationId="{29731D11-7C45-3C40-8CB6-FAB18C9F9CE1}"/>
          </ac:spMkLst>
        </pc:spChg>
        <pc:graphicFrameChg chg="add del">
          <ac:chgData name="Qichao Ji" userId="9d69ae0b-2227-420b-a205-4847c3178ffc" providerId="ADAL" clId="{381E13BC-65E1-4B19-81A7-256C85EDDA04}" dt="2024-10-01T20:37:52.442" v="92" actId="26606"/>
          <ac:graphicFrameMkLst>
            <pc:docMk/>
            <pc:sldMk cId="2981917431" sldId="380"/>
            <ac:graphicFrameMk id="5" creationId="{E82DF350-8982-7814-7F6F-24F096F6A34F}"/>
          </ac:graphicFrameMkLst>
        </pc:graphicFrameChg>
      </pc:sldChg>
      <pc:sldChg chg="addSp delSp modSp mod setBg">
        <pc:chgData name="Qichao Ji" userId="9d69ae0b-2227-420b-a205-4847c3178ffc" providerId="ADAL" clId="{381E13BC-65E1-4B19-81A7-256C85EDDA04}" dt="2024-10-01T20:39:15.223" v="119" actId="207"/>
        <pc:sldMkLst>
          <pc:docMk/>
          <pc:sldMk cId="811866332" sldId="381"/>
        </pc:sldMkLst>
        <pc:spChg chg="mod">
          <ac:chgData name="Qichao Ji" userId="9d69ae0b-2227-420b-a205-4847c3178ffc" providerId="ADAL" clId="{381E13BC-65E1-4B19-81A7-256C85EDDA04}" dt="2024-10-01T20:38:29.895" v="113" actId="26606"/>
          <ac:spMkLst>
            <pc:docMk/>
            <pc:sldMk cId="811866332" sldId="381"/>
            <ac:spMk id="2" creationId="{CF3F86E5-448B-4248-B522-171E2CBEA0D1}"/>
          </ac:spMkLst>
        </pc:spChg>
        <pc:spChg chg="add del">
          <ac:chgData name="Qichao Ji" userId="9d69ae0b-2227-420b-a205-4847c3178ffc" providerId="ADAL" clId="{381E13BC-65E1-4B19-81A7-256C85EDDA04}" dt="2024-10-01T20:38:09.298" v="104" actId="26606"/>
          <ac:spMkLst>
            <pc:docMk/>
            <pc:sldMk cId="811866332" sldId="381"/>
            <ac:spMk id="10" creationId="{47942995-B07F-4636-9A06-C6A104B260A8}"/>
          </ac:spMkLst>
        </pc:spChg>
        <pc:spChg chg="add del">
          <ac:chgData name="Qichao Ji" userId="9d69ae0b-2227-420b-a205-4847c3178ffc" providerId="ADAL" clId="{381E13BC-65E1-4B19-81A7-256C85EDDA04}" dt="2024-10-01T20:38:10.399" v="106" actId="26606"/>
          <ac:spMkLst>
            <pc:docMk/>
            <pc:sldMk cId="811866332" sldId="381"/>
            <ac:spMk id="16" creationId="{A7009A0A-BEF5-4EAC-AF15-E4F9F002E239}"/>
          </ac:spMkLst>
        </pc:spChg>
        <pc:spChg chg="add del">
          <ac:chgData name="Qichao Ji" userId="9d69ae0b-2227-420b-a205-4847c3178ffc" providerId="ADAL" clId="{381E13BC-65E1-4B19-81A7-256C85EDDA04}" dt="2024-10-01T20:38:09.298" v="104" actId="26606"/>
          <ac:spMkLst>
            <pc:docMk/>
            <pc:sldMk cId="811866332" sldId="381"/>
            <ac:spMk id="17" creationId="{B81933D1-5615-42C7-9C0B-4EB7105CCE2D}"/>
          </ac:spMkLst>
        </pc:spChg>
        <pc:spChg chg="add del">
          <ac:chgData name="Qichao Ji" userId="9d69ae0b-2227-420b-a205-4847c3178ffc" providerId="ADAL" clId="{381E13BC-65E1-4B19-81A7-256C85EDDA04}" dt="2024-10-01T20:38:09.298" v="104" actId="26606"/>
          <ac:spMkLst>
            <pc:docMk/>
            <pc:sldMk cId="811866332" sldId="381"/>
            <ac:spMk id="19" creationId="{19C9EAEA-39D0-4B0E-A0EB-51E7B26740B1}"/>
          </ac:spMkLst>
        </pc:spChg>
        <pc:spChg chg="add del">
          <ac:chgData name="Qichao Ji" userId="9d69ae0b-2227-420b-a205-4847c3178ffc" providerId="ADAL" clId="{381E13BC-65E1-4B19-81A7-256C85EDDA04}" dt="2024-10-01T20:38:10.399" v="106" actId="26606"/>
          <ac:spMkLst>
            <pc:docMk/>
            <pc:sldMk cId="811866332" sldId="381"/>
            <ac:spMk id="21" creationId="{A8384FB5-9ADC-4DDC-881B-597D56F5B15D}"/>
          </ac:spMkLst>
        </pc:spChg>
        <pc:spChg chg="add del">
          <ac:chgData name="Qichao Ji" userId="9d69ae0b-2227-420b-a205-4847c3178ffc" providerId="ADAL" clId="{381E13BC-65E1-4B19-81A7-256C85EDDA04}" dt="2024-10-01T20:38:10.399" v="106" actId="26606"/>
          <ac:spMkLst>
            <pc:docMk/>
            <pc:sldMk cId="811866332" sldId="381"/>
            <ac:spMk id="22" creationId="{1199E1B1-A8C0-4FE8-A5A8-1CB41D69F857}"/>
          </ac:spMkLst>
        </pc:spChg>
        <pc:spChg chg="add del">
          <ac:chgData name="Qichao Ji" userId="9d69ae0b-2227-420b-a205-4847c3178ffc" providerId="ADAL" clId="{381E13BC-65E1-4B19-81A7-256C85EDDA04}" dt="2024-10-01T20:38:10.399" v="106" actId="26606"/>
          <ac:spMkLst>
            <pc:docMk/>
            <pc:sldMk cId="811866332" sldId="381"/>
            <ac:spMk id="23" creationId="{84A8DE83-DE75-4B41-9DB4-A7EC0B0DEC0B}"/>
          </ac:spMkLst>
        </pc:spChg>
        <pc:spChg chg="add del">
          <ac:chgData name="Qichao Ji" userId="9d69ae0b-2227-420b-a205-4847c3178ffc" providerId="ADAL" clId="{381E13BC-65E1-4B19-81A7-256C85EDDA04}" dt="2024-10-01T20:38:29.895" v="113" actId="26606"/>
          <ac:spMkLst>
            <pc:docMk/>
            <pc:sldMk cId="811866332" sldId="381"/>
            <ac:spMk id="25" creationId="{47942995-B07F-4636-9A06-C6A104B260A8}"/>
          </ac:spMkLst>
        </pc:spChg>
        <pc:spChg chg="add del">
          <ac:chgData name="Qichao Ji" userId="9d69ae0b-2227-420b-a205-4847c3178ffc" providerId="ADAL" clId="{381E13BC-65E1-4B19-81A7-256C85EDDA04}" dt="2024-10-01T20:38:29.895" v="113" actId="26606"/>
          <ac:spMkLst>
            <pc:docMk/>
            <pc:sldMk cId="811866332" sldId="381"/>
            <ac:spMk id="27" creationId="{B81933D1-5615-42C7-9C0B-4EB7105CCE2D}"/>
          </ac:spMkLst>
        </pc:spChg>
        <pc:spChg chg="add del">
          <ac:chgData name="Qichao Ji" userId="9d69ae0b-2227-420b-a205-4847c3178ffc" providerId="ADAL" clId="{381E13BC-65E1-4B19-81A7-256C85EDDA04}" dt="2024-10-01T20:38:29.895" v="113" actId="26606"/>
          <ac:spMkLst>
            <pc:docMk/>
            <pc:sldMk cId="811866332" sldId="381"/>
            <ac:spMk id="28" creationId="{19C9EAEA-39D0-4B0E-A0EB-51E7B26740B1}"/>
          </ac:spMkLst>
        </pc:spChg>
        <pc:spChg chg="add">
          <ac:chgData name="Qichao Ji" userId="9d69ae0b-2227-420b-a205-4847c3178ffc" providerId="ADAL" clId="{381E13BC-65E1-4B19-81A7-256C85EDDA04}" dt="2024-10-01T20:38:29.895" v="113" actId="26606"/>
          <ac:spMkLst>
            <pc:docMk/>
            <pc:sldMk cId="811866332" sldId="381"/>
            <ac:spMk id="33" creationId="{665DBBEF-238B-476B-96AB-8AAC3224ECEA}"/>
          </ac:spMkLst>
        </pc:spChg>
        <pc:spChg chg="add">
          <ac:chgData name="Qichao Ji" userId="9d69ae0b-2227-420b-a205-4847c3178ffc" providerId="ADAL" clId="{381E13BC-65E1-4B19-81A7-256C85EDDA04}" dt="2024-10-01T20:38:29.895" v="113" actId="26606"/>
          <ac:spMkLst>
            <pc:docMk/>
            <pc:sldMk cId="811866332" sldId="381"/>
            <ac:spMk id="35" creationId="{3FCFB1DE-0B7E-48CC-BA90-B2AB0889F9D6}"/>
          </ac:spMkLst>
        </pc:spChg>
        <pc:grpChg chg="add del">
          <ac:chgData name="Qichao Ji" userId="9d69ae0b-2227-420b-a205-4847c3178ffc" providerId="ADAL" clId="{381E13BC-65E1-4B19-81A7-256C85EDDA04}" dt="2024-10-01T20:38:09.298" v="104" actId="26606"/>
          <ac:grpSpMkLst>
            <pc:docMk/>
            <pc:sldMk cId="811866332" sldId="381"/>
            <ac:grpSpMk id="12" creationId="{032D8612-31EB-44CF-A1D0-14FD4C705424}"/>
          </ac:grpSpMkLst>
        </pc:grpChg>
        <pc:grpChg chg="add del">
          <ac:chgData name="Qichao Ji" userId="9d69ae0b-2227-420b-a205-4847c3178ffc" providerId="ADAL" clId="{381E13BC-65E1-4B19-81A7-256C85EDDA04}" dt="2024-10-01T20:38:29.895" v="113" actId="26606"/>
          <ac:grpSpMkLst>
            <pc:docMk/>
            <pc:sldMk cId="811866332" sldId="381"/>
            <ac:grpSpMk id="26" creationId="{032D8612-31EB-44CF-A1D0-14FD4C705424}"/>
          </ac:grpSpMkLst>
        </pc:grpChg>
        <pc:graphicFrameChg chg="mod modGraphic">
          <ac:chgData name="Qichao Ji" userId="9d69ae0b-2227-420b-a205-4847c3178ffc" providerId="ADAL" clId="{381E13BC-65E1-4B19-81A7-256C85EDDA04}" dt="2024-10-01T20:39:15.223" v="119" actId="207"/>
          <ac:graphicFrameMkLst>
            <pc:docMk/>
            <pc:sldMk cId="811866332" sldId="381"/>
            <ac:graphicFrameMk id="5" creationId="{A31F22DC-C729-1C44-881A-54409FB703BA}"/>
          </ac:graphicFrameMkLst>
        </pc:graphicFrameChg>
      </pc:sldChg>
      <pc:sldChg chg="addSp modSp mod setBg">
        <pc:chgData name="Qichao Ji" userId="9d69ae0b-2227-420b-a205-4847c3178ffc" providerId="ADAL" clId="{381E13BC-65E1-4B19-81A7-256C85EDDA04}" dt="2024-10-01T20:39:38.907" v="121" actId="26606"/>
        <pc:sldMkLst>
          <pc:docMk/>
          <pc:sldMk cId="1926625704" sldId="382"/>
        </pc:sldMkLst>
        <pc:spChg chg="mod">
          <ac:chgData name="Qichao Ji" userId="9d69ae0b-2227-420b-a205-4847c3178ffc" providerId="ADAL" clId="{381E13BC-65E1-4B19-81A7-256C85EDDA04}" dt="2024-10-01T20:39:38.907" v="121" actId="26606"/>
          <ac:spMkLst>
            <pc:docMk/>
            <pc:sldMk cId="1926625704" sldId="382"/>
            <ac:spMk id="2" creationId="{B1A62D03-D883-0240-BD7D-5E058805FB2A}"/>
          </ac:spMkLst>
        </pc:spChg>
        <pc:spChg chg="mod">
          <ac:chgData name="Qichao Ji" userId="9d69ae0b-2227-420b-a205-4847c3178ffc" providerId="ADAL" clId="{381E13BC-65E1-4B19-81A7-256C85EDDA04}" dt="2024-10-01T20:39:38.907" v="121" actId="26606"/>
          <ac:spMkLst>
            <pc:docMk/>
            <pc:sldMk cId="1926625704" sldId="382"/>
            <ac:spMk id="3" creationId="{BEBB4062-C22F-D549-A22F-0F59E570DBBD}"/>
          </ac:spMkLst>
        </pc:spChg>
        <pc:spChg chg="add">
          <ac:chgData name="Qichao Ji" userId="9d69ae0b-2227-420b-a205-4847c3178ffc" providerId="ADAL" clId="{381E13BC-65E1-4B19-81A7-256C85EDDA04}" dt="2024-10-01T20:39:38.907" v="121" actId="26606"/>
          <ac:spMkLst>
            <pc:docMk/>
            <pc:sldMk cId="1926625704" sldId="382"/>
            <ac:spMk id="8" creationId="{100EDD19-6802-4EC3-95CE-CFFAB042CFD6}"/>
          </ac:spMkLst>
        </pc:spChg>
        <pc:spChg chg="add">
          <ac:chgData name="Qichao Ji" userId="9d69ae0b-2227-420b-a205-4847c3178ffc" providerId="ADAL" clId="{381E13BC-65E1-4B19-81A7-256C85EDDA04}" dt="2024-10-01T20:39:38.907" v="121" actId="26606"/>
          <ac:spMkLst>
            <pc:docMk/>
            <pc:sldMk cId="1926625704" sldId="382"/>
            <ac:spMk id="10" creationId="{DB17E863-922E-4C26-BD64-E8FD41D28661}"/>
          </ac:spMkLst>
        </pc:spChg>
      </pc:sldChg>
      <pc:sldChg chg="addSp modSp mod setBg">
        <pc:chgData name="Qichao Ji" userId="9d69ae0b-2227-420b-a205-4847c3178ffc" providerId="ADAL" clId="{381E13BC-65E1-4B19-81A7-256C85EDDA04}" dt="2024-10-01T20:40:04.711" v="126" actId="207"/>
        <pc:sldMkLst>
          <pc:docMk/>
          <pc:sldMk cId="2166205674" sldId="383"/>
        </pc:sldMkLst>
        <pc:spChg chg="mod">
          <ac:chgData name="Qichao Ji" userId="9d69ae0b-2227-420b-a205-4847c3178ffc" providerId="ADAL" clId="{381E13BC-65E1-4B19-81A7-256C85EDDA04}" dt="2024-10-01T20:39:57.190" v="123" actId="26606"/>
          <ac:spMkLst>
            <pc:docMk/>
            <pc:sldMk cId="2166205674" sldId="383"/>
            <ac:spMk id="2" creationId="{68267DC2-D438-2C40-96BE-B6A9DD98849D}"/>
          </ac:spMkLst>
        </pc:spChg>
        <pc:spChg chg="mod">
          <ac:chgData name="Qichao Ji" userId="9d69ae0b-2227-420b-a205-4847c3178ffc" providerId="ADAL" clId="{381E13BC-65E1-4B19-81A7-256C85EDDA04}" dt="2024-10-01T20:40:04.711" v="126" actId="207"/>
          <ac:spMkLst>
            <pc:docMk/>
            <pc:sldMk cId="2166205674" sldId="383"/>
            <ac:spMk id="3" creationId="{0DEA02C8-4718-1B49-B742-69A337C0A302}"/>
          </ac:spMkLst>
        </pc:spChg>
        <pc:spChg chg="add">
          <ac:chgData name="Qichao Ji" userId="9d69ae0b-2227-420b-a205-4847c3178ffc" providerId="ADAL" clId="{381E13BC-65E1-4B19-81A7-256C85EDDA04}" dt="2024-10-01T20:39:57.190" v="123" actId="26606"/>
          <ac:spMkLst>
            <pc:docMk/>
            <pc:sldMk cId="2166205674" sldId="383"/>
            <ac:spMk id="8" creationId="{100EDD19-6802-4EC3-95CE-CFFAB042CFD6}"/>
          </ac:spMkLst>
        </pc:spChg>
        <pc:spChg chg="add">
          <ac:chgData name="Qichao Ji" userId="9d69ae0b-2227-420b-a205-4847c3178ffc" providerId="ADAL" clId="{381E13BC-65E1-4B19-81A7-256C85EDDA04}" dt="2024-10-01T20:39:57.190" v="123" actId="26606"/>
          <ac:spMkLst>
            <pc:docMk/>
            <pc:sldMk cId="2166205674" sldId="383"/>
            <ac:spMk id="10" creationId="{DB17E863-922E-4C26-BD64-E8FD41D28661}"/>
          </ac:spMkLst>
        </pc:spChg>
      </pc:sldChg>
      <pc:sldChg chg="addSp modSp mod setBg">
        <pc:chgData name="Qichao Ji" userId="9d69ae0b-2227-420b-a205-4847c3178ffc" providerId="ADAL" clId="{381E13BC-65E1-4B19-81A7-256C85EDDA04}" dt="2024-10-01T20:40:13.483" v="127" actId="26606"/>
        <pc:sldMkLst>
          <pc:docMk/>
          <pc:sldMk cId="3188722998" sldId="384"/>
        </pc:sldMkLst>
        <pc:spChg chg="mod">
          <ac:chgData name="Qichao Ji" userId="9d69ae0b-2227-420b-a205-4847c3178ffc" providerId="ADAL" clId="{381E13BC-65E1-4B19-81A7-256C85EDDA04}" dt="2024-10-01T20:40:13.483" v="127" actId="26606"/>
          <ac:spMkLst>
            <pc:docMk/>
            <pc:sldMk cId="3188722998" sldId="384"/>
            <ac:spMk id="2" creationId="{1165191F-50B4-9A48-A1A9-3F8294598C77}"/>
          </ac:spMkLst>
        </pc:spChg>
        <pc:spChg chg="mod">
          <ac:chgData name="Qichao Ji" userId="9d69ae0b-2227-420b-a205-4847c3178ffc" providerId="ADAL" clId="{381E13BC-65E1-4B19-81A7-256C85EDDA04}" dt="2024-10-01T20:40:13.483" v="127" actId="26606"/>
          <ac:spMkLst>
            <pc:docMk/>
            <pc:sldMk cId="3188722998" sldId="384"/>
            <ac:spMk id="3" creationId="{AEB1FD0D-9C33-E044-97FB-F43F347FA3CE}"/>
          </ac:spMkLst>
        </pc:spChg>
        <pc:spChg chg="add">
          <ac:chgData name="Qichao Ji" userId="9d69ae0b-2227-420b-a205-4847c3178ffc" providerId="ADAL" clId="{381E13BC-65E1-4B19-81A7-256C85EDDA04}" dt="2024-10-01T20:40:13.483" v="127" actId="26606"/>
          <ac:spMkLst>
            <pc:docMk/>
            <pc:sldMk cId="3188722998" sldId="384"/>
            <ac:spMk id="8" creationId="{777A147A-9ED8-46B4-8660-1B3C2AA880B5}"/>
          </ac:spMkLst>
        </pc:spChg>
        <pc:spChg chg="add">
          <ac:chgData name="Qichao Ji" userId="9d69ae0b-2227-420b-a205-4847c3178ffc" providerId="ADAL" clId="{381E13BC-65E1-4B19-81A7-256C85EDDA04}" dt="2024-10-01T20:40:13.483" v="127" actId="26606"/>
          <ac:spMkLst>
            <pc:docMk/>
            <pc:sldMk cId="3188722998" sldId="384"/>
            <ac:spMk id="10" creationId="{5D6C15A0-C087-4593-8414-2B4EC1CDC3DE}"/>
          </ac:spMkLst>
        </pc:spChg>
      </pc:sldChg>
      <pc:sldChg chg="addSp delSp modSp mod setBg">
        <pc:chgData name="Qichao Ji" userId="9d69ae0b-2227-420b-a205-4847c3178ffc" providerId="ADAL" clId="{381E13BC-65E1-4B19-81A7-256C85EDDA04}" dt="2024-10-01T20:40:37.319" v="131" actId="478"/>
        <pc:sldMkLst>
          <pc:docMk/>
          <pc:sldMk cId="2076587146" sldId="385"/>
        </pc:sldMkLst>
        <pc:spChg chg="mod">
          <ac:chgData name="Qichao Ji" userId="9d69ae0b-2227-420b-a205-4847c3178ffc" providerId="ADAL" clId="{381E13BC-65E1-4B19-81A7-256C85EDDA04}" dt="2024-10-01T20:40:34.738" v="130" actId="26606"/>
          <ac:spMkLst>
            <pc:docMk/>
            <pc:sldMk cId="2076587146" sldId="385"/>
            <ac:spMk id="4" creationId="{BF22630D-5ACE-4438-A807-EB5323249EF0}"/>
          </ac:spMkLst>
        </pc:spChg>
        <pc:spChg chg="del mod">
          <ac:chgData name="Qichao Ji" userId="9d69ae0b-2227-420b-a205-4847c3178ffc" providerId="ADAL" clId="{381E13BC-65E1-4B19-81A7-256C85EDDA04}" dt="2024-10-01T20:40:37.319" v="131" actId="478"/>
          <ac:spMkLst>
            <pc:docMk/>
            <pc:sldMk cId="2076587146" sldId="385"/>
            <ac:spMk id="5" creationId="{1D19F651-3392-4E5A-A022-C749F2048EAF}"/>
          </ac:spMkLst>
        </pc:spChg>
        <pc:spChg chg="add">
          <ac:chgData name="Qichao Ji" userId="9d69ae0b-2227-420b-a205-4847c3178ffc" providerId="ADAL" clId="{381E13BC-65E1-4B19-81A7-256C85EDDA04}" dt="2024-10-01T20:40:34.738" v="130" actId="26606"/>
          <ac:spMkLst>
            <pc:docMk/>
            <pc:sldMk cId="2076587146" sldId="385"/>
            <ac:spMk id="10" creationId="{D278ADA9-6383-4BDD-80D2-8899A402687B}"/>
          </ac:spMkLst>
        </pc:spChg>
        <pc:spChg chg="add">
          <ac:chgData name="Qichao Ji" userId="9d69ae0b-2227-420b-a205-4847c3178ffc" providerId="ADAL" clId="{381E13BC-65E1-4B19-81A7-256C85EDDA04}" dt="2024-10-01T20:40:34.738" v="130" actId="26606"/>
          <ac:spMkLst>
            <pc:docMk/>
            <pc:sldMk cId="2076587146" sldId="385"/>
            <ac:spMk id="12" creationId="{484B7147-B0F6-40ED-B5A2-FF72BC8198B6}"/>
          </ac:spMkLst>
        </pc:spChg>
        <pc:spChg chg="add">
          <ac:chgData name="Qichao Ji" userId="9d69ae0b-2227-420b-a205-4847c3178ffc" providerId="ADAL" clId="{381E13BC-65E1-4B19-81A7-256C85EDDA04}" dt="2024-10-01T20:40:34.738" v="130" actId="26606"/>
          <ac:spMkLst>
            <pc:docMk/>
            <pc:sldMk cId="2076587146" sldId="385"/>
            <ac:spMk id="14" creationId="{B36D2DE0-0628-4A9A-A59D-7BA8B5EB3022}"/>
          </ac:spMkLst>
        </pc:spChg>
        <pc:spChg chg="add">
          <ac:chgData name="Qichao Ji" userId="9d69ae0b-2227-420b-a205-4847c3178ffc" providerId="ADAL" clId="{381E13BC-65E1-4B19-81A7-256C85EDDA04}" dt="2024-10-01T20:40:34.738" v="130" actId="26606"/>
          <ac:spMkLst>
            <pc:docMk/>
            <pc:sldMk cId="2076587146" sldId="385"/>
            <ac:spMk id="16" creationId="{48E405C9-94BE-41DA-928C-DEC9A8550E9F}"/>
          </ac:spMkLst>
        </pc:spChg>
        <pc:spChg chg="add">
          <ac:chgData name="Qichao Ji" userId="9d69ae0b-2227-420b-a205-4847c3178ffc" providerId="ADAL" clId="{381E13BC-65E1-4B19-81A7-256C85EDDA04}" dt="2024-10-01T20:40:34.738" v="130" actId="26606"/>
          <ac:spMkLst>
            <pc:docMk/>
            <pc:sldMk cId="2076587146" sldId="385"/>
            <ac:spMk id="18" creationId="{D2091A72-D5BB-42AC-8FD3-F7747D90861E}"/>
          </ac:spMkLst>
        </pc:spChg>
        <pc:spChg chg="add">
          <ac:chgData name="Qichao Ji" userId="9d69ae0b-2227-420b-a205-4847c3178ffc" providerId="ADAL" clId="{381E13BC-65E1-4B19-81A7-256C85EDDA04}" dt="2024-10-01T20:40:34.738" v="130" actId="26606"/>
          <ac:spMkLst>
            <pc:docMk/>
            <pc:sldMk cId="2076587146" sldId="385"/>
            <ac:spMk id="20" creationId="{6ED12BFC-A737-46AF-8411-481112D54B0C}"/>
          </ac:spMkLst>
        </pc:spChg>
      </pc:sldChg>
      <pc:sldChg chg="addSp delSp modSp mod setBg">
        <pc:chgData name="Qichao Ji" userId="9d69ae0b-2227-420b-a205-4847c3178ffc" providerId="ADAL" clId="{381E13BC-65E1-4B19-81A7-256C85EDDA04}" dt="2024-10-01T20:56:25.988" v="192" actId="478"/>
        <pc:sldMkLst>
          <pc:docMk/>
          <pc:sldMk cId="882583855" sldId="386"/>
        </pc:sldMkLst>
        <pc:spChg chg="mod">
          <ac:chgData name="Qichao Ji" userId="9d69ae0b-2227-420b-a205-4847c3178ffc" providerId="ADAL" clId="{381E13BC-65E1-4B19-81A7-256C85EDDA04}" dt="2024-10-01T20:56:23.317" v="191" actId="26606"/>
          <ac:spMkLst>
            <pc:docMk/>
            <pc:sldMk cId="882583855" sldId="386"/>
            <ac:spMk id="4" creationId="{5925F154-95DF-4E98-A756-2E161E768B5C}"/>
          </ac:spMkLst>
        </pc:spChg>
        <pc:spChg chg="del mod">
          <ac:chgData name="Qichao Ji" userId="9d69ae0b-2227-420b-a205-4847c3178ffc" providerId="ADAL" clId="{381E13BC-65E1-4B19-81A7-256C85EDDA04}" dt="2024-10-01T20:56:25.988" v="192" actId="478"/>
          <ac:spMkLst>
            <pc:docMk/>
            <pc:sldMk cId="882583855" sldId="386"/>
            <ac:spMk id="5" creationId="{6BFA7A9F-EA22-4380-B2CA-B66E4E8BF41E}"/>
          </ac:spMkLst>
        </pc:spChg>
        <pc:spChg chg="add">
          <ac:chgData name="Qichao Ji" userId="9d69ae0b-2227-420b-a205-4847c3178ffc" providerId="ADAL" clId="{381E13BC-65E1-4B19-81A7-256C85EDDA04}" dt="2024-10-01T20:56:23.317" v="191" actId="26606"/>
          <ac:spMkLst>
            <pc:docMk/>
            <pc:sldMk cId="882583855" sldId="386"/>
            <ac:spMk id="10" creationId="{4522B21E-B2B9-4C72-9A71-C87EFD137480}"/>
          </ac:spMkLst>
        </pc:spChg>
        <pc:spChg chg="add">
          <ac:chgData name="Qichao Ji" userId="9d69ae0b-2227-420b-a205-4847c3178ffc" providerId="ADAL" clId="{381E13BC-65E1-4B19-81A7-256C85EDDA04}" dt="2024-10-01T20:56:23.317" v="191" actId="26606"/>
          <ac:spMkLst>
            <pc:docMk/>
            <pc:sldMk cId="882583855" sldId="386"/>
            <ac:spMk id="12" creationId="{5EB7D2A2-F448-44D4-938C-DC84CBCB3B1E}"/>
          </ac:spMkLst>
        </pc:spChg>
        <pc:spChg chg="add">
          <ac:chgData name="Qichao Ji" userId="9d69ae0b-2227-420b-a205-4847c3178ffc" providerId="ADAL" clId="{381E13BC-65E1-4B19-81A7-256C85EDDA04}" dt="2024-10-01T20:56:23.317" v="191" actId="26606"/>
          <ac:spMkLst>
            <pc:docMk/>
            <pc:sldMk cId="882583855" sldId="386"/>
            <ac:spMk id="14" creationId="{871AEA07-1E14-44B4-8E55-64EF049CD66F}"/>
          </ac:spMkLst>
        </pc:spChg>
        <pc:cxnChg chg="add">
          <ac:chgData name="Qichao Ji" userId="9d69ae0b-2227-420b-a205-4847c3178ffc" providerId="ADAL" clId="{381E13BC-65E1-4B19-81A7-256C85EDDA04}" dt="2024-10-01T20:56:23.317" v="191" actId="26606"/>
          <ac:cxnSpMkLst>
            <pc:docMk/>
            <pc:sldMk cId="882583855" sldId="386"/>
            <ac:cxnSpMk id="16" creationId="{F7C8EA93-3210-4C62-99E9-153C275E3A87}"/>
          </ac:cxnSpMkLst>
        </pc:cxnChg>
      </pc:sldChg>
      <pc:sldChg chg="addSp delSp modSp mod setBg">
        <pc:chgData name="Qichao Ji" userId="9d69ae0b-2227-420b-a205-4847c3178ffc" providerId="ADAL" clId="{381E13BC-65E1-4B19-81A7-256C85EDDA04}" dt="2024-10-01T20:53:45.916" v="158" actId="478"/>
        <pc:sldMkLst>
          <pc:docMk/>
          <pc:sldMk cId="4099743741" sldId="387"/>
        </pc:sldMkLst>
        <pc:spChg chg="mod">
          <ac:chgData name="Qichao Ji" userId="9d69ae0b-2227-420b-a205-4847c3178ffc" providerId="ADAL" clId="{381E13BC-65E1-4B19-81A7-256C85EDDA04}" dt="2024-10-01T20:53:42.070" v="157" actId="26606"/>
          <ac:spMkLst>
            <pc:docMk/>
            <pc:sldMk cId="4099743741" sldId="387"/>
            <ac:spMk id="4" creationId="{D7D2E7AA-E085-47AE-970F-2A0A9026EDD7}"/>
          </ac:spMkLst>
        </pc:spChg>
        <pc:spChg chg="del mod">
          <ac:chgData name="Qichao Ji" userId="9d69ae0b-2227-420b-a205-4847c3178ffc" providerId="ADAL" clId="{381E13BC-65E1-4B19-81A7-256C85EDDA04}" dt="2024-10-01T20:53:45.916" v="158" actId="478"/>
          <ac:spMkLst>
            <pc:docMk/>
            <pc:sldMk cId="4099743741" sldId="387"/>
            <ac:spMk id="5" creationId="{2F82191F-F11D-4334-A3F4-513C5F79AB6F}"/>
          </ac:spMkLst>
        </pc:spChg>
        <pc:spChg chg="add">
          <ac:chgData name="Qichao Ji" userId="9d69ae0b-2227-420b-a205-4847c3178ffc" providerId="ADAL" clId="{381E13BC-65E1-4B19-81A7-256C85EDDA04}" dt="2024-10-01T20:53:42.070" v="157" actId="26606"/>
          <ac:spMkLst>
            <pc:docMk/>
            <pc:sldMk cId="4099743741" sldId="387"/>
            <ac:spMk id="10" creationId="{4E1BEB12-92AF-4445-98AD-4C7756E7C93B}"/>
          </ac:spMkLst>
        </pc:spChg>
        <pc:spChg chg="add">
          <ac:chgData name="Qichao Ji" userId="9d69ae0b-2227-420b-a205-4847c3178ffc" providerId="ADAL" clId="{381E13BC-65E1-4B19-81A7-256C85EDDA04}" dt="2024-10-01T20:53:42.070" v="157" actId="26606"/>
          <ac:spMkLst>
            <pc:docMk/>
            <pc:sldMk cId="4099743741" sldId="387"/>
            <ac:spMk id="12" creationId="{D0522C2C-7B5C-48A7-A969-03941E5D2E76}"/>
          </ac:spMkLst>
        </pc:spChg>
        <pc:spChg chg="add">
          <ac:chgData name="Qichao Ji" userId="9d69ae0b-2227-420b-a205-4847c3178ffc" providerId="ADAL" clId="{381E13BC-65E1-4B19-81A7-256C85EDDA04}" dt="2024-10-01T20:53:42.070" v="157" actId="26606"/>
          <ac:spMkLst>
            <pc:docMk/>
            <pc:sldMk cId="4099743741" sldId="387"/>
            <ac:spMk id="14" creationId="{9C682A1A-5B2D-4111-BBD6-620165633E5B}"/>
          </ac:spMkLst>
        </pc:spChg>
        <pc:spChg chg="add">
          <ac:chgData name="Qichao Ji" userId="9d69ae0b-2227-420b-a205-4847c3178ffc" providerId="ADAL" clId="{381E13BC-65E1-4B19-81A7-256C85EDDA04}" dt="2024-10-01T20:53:42.070" v="157" actId="26606"/>
          <ac:spMkLst>
            <pc:docMk/>
            <pc:sldMk cId="4099743741" sldId="387"/>
            <ac:spMk id="16" creationId="{D6EE29F2-D77F-4BD0-A20B-334D316A1C9D}"/>
          </ac:spMkLst>
        </pc:spChg>
        <pc:spChg chg="add">
          <ac:chgData name="Qichao Ji" userId="9d69ae0b-2227-420b-a205-4847c3178ffc" providerId="ADAL" clId="{381E13BC-65E1-4B19-81A7-256C85EDDA04}" dt="2024-10-01T20:53:42.070" v="157" actId="26606"/>
          <ac:spMkLst>
            <pc:docMk/>
            <pc:sldMk cId="4099743741" sldId="387"/>
            <ac:spMk id="18" creationId="{22D09ED2-868F-42C6-866E-F92E0CEF314F}"/>
          </ac:spMkLst>
        </pc:spChg>
      </pc:sldChg>
      <pc:sldChg chg="addSp delSp modSp mod setBg">
        <pc:chgData name="Qichao Ji" userId="9d69ae0b-2227-420b-a205-4847c3178ffc" providerId="ADAL" clId="{381E13BC-65E1-4B19-81A7-256C85EDDA04}" dt="2024-10-01T20:58:03.238" v="215" actId="478"/>
        <pc:sldMkLst>
          <pc:docMk/>
          <pc:sldMk cId="1989355106" sldId="388"/>
        </pc:sldMkLst>
        <pc:spChg chg="mod">
          <ac:chgData name="Qichao Ji" userId="9d69ae0b-2227-420b-a205-4847c3178ffc" providerId="ADAL" clId="{381E13BC-65E1-4B19-81A7-256C85EDDA04}" dt="2024-10-01T20:58:01.224" v="214" actId="26606"/>
          <ac:spMkLst>
            <pc:docMk/>
            <pc:sldMk cId="1989355106" sldId="388"/>
            <ac:spMk id="4" creationId="{A9877E6F-7107-4070-8D47-21FD387E1DD3}"/>
          </ac:spMkLst>
        </pc:spChg>
        <pc:spChg chg="del mod">
          <ac:chgData name="Qichao Ji" userId="9d69ae0b-2227-420b-a205-4847c3178ffc" providerId="ADAL" clId="{381E13BC-65E1-4B19-81A7-256C85EDDA04}" dt="2024-10-01T20:58:03.238" v="215" actId="478"/>
          <ac:spMkLst>
            <pc:docMk/>
            <pc:sldMk cId="1989355106" sldId="388"/>
            <ac:spMk id="5" creationId="{403581FE-12F5-4859-899C-D44C76D709AB}"/>
          </ac:spMkLst>
        </pc:spChg>
        <pc:spChg chg="add">
          <ac:chgData name="Qichao Ji" userId="9d69ae0b-2227-420b-a205-4847c3178ffc" providerId="ADAL" clId="{381E13BC-65E1-4B19-81A7-256C85EDDA04}" dt="2024-10-01T20:58:01.224" v="214" actId="26606"/>
          <ac:spMkLst>
            <pc:docMk/>
            <pc:sldMk cId="1989355106" sldId="388"/>
            <ac:spMk id="10" creationId="{4E1BEB12-92AF-4445-98AD-4C7756E7C93B}"/>
          </ac:spMkLst>
        </pc:spChg>
        <pc:spChg chg="add">
          <ac:chgData name="Qichao Ji" userId="9d69ae0b-2227-420b-a205-4847c3178ffc" providerId="ADAL" clId="{381E13BC-65E1-4B19-81A7-256C85EDDA04}" dt="2024-10-01T20:58:01.224" v="214" actId="26606"/>
          <ac:spMkLst>
            <pc:docMk/>
            <pc:sldMk cId="1989355106" sldId="388"/>
            <ac:spMk id="12" creationId="{D0522C2C-7B5C-48A7-A969-03941E5D2E76}"/>
          </ac:spMkLst>
        </pc:spChg>
        <pc:spChg chg="add">
          <ac:chgData name="Qichao Ji" userId="9d69ae0b-2227-420b-a205-4847c3178ffc" providerId="ADAL" clId="{381E13BC-65E1-4B19-81A7-256C85EDDA04}" dt="2024-10-01T20:58:01.224" v="214" actId="26606"/>
          <ac:spMkLst>
            <pc:docMk/>
            <pc:sldMk cId="1989355106" sldId="388"/>
            <ac:spMk id="14" creationId="{9C682A1A-5B2D-4111-BBD6-620165633E5B}"/>
          </ac:spMkLst>
        </pc:spChg>
        <pc:spChg chg="add">
          <ac:chgData name="Qichao Ji" userId="9d69ae0b-2227-420b-a205-4847c3178ffc" providerId="ADAL" clId="{381E13BC-65E1-4B19-81A7-256C85EDDA04}" dt="2024-10-01T20:58:01.224" v="214" actId="26606"/>
          <ac:spMkLst>
            <pc:docMk/>
            <pc:sldMk cId="1989355106" sldId="388"/>
            <ac:spMk id="16" creationId="{D6EE29F2-D77F-4BD0-A20B-334D316A1C9D}"/>
          </ac:spMkLst>
        </pc:spChg>
        <pc:spChg chg="add">
          <ac:chgData name="Qichao Ji" userId="9d69ae0b-2227-420b-a205-4847c3178ffc" providerId="ADAL" clId="{381E13BC-65E1-4B19-81A7-256C85EDDA04}" dt="2024-10-01T20:58:01.224" v="214" actId="26606"/>
          <ac:spMkLst>
            <pc:docMk/>
            <pc:sldMk cId="1989355106" sldId="388"/>
            <ac:spMk id="18" creationId="{22D09ED2-868F-42C6-866E-F92E0CEF314F}"/>
          </ac:spMkLst>
        </pc:spChg>
      </pc:sldChg>
      <pc:sldChg chg="addSp delSp modSp mod setBg">
        <pc:chgData name="Qichao Ji" userId="9d69ae0b-2227-420b-a205-4847c3178ffc" providerId="ADAL" clId="{381E13BC-65E1-4B19-81A7-256C85EDDA04}" dt="2024-10-01T21:11:25.636" v="231" actId="478"/>
        <pc:sldMkLst>
          <pc:docMk/>
          <pc:sldMk cId="3561450510" sldId="389"/>
        </pc:sldMkLst>
        <pc:spChg chg="mod">
          <ac:chgData name="Qichao Ji" userId="9d69ae0b-2227-420b-a205-4847c3178ffc" providerId="ADAL" clId="{381E13BC-65E1-4B19-81A7-256C85EDDA04}" dt="2024-10-01T21:11:22.035" v="230" actId="26606"/>
          <ac:spMkLst>
            <pc:docMk/>
            <pc:sldMk cId="3561450510" sldId="389"/>
            <ac:spMk id="4" creationId="{C5813359-2391-42D8-965B-F7A48DF37F5B}"/>
          </ac:spMkLst>
        </pc:spChg>
        <pc:spChg chg="del mod">
          <ac:chgData name="Qichao Ji" userId="9d69ae0b-2227-420b-a205-4847c3178ffc" providerId="ADAL" clId="{381E13BC-65E1-4B19-81A7-256C85EDDA04}" dt="2024-10-01T21:11:25.636" v="231" actId="478"/>
          <ac:spMkLst>
            <pc:docMk/>
            <pc:sldMk cId="3561450510" sldId="389"/>
            <ac:spMk id="5" creationId="{7E8067CB-FE79-4331-9FFB-995FE7143559}"/>
          </ac:spMkLst>
        </pc:spChg>
        <pc:spChg chg="add">
          <ac:chgData name="Qichao Ji" userId="9d69ae0b-2227-420b-a205-4847c3178ffc" providerId="ADAL" clId="{381E13BC-65E1-4B19-81A7-256C85EDDA04}" dt="2024-10-01T21:11:22.035" v="230" actId="26606"/>
          <ac:spMkLst>
            <pc:docMk/>
            <pc:sldMk cId="3561450510" sldId="389"/>
            <ac:spMk id="10" creationId="{4E1BEB12-92AF-4445-98AD-4C7756E7C93B}"/>
          </ac:spMkLst>
        </pc:spChg>
        <pc:spChg chg="add">
          <ac:chgData name="Qichao Ji" userId="9d69ae0b-2227-420b-a205-4847c3178ffc" providerId="ADAL" clId="{381E13BC-65E1-4B19-81A7-256C85EDDA04}" dt="2024-10-01T21:11:22.035" v="230" actId="26606"/>
          <ac:spMkLst>
            <pc:docMk/>
            <pc:sldMk cId="3561450510" sldId="389"/>
            <ac:spMk id="12" creationId="{D0522C2C-7B5C-48A7-A969-03941E5D2E76}"/>
          </ac:spMkLst>
        </pc:spChg>
        <pc:spChg chg="add">
          <ac:chgData name="Qichao Ji" userId="9d69ae0b-2227-420b-a205-4847c3178ffc" providerId="ADAL" clId="{381E13BC-65E1-4B19-81A7-256C85EDDA04}" dt="2024-10-01T21:11:22.035" v="230" actId="26606"/>
          <ac:spMkLst>
            <pc:docMk/>
            <pc:sldMk cId="3561450510" sldId="389"/>
            <ac:spMk id="14" creationId="{9C682A1A-5B2D-4111-BBD6-620165633E5B}"/>
          </ac:spMkLst>
        </pc:spChg>
        <pc:spChg chg="add">
          <ac:chgData name="Qichao Ji" userId="9d69ae0b-2227-420b-a205-4847c3178ffc" providerId="ADAL" clId="{381E13BC-65E1-4B19-81A7-256C85EDDA04}" dt="2024-10-01T21:11:22.035" v="230" actId="26606"/>
          <ac:spMkLst>
            <pc:docMk/>
            <pc:sldMk cId="3561450510" sldId="389"/>
            <ac:spMk id="16" creationId="{D6EE29F2-D77F-4BD0-A20B-334D316A1C9D}"/>
          </ac:spMkLst>
        </pc:spChg>
        <pc:spChg chg="add">
          <ac:chgData name="Qichao Ji" userId="9d69ae0b-2227-420b-a205-4847c3178ffc" providerId="ADAL" clId="{381E13BC-65E1-4B19-81A7-256C85EDDA04}" dt="2024-10-01T21:11:22.035" v="230" actId="26606"/>
          <ac:spMkLst>
            <pc:docMk/>
            <pc:sldMk cId="3561450510" sldId="389"/>
            <ac:spMk id="18" creationId="{22D09ED2-868F-42C6-866E-F92E0CEF314F}"/>
          </ac:spMkLst>
        </pc:spChg>
      </pc:sldChg>
      <pc:sldChg chg="addSp modSp mod setBg">
        <pc:chgData name="Qichao Ji" userId="9d69ae0b-2227-420b-a205-4847c3178ffc" providerId="ADAL" clId="{381E13BC-65E1-4B19-81A7-256C85EDDA04}" dt="2024-10-01T21:11:45.362" v="232" actId="26606"/>
        <pc:sldMkLst>
          <pc:docMk/>
          <pc:sldMk cId="133812368" sldId="392"/>
        </pc:sldMkLst>
        <pc:spChg chg="mod ord">
          <ac:chgData name="Qichao Ji" userId="9d69ae0b-2227-420b-a205-4847c3178ffc" providerId="ADAL" clId="{381E13BC-65E1-4B19-81A7-256C85EDDA04}" dt="2024-10-01T21:11:45.362" v="232" actId="26606"/>
          <ac:spMkLst>
            <pc:docMk/>
            <pc:sldMk cId="133812368" sldId="392"/>
            <ac:spMk id="5" creationId="{308AF49D-BD49-4043-ABF0-D129ACC78F12}"/>
          </ac:spMkLst>
        </pc:spChg>
        <pc:spChg chg="add">
          <ac:chgData name="Qichao Ji" userId="9d69ae0b-2227-420b-a205-4847c3178ffc" providerId="ADAL" clId="{381E13BC-65E1-4B19-81A7-256C85EDDA04}" dt="2024-10-01T21:11:45.362" v="232" actId="26606"/>
          <ac:spMkLst>
            <pc:docMk/>
            <pc:sldMk cId="133812368" sldId="392"/>
            <ac:spMk id="11" creationId="{2EB492CD-616E-47F8-933B-5E2D952A0593}"/>
          </ac:spMkLst>
        </pc:spChg>
        <pc:spChg chg="add">
          <ac:chgData name="Qichao Ji" userId="9d69ae0b-2227-420b-a205-4847c3178ffc" providerId="ADAL" clId="{381E13BC-65E1-4B19-81A7-256C85EDDA04}" dt="2024-10-01T21:11:45.362" v="232" actId="26606"/>
          <ac:spMkLst>
            <pc:docMk/>
            <pc:sldMk cId="133812368" sldId="392"/>
            <ac:spMk id="13" creationId="{59383CF9-23B5-4335-9B21-1791C4CF1C75}"/>
          </ac:spMkLst>
        </pc:spChg>
        <pc:spChg chg="add">
          <ac:chgData name="Qichao Ji" userId="9d69ae0b-2227-420b-a205-4847c3178ffc" providerId="ADAL" clId="{381E13BC-65E1-4B19-81A7-256C85EDDA04}" dt="2024-10-01T21:11:45.362" v="232" actId="26606"/>
          <ac:spMkLst>
            <pc:docMk/>
            <pc:sldMk cId="133812368" sldId="392"/>
            <ac:spMk id="15" creationId="{0007FE00-9498-4706-B255-6437B0252C02}"/>
          </ac:spMkLst>
        </pc:spChg>
        <pc:picChg chg="mod">
          <ac:chgData name="Qichao Ji" userId="9d69ae0b-2227-420b-a205-4847c3178ffc" providerId="ADAL" clId="{381E13BC-65E1-4B19-81A7-256C85EDDA04}" dt="2024-10-01T21:11:45.362" v="232" actId="26606"/>
          <ac:picMkLst>
            <pc:docMk/>
            <pc:sldMk cId="133812368" sldId="392"/>
            <ac:picMk id="6" creationId="{08F6CED0-6FA4-4B97-8E90-44F747BB8206}"/>
          </ac:picMkLst>
        </pc:picChg>
      </pc:sldChg>
      <pc:sldChg chg="addSp modSp mod setBg">
        <pc:chgData name="Qichao Ji" userId="9d69ae0b-2227-420b-a205-4847c3178ffc" providerId="ADAL" clId="{381E13BC-65E1-4B19-81A7-256C85EDDA04}" dt="2024-10-01T21:11:52.523" v="233" actId="26606"/>
        <pc:sldMkLst>
          <pc:docMk/>
          <pc:sldMk cId="809365461" sldId="394"/>
        </pc:sldMkLst>
        <pc:spChg chg="mod ord">
          <ac:chgData name="Qichao Ji" userId="9d69ae0b-2227-420b-a205-4847c3178ffc" providerId="ADAL" clId="{381E13BC-65E1-4B19-81A7-256C85EDDA04}" dt="2024-10-01T21:11:52.523" v="233" actId="26606"/>
          <ac:spMkLst>
            <pc:docMk/>
            <pc:sldMk cId="809365461" sldId="394"/>
            <ac:spMk id="4" creationId="{8BED1AE8-0E9B-4157-A4BC-5E4AE6FADAB8}"/>
          </ac:spMkLst>
        </pc:spChg>
        <pc:spChg chg="add">
          <ac:chgData name="Qichao Ji" userId="9d69ae0b-2227-420b-a205-4847c3178ffc" providerId="ADAL" clId="{381E13BC-65E1-4B19-81A7-256C85EDDA04}" dt="2024-10-01T21:11:52.523" v="233" actId="26606"/>
          <ac:spMkLst>
            <pc:docMk/>
            <pc:sldMk cId="809365461" sldId="394"/>
            <ac:spMk id="10" creationId="{2EB492CD-616E-47F8-933B-5E2D952A0593}"/>
          </ac:spMkLst>
        </pc:spChg>
        <pc:spChg chg="add">
          <ac:chgData name="Qichao Ji" userId="9d69ae0b-2227-420b-a205-4847c3178ffc" providerId="ADAL" clId="{381E13BC-65E1-4B19-81A7-256C85EDDA04}" dt="2024-10-01T21:11:52.523" v="233" actId="26606"/>
          <ac:spMkLst>
            <pc:docMk/>
            <pc:sldMk cId="809365461" sldId="394"/>
            <ac:spMk id="12" creationId="{59383CF9-23B5-4335-9B21-1791C4CF1C75}"/>
          </ac:spMkLst>
        </pc:spChg>
        <pc:spChg chg="add">
          <ac:chgData name="Qichao Ji" userId="9d69ae0b-2227-420b-a205-4847c3178ffc" providerId="ADAL" clId="{381E13BC-65E1-4B19-81A7-256C85EDDA04}" dt="2024-10-01T21:11:52.523" v="233" actId="26606"/>
          <ac:spMkLst>
            <pc:docMk/>
            <pc:sldMk cId="809365461" sldId="394"/>
            <ac:spMk id="14" creationId="{0007FE00-9498-4706-B255-6437B0252C02}"/>
          </ac:spMkLst>
        </pc:spChg>
        <pc:picChg chg="mod">
          <ac:chgData name="Qichao Ji" userId="9d69ae0b-2227-420b-a205-4847c3178ffc" providerId="ADAL" clId="{381E13BC-65E1-4B19-81A7-256C85EDDA04}" dt="2024-10-01T21:11:52.523" v="233" actId="26606"/>
          <ac:picMkLst>
            <pc:docMk/>
            <pc:sldMk cId="809365461" sldId="394"/>
            <ac:picMk id="5" creationId="{0A83543F-F6A8-4217-AE3A-89BE0665A8ED}"/>
          </ac:picMkLst>
        </pc:picChg>
      </pc:sldChg>
      <pc:sldChg chg="modSp new del mod">
        <pc:chgData name="Qichao Ji" userId="9d69ae0b-2227-420b-a205-4847c3178ffc" providerId="ADAL" clId="{381E13BC-65E1-4B19-81A7-256C85EDDA04}" dt="2024-10-01T20:34:07.675" v="52" actId="47"/>
        <pc:sldMkLst>
          <pc:docMk/>
          <pc:sldMk cId="3756905100" sldId="398"/>
        </pc:sldMkLst>
        <pc:spChg chg="mod">
          <ac:chgData name="Qichao Ji" userId="9d69ae0b-2227-420b-a205-4847c3178ffc" providerId="ADAL" clId="{381E13BC-65E1-4B19-81A7-256C85EDDA04}" dt="2024-10-01T20:34:05.535" v="51" actId="21"/>
          <ac:spMkLst>
            <pc:docMk/>
            <pc:sldMk cId="3756905100" sldId="398"/>
            <ac:spMk id="2" creationId="{2AD532C4-784C-7426-AE13-C345414EC941}"/>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F064D3-8A37-463C-83B5-3059B1A6BF1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025EDE9-781D-47E3-BEE5-CEAB5C977C26}">
      <dgm:prSet/>
      <dgm:spPr/>
      <dgm:t>
        <a:bodyPr/>
        <a:lstStyle/>
        <a:p>
          <a:pPr>
            <a:lnSpc>
              <a:spcPct val="100000"/>
            </a:lnSpc>
          </a:pPr>
          <a:r>
            <a:rPr lang="en-US" b="1"/>
            <a:t>Obligate intracellular </a:t>
          </a:r>
          <a:r>
            <a:rPr lang="en-US"/>
            <a:t>Gram-negative pathogens</a:t>
          </a:r>
        </a:p>
      </dgm:t>
    </dgm:pt>
    <dgm:pt modelId="{7CCB5D5E-6ECB-4009-ADC2-A45454D9B619}" type="parTrans" cxnId="{192D0B57-C34C-47AE-B113-011F954A87E3}">
      <dgm:prSet/>
      <dgm:spPr/>
      <dgm:t>
        <a:bodyPr/>
        <a:lstStyle/>
        <a:p>
          <a:endParaRPr lang="en-US"/>
        </a:p>
      </dgm:t>
    </dgm:pt>
    <dgm:pt modelId="{86630544-5BB9-4B7C-83F3-86CE37ECF3C9}" type="sibTrans" cxnId="{192D0B57-C34C-47AE-B113-011F954A87E3}">
      <dgm:prSet/>
      <dgm:spPr/>
      <dgm:t>
        <a:bodyPr/>
        <a:lstStyle/>
        <a:p>
          <a:endParaRPr lang="en-US"/>
        </a:p>
      </dgm:t>
    </dgm:pt>
    <dgm:pt modelId="{5E553D1E-D143-4D45-857C-35E1455D1660}">
      <dgm:prSet/>
      <dgm:spPr/>
      <dgm:t>
        <a:bodyPr/>
        <a:lstStyle/>
        <a:p>
          <a:pPr>
            <a:lnSpc>
              <a:spcPct val="100000"/>
            </a:lnSpc>
          </a:pPr>
          <a:r>
            <a:rPr lang="en-US"/>
            <a:t>Propagate and reside in:</a:t>
          </a:r>
        </a:p>
      </dgm:t>
    </dgm:pt>
    <dgm:pt modelId="{E10E7B7F-2CC4-4D6C-A700-C0782914AE2C}" type="parTrans" cxnId="{191CBED8-4F33-4A72-BADB-8F4C7FD5DA17}">
      <dgm:prSet/>
      <dgm:spPr/>
      <dgm:t>
        <a:bodyPr/>
        <a:lstStyle/>
        <a:p>
          <a:endParaRPr lang="en-US"/>
        </a:p>
      </dgm:t>
    </dgm:pt>
    <dgm:pt modelId="{F0A995A7-ACE3-4907-9C01-476FDB5E08DF}" type="sibTrans" cxnId="{191CBED8-4F33-4A72-BADB-8F4C7FD5DA17}">
      <dgm:prSet/>
      <dgm:spPr/>
      <dgm:t>
        <a:bodyPr/>
        <a:lstStyle/>
        <a:p>
          <a:endParaRPr lang="en-US"/>
        </a:p>
      </dgm:t>
    </dgm:pt>
    <dgm:pt modelId="{58BDA13F-206D-43AB-969B-BD94117112EB}">
      <dgm:prSet/>
      <dgm:spPr/>
      <dgm:t>
        <a:bodyPr/>
        <a:lstStyle/>
        <a:p>
          <a:pPr>
            <a:lnSpc>
              <a:spcPct val="100000"/>
            </a:lnSpc>
          </a:pPr>
          <a:r>
            <a:rPr lang="en-US">
              <a:solidFill>
                <a:srgbClr val="FF0000"/>
              </a:solidFill>
            </a:rPr>
            <a:t>Granulocytes: </a:t>
          </a:r>
          <a:r>
            <a:rPr lang="en-US" i="1">
              <a:solidFill>
                <a:srgbClr val="FF0000"/>
              </a:solidFill>
            </a:rPr>
            <a:t>Anaplasma</a:t>
          </a:r>
          <a:r>
            <a:rPr lang="en-US">
              <a:solidFill>
                <a:srgbClr val="FF0000"/>
              </a:solidFill>
            </a:rPr>
            <a:t> and </a:t>
          </a:r>
          <a:r>
            <a:rPr lang="en-US" i="1">
              <a:solidFill>
                <a:srgbClr val="FF0000"/>
              </a:solidFill>
            </a:rPr>
            <a:t>Ehrlichia ewingii</a:t>
          </a:r>
          <a:endParaRPr lang="en-US">
            <a:solidFill>
              <a:srgbClr val="FF0000"/>
            </a:solidFill>
          </a:endParaRPr>
        </a:p>
      </dgm:t>
    </dgm:pt>
    <dgm:pt modelId="{CB89A440-176C-4432-BF66-38C5E4D7032B}" type="parTrans" cxnId="{24B26DB2-92C5-4BDD-B07A-12B107F52CFF}">
      <dgm:prSet/>
      <dgm:spPr/>
      <dgm:t>
        <a:bodyPr/>
        <a:lstStyle/>
        <a:p>
          <a:endParaRPr lang="en-US"/>
        </a:p>
      </dgm:t>
    </dgm:pt>
    <dgm:pt modelId="{57BEA22E-2CEF-4E12-9E12-551D10AAF73C}" type="sibTrans" cxnId="{24B26DB2-92C5-4BDD-B07A-12B107F52CFF}">
      <dgm:prSet/>
      <dgm:spPr/>
      <dgm:t>
        <a:bodyPr/>
        <a:lstStyle/>
        <a:p>
          <a:endParaRPr lang="en-US"/>
        </a:p>
      </dgm:t>
    </dgm:pt>
    <dgm:pt modelId="{5AA4A44F-1BE1-4AF5-BC73-100C24607C15}">
      <dgm:prSet/>
      <dgm:spPr/>
      <dgm:t>
        <a:bodyPr/>
        <a:lstStyle/>
        <a:p>
          <a:pPr>
            <a:lnSpc>
              <a:spcPct val="100000"/>
            </a:lnSpc>
          </a:pPr>
          <a:r>
            <a:rPr lang="en-US" dirty="0">
              <a:solidFill>
                <a:srgbClr val="FF0000"/>
              </a:solidFill>
            </a:rPr>
            <a:t>Monocytes: </a:t>
          </a:r>
          <a:r>
            <a:rPr lang="en-US" i="1" dirty="0" err="1">
              <a:solidFill>
                <a:srgbClr val="FF0000"/>
              </a:solidFill>
            </a:rPr>
            <a:t>Ehrlichia</a:t>
          </a:r>
          <a:r>
            <a:rPr lang="en-US" i="1" dirty="0">
              <a:solidFill>
                <a:srgbClr val="FF0000"/>
              </a:solidFill>
            </a:rPr>
            <a:t> </a:t>
          </a:r>
          <a:r>
            <a:rPr lang="en-US" i="1" dirty="0" err="1">
              <a:solidFill>
                <a:srgbClr val="FF0000"/>
              </a:solidFill>
            </a:rPr>
            <a:t>chaffeensis</a:t>
          </a:r>
          <a:endParaRPr lang="en-US" dirty="0">
            <a:solidFill>
              <a:srgbClr val="FF0000"/>
            </a:solidFill>
          </a:endParaRPr>
        </a:p>
      </dgm:t>
    </dgm:pt>
    <dgm:pt modelId="{393A2560-7115-4D32-9B93-2D83915781D0}" type="parTrans" cxnId="{812D6FBF-9071-4435-8C7B-D9DB9714BEB2}">
      <dgm:prSet/>
      <dgm:spPr/>
      <dgm:t>
        <a:bodyPr/>
        <a:lstStyle/>
        <a:p>
          <a:endParaRPr lang="en-US"/>
        </a:p>
      </dgm:t>
    </dgm:pt>
    <dgm:pt modelId="{E8F613AB-B61D-4805-80EA-87321D0ED743}" type="sibTrans" cxnId="{812D6FBF-9071-4435-8C7B-D9DB9714BEB2}">
      <dgm:prSet/>
      <dgm:spPr/>
      <dgm:t>
        <a:bodyPr/>
        <a:lstStyle/>
        <a:p>
          <a:endParaRPr lang="en-US"/>
        </a:p>
      </dgm:t>
    </dgm:pt>
    <dgm:pt modelId="{66A924C6-AF61-4C5F-9FCA-15E530AF00FD}">
      <dgm:prSet/>
      <dgm:spPr/>
      <dgm:t>
        <a:bodyPr/>
        <a:lstStyle/>
        <a:p>
          <a:pPr>
            <a:lnSpc>
              <a:spcPct val="100000"/>
            </a:lnSpc>
          </a:pPr>
          <a:r>
            <a:rPr lang="en-US" b="1" dirty="0"/>
            <a:t>No peptidoglycan </a:t>
          </a:r>
          <a:r>
            <a:rPr lang="en-US" dirty="0"/>
            <a:t>or ATP/ADP translocases</a:t>
          </a:r>
        </a:p>
      </dgm:t>
    </dgm:pt>
    <dgm:pt modelId="{8254CA28-AC00-4490-885B-E3267E99CC2F}" type="parTrans" cxnId="{81411797-E4D9-4BEA-8372-90DEFB45ED9E}">
      <dgm:prSet/>
      <dgm:spPr/>
      <dgm:t>
        <a:bodyPr/>
        <a:lstStyle/>
        <a:p>
          <a:endParaRPr lang="en-US"/>
        </a:p>
      </dgm:t>
    </dgm:pt>
    <dgm:pt modelId="{44F73B7A-B256-4819-89C1-112DA8E6B6B5}" type="sibTrans" cxnId="{81411797-E4D9-4BEA-8372-90DEFB45ED9E}">
      <dgm:prSet/>
      <dgm:spPr/>
      <dgm:t>
        <a:bodyPr/>
        <a:lstStyle/>
        <a:p>
          <a:endParaRPr lang="en-US"/>
        </a:p>
      </dgm:t>
    </dgm:pt>
    <dgm:pt modelId="{1D3FE826-F0AD-41F5-A959-8ABAEDCA0320}">
      <dgm:prSet/>
      <dgm:spPr/>
      <dgm:t>
        <a:bodyPr/>
        <a:lstStyle/>
        <a:p>
          <a:pPr>
            <a:lnSpc>
              <a:spcPct val="100000"/>
            </a:lnSpc>
          </a:pPr>
          <a:r>
            <a:rPr lang="en-US"/>
            <a:t>Use proline and glutamine as carbon sources</a:t>
          </a:r>
        </a:p>
      </dgm:t>
    </dgm:pt>
    <dgm:pt modelId="{9F4B17CF-8759-444E-8C37-DFCD39A1BEEF}" type="parTrans" cxnId="{0473120F-C89D-4A2D-A000-90BD07064CAA}">
      <dgm:prSet/>
      <dgm:spPr/>
      <dgm:t>
        <a:bodyPr/>
        <a:lstStyle/>
        <a:p>
          <a:endParaRPr lang="en-US"/>
        </a:p>
      </dgm:t>
    </dgm:pt>
    <dgm:pt modelId="{6DA8EFE4-54EE-4A4F-9962-5B55F4382B6B}" type="sibTrans" cxnId="{0473120F-C89D-4A2D-A000-90BD07064CAA}">
      <dgm:prSet/>
      <dgm:spPr/>
      <dgm:t>
        <a:bodyPr/>
        <a:lstStyle/>
        <a:p>
          <a:endParaRPr lang="en-US"/>
        </a:p>
      </dgm:t>
    </dgm:pt>
    <dgm:pt modelId="{C9577881-7200-4AE5-9960-F200C79F3650}" type="pres">
      <dgm:prSet presAssocID="{7CF064D3-8A37-463C-83B5-3059B1A6BF19}" presName="root" presStyleCnt="0">
        <dgm:presLayoutVars>
          <dgm:dir/>
          <dgm:resizeHandles val="exact"/>
        </dgm:presLayoutVars>
      </dgm:prSet>
      <dgm:spPr/>
    </dgm:pt>
    <dgm:pt modelId="{D67B73A9-9638-44A3-A548-591EF7802311}" type="pres">
      <dgm:prSet presAssocID="{7025EDE9-781D-47E3-BEE5-CEAB5C977C26}" presName="compNode" presStyleCnt="0"/>
      <dgm:spPr/>
    </dgm:pt>
    <dgm:pt modelId="{CB3F48D0-51F2-4E0D-AEDF-25E3FAEAF797}" type="pres">
      <dgm:prSet presAssocID="{7025EDE9-781D-47E3-BEE5-CEAB5C977C26}" presName="bgRect" presStyleLbl="bgShp" presStyleIdx="0" presStyleCnt="4"/>
      <dgm:spPr/>
    </dgm:pt>
    <dgm:pt modelId="{3C418211-1CCA-410A-BF3D-5ADB05434B1B}" type="pres">
      <dgm:prSet presAssocID="{7025EDE9-781D-47E3-BEE5-CEAB5C977C2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NA"/>
        </a:ext>
      </dgm:extLst>
    </dgm:pt>
    <dgm:pt modelId="{9BBB19F7-3350-4A45-AC3B-27C50AB0C354}" type="pres">
      <dgm:prSet presAssocID="{7025EDE9-781D-47E3-BEE5-CEAB5C977C26}" presName="spaceRect" presStyleCnt="0"/>
      <dgm:spPr/>
    </dgm:pt>
    <dgm:pt modelId="{6980CC30-15CB-4E34-917B-71E74CE23234}" type="pres">
      <dgm:prSet presAssocID="{7025EDE9-781D-47E3-BEE5-CEAB5C977C26}" presName="parTx" presStyleLbl="revTx" presStyleIdx="0" presStyleCnt="5">
        <dgm:presLayoutVars>
          <dgm:chMax val="0"/>
          <dgm:chPref val="0"/>
        </dgm:presLayoutVars>
      </dgm:prSet>
      <dgm:spPr/>
    </dgm:pt>
    <dgm:pt modelId="{75337183-86E6-435D-8DC0-D5A435B48FA3}" type="pres">
      <dgm:prSet presAssocID="{86630544-5BB9-4B7C-83F3-86CE37ECF3C9}" presName="sibTrans" presStyleCnt="0"/>
      <dgm:spPr/>
    </dgm:pt>
    <dgm:pt modelId="{FD8D11CF-DA5E-4A1B-8C9F-B2611839DF69}" type="pres">
      <dgm:prSet presAssocID="{5E553D1E-D143-4D45-857C-35E1455D1660}" presName="compNode" presStyleCnt="0"/>
      <dgm:spPr/>
    </dgm:pt>
    <dgm:pt modelId="{ACF0EA05-7E25-4B39-9F3D-7AAEBC166346}" type="pres">
      <dgm:prSet presAssocID="{5E553D1E-D143-4D45-857C-35E1455D1660}" presName="bgRect" presStyleLbl="bgShp" presStyleIdx="1" presStyleCnt="4"/>
      <dgm:spPr/>
    </dgm:pt>
    <dgm:pt modelId="{E2C966EA-F35B-4C20-8249-46366365D4CF}" type="pres">
      <dgm:prSet presAssocID="{5E553D1E-D143-4D45-857C-35E1455D166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nger Print"/>
        </a:ext>
      </dgm:extLst>
    </dgm:pt>
    <dgm:pt modelId="{6F932EE4-B769-426D-8EDE-03E0EA70192F}" type="pres">
      <dgm:prSet presAssocID="{5E553D1E-D143-4D45-857C-35E1455D1660}" presName="spaceRect" presStyleCnt="0"/>
      <dgm:spPr/>
    </dgm:pt>
    <dgm:pt modelId="{25F00DB2-D852-4C5B-84BE-96E78E208FFD}" type="pres">
      <dgm:prSet presAssocID="{5E553D1E-D143-4D45-857C-35E1455D1660}" presName="parTx" presStyleLbl="revTx" presStyleIdx="1" presStyleCnt="5">
        <dgm:presLayoutVars>
          <dgm:chMax val="0"/>
          <dgm:chPref val="0"/>
        </dgm:presLayoutVars>
      </dgm:prSet>
      <dgm:spPr/>
    </dgm:pt>
    <dgm:pt modelId="{B0683502-7EF3-4E2E-A3EE-008AA66359FC}" type="pres">
      <dgm:prSet presAssocID="{5E553D1E-D143-4D45-857C-35E1455D1660}" presName="desTx" presStyleLbl="revTx" presStyleIdx="2" presStyleCnt="5">
        <dgm:presLayoutVars/>
      </dgm:prSet>
      <dgm:spPr/>
    </dgm:pt>
    <dgm:pt modelId="{79BD1908-0425-46C9-BE2B-13098854D9E7}" type="pres">
      <dgm:prSet presAssocID="{F0A995A7-ACE3-4907-9C01-476FDB5E08DF}" presName="sibTrans" presStyleCnt="0"/>
      <dgm:spPr/>
    </dgm:pt>
    <dgm:pt modelId="{CF0FC555-1925-4E88-90B4-1C919A2AEB57}" type="pres">
      <dgm:prSet presAssocID="{66A924C6-AF61-4C5F-9FCA-15E530AF00FD}" presName="compNode" presStyleCnt="0"/>
      <dgm:spPr/>
    </dgm:pt>
    <dgm:pt modelId="{BABD6A15-743B-4A43-A82F-FF92931A5D01}" type="pres">
      <dgm:prSet presAssocID="{66A924C6-AF61-4C5F-9FCA-15E530AF00FD}" presName="bgRect" presStyleLbl="bgShp" presStyleIdx="2" presStyleCnt="4"/>
      <dgm:spPr/>
    </dgm:pt>
    <dgm:pt modelId="{8B546D53-3D8C-44BC-9BD6-C57BAC28A1C1}" type="pres">
      <dgm:prSet presAssocID="{66A924C6-AF61-4C5F-9FCA-15E530AF00F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8FE0289C-0880-4FF0-A703-46E924B7B27D}" type="pres">
      <dgm:prSet presAssocID="{66A924C6-AF61-4C5F-9FCA-15E530AF00FD}" presName="spaceRect" presStyleCnt="0"/>
      <dgm:spPr/>
    </dgm:pt>
    <dgm:pt modelId="{674714C8-5E79-4883-B764-6CE0819DC250}" type="pres">
      <dgm:prSet presAssocID="{66A924C6-AF61-4C5F-9FCA-15E530AF00FD}" presName="parTx" presStyleLbl="revTx" presStyleIdx="3" presStyleCnt="5">
        <dgm:presLayoutVars>
          <dgm:chMax val="0"/>
          <dgm:chPref val="0"/>
        </dgm:presLayoutVars>
      </dgm:prSet>
      <dgm:spPr/>
    </dgm:pt>
    <dgm:pt modelId="{C39671B4-0718-4575-9D1A-AD3A218B8604}" type="pres">
      <dgm:prSet presAssocID="{44F73B7A-B256-4819-89C1-112DA8E6B6B5}" presName="sibTrans" presStyleCnt="0"/>
      <dgm:spPr/>
    </dgm:pt>
    <dgm:pt modelId="{E84E0632-2660-4A87-97E2-0183B82F0492}" type="pres">
      <dgm:prSet presAssocID="{1D3FE826-F0AD-41F5-A959-8ABAEDCA0320}" presName="compNode" presStyleCnt="0"/>
      <dgm:spPr/>
    </dgm:pt>
    <dgm:pt modelId="{71109811-8912-45A7-9000-6B7285023929}" type="pres">
      <dgm:prSet presAssocID="{1D3FE826-F0AD-41F5-A959-8ABAEDCA0320}" presName="bgRect" presStyleLbl="bgShp" presStyleIdx="3" presStyleCnt="4"/>
      <dgm:spPr/>
    </dgm:pt>
    <dgm:pt modelId="{6CAB43CF-D835-4E94-9998-980B0D1972CE}" type="pres">
      <dgm:prSet presAssocID="{1D3FE826-F0AD-41F5-A959-8ABAEDCA032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un"/>
        </a:ext>
      </dgm:extLst>
    </dgm:pt>
    <dgm:pt modelId="{DB992F28-741F-4B5D-A3B4-3088D6612F70}" type="pres">
      <dgm:prSet presAssocID="{1D3FE826-F0AD-41F5-A959-8ABAEDCA0320}" presName="spaceRect" presStyleCnt="0"/>
      <dgm:spPr/>
    </dgm:pt>
    <dgm:pt modelId="{BD10877A-2D2F-445A-95CA-EC6821863B50}" type="pres">
      <dgm:prSet presAssocID="{1D3FE826-F0AD-41F5-A959-8ABAEDCA0320}" presName="parTx" presStyleLbl="revTx" presStyleIdx="4" presStyleCnt="5">
        <dgm:presLayoutVars>
          <dgm:chMax val="0"/>
          <dgm:chPref val="0"/>
        </dgm:presLayoutVars>
      </dgm:prSet>
      <dgm:spPr/>
    </dgm:pt>
  </dgm:ptLst>
  <dgm:cxnLst>
    <dgm:cxn modelId="{944E0207-4E79-48AE-AE13-F7FB8EF7974D}" type="presOf" srcId="{1D3FE826-F0AD-41F5-A959-8ABAEDCA0320}" destId="{BD10877A-2D2F-445A-95CA-EC6821863B50}" srcOrd="0" destOrd="0" presId="urn:microsoft.com/office/officeart/2018/2/layout/IconVerticalSolidList"/>
    <dgm:cxn modelId="{0473120F-C89D-4A2D-A000-90BD07064CAA}" srcId="{7CF064D3-8A37-463C-83B5-3059B1A6BF19}" destId="{1D3FE826-F0AD-41F5-A959-8ABAEDCA0320}" srcOrd="3" destOrd="0" parTransId="{9F4B17CF-8759-444E-8C37-DFCD39A1BEEF}" sibTransId="{6DA8EFE4-54EE-4A4F-9962-5B55F4382B6B}"/>
    <dgm:cxn modelId="{F0B41920-382D-4021-BADD-FBC4F16D35BF}" type="presOf" srcId="{5AA4A44F-1BE1-4AF5-BC73-100C24607C15}" destId="{B0683502-7EF3-4E2E-A3EE-008AA66359FC}" srcOrd="0" destOrd="1" presId="urn:microsoft.com/office/officeart/2018/2/layout/IconVerticalSolidList"/>
    <dgm:cxn modelId="{54BDB54F-298E-4EF9-909F-5CA069AD121D}" type="presOf" srcId="{7CF064D3-8A37-463C-83B5-3059B1A6BF19}" destId="{C9577881-7200-4AE5-9960-F200C79F3650}" srcOrd="0" destOrd="0" presId="urn:microsoft.com/office/officeart/2018/2/layout/IconVerticalSolidList"/>
    <dgm:cxn modelId="{192D0B57-C34C-47AE-B113-011F954A87E3}" srcId="{7CF064D3-8A37-463C-83B5-3059B1A6BF19}" destId="{7025EDE9-781D-47E3-BEE5-CEAB5C977C26}" srcOrd="0" destOrd="0" parTransId="{7CCB5D5E-6ECB-4009-ADC2-A45454D9B619}" sibTransId="{86630544-5BB9-4B7C-83F3-86CE37ECF3C9}"/>
    <dgm:cxn modelId="{EC89D48E-AFB3-4FAA-869E-DB065FE11EEC}" type="presOf" srcId="{58BDA13F-206D-43AB-969B-BD94117112EB}" destId="{B0683502-7EF3-4E2E-A3EE-008AA66359FC}" srcOrd="0" destOrd="0" presId="urn:microsoft.com/office/officeart/2018/2/layout/IconVerticalSolidList"/>
    <dgm:cxn modelId="{7BBE1390-EF45-4F74-ACB2-7D0BA4B29A3B}" type="presOf" srcId="{7025EDE9-781D-47E3-BEE5-CEAB5C977C26}" destId="{6980CC30-15CB-4E34-917B-71E74CE23234}" srcOrd="0" destOrd="0" presId="urn:microsoft.com/office/officeart/2018/2/layout/IconVerticalSolidList"/>
    <dgm:cxn modelId="{81411797-E4D9-4BEA-8372-90DEFB45ED9E}" srcId="{7CF064D3-8A37-463C-83B5-3059B1A6BF19}" destId="{66A924C6-AF61-4C5F-9FCA-15E530AF00FD}" srcOrd="2" destOrd="0" parTransId="{8254CA28-AC00-4490-885B-E3267E99CC2F}" sibTransId="{44F73B7A-B256-4819-89C1-112DA8E6B6B5}"/>
    <dgm:cxn modelId="{24B26DB2-92C5-4BDD-B07A-12B107F52CFF}" srcId="{5E553D1E-D143-4D45-857C-35E1455D1660}" destId="{58BDA13F-206D-43AB-969B-BD94117112EB}" srcOrd="0" destOrd="0" parTransId="{CB89A440-176C-4432-BF66-38C5E4D7032B}" sibTransId="{57BEA22E-2CEF-4E12-9E12-551D10AAF73C}"/>
    <dgm:cxn modelId="{812D6FBF-9071-4435-8C7B-D9DB9714BEB2}" srcId="{5E553D1E-D143-4D45-857C-35E1455D1660}" destId="{5AA4A44F-1BE1-4AF5-BC73-100C24607C15}" srcOrd="1" destOrd="0" parTransId="{393A2560-7115-4D32-9B93-2D83915781D0}" sibTransId="{E8F613AB-B61D-4805-80EA-87321D0ED743}"/>
    <dgm:cxn modelId="{191CBED8-4F33-4A72-BADB-8F4C7FD5DA17}" srcId="{7CF064D3-8A37-463C-83B5-3059B1A6BF19}" destId="{5E553D1E-D143-4D45-857C-35E1455D1660}" srcOrd="1" destOrd="0" parTransId="{E10E7B7F-2CC4-4D6C-A700-C0782914AE2C}" sibTransId="{F0A995A7-ACE3-4907-9C01-476FDB5E08DF}"/>
    <dgm:cxn modelId="{98020CDC-6D3E-4648-9142-BCA96727032F}" type="presOf" srcId="{5E553D1E-D143-4D45-857C-35E1455D1660}" destId="{25F00DB2-D852-4C5B-84BE-96E78E208FFD}" srcOrd="0" destOrd="0" presId="urn:microsoft.com/office/officeart/2018/2/layout/IconVerticalSolidList"/>
    <dgm:cxn modelId="{198D1EFF-72EA-4A49-9594-3E50CB5DC6D1}" type="presOf" srcId="{66A924C6-AF61-4C5F-9FCA-15E530AF00FD}" destId="{674714C8-5E79-4883-B764-6CE0819DC250}" srcOrd="0" destOrd="0" presId="urn:microsoft.com/office/officeart/2018/2/layout/IconVerticalSolidList"/>
    <dgm:cxn modelId="{07F738BA-7146-4844-B3A3-E8D0C026886C}" type="presParOf" srcId="{C9577881-7200-4AE5-9960-F200C79F3650}" destId="{D67B73A9-9638-44A3-A548-591EF7802311}" srcOrd="0" destOrd="0" presId="urn:microsoft.com/office/officeart/2018/2/layout/IconVerticalSolidList"/>
    <dgm:cxn modelId="{6DBEE3D0-F530-4A59-B768-231B9D6D6413}" type="presParOf" srcId="{D67B73A9-9638-44A3-A548-591EF7802311}" destId="{CB3F48D0-51F2-4E0D-AEDF-25E3FAEAF797}" srcOrd="0" destOrd="0" presId="urn:microsoft.com/office/officeart/2018/2/layout/IconVerticalSolidList"/>
    <dgm:cxn modelId="{DD4B011D-B1B8-46C3-B27E-BCB74E9435B3}" type="presParOf" srcId="{D67B73A9-9638-44A3-A548-591EF7802311}" destId="{3C418211-1CCA-410A-BF3D-5ADB05434B1B}" srcOrd="1" destOrd="0" presId="urn:microsoft.com/office/officeart/2018/2/layout/IconVerticalSolidList"/>
    <dgm:cxn modelId="{203D4F24-4970-4C67-ACED-AAE3FDF6B921}" type="presParOf" srcId="{D67B73A9-9638-44A3-A548-591EF7802311}" destId="{9BBB19F7-3350-4A45-AC3B-27C50AB0C354}" srcOrd="2" destOrd="0" presId="urn:microsoft.com/office/officeart/2018/2/layout/IconVerticalSolidList"/>
    <dgm:cxn modelId="{9F5C0296-EC9C-438F-854A-E51DF9667EAB}" type="presParOf" srcId="{D67B73A9-9638-44A3-A548-591EF7802311}" destId="{6980CC30-15CB-4E34-917B-71E74CE23234}" srcOrd="3" destOrd="0" presId="urn:microsoft.com/office/officeart/2018/2/layout/IconVerticalSolidList"/>
    <dgm:cxn modelId="{A81205E5-136B-4067-8EE6-E19886A036A4}" type="presParOf" srcId="{C9577881-7200-4AE5-9960-F200C79F3650}" destId="{75337183-86E6-435D-8DC0-D5A435B48FA3}" srcOrd="1" destOrd="0" presId="urn:microsoft.com/office/officeart/2018/2/layout/IconVerticalSolidList"/>
    <dgm:cxn modelId="{4E7874B8-98CC-47E7-83BE-F685B2996391}" type="presParOf" srcId="{C9577881-7200-4AE5-9960-F200C79F3650}" destId="{FD8D11CF-DA5E-4A1B-8C9F-B2611839DF69}" srcOrd="2" destOrd="0" presId="urn:microsoft.com/office/officeart/2018/2/layout/IconVerticalSolidList"/>
    <dgm:cxn modelId="{1F781BDA-61D1-499B-84EB-83D04181E587}" type="presParOf" srcId="{FD8D11CF-DA5E-4A1B-8C9F-B2611839DF69}" destId="{ACF0EA05-7E25-4B39-9F3D-7AAEBC166346}" srcOrd="0" destOrd="0" presId="urn:microsoft.com/office/officeart/2018/2/layout/IconVerticalSolidList"/>
    <dgm:cxn modelId="{8EC052E6-540B-4E54-9FB4-74DAA248B5C0}" type="presParOf" srcId="{FD8D11CF-DA5E-4A1B-8C9F-B2611839DF69}" destId="{E2C966EA-F35B-4C20-8249-46366365D4CF}" srcOrd="1" destOrd="0" presId="urn:microsoft.com/office/officeart/2018/2/layout/IconVerticalSolidList"/>
    <dgm:cxn modelId="{A7489540-D861-4142-9456-EFEDC0A5CBD7}" type="presParOf" srcId="{FD8D11CF-DA5E-4A1B-8C9F-B2611839DF69}" destId="{6F932EE4-B769-426D-8EDE-03E0EA70192F}" srcOrd="2" destOrd="0" presId="urn:microsoft.com/office/officeart/2018/2/layout/IconVerticalSolidList"/>
    <dgm:cxn modelId="{F20E90D1-2965-4BCF-A368-4DC8157E46EB}" type="presParOf" srcId="{FD8D11CF-DA5E-4A1B-8C9F-B2611839DF69}" destId="{25F00DB2-D852-4C5B-84BE-96E78E208FFD}" srcOrd="3" destOrd="0" presId="urn:microsoft.com/office/officeart/2018/2/layout/IconVerticalSolidList"/>
    <dgm:cxn modelId="{ED90F137-A367-4C8D-B609-82E85FD7D099}" type="presParOf" srcId="{FD8D11CF-DA5E-4A1B-8C9F-B2611839DF69}" destId="{B0683502-7EF3-4E2E-A3EE-008AA66359FC}" srcOrd="4" destOrd="0" presId="urn:microsoft.com/office/officeart/2018/2/layout/IconVerticalSolidList"/>
    <dgm:cxn modelId="{5CF02E3B-0A1B-44AB-A0E6-7C7A22B78F0D}" type="presParOf" srcId="{C9577881-7200-4AE5-9960-F200C79F3650}" destId="{79BD1908-0425-46C9-BE2B-13098854D9E7}" srcOrd="3" destOrd="0" presId="urn:microsoft.com/office/officeart/2018/2/layout/IconVerticalSolidList"/>
    <dgm:cxn modelId="{C355EDB0-CED8-43A4-8D89-A1DAE053F3AF}" type="presParOf" srcId="{C9577881-7200-4AE5-9960-F200C79F3650}" destId="{CF0FC555-1925-4E88-90B4-1C919A2AEB57}" srcOrd="4" destOrd="0" presId="urn:microsoft.com/office/officeart/2018/2/layout/IconVerticalSolidList"/>
    <dgm:cxn modelId="{C33FE1DA-53F3-4435-BD58-8055828A380F}" type="presParOf" srcId="{CF0FC555-1925-4E88-90B4-1C919A2AEB57}" destId="{BABD6A15-743B-4A43-A82F-FF92931A5D01}" srcOrd="0" destOrd="0" presId="urn:microsoft.com/office/officeart/2018/2/layout/IconVerticalSolidList"/>
    <dgm:cxn modelId="{83EB6D66-20C1-4B85-9BCB-DA3CCB03DE9B}" type="presParOf" srcId="{CF0FC555-1925-4E88-90B4-1C919A2AEB57}" destId="{8B546D53-3D8C-44BC-9BD6-C57BAC28A1C1}" srcOrd="1" destOrd="0" presId="urn:microsoft.com/office/officeart/2018/2/layout/IconVerticalSolidList"/>
    <dgm:cxn modelId="{21404115-8BA1-4F58-9027-AD2F839C2BE4}" type="presParOf" srcId="{CF0FC555-1925-4E88-90B4-1C919A2AEB57}" destId="{8FE0289C-0880-4FF0-A703-46E924B7B27D}" srcOrd="2" destOrd="0" presId="urn:microsoft.com/office/officeart/2018/2/layout/IconVerticalSolidList"/>
    <dgm:cxn modelId="{4A7067B7-0C6D-4AC0-8233-E50DD73BACD6}" type="presParOf" srcId="{CF0FC555-1925-4E88-90B4-1C919A2AEB57}" destId="{674714C8-5E79-4883-B764-6CE0819DC250}" srcOrd="3" destOrd="0" presId="urn:microsoft.com/office/officeart/2018/2/layout/IconVerticalSolidList"/>
    <dgm:cxn modelId="{9909DDA8-CF2B-4650-9DB0-00C2B3577A93}" type="presParOf" srcId="{C9577881-7200-4AE5-9960-F200C79F3650}" destId="{C39671B4-0718-4575-9D1A-AD3A218B8604}" srcOrd="5" destOrd="0" presId="urn:microsoft.com/office/officeart/2018/2/layout/IconVerticalSolidList"/>
    <dgm:cxn modelId="{A1F65779-C13F-4AA9-B823-7D2D460CF53B}" type="presParOf" srcId="{C9577881-7200-4AE5-9960-F200C79F3650}" destId="{E84E0632-2660-4A87-97E2-0183B82F0492}" srcOrd="6" destOrd="0" presId="urn:microsoft.com/office/officeart/2018/2/layout/IconVerticalSolidList"/>
    <dgm:cxn modelId="{9BCC7705-9262-474D-B83A-7120F100F0E5}" type="presParOf" srcId="{E84E0632-2660-4A87-97E2-0183B82F0492}" destId="{71109811-8912-45A7-9000-6B7285023929}" srcOrd="0" destOrd="0" presId="urn:microsoft.com/office/officeart/2018/2/layout/IconVerticalSolidList"/>
    <dgm:cxn modelId="{7AF15E52-77CC-43AB-B597-2227A5149486}" type="presParOf" srcId="{E84E0632-2660-4A87-97E2-0183B82F0492}" destId="{6CAB43CF-D835-4E94-9998-980B0D1972CE}" srcOrd="1" destOrd="0" presId="urn:microsoft.com/office/officeart/2018/2/layout/IconVerticalSolidList"/>
    <dgm:cxn modelId="{650F14F3-2C77-41FC-B530-EE67A421A9B9}" type="presParOf" srcId="{E84E0632-2660-4A87-97E2-0183B82F0492}" destId="{DB992F28-741F-4B5D-A3B4-3088D6612F70}" srcOrd="2" destOrd="0" presId="urn:microsoft.com/office/officeart/2018/2/layout/IconVerticalSolidList"/>
    <dgm:cxn modelId="{AC4A9C4A-29FC-40A8-B02D-244FD42C4EBE}" type="presParOf" srcId="{E84E0632-2660-4A87-97E2-0183B82F0492}" destId="{BD10877A-2D2F-445A-95CA-EC6821863B5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26D864-F659-4DC9-983A-65DE05E2AC14}"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39D796A-0132-48AD-BCF7-AFC20CBB57D3}">
      <dgm:prSet/>
      <dgm:spPr/>
      <dgm:t>
        <a:bodyPr/>
        <a:lstStyle/>
        <a:p>
          <a:pPr>
            <a:lnSpc>
              <a:spcPct val="100000"/>
            </a:lnSpc>
          </a:pPr>
          <a:r>
            <a:rPr lang="en-US"/>
            <a:t>Bites humans</a:t>
          </a:r>
        </a:p>
      </dgm:t>
    </dgm:pt>
    <dgm:pt modelId="{CCE58490-C702-4B8D-A2D8-006AE3D85539}" type="parTrans" cxnId="{2F63B948-02B2-49DB-9813-C460297254CC}">
      <dgm:prSet/>
      <dgm:spPr/>
      <dgm:t>
        <a:bodyPr/>
        <a:lstStyle/>
        <a:p>
          <a:endParaRPr lang="en-US"/>
        </a:p>
      </dgm:t>
    </dgm:pt>
    <dgm:pt modelId="{D466C70A-3123-48B6-96CC-12FE02AF34EA}" type="sibTrans" cxnId="{2F63B948-02B2-49DB-9813-C460297254CC}">
      <dgm:prSet/>
      <dgm:spPr/>
      <dgm:t>
        <a:bodyPr/>
        <a:lstStyle/>
        <a:p>
          <a:endParaRPr lang="en-US"/>
        </a:p>
      </dgm:t>
    </dgm:pt>
    <dgm:pt modelId="{B50EB7A5-AB17-44DC-BACF-F05CC51442E4}">
      <dgm:prSet/>
      <dgm:spPr/>
      <dgm:t>
        <a:bodyPr/>
        <a:lstStyle/>
        <a:p>
          <a:pPr>
            <a:lnSpc>
              <a:spcPct val="100000"/>
            </a:lnSpc>
          </a:pPr>
          <a:r>
            <a:rPr lang="en-US"/>
            <a:t>Larvae develop in subcutaneous areas</a:t>
          </a:r>
        </a:p>
      </dgm:t>
    </dgm:pt>
    <dgm:pt modelId="{7895AF75-C102-4135-B593-36A60508A37E}" type="parTrans" cxnId="{547AD330-D2BE-4127-9412-ADCF2B19B58C}">
      <dgm:prSet/>
      <dgm:spPr/>
      <dgm:t>
        <a:bodyPr/>
        <a:lstStyle/>
        <a:p>
          <a:endParaRPr lang="en-US"/>
        </a:p>
      </dgm:t>
    </dgm:pt>
    <dgm:pt modelId="{77830ED4-EB23-4F26-962A-EE9991399D56}" type="sibTrans" cxnId="{547AD330-D2BE-4127-9412-ADCF2B19B58C}">
      <dgm:prSet/>
      <dgm:spPr/>
      <dgm:t>
        <a:bodyPr/>
        <a:lstStyle/>
        <a:p>
          <a:endParaRPr lang="en-US"/>
        </a:p>
      </dgm:t>
    </dgm:pt>
    <dgm:pt modelId="{BF5B18AC-41AF-4F29-BD36-4003244EADD6}">
      <dgm:prSet/>
      <dgm:spPr/>
      <dgm:t>
        <a:bodyPr/>
        <a:lstStyle/>
        <a:p>
          <a:pPr>
            <a:lnSpc>
              <a:spcPct val="100000"/>
            </a:lnSpc>
          </a:pPr>
          <a:r>
            <a:rPr lang="en-US"/>
            <a:t>Larvae extrudes from the skin</a:t>
          </a:r>
        </a:p>
      </dgm:t>
    </dgm:pt>
    <dgm:pt modelId="{0C246114-43A0-4880-8175-C113496B5E3C}" type="parTrans" cxnId="{BB77E71D-6760-43C0-8151-3D0EF3BD9EBD}">
      <dgm:prSet/>
      <dgm:spPr/>
      <dgm:t>
        <a:bodyPr/>
        <a:lstStyle/>
        <a:p>
          <a:endParaRPr lang="en-US"/>
        </a:p>
      </dgm:t>
    </dgm:pt>
    <dgm:pt modelId="{8C429B27-24EE-4A57-B317-9F15B5663CFF}" type="sibTrans" cxnId="{BB77E71D-6760-43C0-8151-3D0EF3BD9EBD}">
      <dgm:prSet/>
      <dgm:spPr/>
      <dgm:t>
        <a:bodyPr/>
        <a:lstStyle/>
        <a:p>
          <a:endParaRPr lang="en-US"/>
        </a:p>
      </dgm:t>
    </dgm:pt>
    <dgm:pt modelId="{F6FFB348-8E1A-4A75-9257-FB905C0760B7}">
      <dgm:prSet/>
      <dgm:spPr/>
      <dgm:t>
        <a:bodyPr/>
        <a:lstStyle/>
        <a:p>
          <a:pPr>
            <a:lnSpc>
              <a:spcPct val="100000"/>
            </a:lnSpc>
          </a:pPr>
          <a:r>
            <a:rPr lang="en-US"/>
            <a:t>Central and South America</a:t>
          </a:r>
        </a:p>
      </dgm:t>
    </dgm:pt>
    <dgm:pt modelId="{56B3AC32-C3D0-4ABB-ADF1-3DF0BED9168D}" type="parTrans" cxnId="{D8E08F03-DA81-49AF-84E9-90F0E7417C27}">
      <dgm:prSet/>
      <dgm:spPr/>
      <dgm:t>
        <a:bodyPr/>
        <a:lstStyle/>
        <a:p>
          <a:endParaRPr lang="en-US"/>
        </a:p>
      </dgm:t>
    </dgm:pt>
    <dgm:pt modelId="{9F202893-08FC-48F2-9CDC-CEDDB850AE92}" type="sibTrans" cxnId="{D8E08F03-DA81-49AF-84E9-90F0E7417C27}">
      <dgm:prSet/>
      <dgm:spPr/>
      <dgm:t>
        <a:bodyPr/>
        <a:lstStyle/>
        <a:p>
          <a:endParaRPr lang="en-US"/>
        </a:p>
      </dgm:t>
    </dgm:pt>
    <dgm:pt modelId="{64722EDA-B04D-4ADF-B46C-DEF0760B176D}" type="pres">
      <dgm:prSet presAssocID="{2826D864-F659-4DC9-983A-65DE05E2AC14}" presName="root" presStyleCnt="0">
        <dgm:presLayoutVars>
          <dgm:dir/>
          <dgm:resizeHandles val="exact"/>
        </dgm:presLayoutVars>
      </dgm:prSet>
      <dgm:spPr/>
    </dgm:pt>
    <dgm:pt modelId="{172F5732-1511-4847-B3E5-383C693FF718}" type="pres">
      <dgm:prSet presAssocID="{439D796A-0132-48AD-BCF7-AFC20CBB57D3}" presName="compNode" presStyleCnt="0"/>
      <dgm:spPr/>
    </dgm:pt>
    <dgm:pt modelId="{18B0D456-A460-4AC8-8FE8-9B708C7E9A60}" type="pres">
      <dgm:prSet presAssocID="{439D796A-0132-48AD-BCF7-AFC20CBB57D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rson with Cane"/>
        </a:ext>
      </dgm:extLst>
    </dgm:pt>
    <dgm:pt modelId="{ED7FB2FD-C026-41A3-9189-75669BE71E37}" type="pres">
      <dgm:prSet presAssocID="{439D796A-0132-48AD-BCF7-AFC20CBB57D3}" presName="spaceRect" presStyleCnt="0"/>
      <dgm:spPr/>
    </dgm:pt>
    <dgm:pt modelId="{7C79D179-4102-40E0-90EA-21786EBAC5EC}" type="pres">
      <dgm:prSet presAssocID="{439D796A-0132-48AD-BCF7-AFC20CBB57D3}" presName="textRect" presStyleLbl="revTx" presStyleIdx="0" presStyleCnt="4">
        <dgm:presLayoutVars>
          <dgm:chMax val="1"/>
          <dgm:chPref val="1"/>
        </dgm:presLayoutVars>
      </dgm:prSet>
      <dgm:spPr/>
    </dgm:pt>
    <dgm:pt modelId="{9F8D9A8D-87D7-4676-B49B-C4F8D13222BD}" type="pres">
      <dgm:prSet presAssocID="{D466C70A-3123-48B6-96CC-12FE02AF34EA}" presName="sibTrans" presStyleCnt="0"/>
      <dgm:spPr/>
    </dgm:pt>
    <dgm:pt modelId="{4562A708-2A21-4D7B-ADCD-D62DBDF8F6E3}" type="pres">
      <dgm:prSet presAssocID="{B50EB7A5-AB17-44DC-BACF-F05CC51442E4}" presName="compNode" presStyleCnt="0"/>
      <dgm:spPr/>
    </dgm:pt>
    <dgm:pt modelId="{88C73744-27EF-48A3-B0B8-5E455A33E305}" type="pres">
      <dgm:prSet presAssocID="{B50EB7A5-AB17-44DC-BACF-F05CC51442E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ushi"/>
        </a:ext>
      </dgm:extLst>
    </dgm:pt>
    <dgm:pt modelId="{F89E2813-D271-4392-BE74-45A725918182}" type="pres">
      <dgm:prSet presAssocID="{B50EB7A5-AB17-44DC-BACF-F05CC51442E4}" presName="spaceRect" presStyleCnt="0"/>
      <dgm:spPr/>
    </dgm:pt>
    <dgm:pt modelId="{4D9C9C3B-C507-4CD1-8421-9C67FE0896C2}" type="pres">
      <dgm:prSet presAssocID="{B50EB7A5-AB17-44DC-BACF-F05CC51442E4}" presName="textRect" presStyleLbl="revTx" presStyleIdx="1" presStyleCnt="4">
        <dgm:presLayoutVars>
          <dgm:chMax val="1"/>
          <dgm:chPref val="1"/>
        </dgm:presLayoutVars>
      </dgm:prSet>
      <dgm:spPr/>
    </dgm:pt>
    <dgm:pt modelId="{E37EB194-32B8-4286-A7D7-9342A0578606}" type="pres">
      <dgm:prSet presAssocID="{77830ED4-EB23-4F26-962A-EE9991399D56}" presName="sibTrans" presStyleCnt="0"/>
      <dgm:spPr/>
    </dgm:pt>
    <dgm:pt modelId="{DD280923-EFEA-47B3-B74F-A9C53DE7EC9B}" type="pres">
      <dgm:prSet presAssocID="{BF5B18AC-41AF-4F29-BD36-4003244EADD6}" presName="compNode" presStyleCnt="0"/>
      <dgm:spPr/>
    </dgm:pt>
    <dgm:pt modelId="{7324E206-AA43-4995-8CF5-2F3D61211D7D}" type="pres">
      <dgm:prSet presAssocID="{BF5B18AC-41AF-4F29-BD36-4003244EADD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ish"/>
        </a:ext>
      </dgm:extLst>
    </dgm:pt>
    <dgm:pt modelId="{4D476B76-D6C0-444B-AE4B-89C1C3D30C5E}" type="pres">
      <dgm:prSet presAssocID="{BF5B18AC-41AF-4F29-BD36-4003244EADD6}" presName="spaceRect" presStyleCnt="0"/>
      <dgm:spPr/>
    </dgm:pt>
    <dgm:pt modelId="{89432CC4-8565-47C4-BD57-B7B173B10582}" type="pres">
      <dgm:prSet presAssocID="{BF5B18AC-41AF-4F29-BD36-4003244EADD6}" presName="textRect" presStyleLbl="revTx" presStyleIdx="2" presStyleCnt="4">
        <dgm:presLayoutVars>
          <dgm:chMax val="1"/>
          <dgm:chPref val="1"/>
        </dgm:presLayoutVars>
      </dgm:prSet>
      <dgm:spPr/>
    </dgm:pt>
    <dgm:pt modelId="{00DF7337-D9A4-4073-A9A8-8FBCF6634941}" type="pres">
      <dgm:prSet presAssocID="{8C429B27-24EE-4A57-B317-9F15B5663CFF}" presName="sibTrans" presStyleCnt="0"/>
      <dgm:spPr/>
    </dgm:pt>
    <dgm:pt modelId="{55E969FC-4E28-4551-9734-6E8FCD8CF6C3}" type="pres">
      <dgm:prSet presAssocID="{F6FFB348-8E1A-4A75-9257-FB905C0760B7}" presName="compNode" presStyleCnt="0"/>
      <dgm:spPr/>
    </dgm:pt>
    <dgm:pt modelId="{CD817A41-3397-4766-A55E-8FA6DBC3BCBA}" type="pres">
      <dgm:prSet presAssocID="{F6FFB348-8E1A-4A75-9257-FB905C0760B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arth Globe Americas"/>
        </a:ext>
      </dgm:extLst>
    </dgm:pt>
    <dgm:pt modelId="{76A7CCAB-7795-4454-9A6E-D45B885E4FC2}" type="pres">
      <dgm:prSet presAssocID="{F6FFB348-8E1A-4A75-9257-FB905C0760B7}" presName="spaceRect" presStyleCnt="0"/>
      <dgm:spPr/>
    </dgm:pt>
    <dgm:pt modelId="{7A816E67-A528-4AD5-918B-C5F241162102}" type="pres">
      <dgm:prSet presAssocID="{F6FFB348-8E1A-4A75-9257-FB905C0760B7}" presName="textRect" presStyleLbl="revTx" presStyleIdx="3" presStyleCnt="4">
        <dgm:presLayoutVars>
          <dgm:chMax val="1"/>
          <dgm:chPref val="1"/>
        </dgm:presLayoutVars>
      </dgm:prSet>
      <dgm:spPr/>
    </dgm:pt>
  </dgm:ptLst>
  <dgm:cxnLst>
    <dgm:cxn modelId="{D8E08F03-DA81-49AF-84E9-90F0E7417C27}" srcId="{2826D864-F659-4DC9-983A-65DE05E2AC14}" destId="{F6FFB348-8E1A-4A75-9257-FB905C0760B7}" srcOrd="3" destOrd="0" parTransId="{56B3AC32-C3D0-4ABB-ADF1-3DF0BED9168D}" sibTransId="{9F202893-08FC-48F2-9CDC-CEDDB850AE92}"/>
    <dgm:cxn modelId="{3B74A20C-F213-4E55-A66A-A18A029256D0}" type="presOf" srcId="{2826D864-F659-4DC9-983A-65DE05E2AC14}" destId="{64722EDA-B04D-4ADF-B46C-DEF0760B176D}" srcOrd="0" destOrd="0" presId="urn:microsoft.com/office/officeart/2018/2/layout/IconLabelList"/>
    <dgm:cxn modelId="{BB77E71D-6760-43C0-8151-3D0EF3BD9EBD}" srcId="{2826D864-F659-4DC9-983A-65DE05E2AC14}" destId="{BF5B18AC-41AF-4F29-BD36-4003244EADD6}" srcOrd="2" destOrd="0" parTransId="{0C246114-43A0-4880-8175-C113496B5E3C}" sibTransId="{8C429B27-24EE-4A57-B317-9F15B5663CFF}"/>
    <dgm:cxn modelId="{547AD330-D2BE-4127-9412-ADCF2B19B58C}" srcId="{2826D864-F659-4DC9-983A-65DE05E2AC14}" destId="{B50EB7A5-AB17-44DC-BACF-F05CC51442E4}" srcOrd="1" destOrd="0" parTransId="{7895AF75-C102-4135-B593-36A60508A37E}" sibTransId="{77830ED4-EB23-4F26-962A-EE9991399D56}"/>
    <dgm:cxn modelId="{0A6A0743-A514-4C98-A89A-8707BC14C49D}" type="presOf" srcId="{439D796A-0132-48AD-BCF7-AFC20CBB57D3}" destId="{7C79D179-4102-40E0-90EA-21786EBAC5EC}" srcOrd="0" destOrd="0" presId="urn:microsoft.com/office/officeart/2018/2/layout/IconLabelList"/>
    <dgm:cxn modelId="{2F63B948-02B2-49DB-9813-C460297254CC}" srcId="{2826D864-F659-4DC9-983A-65DE05E2AC14}" destId="{439D796A-0132-48AD-BCF7-AFC20CBB57D3}" srcOrd="0" destOrd="0" parTransId="{CCE58490-C702-4B8D-A2D8-006AE3D85539}" sibTransId="{D466C70A-3123-48B6-96CC-12FE02AF34EA}"/>
    <dgm:cxn modelId="{521CAD53-F05C-450F-9FE6-C93996F88424}" type="presOf" srcId="{BF5B18AC-41AF-4F29-BD36-4003244EADD6}" destId="{89432CC4-8565-47C4-BD57-B7B173B10582}" srcOrd="0" destOrd="0" presId="urn:microsoft.com/office/officeart/2018/2/layout/IconLabelList"/>
    <dgm:cxn modelId="{F81ACB75-DB45-4BD3-883F-85F176E7F767}" type="presOf" srcId="{B50EB7A5-AB17-44DC-BACF-F05CC51442E4}" destId="{4D9C9C3B-C507-4CD1-8421-9C67FE0896C2}" srcOrd="0" destOrd="0" presId="urn:microsoft.com/office/officeart/2018/2/layout/IconLabelList"/>
    <dgm:cxn modelId="{E5C46558-E307-4589-BDF3-E37BE70062D9}" type="presOf" srcId="{F6FFB348-8E1A-4A75-9257-FB905C0760B7}" destId="{7A816E67-A528-4AD5-918B-C5F241162102}" srcOrd="0" destOrd="0" presId="urn:microsoft.com/office/officeart/2018/2/layout/IconLabelList"/>
    <dgm:cxn modelId="{D0C6A6A1-4BB4-472B-A800-83E0A99707C9}" type="presParOf" srcId="{64722EDA-B04D-4ADF-B46C-DEF0760B176D}" destId="{172F5732-1511-4847-B3E5-383C693FF718}" srcOrd="0" destOrd="0" presId="urn:microsoft.com/office/officeart/2018/2/layout/IconLabelList"/>
    <dgm:cxn modelId="{3DEF6B15-E560-44F4-BD14-A7987D091D84}" type="presParOf" srcId="{172F5732-1511-4847-B3E5-383C693FF718}" destId="{18B0D456-A460-4AC8-8FE8-9B708C7E9A60}" srcOrd="0" destOrd="0" presId="urn:microsoft.com/office/officeart/2018/2/layout/IconLabelList"/>
    <dgm:cxn modelId="{1D2FEB20-594F-4260-8628-A92B2EBC1B2C}" type="presParOf" srcId="{172F5732-1511-4847-B3E5-383C693FF718}" destId="{ED7FB2FD-C026-41A3-9189-75669BE71E37}" srcOrd="1" destOrd="0" presId="urn:microsoft.com/office/officeart/2018/2/layout/IconLabelList"/>
    <dgm:cxn modelId="{ACB76E79-D964-4EE0-9EE3-EE9C8363CC10}" type="presParOf" srcId="{172F5732-1511-4847-B3E5-383C693FF718}" destId="{7C79D179-4102-40E0-90EA-21786EBAC5EC}" srcOrd="2" destOrd="0" presId="urn:microsoft.com/office/officeart/2018/2/layout/IconLabelList"/>
    <dgm:cxn modelId="{5CB0BFE5-1B89-474A-8939-36E5EF11A192}" type="presParOf" srcId="{64722EDA-B04D-4ADF-B46C-DEF0760B176D}" destId="{9F8D9A8D-87D7-4676-B49B-C4F8D13222BD}" srcOrd="1" destOrd="0" presId="urn:microsoft.com/office/officeart/2018/2/layout/IconLabelList"/>
    <dgm:cxn modelId="{ECD44089-AFBD-4C48-AF72-B9D563F4B5A1}" type="presParOf" srcId="{64722EDA-B04D-4ADF-B46C-DEF0760B176D}" destId="{4562A708-2A21-4D7B-ADCD-D62DBDF8F6E3}" srcOrd="2" destOrd="0" presId="urn:microsoft.com/office/officeart/2018/2/layout/IconLabelList"/>
    <dgm:cxn modelId="{F709DF3B-D83E-4F08-BA2F-2EC51627F4A2}" type="presParOf" srcId="{4562A708-2A21-4D7B-ADCD-D62DBDF8F6E3}" destId="{88C73744-27EF-48A3-B0B8-5E455A33E305}" srcOrd="0" destOrd="0" presId="urn:microsoft.com/office/officeart/2018/2/layout/IconLabelList"/>
    <dgm:cxn modelId="{92C6C8F1-AAD7-4514-A48D-B2B0A2C94429}" type="presParOf" srcId="{4562A708-2A21-4D7B-ADCD-D62DBDF8F6E3}" destId="{F89E2813-D271-4392-BE74-45A725918182}" srcOrd="1" destOrd="0" presId="urn:microsoft.com/office/officeart/2018/2/layout/IconLabelList"/>
    <dgm:cxn modelId="{A64A08BE-75E3-4A2A-8C66-857CBFA5FBAD}" type="presParOf" srcId="{4562A708-2A21-4D7B-ADCD-D62DBDF8F6E3}" destId="{4D9C9C3B-C507-4CD1-8421-9C67FE0896C2}" srcOrd="2" destOrd="0" presId="urn:microsoft.com/office/officeart/2018/2/layout/IconLabelList"/>
    <dgm:cxn modelId="{7D3E01EA-783F-4164-932B-16099DF12EBC}" type="presParOf" srcId="{64722EDA-B04D-4ADF-B46C-DEF0760B176D}" destId="{E37EB194-32B8-4286-A7D7-9342A0578606}" srcOrd="3" destOrd="0" presId="urn:microsoft.com/office/officeart/2018/2/layout/IconLabelList"/>
    <dgm:cxn modelId="{931CC977-C43A-4EA1-BA50-0CA03668EBE0}" type="presParOf" srcId="{64722EDA-B04D-4ADF-B46C-DEF0760B176D}" destId="{DD280923-EFEA-47B3-B74F-A9C53DE7EC9B}" srcOrd="4" destOrd="0" presId="urn:microsoft.com/office/officeart/2018/2/layout/IconLabelList"/>
    <dgm:cxn modelId="{2164D9D8-752A-4CE6-A680-53442FC0B0BF}" type="presParOf" srcId="{DD280923-EFEA-47B3-B74F-A9C53DE7EC9B}" destId="{7324E206-AA43-4995-8CF5-2F3D61211D7D}" srcOrd="0" destOrd="0" presId="urn:microsoft.com/office/officeart/2018/2/layout/IconLabelList"/>
    <dgm:cxn modelId="{5BF63724-775A-4AA9-B125-7AF3EB3FD593}" type="presParOf" srcId="{DD280923-EFEA-47B3-B74F-A9C53DE7EC9B}" destId="{4D476B76-D6C0-444B-AE4B-89C1C3D30C5E}" srcOrd="1" destOrd="0" presId="urn:microsoft.com/office/officeart/2018/2/layout/IconLabelList"/>
    <dgm:cxn modelId="{D94EE5E1-1928-456F-AF5F-99BE5BDBE25D}" type="presParOf" srcId="{DD280923-EFEA-47B3-B74F-A9C53DE7EC9B}" destId="{89432CC4-8565-47C4-BD57-B7B173B10582}" srcOrd="2" destOrd="0" presId="urn:microsoft.com/office/officeart/2018/2/layout/IconLabelList"/>
    <dgm:cxn modelId="{88EB5E47-E351-462E-9711-E1EE7F3FBBBC}" type="presParOf" srcId="{64722EDA-B04D-4ADF-B46C-DEF0760B176D}" destId="{00DF7337-D9A4-4073-A9A8-8FBCF6634941}" srcOrd="5" destOrd="0" presId="urn:microsoft.com/office/officeart/2018/2/layout/IconLabelList"/>
    <dgm:cxn modelId="{EF62CCB0-17AE-4804-BBD3-A94233506E4A}" type="presParOf" srcId="{64722EDA-B04D-4ADF-B46C-DEF0760B176D}" destId="{55E969FC-4E28-4551-9734-6E8FCD8CF6C3}" srcOrd="6" destOrd="0" presId="urn:microsoft.com/office/officeart/2018/2/layout/IconLabelList"/>
    <dgm:cxn modelId="{675BF64A-48BA-424C-85B1-40E052CC3886}" type="presParOf" srcId="{55E969FC-4E28-4551-9734-6E8FCD8CF6C3}" destId="{CD817A41-3397-4766-A55E-8FA6DBC3BCBA}" srcOrd="0" destOrd="0" presId="urn:microsoft.com/office/officeart/2018/2/layout/IconLabelList"/>
    <dgm:cxn modelId="{0C9CFE8D-C2B2-4E68-AFE1-AAEA041A9C4C}" type="presParOf" srcId="{55E969FC-4E28-4551-9734-6E8FCD8CF6C3}" destId="{76A7CCAB-7795-4454-9A6E-D45B885E4FC2}" srcOrd="1" destOrd="0" presId="urn:microsoft.com/office/officeart/2018/2/layout/IconLabelList"/>
    <dgm:cxn modelId="{7E7C5428-9B6D-4D0A-A3DD-A1BB02089FAB}" type="presParOf" srcId="{55E969FC-4E28-4551-9734-6E8FCD8CF6C3}" destId="{7A816E67-A528-4AD5-918B-C5F241162102}"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DFAB4E-F1E2-452C-A97B-3AF5C28DE38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DE6D043-1562-4CB9-8706-60B218C120CB}">
      <dgm:prSet/>
      <dgm:spPr/>
      <dgm:t>
        <a:bodyPr/>
        <a:lstStyle/>
        <a:p>
          <a:r>
            <a:rPr lang="en-US" i="1"/>
            <a:t>Pediculus humanus corporis </a:t>
          </a:r>
          <a:r>
            <a:rPr lang="en-US"/>
            <a:t>- Body louse</a:t>
          </a:r>
        </a:p>
      </dgm:t>
    </dgm:pt>
    <dgm:pt modelId="{A873BAC3-D1CC-482B-9B0B-2B14C2F9DB38}" type="parTrans" cxnId="{896B54B8-04DB-4780-BBCA-98ED2635DAD1}">
      <dgm:prSet/>
      <dgm:spPr/>
      <dgm:t>
        <a:bodyPr/>
        <a:lstStyle/>
        <a:p>
          <a:endParaRPr lang="en-US"/>
        </a:p>
      </dgm:t>
    </dgm:pt>
    <dgm:pt modelId="{8BDC2D45-7622-4A7E-9D06-E281F391E407}" type="sibTrans" cxnId="{896B54B8-04DB-4780-BBCA-98ED2635DAD1}">
      <dgm:prSet/>
      <dgm:spPr/>
      <dgm:t>
        <a:bodyPr/>
        <a:lstStyle/>
        <a:p>
          <a:endParaRPr lang="en-US"/>
        </a:p>
      </dgm:t>
    </dgm:pt>
    <dgm:pt modelId="{7209EE01-58D0-409B-94C9-8BC489CE94C5}">
      <dgm:prSet/>
      <dgm:spPr/>
      <dgm:t>
        <a:bodyPr/>
        <a:lstStyle/>
        <a:p>
          <a:r>
            <a:rPr lang="en-US" i="1"/>
            <a:t>Bartonella quintana</a:t>
          </a:r>
          <a:r>
            <a:rPr lang="en-US"/>
            <a:t> (trench fever), </a:t>
          </a:r>
        </a:p>
      </dgm:t>
    </dgm:pt>
    <dgm:pt modelId="{BF1CDFB2-F974-488C-A532-AACC71E8CFC0}" type="parTrans" cxnId="{2E124EB8-DBF2-4F1E-AEF0-3FAA991EA804}">
      <dgm:prSet/>
      <dgm:spPr/>
      <dgm:t>
        <a:bodyPr/>
        <a:lstStyle/>
        <a:p>
          <a:endParaRPr lang="en-US"/>
        </a:p>
      </dgm:t>
    </dgm:pt>
    <dgm:pt modelId="{BC4AB02F-608D-472A-86F4-653B7F26C083}" type="sibTrans" cxnId="{2E124EB8-DBF2-4F1E-AEF0-3FAA991EA804}">
      <dgm:prSet/>
      <dgm:spPr/>
      <dgm:t>
        <a:bodyPr/>
        <a:lstStyle/>
        <a:p>
          <a:endParaRPr lang="en-US"/>
        </a:p>
      </dgm:t>
    </dgm:pt>
    <dgm:pt modelId="{9947C3A8-AC70-4F9D-9039-21C7B6E7BE44}">
      <dgm:prSet/>
      <dgm:spPr/>
      <dgm:t>
        <a:bodyPr/>
        <a:lstStyle/>
        <a:p>
          <a:r>
            <a:rPr lang="en-US" i="1"/>
            <a:t>Rickettsia prowazekii </a:t>
          </a:r>
          <a:r>
            <a:rPr lang="en-US"/>
            <a:t>(epidemic louse-borne typhus fever) </a:t>
          </a:r>
        </a:p>
      </dgm:t>
    </dgm:pt>
    <dgm:pt modelId="{82846CDD-ED37-4351-8DB4-4C25508D7BEE}" type="parTrans" cxnId="{0B990FE0-72AF-4F6D-8426-4EABC7CA44C0}">
      <dgm:prSet/>
      <dgm:spPr/>
      <dgm:t>
        <a:bodyPr/>
        <a:lstStyle/>
        <a:p>
          <a:endParaRPr lang="en-US"/>
        </a:p>
      </dgm:t>
    </dgm:pt>
    <dgm:pt modelId="{C52B2BC1-F65B-4862-BA92-E88F5B74E43C}" type="sibTrans" cxnId="{0B990FE0-72AF-4F6D-8426-4EABC7CA44C0}">
      <dgm:prSet/>
      <dgm:spPr/>
      <dgm:t>
        <a:bodyPr/>
        <a:lstStyle/>
        <a:p>
          <a:endParaRPr lang="en-US"/>
        </a:p>
      </dgm:t>
    </dgm:pt>
    <dgm:pt modelId="{D35B4788-C15A-4567-B265-9465E9D04B65}">
      <dgm:prSet/>
      <dgm:spPr/>
      <dgm:t>
        <a:bodyPr/>
        <a:lstStyle/>
        <a:p>
          <a:r>
            <a:rPr lang="en-US" i="1"/>
            <a:t>Borrelia recurrentis</a:t>
          </a:r>
          <a:r>
            <a:rPr lang="en-US"/>
            <a:t> (relapsing fever)</a:t>
          </a:r>
        </a:p>
      </dgm:t>
    </dgm:pt>
    <dgm:pt modelId="{F12C22E7-398C-42BF-BDFE-829F45B631B6}" type="parTrans" cxnId="{B7296D98-230B-47E7-82DC-1DF8467F6015}">
      <dgm:prSet/>
      <dgm:spPr/>
      <dgm:t>
        <a:bodyPr/>
        <a:lstStyle/>
        <a:p>
          <a:endParaRPr lang="en-US"/>
        </a:p>
      </dgm:t>
    </dgm:pt>
    <dgm:pt modelId="{DF5628F4-CFCD-4964-A4F0-37D5C4D2CE58}" type="sibTrans" cxnId="{B7296D98-230B-47E7-82DC-1DF8467F6015}">
      <dgm:prSet/>
      <dgm:spPr/>
      <dgm:t>
        <a:bodyPr/>
        <a:lstStyle/>
        <a:p>
          <a:endParaRPr lang="en-US"/>
        </a:p>
      </dgm:t>
    </dgm:pt>
    <dgm:pt modelId="{26AB0EE8-0F76-443F-8926-FA8BBB2B8A24}">
      <dgm:prSet/>
      <dgm:spPr/>
      <dgm:t>
        <a:bodyPr/>
        <a:lstStyle/>
        <a:p>
          <a:r>
            <a:rPr lang="en-US" i="1"/>
            <a:t>Phthirus pubis</a:t>
          </a:r>
          <a:r>
            <a:rPr lang="en-US"/>
            <a:t> - Pubic louse/crab</a:t>
          </a:r>
        </a:p>
      </dgm:t>
    </dgm:pt>
    <dgm:pt modelId="{C136AB99-3AFD-451C-B6B3-43E2E4407A45}" type="parTrans" cxnId="{6AB98302-8DB8-436E-A512-9B1CFDB8FD00}">
      <dgm:prSet/>
      <dgm:spPr/>
      <dgm:t>
        <a:bodyPr/>
        <a:lstStyle/>
        <a:p>
          <a:endParaRPr lang="en-US"/>
        </a:p>
      </dgm:t>
    </dgm:pt>
    <dgm:pt modelId="{13D09624-C119-4802-8916-7E7897DC081A}" type="sibTrans" cxnId="{6AB98302-8DB8-436E-A512-9B1CFDB8FD00}">
      <dgm:prSet/>
      <dgm:spPr/>
      <dgm:t>
        <a:bodyPr/>
        <a:lstStyle/>
        <a:p>
          <a:endParaRPr lang="en-US"/>
        </a:p>
      </dgm:t>
    </dgm:pt>
    <dgm:pt modelId="{C9D9AC46-B502-4CF2-A7E7-938EC4B53070}" type="pres">
      <dgm:prSet presAssocID="{4ADFAB4E-F1E2-452C-A97B-3AF5C28DE38E}" presName="linear" presStyleCnt="0">
        <dgm:presLayoutVars>
          <dgm:animLvl val="lvl"/>
          <dgm:resizeHandles val="exact"/>
        </dgm:presLayoutVars>
      </dgm:prSet>
      <dgm:spPr/>
    </dgm:pt>
    <dgm:pt modelId="{87880B02-8C37-455A-89BB-A644C77EA147}" type="pres">
      <dgm:prSet presAssocID="{5DE6D043-1562-4CB9-8706-60B218C120CB}" presName="parentText" presStyleLbl="node1" presStyleIdx="0" presStyleCnt="2">
        <dgm:presLayoutVars>
          <dgm:chMax val="0"/>
          <dgm:bulletEnabled val="1"/>
        </dgm:presLayoutVars>
      </dgm:prSet>
      <dgm:spPr/>
    </dgm:pt>
    <dgm:pt modelId="{4CB8D54C-6A2E-4D66-9684-F6B5A035D5F5}" type="pres">
      <dgm:prSet presAssocID="{5DE6D043-1562-4CB9-8706-60B218C120CB}" presName="childText" presStyleLbl="revTx" presStyleIdx="0" presStyleCnt="1">
        <dgm:presLayoutVars>
          <dgm:bulletEnabled val="1"/>
        </dgm:presLayoutVars>
      </dgm:prSet>
      <dgm:spPr/>
    </dgm:pt>
    <dgm:pt modelId="{D52F32AC-5771-40BA-9A0B-9C17DE131F3B}" type="pres">
      <dgm:prSet presAssocID="{26AB0EE8-0F76-443F-8926-FA8BBB2B8A24}" presName="parentText" presStyleLbl="node1" presStyleIdx="1" presStyleCnt="2">
        <dgm:presLayoutVars>
          <dgm:chMax val="0"/>
          <dgm:bulletEnabled val="1"/>
        </dgm:presLayoutVars>
      </dgm:prSet>
      <dgm:spPr/>
    </dgm:pt>
  </dgm:ptLst>
  <dgm:cxnLst>
    <dgm:cxn modelId="{0E349501-35AC-4102-9C7A-E43E4B85D9AA}" type="presOf" srcId="{5DE6D043-1562-4CB9-8706-60B218C120CB}" destId="{87880B02-8C37-455A-89BB-A644C77EA147}" srcOrd="0" destOrd="0" presId="urn:microsoft.com/office/officeart/2005/8/layout/vList2"/>
    <dgm:cxn modelId="{6AB98302-8DB8-436E-A512-9B1CFDB8FD00}" srcId="{4ADFAB4E-F1E2-452C-A97B-3AF5C28DE38E}" destId="{26AB0EE8-0F76-443F-8926-FA8BBB2B8A24}" srcOrd="1" destOrd="0" parTransId="{C136AB99-3AFD-451C-B6B3-43E2E4407A45}" sibTransId="{13D09624-C119-4802-8916-7E7897DC081A}"/>
    <dgm:cxn modelId="{F1ED1923-9C21-4C56-BB5F-C2DC35027AE7}" type="presOf" srcId="{D35B4788-C15A-4567-B265-9465E9D04B65}" destId="{4CB8D54C-6A2E-4D66-9684-F6B5A035D5F5}" srcOrd="0" destOrd="2" presId="urn:microsoft.com/office/officeart/2005/8/layout/vList2"/>
    <dgm:cxn modelId="{44AC6F45-C026-4EFB-AB3C-6C64F714DE7F}" type="presOf" srcId="{4ADFAB4E-F1E2-452C-A97B-3AF5C28DE38E}" destId="{C9D9AC46-B502-4CF2-A7E7-938EC4B53070}" srcOrd="0" destOrd="0" presId="urn:microsoft.com/office/officeart/2005/8/layout/vList2"/>
    <dgm:cxn modelId="{B7296D98-230B-47E7-82DC-1DF8467F6015}" srcId="{5DE6D043-1562-4CB9-8706-60B218C120CB}" destId="{D35B4788-C15A-4567-B265-9465E9D04B65}" srcOrd="2" destOrd="0" parTransId="{F12C22E7-398C-42BF-BDFE-829F45B631B6}" sibTransId="{DF5628F4-CFCD-4964-A4F0-37D5C4D2CE58}"/>
    <dgm:cxn modelId="{1EFBA2B1-7C74-46CE-B313-F9FE90DC9A0D}" type="presOf" srcId="{7209EE01-58D0-409B-94C9-8BC489CE94C5}" destId="{4CB8D54C-6A2E-4D66-9684-F6B5A035D5F5}" srcOrd="0" destOrd="0" presId="urn:microsoft.com/office/officeart/2005/8/layout/vList2"/>
    <dgm:cxn modelId="{14710FB3-F7EB-4AC5-8659-A857B578FFED}" type="presOf" srcId="{9947C3A8-AC70-4F9D-9039-21C7B6E7BE44}" destId="{4CB8D54C-6A2E-4D66-9684-F6B5A035D5F5}" srcOrd="0" destOrd="1" presId="urn:microsoft.com/office/officeart/2005/8/layout/vList2"/>
    <dgm:cxn modelId="{2E124EB8-DBF2-4F1E-AEF0-3FAA991EA804}" srcId="{5DE6D043-1562-4CB9-8706-60B218C120CB}" destId="{7209EE01-58D0-409B-94C9-8BC489CE94C5}" srcOrd="0" destOrd="0" parTransId="{BF1CDFB2-F974-488C-A532-AACC71E8CFC0}" sibTransId="{BC4AB02F-608D-472A-86F4-653B7F26C083}"/>
    <dgm:cxn modelId="{896B54B8-04DB-4780-BBCA-98ED2635DAD1}" srcId="{4ADFAB4E-F1E2-452C-A97B-3AF5C28DE38E}" destId="{5DE6D043-1562-4CB9-8706-60B218C120CB}" srcOrd="0" destOrd="0" parTransId="{A873BAC3-D1CC-482B-9B0B-2B14C2F9DB38}" sibTransId="{8BDC2D45-7622-4A7E-9D06-E281F391E407}"/>
    <dgm:cxn modelId="{0B990FE0-72AF-4F6D-8426-4EABC7CA44C0}" srcId="{5DE6D043-1562-4CB9-8706-60B218C120CB}" destId="{9947C3A8-AC70-4F9D-9039-21C7B6E7BE44}" srcOrd="1" destOrd="0" parTransId="{82846CDD-ED37-4351-8DB4-4C25508D7BEE}" sibTransId="{C52B2BC1-F65B-4862-BA92-E88F5B74E43C}"/>
    <dgm:cxn modelId="{3434CBF6-7E21-4764-B0D6-A8AAEF280926}" type="presOf" srcId="{26AB0EE8-0F76-443F-8926-FA8BBB2B8A24}" destId="{D52F32AC-5771-40BA-9A0B-9C17DE131F3B}" srcOrd="0" destOrd="0" presId="urn:microsoft.com/office/officeart/2005/8/layout/vList2"/>
    <dgm:cxn modelId="{6999DF6E-73A7-4BD2-BA1B-92B4670E9964}" type="presParOf" srcId="{C9D9AC46-B502-4CF2-A7E7-938EC4B53070}" destId="{87880B02-8C37-455A-89BB-A644C77EA147}" srcOrd="0" destOrd="0" presId="urn:microsoft.com/office/officeart/2005/8/layout/vList2"/>
    <dgm:cxn modelId="{F812FE91-79F4-42D6-B18F-97C03FFA9959}" type="presParOf" srcId="{C9D9AC46-B502-4CF2-A7E7-938EC4B53070}" destId="{4CB8D54C-6A2E-4D66-9684-F6B5A035D5F5}" srcOrd="1" destOrd="0" presId="urn:microsoft.com/office/officeart/2005/8/layout/vList2"/>
    <dgm:cxn modelId="{5577FB08-B900-4B36-9FC6-586644D97018}" type="presParOf" srcId="{C9D9AC46-B502-4CF2-A7E7-938EC4B53070}" destId="{D52F32AC-5771-40BA-9A0B-9C17DE131F3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3F48D0-51F2-4E0D-AEDF-25E3FAEAF797}">
      <dsp:nvSpPr>
        <dsp:cNvPr id="0" name=""/>
        <dsp:cNvSpPr/>
      </dsp:nvSpPr>
      <dsp:spPr>
        <a:xfrm>
          <a:off x="0" y="1805"/>
          <a:ext cx="6728791"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418211-1CCA-410A-BF3D-5ADB05434B1B}">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80CC30-15CB-4E34-917B-71E74CE23234}">
      <dsp:nvSpPr>
        <dsp:cNvPr id="0" name=""/>
        <dsp:cNvSpPr/>
      </dsp:nvSpPr>
      <dsp:spPr>
        <a:xfrm>
          <a:off x="1057183" y="1805"/>
          <a:ext cx="5671607"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b="1" kern="1200"/>
            <a:t>Obligate intracellular </a:t>
          </a:r>
          <a:r>
            <a:rPr lang="en-US" sz="2200" kern="1200"/>
            <a:t>Gram-negative pathogens</a:t>
          </a:r>
        </a:p>
      </dsp:txBody>
      <dsp:txXfrm>
        <a:off x="1057183" y="1805"/>
        <a:ext cx="5671607" cy="915310"/>
      </dsp:txXfrm>
    </dsp:sp>
    <dsp:sp modelId="{ACF0EA05-7E25-4B39-9F3D-7AAEBC166346}">
      <dsp:nvSpPr>
        <dsp:cNvPr id="0" name=""/>
        <dsp:cNvSpPr/>
      </dsp:nvSpPr>
      <dsp:spPr>
        <a:xfrm>
          <a:off x="0" y="1145944"/>
          <a:ext cx="6728791"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C966EA-F35B-4C20-8249-46366365D4CF}">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F00DB2-D852-4C5B-84BE-96E78E208FFD}">
      <dsp:nvSpPr>
        <dsp:cNvPr id="0" name=""/>
        <dsp:cNvSpPr/>
      </dsp:nvSpPr>
      <dsp:spPr>
        <a:xfrm>
          <a:off x="1057183" y="1145944"/>
          <a:ext cx="3027955"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Propagate and reside in:</a:t>
          </a:r>
        </a:p>
      </dsp:txBody>
      <dsp:txXfrm>
        <a:off x="1057183" y="1145944"/>
        <a:ext cx="3027955" cy="915310"/>
      </dsp:txXfrm>
    </dsp:sp>
    <dsp:sp modelId="{B0683502-7EF3-4E2E-A3EE-008AA66359FC}">
      <dsp:nvSpPr>
        <dsp:cNvPr id="0" name=""/>
        <dsp:cNvSpPr/>
      </dsp:nvSpPr>
      <dsp:spPr>
        <a:xfrm>
          <a:off x="4085139" y="1145944"/>
          <a:ext cx="2643651"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577850">
            <a:lnSpc>
              <a:spcPct val="100000"/>
            </a:lnSpc>
            <a:spcBef>
              <a:spcPct val="0"/>
            </a:spcBef>
            <a:spcAft>
              <a:spcPct val="35000"/>
            </a:spcAft>
            <a:buNone/>
          </a:pPr>
          <a:r>
            <a:rPr lang="en-US" sz="1300" kern="1200">
              <a:solidFill>
                <a:srgbClr val="FF0000"/>
              </a:solidFill>
            </a:rPr>
            <a:t>Granulocytes: </a:t>
          </a:r>
          <a:r>
            <a:rPr lang="en-US" sz="1300" i="1" kern="1200">
              <a:solidFill>
                <a:srgbClr val="FF0000"/>
              </a:solidFill>
            </a:rPr>
            <a:t>Anaplasma</a:t>
          </a:r>
          <a:r>
            <a:rPr lang="en-US" sz="1300" kern="1200">
              <a:solidFill>
                <a:srgbClr val="FF0000"/>
              </a:solidFill>
            </a:rPr>
            <a:t> and </a:t>
          </a:r>
          <a:r>
            <a:rPr lang="en-US" sz="1300" i="1" kern="1200">
              <a:solidFill>
                <a:srgbClr val="FF0000"/>
              </a:solidFill>
            </a:rPr>
            <a:t>Ehrlichia ewingii</a:t>
          </a:r>
          <a:endParaRPr lang="en-US" sz="1300" kern="1200">
            <a:solidFill>
              <a:srgbClr val="FF0000"/>
            </a:solidFill>
          </a:endParaRPr>
        </a:p>
        <a:p>
          <a:pPr marL="0" lvl="0" indent="0" algn="l" defTabSz="577850">
            <a:lnSpc>
              <a:spcPct val="100000"/>
            </a:lnSpc>
            <a:spcBef>
              <a:spcPct val="0"/>
            </a:spcBef>
            <a:spcAft>
              <a:spcPct val="35000"/>
            </a:spcAft>
            <a:buNone/>
          </a:pPr>
          <a:r>
            <a:rPr lang="en-US" sz="1300" kern="1200" dirty="0">
              <a:solidFill>
                <a:srgbClr val="FF0000"/>
              </a:solidFill>
            </a:rPr>
            <a:t>Monocytes: </a:t>
          </a:r>
          <a:r>
            <a:rPr lang="en-US" sz="1300" i="1" kern="1200" dirty="0" err="1">
              <a:solidFill>
                <a:srgbClr val="FF0000"/>
              </a:solidFill>
            </a:rPr>
            <a:t>Ehrlichia</a:t>
          </a:r>
          <a:r>
            <a:rPr lang="en-US" sz="1300" i="1" kern="1200" dirty="0">
              <a:solidFill>
                <a:srgbClr val="FF0000"/>
              </a:solidFill>
            </a:rPr>
            <a:t> </a:t>
          </a:r>
          <a:r>
            <a:rPr lang="en-US" sz="1300" i="1" kern="1200" dirty="0" err="1">
              <a:solidFill>
                <a:srgbClr val="FF0000"/>
              </a:solidFill>
            </a:rPr>
            <a:t>chaffeensis</a:t>
          </a:r>
          <a:endParaRPr lang="en-US" sz="1300" kern="1200" dirty="0">
            <a:solidFill>
              <a:srgbClr val="FF0000"/>
            </a:solidFill>
          </a:endParaRPr>
        </a:p>
      </dsp:txBody>
      <dsp:txXfrm>
        <a:off x="4085139" y="1145944"/>
        <a:ext cx="2643651" cy="915310"/>
      </dsp:txXfrm>
    </dsp:sp>
    <dsp:sp modelId="{BABD6A15-743B-4A43-A82F-FF92931A5D01}">
      <dsp:nvSpPr>
        <dsp:cNvPr id="0" name=""/>
        <dsp:cNvSpPr/>
      </dsp:nvSpPr>
      <dsp:spPr>
        <a:xfrm>
          <a:off x="0" y="2290082"/>
          <a:ext cx="6728791"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46D53-3D8C-44BC-9BD6-C57BAC28A1C1}">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4714C8-5E79-4883-B764-6CE0819DC250}">
      <dsp:nvSpPr>
        <dsp:cNvPr id="0" name=""/>
        <dsp:cNvSpPr/>
      </dsp:nvSpPr>
      <dsp:spPr>
        <a:xfrm>
          <a:off x="1057183" y="2290082"/>
          <a:ext cx="5671607"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b="1" kern="1200" dirty="0"/>
            <a:t>No peptidoglycan </a:t>
          </a:r>
          <a:r>
            <a:rPr lang="en-US" sz="2200" kern="1200" dirty="0"/>
            <a:t>or ATP/ADP translocases</a:t>
          </a:r>
        </a:p>
      </dsp:txBody>
      <dsp:txXfrm>
        <a:off x="1057183" y="2290082"/>
        <a:ext cx="5671607" cy="915310"/>
      </dsp:txXfrm>
    </dsp:sp>
    <dsp:sp modelId="{71109811-8912-45A7-9000-6B7285023929}">
      <dsp:nvSpPr>
        <dsp:cNvPr id="0" name=""/>
        <dsp:cNvSpPr/>
      </dsp:nvSpPr>
      <dsp:spPr>
        <a:xfrm>
          <a:off x="0" y="3434221"/>
          <a:ext cx="6728791"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AB43CF-D835-4E94-9998-980B0D1972CE}">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10877A-2D2F-445A-95CA-EC6821863B50}">
      <dsp:nvSpPr>
        <dsp:cNvPr id="0" name=""/>
        <dsp:cNvSpPr/>
      </dsp:nvSpPr>
      <dsp:spPr>
        <a:xfrm>
          <a:off x="1057183" y="3434221"/>
          <a:ext cx="5671607"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Use proline and glutamine as carbon sources</a:t>
          </a:r>
        </a:p>
      </dsp:txBody>
      <dsp:txXfrm>
        <a:off x="1057183" y="3434221"/>
        <a:ext cx="5671607" cy="91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0D456-A460-4AC8-8FE8-9B708C7E9A60}">
      <dsp:nvSpPr>
        <dsp:cNvPr id="0" name=""/>
        <dsp:cNvSpPr/>
      </dsp:nvSpPr>
      <dsp:spPr>
        <a:xfrm>
          <a:off x="872010" y="281907"/>
          <a:ext cx="1012519" cy="10125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79D179-4102-40E0-90EA-21786EBAC5EC}">
      <dsp:nvSpPr>
        <dsp:cNvPr id="0" name=""/>
        <dsp:cNvSpPr/>
      </dsp:nvSpPr>
      <dsp:spPr>
        <a:xfrm>
          <a:off x="253248" y="1607474"/>
          <a:ext cx="225004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Bites humans</a:t>
          </a:r>
        </a:p>
      </dsp:txBody>
      <dsp:txXfrm>
        <a:off x="253248" y="1607474"/>
        <a:ext cx="2250042" cy="720000"/>
      </dsp:txXfrm>
    </dsp:sp>
    <dsp:sp modelId="{88C73744-27EF-48A3-B0B8-5E455A33E305}">
      <dsp:nvSpPr>
        <dsp:cNvPr id="0" name=""/>
        <dsp:cNvSpPr/>
      </dsp:nvSpPr>
      <dsp:spPr>
        <a:xfrm>
          <a:off x="3515809" y="281907"/>
          <a:ext cx="1012519" cy="10125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9C9C3B-C507-4CD1-8421-9C67FE0896C2}">
      <dsp:nvSpPr>
        <dsp:cNvPr id="0" name=""/>
        <dsp:cNvSpPr/>
      </dsp:nvSpPr>
      <dsp:spPr>
        <a:xfrm>
          <a:off x="2897048" y="1607474"/>
          <a:ext cx="225004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Larvae develop in subcutaneous areas</a:t>
          </a:r>
        </a:p>
      </dsp:txBody>
      <dsp:txXfrm>
        <a:off x="2897048" y="1607474"/>
        <a:ext cx="2250042" cy="720000"/>
      </dsp:txXfrm>
    </dsp:sp>
    <dsp:sp modelId="{7324E206-AA43-4995-8CF5-2F3D61211D7D}">
      <dsp:nvSpPr>
        <dsp:cNvPr id="0" name=""/>
        <dsp:cNvSpPr/>
      </dsp:nvSpPr>
      <dsp:spPr>
        <a:xfrm>
          <a:off x="872010" y="2889984"/>
          <a:ext cx="1012519" cy="10125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432CC4-8565-47C4-BD57-B7B173B10582}">
      <dsp:nvSpPr>
        <dsp:cNvPr id="0" name=""/>
        <dsp:cNvSpPr/>
      </dsp:nvSpPr>
      <dsp:spPr>
        <a:xfrm>
          <a:off x="253248" y="4215551"/>
          <a:ext cx="225004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Larvae extrudes from the skin</a:t>
          </a:r>
        </a:p>
      </dsp:txBody>
      <dsp:txXfrm>
        <a:off x="253248" y="4215551"/>
        <a:ext cx="2250042" cy="720000"/>
      </dsp:txXfrm>
    </dsp:sp>
    <dsp:sp modelId="{CD817A41-3397-4766-A55E-8FA6DBC3BCBA}">
      <dsp:nvSpPr>
        <dsp:cNvPr id="0" name=""/>
        <dsp:cNvSpPr/>
      </dsp:nvSpPr>
      <dsp:spPr>
        <a:xfrm>
          <a:off x="3515809" y="2889984"/>
          <a:ext cx="1012519" cy="10125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816E67-A528-4AD5-918B-C5F241162102}">
      <dsp:nvSpPr>
        <dsp:cNvPr id="0" name=""/>
        <dsp:cNvSpPr/>
      </dsp:nvSpPr>
      <dsp:spPr>
        <a:xfrm>
          <a:off x="2897048" y="4215551"/>
          <a:ext cx="225004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Central and South America</a:t>
          </a:r>
        </a:p>
      </dsp:txBody>
      <dsp:txXfrm>
        <a:off x="2897048" y="4215551"/>
        <a:ext cx="2250042"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80B02-8C37-455A-89BB-A644C77EA147}">
      <dsp:nvSpPr>
        <dsp:cNvPr id="0" name=""/>
        <dsp:cNvSpPr/>
      </dsp:nvSpPr>
      <dsp:spPr>
        <a:xfrm>
          <a:off x="0" y="9054"/>
          <a:ext cx="6402049" cy="13127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i="1" kern="1200"/>
            <a:t>Pediculus humanus corporis </a:t>
          </a:r>
          <a:r>
            <a:rPr lang="en-US" sz="3300" kern="1200"/>
            <a:t>- Body louse</a:t>
          </a:r>
        </a:p>
      </dsp:txBody>
      <dsp:txXfrm>
        <a:off x="64083" y="73137"/>
        <a:ext cx="6273883" cy="1184574"/>
      </dsp:txXfrm>
    </dsp:sp>
    <dsp:sp modelId="{4CB8D54C-6A2E-4D66-9684-F6B5A035D5F5}">
      <dsp:nvSpPr>
        <dsp:cNvPr id="0" name=""/>
        <dsp:cNvSpPr/>
      </dsp:nvSpPr>
      <dsp:spPr>
        <a:xfrm>
          <a:off x="0" y="1321794"/>
          <a:ext cx="6402049" cy="170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65"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i="1" kern="1200"/>
            <a:t>Bartonella quintana</a:t>
          </a:r>
          <a:r>
            <a:rPr lang="en-US" sz="2600" kern="1200"/>
            <a:t> (trench fever), </a:t>
          </a:r>
        </a:p>
        <a:p>
          <a:pPr marL="228600" lvl="1" indent="-228600" algn="l" defTabSz="1155700">
            <a:lnSpc>
              <a:spcPct val="90000"/>
            </a:lnSpc>
            <a:spcBef>
              <a:spcPct val="0"/>
            </a:spcBef>
            <a:spcAft>
              <a:spcPct val="20000"/>
            </a:spcAft>
            <a:buChar char="•"/>
          </a:pPr>
          <a:r>
            <a:rPr lang="en-US" sz="2600" i="1" kern="1200"/>
            <a:t>Rickettsia prowazekii </a:t>
          </a:r>
          <a:r>
            <a:rPr lang="en-US" sz="2600" kern="1200"/>
            <a:t>(epidemic louse-borne typhus fever) </a:t>
          </a:r>
        </a:p>
        <a:p>
          <a:pPr marL="228600" lvl="1" indent="-228600" algn="l" defTabSz="1155700">
            <a:lnSpc>
              <a:spcPct val="90000"/>
            </a:lnSpc>
            <a:spcBef>
              <a:spcPct val="0"/>
            </a:spcBef>
            <a:spcAft>
              <a:spcPct val="20000"/>
            </a:spcAft>
            <a:buChar char="•"/>
          </a:pPr>
          <a:r>
            <a:rPr lang="en-US" sz="2600" i="1" kern="1200"/>
            <a:t>Borrelia recurrentis</a:t>
          </a:r>
          <a:r>
            <a:rPr lang="en-US" sz="2600" kern="1200"/>
            <a:t> (relapsing fever)</a:t>
          </a:r>
        </a:p>
      </dsp:txBody>
      <dsp:txXfrm>
        <a:off x="0" y="1321794"/>
        <a:ext cx="6402049" cy="1707750"/>
      </dsp:txXfrm>
    </dsp:sp>
    <dsp:sp modelId="{D52F32AC-5771-40BA-9A0B-9C17DE131F3B}">
      <dsp:nvSpPr>
        <dsp:cNvPr id="0" name=""/>
        <dsp:cNvSpPr/>
      </dsp:nvSpPr>
      <dsp:spPr>
        <a:xfrm>
          <a:off x="0" y="3029544"/>
          <a:ext cx="6402049" cy="13127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i="1" kern="1200"/>
            <a:t>Phthirus pubis</a:t>
          </a:r>
          <a:r>
            <a:rPr lang="en-US" sz="3300" kern="1200"/>
            <a:t> - Pubic louse/crab</a:t>
          </a:r>
        </a:p>
      </dsp:txBody>
      <dsp:txXfrm>
        <a:off x="64083" y="3093627"/>
        <a:ext cx="6273883" cy="118457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DC6247-665D-42EE-97AA-32D104C86F47}" type="datetimeFigureOut">
              <a:rPr lang="en-US" smtClean="0"/>
              <a:t>10/1/2024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3972D-A354-4302-98FA-FC085EEFE8AA}" type="slidenum">
              <a:rPr lang="en-US" smtClean="0"/>
              <a:t>‹#›</a:t>
            </a:fld>
            <a:endParaRPr lang="en-US"/>
          </a:p>
        </p:txBody>
      </p:sp>
    </p:spTree>
    <p:extLst>
      <p:ext uri="{BB962C8B-B14F-4D97-AF65-F5344CB8AC3E}">
        <p14:creationId xmlns:p14="http://schemas.microsoft.com/office/powerpoint/2010/main" val="3558844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3972D-A354-4302-98FA-FC085EEFE8AA}" type="slidenum">
              <a:rPr lang="en-US" smtClean="0"/>
              <a:t>2</a:t>
            </a:fld>
            <a:endParaRPr lang="en-US"/>
          </a:p>
        </p:txBody>
      </p:sp>
    </p:spTree>
    <p:extLst>
      <p:ext uri="{BB962C8B-B14F-4D97-AF65-F5344CB8AC3E}">
        <p14:creationId xmlns:p14="http://schemas.microsoft.com/office/powerpoint/2010/main" val="3935343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Borrelia burgdorferi, B. </a:t>
            </a:r>
            <a:r>
              <a:rPr lang="en-US" sz="1200" b="0" i="1" kern="1200" dirty="0" err="1">
                <a:solidFill>
                  <a:schemeClr val="tx1"/>
                </a:solidFill>
                <a:effectLst/>
                <a:latin typeface="+mn-lt"/>
                <a:ea typeface="+mn-ea"/>
                <a:cs typeface="+mn-cs"/>
              </a:rPr>
              <a:t>garinii</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a:t>
            </a:r>
            <a:r>
              <a:rPr lang="en-US" sz="1200" b="0" i="1" kern="1200" dirty="0">
                <a:solidFill>
                  <a:schemeClr val="tx1"/>
                </a:solidFill>
                <a:effectLst/>
                <a:latin typeface="+mn-lt"/>
                <a:ea typeface="+mn-ea"/>
                <a:cs typeface="+mn-cs"/>
              </a:rPr>
              <a:t>B. </a:t>
            </a:r>
            <a:r>
              <a:rPr lang="en-US" sz="1200" b="0" i="1" kern="1200" dirty="0" err="1">
                <a:solidFill>
                  <a:schemeClr val="tx1"/>
                </a:solidFill>
                <a:effectLst/>
                <a:latin typeface="+mn-lt"/>
                <a:ea typeface="+mn-ea"/>
                <a:cs typeface="+mn-cs"/>
              </a:rPr>
              <a:t>afzelii</a:t>
            </a:r>
            <a:r>
              <a:rPr lang="en-US" sz="1200" b="0" i="0" kern="1200" dirty="0">
                <a:solidFill>
                  <a:schemeClr val="tx1"/>
                </a:solidFill>
                <a:effectLst/>
                <a:latin typeface="+mn-lt"/>
                <a:ea typeface="+mn-ea"/>
                <a:cs typeface="+mn-cs"/>
              </a:rPr>
              <a:t> cause human Lyme disease, though </a:t>
            </a:r>
            <a:r>
              <a:rPr lang="en-US" sz="1200" b="0" i="1" kern="1200" dirty="0">
                <a:solidFill>
                  <a:schemeClr val="tx1"/>
                </a:solidFill>
                <a:effectLst/>
                <a:latin typeface="+mn-lt"/>
                <a:ea typeface="+mn-ea"/>
                <a:cs typeface="+mn-cs"/>
              </a:rPr>
              <a:t>B. burgdorferi </a:t>
            </a:r>
            <a:r>
              <a:rPr lang="en-US" sz="1200" b="0" i="0" kern="1200" dirty="0">
                <a:solidFill>
                  <a:schemeClr val="tx1"/>
                </a:solidFill>
                <a:effectLst/>
                <a:latin typeface="+mn-lt"/>
                <a:ea typeface="+mn-ea"/>
                <a:cs typeface="+mn-cs"/>
              </a:rPr>
              <a:t>is the major cause in the United States. Reservoir hosts for </a:t>
            </a:r>
            <a:r>
              <a:rPr lang="en-US" sz="1200" b="0" i="1" kern="1200" dirty="0">
                <a:solidFill>
                  <a:schemeClr val="tx1"/>
                </a:solidFill>
                <a:effectLst/>
                <a:latin typeface="+mn-lt"/>
                <a:ea typeface="+mn-ea"/>
                <a:cs typeface="+mn-cs"/>
              </a:rPr>
              <a:t>B. burgdorferi </a:t>
            </a:r>
            <a:r>
              <a:rPr lang="en-US" sz="1200" b="0" i="0" kern="1200" dirty="0">
                <a:solidFill>
                  <a:schemeClr val="tx1"/>
                </a:solidFill>
                <a:effectLst/>
                <a:latin typeface="+mn-lt"/>
                <a:ea typeface="+mn-ea"/>
                <a:cs typeface="+mn-cs"/>
              </a:rPr>
              <a:t>include the white-footed mouse and the white-tailed deer. These organisms are transmitted by hard ticks from the genus </a:t>
            </a:r>
            <a:r>
              <a:rPr lang="en-US" sz="1200" b="0" i="1" kern="1200" dirty="0">
                <a:solidFill>
                  <a:schemeClr val="tx1"/>
                </a:solidFill>
                <a:effectLst/>
                <a:latin typeface="+mn-lt"/>
                <a:ea typeface="+mn-ea"/>
                <a:cs typeface="+mn-cs"/>
              </a:rPr>
              <a:t>Ixodes. </a:t>
            </a:r>
            <a:r>
              <a:rPr lang="en-US" sz="1200" b="0" i="0" kern="1200" dirty="0">
                <a:solidFill>
                  <a:schemeClr val="tx1"/>
                </a:solidFill>
                <a:effectLst/>
                <a:latin typeface="+mn-lt"/>
                <a:ea typeface="+mn-ea"/>
                <a:cs typeface="+mn-cs"/>
              </a:rPr>
              <a:t>Clinical symptoms vary considerably among patients. Early localized infection, occurring after a 3-30 day incubation, appears as 1 or more erythematous, targetoid skin lesions at the site of the tick bite that expand over several weeks (erythema </a:t>
            </a:r>
            <a:r>
              <a:rPr lang="en-US" sz="1200" b="0" i="0" kern="1200" dirty="0" err="1">
                <a:solidFill>
                  <a:schemeClr val="tx1"/>
                </a:solidFill>
                <a:effectLst/>
                <a:latin typeface="+mn-lt"/>
                <a:ea typeface="+mn-ea"/>
                <a:cs typeface="+mn-cs"/>
              </a:rPr>
              <a:t>migrans</a:t>
            </a:r>
            <a:r>
              <a:rPr lang="en-US" sz="1200" b="0" i="0" kern="1200" dirty="0">
                <a:solidFill>
                  <a:schemeClr val="tx1"/>
                </a:solidFill>
                <a:effectLst/>
                <a:latin typeface="+mn-lt"/>
                <a:ea typeface="+mn-ea"/>
                <a:cs typeface="+mn-cs"/>
              </a:rPr>
              <a:t>). Hematogenous dissemination occurs in untreated patients, resulting in fatigue, headache, fever, malaise, arthritis, and myalgia, with possible cardiac dysfunction or neurologic involvement. Late complications include arthritis and acrodermatitis </a:t>
            </a:r>
            <a:r>
              <a:rPr lang="en-US" sz="1200" b="0" i="0" kern="1200" dirty="0" err="1">
                <a:solidFill>
                  <a:schemeClr val="tx1"/>
                </a:solidFill>
                <a:effectLst/>
                <a:latin typeface="+mn-lt"/>
                <a:ea typeface="+mn-ea"/>
                <a:cs typeface="+mn-cs"/>
              </a:rPr>
              <a:t>chronica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atrophicans</a:t>
            </a:r>
            <a:r>
              <a:rPr lang="en-US" sz="1200" b="0" i="0" kern="1200" dirty="0">
                <a:solidFill>
                  <a:schemeClr val="tx1"/>
                </a:solidFill>
                <a:effectLst/>
                <a:latin typeface="+mn-lt"/>
                <a:ea typeface="+mn-ea"/>
                <a:cs typeface="+mn-cs"/>
              </a:rPr>
              <a:t>, a chronic skin manifestation. Diagnosis is mainly clinical, though nucleic acid amplification techniques or serology may be used for confirmation. Treatment of early disease is orally administered amoxicillin, doxycycline, or cefuroxime, though late-stage disease, cardiovascular dysfunction, or neurologic involvement may require parenteral therapy with IV ceftriaxone, cefotaxime, or penicillin G. Previously treated patients with chronic symptoms (so-called "post-Lyme disease syndrome") should not be given additional antibiotics, as there is no evidence that this improves symptoms.</a:t>
            </a:r>
            <a:endParaRPr lang="en-US" dirty="0"/>
          </a:p>
        </p:txBody>
      </p:sp>
      <p:sp>
        <p:nvSpPr>
          <p:cNvPr id="4" name="Slide Number Placeholder 3"/>
          <p:cNvSpPr>
            <a:spLocks noGrp="1"/>
          </p:cNvSpPr>
          <p:nvPr>
            <p:ph type="sldNum" sz="quarter" idx="5"/>
          </p:nvPr>
        </p:nvSpPr>
        <p:spPr/>
        <p:txBody>
          <a:bodyPr/>
          <a:lstStyle/>
          <a:p>
            <a:fld id="{41C3972D-A354-4302-98FA-FC085EEFE8AA}" type="slidenum">
              <a:rPr lang="en-US" smtClean="0"/>
              <a:t>54</a:t>
            </a:fld>
            <a:endParaRPr lang="en-US"/>
          </a:p>
        </p:txBody>
      </p:sp>
    </p:spTree>
    <p:extLst>
      <p:ext uri="{BB962C8B-B14F-4D97-AF65-F5344CB8AC3E}">
        <p14:creationId xmlns:p14="http://schemas.microsoft.com/office/powerpoint/2010/main" val="717134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3972D-A354-4302-98FA-FC085EEFE8AA}" type="slidenum">
              <a:rPr lang="en-US" smtClean="0"/>
              <a:t>56</a:t>
            </a:fld>
            <a:endParaRPr lang="en-US"/>
          </a:p>
        </p:txBody>
      </p:sp>
    </p:spTree>
    <p:extLst>
      <p:ext uri="{BB962C8B-B14F-4D97-AF65-F5344CB8AC3E}">
        <p14:creationId xmlns:p14="http://schemas.microsoft.com/office/powerpoint/2010/main" val="755213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8DF12-BF34-49C8-877B-D2BA9717AA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724461-3F0E-467C-86DE-DD1F374840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F409AD-47BE-4753-9B44-99165C5D7F54}"/>
              </a:ext>
            </a:extLst>
          </p:cNvPr>
          <p:cNvSpPr>
            <a:spLocks noGrp="1"/>
          </p:cNvSpPr>
          <p:nvPr>
            <p:ph type="dt" sz="half" idx="10"/>
          </p:nvPr>
        </p:nvSpPr>
        <p:spPr/>
        <p:txBody>
          <a:bodyPr/>
          <a:lstStyle/>
          <a:p>
            <a:fld id="{BAA44C08-115E-4B43-8AB4-FACBA9647687}" type="datetimeFigureOut">
              <a:rPr lang="en-US" smtClean="0"/>
              <a:t>10/1/2024</a:t>
            </a:fld>
            <a:endParaRPr lang="en-US"/>
          </a:p>
        </p:txBody>
      </p:sp>
      <p:sp>
        <p:nvSpPr>
          <p:cNvPr id="5" name="Footer Placeholder 4">
            <a:extLst>
              <a:ext uri="{FF2B5EF4-FFF2-40B4-BE49-F238E27FC236}">
                <a16:creationId xmlns:a16="http://schemas.microsoft.com/office/drawing/2014/main" id="{B4F6644D-35A8-4CEC-BAFA-88AE02362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96D10-09A2-48DA-B80D-A29391B50973}"/>
              </a:ext>
            </a:extLst>
          </p:cNvPr>
          <p:cNvSpPr>
            <a:spLocks noGrp="1"/>
          </p:cNvSpPr>
          <p:nvPr>
            <p:ph type="sldNum" sz="quarter" idx="12"/>
          </p:nvPr>
        </p:nvSpPr>
        <p:spPr/>
        <p:txBody>
          <a:bodyPr/>
          <a:lstStyle/>
          <a:p>
            <a:fld id="{5C624D45-013B-4542-8725-ABF951F232C4}" type="slidenum">
              <a:rPr lang="en-US" smtClean="0"/>
              <a:t>‹#›</a:t>
            </a:fld>
            <a:endParaRPr lang="en-US"/>
          </a:p>
        </p:txBody>
      </p:sp>
    </p:spTree>
    <p:extLst>
      <p:ext uri="{BB962C8B-B14F-4D97-AF65-F5344CB8AC3E}">
        <p14:creationId xmlns:p14="http://schemas.microsoft.com/office/powerpoint/2010/main" val="744075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0771-2F80-42D3-8A54-DC85BE0F83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2D4474-8B9B-4A36-8E61-A6C0B9953F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84B3E5-A126-499C-8EC5-9A3558C380D3}"/>
              </a:ext>
            </a:extLst>
          </p:cNvPr>
          <p:cNvSpPr>
            <a:spLocks noGrp="1"/>
          </p:cNvSpPr>
          <p:nvPr>
            <p:ph type="dt" sz="half" idx="10"/>
          </p:nvPr>
        </p:nvSpPr>
        <p:spPr/>
        <p:txBody>
          <a:bodyPr/>
          <a:lstStyle/>
          <a:p>
            <a:fld id="{BAA44C08-115E-4B43-8AB4-FACBA9647687}" type="datetimeFigureOut">
              <a:rPr lang="en-US" smtClean="0"/>
              <a:t>10/1/2024</a:t>
            </a:fld>
            <a:endParaRPr lang="en-US"/>
          </a:p>
        </p:txBody>
      </p:sp>
      <p:sp>
        <p:nvSpPr>
          <p:cNvPr id="5" name="Footer Placeholder 4">
            <a:extLst>
              <a:ext uri="{FF2B5EF4-FFF2-40B4-BE49-F238E27FC236}">
                <a16:creationId xmlns:a16="http://schemas.microsoft.com/office/drawing/2014/main" id="{1F663A8C-03CA-46DE-990E-38779D86D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4B3C7-A593-4310-B763-585CDA9C8CB5}"/>
              </a:ext>
            </a:extLst>
          </p:cNvPr>
          <p:cNvSpPr>
            <a:spLocks noGrp="1"/>
          </p:cNvSpPr>
          <p:nvPr>
            <p:ph type="sldNum" sz="quarter" idx="12"/>
          </p:nvPr>
        </p:nvSpPr>
        <p:spPr/>
        <p:txBody>
          <a:bodyPr/>
          <a:lstStyle/>
          <a:p>
            <a:fld id="{5C624D45-013B-4542-8725-ABF951F232C4}" type="slidenum">
              <a:rPr lang="en-US" smtClean="0"/>
              <a:t>‹#›</a:t>
            </a:fld>
            <a:endParaRPr lang="en-US"/>
          </a:p>
        </p:txBody>
      </p:sp>
    </p:spTree>
    <p:extLst>
      <p:ext uri="{BB962C8B-B14F-4D97-AF65-F5344CB8AC3E}">
        <p14:creationId xmlns:p14="http://schemas.microsoft.com/office/powerpoint/2010/main" val="2166224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7F97E8-6FF9-4F36-B622-72EE72C08D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2A32E3-5C0F-4DDE-9ED5-7A91101DCC2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115C7-FAB7-4D40-ADA6-F948CE881BC1}"/>
              </a:ext>
            </a:extLst>
          </p:cNvPr>
          <p:cNvSpPr>
            <a:spLocks noGrp="1"/>
          </p:cNvSpPr>
          <p:nvPr>
            <p:ph type="dt" sz="half" idx="10"/>
          </p:nvPr>
        </p:nvSpPr>
        <p:spPr/>
        <p:txBody>
          <a:bodyPr/>
          <a:lstStyle/>
          <a:p>
            <a:fld id="{BAA44C08-115E-4B43-8AB4-FACBA9647687}" type="datetimeFigureOut">
              <a:rPr lang="en-US" smtClean="0"/>
              <a:t>10/1/2024</a:t>
            </a:fld>
            <a:endParaRPr lang="en-US"/>
          </a:p>
        </p:txBody>
      </p:sp>
      <p:sp>
        <p:nvSpPr>
          <p:cNvPr id="5" name="Footer Placeholder 4">
            <a:extLst>
              <a:ext uri="{FF2B5EF4-FFF2-40B4-BE49-F238E27FC236}">
                <a16:creationId xmlns:a16="http://schemas.microsoft.com/office/drawing/2014/main" id="{81A7ACEE-F77A-4618-946B-9C3804C179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C060FC-E304-41F3-9DF6-776F5925DBDE}"/>
              </a:ext>
            </a:extLst>
          </p:cNvPr>
          <p:cNvSpPr>
            <a:spLocks noGrp="1"/>
          </p:cNvSpPr>
          <p:nvPr>
            <p:ph type="sldNum" sz="quarter" idx="12"/>
          </p:nvPr>
        </p:nvSpPr>
        <p:spPr/>
        <p:txBody>
          <a:bodyPr/>
          <a:lstStyle/>
          <a:p>
            <a:fld id="{5C624D45-013B-4542-8725-ABF951F232C4}" type="slidenum">
              <a:rPr lang="en-US" smtClean="0"/>
              <a:t>‹#›</a:t>
            </a:fld>
            <a:endParaRPr lang="en-US"/>
          </a:p>
        </p:txBody>
      </p:sp>
    </p:spTree>
    <p:extLst>
      <p:ext uri="{BB962C8B-B14F-4D97-AF65-F5344CB8AC3E}">
        <p14:creationId xmlns:p14="http://schemas.microsoft.com/office/powerpoint/2010/main" val="2107586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8B799-8739-4571-A3AF-07A7FDFB47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EBB405-65B2-49BA-85EE-085356C7F3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8D3B51-3C5D-4577-8B46-62604B54EE87}"/>
              </a:ext>
            </a:extLst>
          </p:cNvPr>
          <p:cNvSpPr>
            <a:spLocks noGrp="1"/>
          </p:cNvSpPr>
          <p:nvPr>
            <p:ph type="dt" sz="half" idx="10"/>
          </p:nvPr>
        </p:nvSpPr>
        <p:spPr/>
        <p:txBody>
          <a:bodyPr/>
          <a:lstStyle/>
          <a:p>
            <a:fld id="{BAA44C08-115E-4B43-8AB4-FACBA9647687}" type="datetimeFigureOut">
              <a:rPr lang="en-US" smtClean="0"/>
              <a:t>10/1/2024</a:t>
            </a:fld>
            <a:endParaRPr lang="en-US"/>
          </a:p>
        </p:txBody>
      </p:sp>
      <p:sp>
        <p:nvSpPr>
          <p:cNvPr id="5" name="Footer Placeholder 4">
            <a:extLst>
              <a:ext uri="{FF2B5EF4-FFF2-40B4-BE49-F238E27FC236}">
                <a16:creationId xmlns:a16="http://schemas.microsoft.com/office/drawing/2014/main" id="{B4268A75-F884-4896-AC3A-CFBC02F14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AE435A-8D16-47D2-9460-A5C221AFA836}"/>
              </a:ext>
            </a:extLst>
          </p:cNvPr>
          <p:cNvSpPr>
            <a:spLocks noGrp="1"/>
          </p:cNvSpPr>
          <p:nvPr>
            <p:ph type="sldNum" sz="quarter" idx="12"/>
          </p:nvPr>
        </p:nvSpPr>
        <p:spPr/>
        <p:txBody>
          <a:bodyPr/>
          <a:lstStyle/>
          <a:p>
            <a:fld id="{5C624D45-013B-4542-8725-ABF951F232C4}" type="slidenum">
              <a:rPr lang="en-US" smtClean="0"/>
              <a:t>‹#›</a:t>
            </a:fld>
            <a:endParaRPr lang="en-US"/>
          </a:p>
        </p:txBody>
      </p:sp>
    </p:spTree>
    <p:extLst>
      <p:ext uri="{BB962C8B-B14F-4D97-AF65-F5344CB8AC3E}">
        <p14:creationId xmlns:p14="http://schemas.microsoft.com/office/powerpoint/2010/main" val="3410326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007EE-78CB-415C-A79D-CAB8C4211B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D294A5-7C14-4FEF-AD9C-EBD44E9283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D34AC83-55CF-46B2-B50F-9BB577E5A11C}"/>
              </a:ext>
            </a:extLst>
          </p:cNvPr>
          <p:cNvSpPr>
            <a:spLocks noGrp="1"/>
          </p:cNvSpPr>
          <p:nvPr>
            <p:ph type="dt" sz="half" idx="10"/>
          </p:nvPr>
        </p:nvSpPr>
        <p:spPr/>
        <p:txBody>
          <a:bodyPr/>
          <a:lstStyle/>
          <a:p>
            <a:fld id="{BAA44C08-115E-4B43-8AB4-FACBA9647687}" type="datetimeFigureOut">
              <a:rPr lang="en-US" smtClean="0"/>
              <a:t>10/1/2024</a:t>
            </a:fld>
            <a:endParaRPr lang="en-US"/>
          </a:p>
        </p:txBody>
      </p:sp>
      <p:sp>
        <p:nvSpPr>
          <p:cNvPr id="5" name="Footer Placeholder 4">
            <a:extLst>
              <a:ext uri="{FF2B5EF4-FFF2-40B4-BE49-F238E27FC236}">
                <a16:creationId xmlns:a16="http://schemas.microsoft.com/office/drawing/2014/main" id="{A76658F8-4CD4-4E79-A59D-BA4363347B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990261-725B-4B45-BD6E-2D34AA9E2D89}"/>
              </a:ext>
            </a:extLst>
          </p:cNvPr>
          <p:cNvSpPr>
            <a:spLocks noGrp="1"/>
          </p:cNvSpPr>
          <p:nvPr>
            <p:ph type="sldNum" sz="quarter" idx="12"/>
          </p:nvPr>
        </p:nvSpPr>
        <p:spPr/>
        <p:txBody>
          <a:bodyPr/>
          <a:lstStyle/>
          <a:p>
            <a:fld id="{5C624D45-013B-4542-8725-ABF951F232C4}" type="slidenum">
              <a:rPr lang="en-US" smtClean="0"/>
              <a:t>‹#›</a:t>
            </a:fld>
            <a:endParaRPr lang="en-US"/>
          </a:p>
        </p:txBody>
      </p:sp>
    </p:spTree>
    <p:extLst>
      <p:ext uri="{BB962C8B-B14F-4D97-AF65-F5344CB8AC3E}">
        <p14:creationId xmlns:p14="http://schemas.microsoft.com/office/powerpoint/2010/main" val="2589337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2212A-9115-469E-AFE2-BBF77A2EFA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DD48C1-6671-45A3-A089-F7306264B8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5DE72-15BD-44AD-94AF-A20E8A7FC10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F01993-2806-426E-8790-9FCFB25AD13F}"/>
              </a:ext>
            </a:extLst>
          </p:cNvPr>
          <p:cNvSpPr>
            <a:spLocks noGrp="1"/>
          </p:cNvSpPr>
          <p:nvPr>
            <p:ph type="dt" sz="half" idx="10"/>
          </p:nvPr>
        </p:nvSpPr>
        <p:spPr/>
        <p:txBody>
          <a:bodyPr/>
          <a:lstStyle/>
          <a:p>
            <a:fld id="{BAA44C08-115E-4B43-8AB4-FACBA9647687}" type="datetimeFigureOut">
              <a:rPr lang="en-US" smtClean="0"/>
              <a:t>10/1/2024</a:t>
            </a:fld>
            <a:endParaRPr lang="en-US"/>
          </a:p>
        </p:txBody>
      </p:sp>
      <p:sp>
        <p:nvSpPr>
          <p:cNvPr id="6" name="Footer Placeholder 5">
            <a:extLst>
              <a:ext uri="{FF2B5EF4-FFF2-40B4-BE49-F238E27FC236}">
                <a16:creationId xmlns:a16="http://schemas.microsoft.com/office/drawing/2014/main" id="{66B897E9-7DE5-4CBC-BFE0-B9F416C06B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4A9745-702F-4347-A154-D04169125B06}"/>
              </a:ext>
            </a:extLst>
          </p:cNvPr>
          <p:cNvSpPr>
            <a:spLocks noGrp="1"/>
          </p:cNvSpPr>
          <p:nvPr>
            <p:ph type="sldNum" sz="quarter" idx="12"/>
          </p:nvPr>
        </p:nvSpPr>
        <p:spPr/>
        <p:txBody>
          <a:bodyPr/>
          <a:lstStyle/>
          <a:p>
            <a:fld id="{5C624D45-013B-4542-8725-ABF951F232C4}" type="slidenum">
              <a:rPr lang="en-US" smtClean="0"/>
              <a:t>‹#›</a:t>
            </a:fld>
            <a:endParaRPr lang="en-US"/>
          </a:p>
        </p:txBody>
      </p:sp>
    </p:spTree>
    <p:extLst>
      <p:ext uri="{BB962C8B-B14F-4D97-AF65-F5344CB8AC3E}">
        <p14:creationId xmlns:p14="http://schemas.microsoft.com/office/powerpoint/2010/main" val="898213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FE2B2-D851-4A7F-80A0-8A434B4416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567724-8EEB-426A-B58F-700D84FEB9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7A85B4-2EE0-4F07-A9F4-A84C0BB5993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F6B010-10BE-4D0C-A671-C0A5CB5E29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3A88471-2EE2-45C5-9AC5-EF330BE310A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5C3EED-502B-49EF-884D-32A54D54CBC5}"/>
              </a:ext>
            </a:extLst>
          </p:cNvPr>
          <p:cNvSpPr>
            <a:spLocks noGrp="1"/>
          </p:cNvSpPr>
          <p:nvPr>
            <p:ph type="dt" sz="half" idx="10"/>
          </p:nvPr>
        </p:nvSpPr>
        <p:spPr/>
        <p:txBody>
          <a:bodyPr/>
          <a:lstStyle/>
          <a:p>
            <a:fld id="{BAA44C08-115E-4B43-8AB4-FACBA9647687}" type="datetimeFigureOut">
              <a:rPr lang="en-US" smtClean="0"/>
              <a:t>10/1/2024</a:t>
            </a:fld>
            <a:endParaRPr lang="en-US"/>
          </a:p>
        </p:txBody>
      </p:sp>
      <p:sp>
        <p:nvSpPr>
          <p:cNvPr id="8" name="Footer Placeholder 7">
            <a:extLst>
              <a:ext uri="{FF2B5EF4-FFF2-40B4-BE49-F238E27FC236}">
                <a16:creationId xmlns:a16="http://schemas.microsoft.com/office/drawing/2014/main" id="{D977B5D3-9CD6-4B03-B17D-7266969004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4D9C12-F3D8-41F0-8217-F680FA52FFCB}"/>
              </a:ext>
            </a:extLst>
          </p:cNvPr>
          <p:cNvSpPr>
            <a:spLocks noGrp="1"/>
          </p:cNvSpPr>
          <p:nvPr>
            <p:ph type="sldNum" sz="quarter" idx="12"/>
          </p:nvPr>
        </p:nvSpPr>
        <p:spPr/>
        <p:txBody>
          <a:bodyPr/>
          <a:lstStyle/>
          <a:p>
            <a:fld id="{5C624D45-013B-4542-8725-ABF951F232C4}" type="slidenum">
              <a:rPr lang="en-US" smtClean="0"/>
              <a:t>‹#›</a:t>
            </a:fld>
            <a:endParaRPr lang="en-US"/>
          </a:p>
        </p:txBody>
      </p:sp>
    </p:spTree>
    <p:extLst>
      <p:ext uri="{BB962C8B-B14F-4D97-AF65-F5344CB8AC3E}">
        <p14:creationId xmlns:p14="http://schemas.microsoft.com/office/powerpoint/2010/main" val="220597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9D2DE-7944-463B-B07E-36B7273B45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D8EC50-6B2C-484C-AD3A-56998597EFD7}"/>
              </a:ext>
            </a:extLst>
          </p:cNvPr>
          <p:cNvSpPr>
            <a:spLocks noGrp="1"/>
          </p:cNvSpPr>
          <p:nvPr>
            <p:ph type="dt" sz="half" idx="10"/>
          </p:nvPr>
        </p:nvSpPr>
        <p:spPr/>
        <p:txBody>
          <a:bodyPr/>
          <a:lstStyle/>
          <a:p>
            <a:fld id="{BAA44C08-115E-4B43-8AB4-FACBA9647687}" type="datetimeFigureOut">
              <a:rPr lang="en-US" smtClean="0"/>
              <a:t>10/1/2024</a:t>
            </a:fld>
            <a:endParaRPr lang="en-US"/>
          </a:p>
        </p:txBody>
      </p:sp>
      <p:sp>
        <p:nvSpPr>
          <p:cNvPr id="4" name="Footer Placeholder 3">
            <a:extLst>
              <a:ext uri="{FF2B5EF4-FFF2-40B4-BE49-F238E27FC236}">
                <a16:creationId xmlns:a16="http://schemas.microsoft.com/office/drawing/2014/main" id="{114863F6-9E2D-4257-9BAA-6F47292AC2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939DB0-E94C-418C-9072-5594FE47CB4B}"/>
              </a:ext>
            </a:extLst>
          </p:cNvPr>
          <p:cNvSpPr>
            <a:spLocks noGrp="1"/>
          </p:cNvSpPr>
          <p:nvPr>
            <p:ph type="sldNum" sz="quarter" idx="12"/>
          </p:nvPr>
        </p:nvSpPr>
        <p:spPr/>
        <p:txBody>
          <a:bodyPr/>
          <a:lstStyle/>
          <a:p>
            <a:fld id="{5C624D45-013B-4542-8725-ABF951F232C4}" type="slidenum">
              <a:rPr lang="en-US" smtClean="0"/>
              <a:t>‹#›</a:t>
            </a:fld>
            <a:endParaRPr lang="en-US"/>
          </a:p>
        </p:txBody>
      </p:sp>
    </p:spTree>
    <p:extLst>
      <p:ext uri="{BB962C8B-B14F-4D97-AF65-F5344CB8AC3E}">
        <p14:creationId xmlns:p14="http://schemas.microsoft.com/office/powerpoint/2010/main" val="2648565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747CD3-981D-488A-9F6D-581CB4C46BF0}"/>
              </a:ext>
            </a:extLst>
          </p:cNvPr>
          <p:cNvSpPr>
            <a:spLocks noGrp="1"/>
          </p:cNvSpPr>
          <p:nvPr>
            <p:ph type="dt" sz="half" idx="10"/>
          </p:nvPr>
        </p:nvSpPr>
        <p:spPr/>
        <p:txBody>
          <a:bodyPr/>
          <a:lstStyle/>
          <a:p>
            <a:fld id="{BAA44C08-115E-4B43-8AB4-FACBA9647687}" type="datetimeFigureOut">
              <a:rPr lang="en-US" smtClean="0"/>
              <a:t>10/1/2024</a:t>
            </a:fld>
            <a:endParaRPr lang="en-US"/>
          </a:p>
        </p:txBody>
      </p:sp>
      <p:sp>
        <p:nvSpPr>
          <p:cNvPr id="3" name="Footer Placeholder 2">
            <a:extLst>
              <a:ext uri="{FF2B5EF4-FFF2-40B4-BE49-F238E27FC236}">
                <a16:creationId xmlns:a16="http://schemas.microsoft.com/office/drawing/2014/main" id="{560EC560-CB1D-4FF6-90F5-28AF4C834B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5FE71A-A6E7-43BE-AC1F-09AB8C679B76}"/>
              </a:ext>
            </a:extLst>
          </p:cNvPr>
          <p:cNvSpPr>
            <a:spLocks noGrp="1"/>
          </p:cNvSpPr>
          <p:nvPr>
            <p:ph type="sldNum" sz="quarter" idx="12"/>
          </p:nvPr>
        </p:nvSpPr>
        <p:spPr/>
        <p:txBody>
          <a:bodyPr/>
          <a:lstStyle/>
          <a:p>
            <a:fld id="{5C624D45-013B-4542-8725-ABF951F232C4}" type="slidenum">
              <a:rPr lang="en-US" smtClean="0"/>
              <a:t>‹#›</a:t>
            </a:fld>
            <a:endParaRPr lang="en-US"/>
          </a:p>
        </p:txBody>
      </p:sp>
    </p:spTree>
    <p:extLst>
      <p:ext uri="{BB962C8B-B14F-4D97-AF65-F5344CB8AC3E}">
        <p14:creationId xmlns:p14="http://schemas.microsoft.com/office/powerpoint/2010/main" val="3279193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A0592-AEB4-45B9-AF31-7F1C13FD20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DC301C-310E-434B-8179-C767708E70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7A0726-8D08-4344-AAFA-762195EC6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3E9DC5-4161-4A0D-9372-88823ACC8248}"/>
              </a:ext>
            </a:extLst>
          </p:cNvPr>
          <p:cNvSpPr>
            <a:spLocks noGrp="1"/>
          </p:cNvSpPr>
          <p:nvPr>
            <p:ph type="dt" sz="half" idx="10"/>
          </p:nvPr>
        </p:nvSpPr>
        <p:spPr/>
        <p:txBody>
          <a:bodyPr/>
          <a:lstStyle/>
          <a:p>
            <a:fld id="{BAA44C08-115E-4B43-8AB4-FACBA9647687}" type="datetimeFigureOut">
              <a:rPr lang="en-US" smtClean="0"/>
              <a:t>10/1/2024</a:t>
            </a:fld>
            <a:endParaRPr lang="en-US"/>
          </a:p>
        </p:txBody>
      </p:sp>
      <p:sp>
        <p:nvSpPr>
          <p:cNvPr id="6" name="Footer Placeholder 5">
            <a:extLst>
              <a:ext uri="{FF2B5EF4-FFF2-40B4-BE49-F238E27FC236}">
                <a16:creationId xmlns:a16="http://schemas.microsoft.com/office/drawing/2014/main" id="{12F347D4-7F57-48D8-9691-6368818E0A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03AB4B-0A0E-4BB3-990F-B6326449AFFF}"/>
              </a:ext>
            </a:extLst>
          </p:cNvPr>
          <p:cNvSpPr>
            <a:spLocks noGrp="1"/>
          </p:cNvSpPr>
          <p:nvPr>
            <p:ph type="sldNum" sz="quarter" idx="12"/>
          </p:nvPr>
        </p:nvSpPr>
        <p:spPr/>
        <p:txBody>
          <a:bodyPr/>
          <a:lstStyle/>
          <a:p>
            <a:fld id="{5C624D45-013B-4542-8725-ABF951F232C4}" type="slidenum">
              <a:rPr lang="en-US" smtClean="0"/>
              <a:t>‹#›</a:t>
            </a:fld>
            <a:endParaRPr lang="en-US"/>
          </a:p>
        </p:txBody>
      </p:sp>
    </p:spTree>
    <p:extLst>
      <p:ext uri="{BB962C8B-B14F-4D97-AF65-F5344CB8AC3E}">
        <p14:creationId xmlns:p14="http://schemas.microsoft.com/office/powerpoint/2010/main" val="42953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43C52-BEDF-4781-BD79-0AAC12745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D21DB3-00FA-4F4A-B9E2-3494CBD2E6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638231-2638-44E9-8BEB-CC39D88000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A1859B-5724-49DC-A669-D3480EE7D367}"/>
              </a:ext>
            </a:extLst>
          </p:cNvPr>
          <p:cNvSpPr>
            <a:spLocks noGrp="1"/>
          </p:cNvSpPr>
          <p:nvPr>
            <p:ph type="dt" sz="half" idx="10"/>
          </p:nvPr>
        </p:nvSpPr>
        <p:spPr/>
        <p:txBody>
          <a:bodyPr/>
          <a:lstStyle/>
          <a:p>
            <a:fld id="{BAA44C08-115E-4B43-8AB4-FACBA9647687}" type="datetimeFigureOut">
              <a:rPr lang="en-US" smtClean="0"/>
              <a:t>10/1/2024</a:t>
            </a:fld>
            <a:endParaRPr lang="en-US"/>
          </a:p>
        </p:txBody>
      </p:sp>
      <p:sp>
        <p:nvSpPr>
          <p:cNvPr id="6" name="Footer Placeholder 5">
            <a:extLst>
              <a:ext uri="{FF2B5EF4-FFF2-40B4-BE49-F238E27FC236}">
                <a16:creationId xmlns:a16="http://schemas.microsoft.com/office/drawing/2014/main" id="{DACEB6EE-F7D3-4CD6-AB14-6248E04472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B0ADA0-1A0E-4251-A1B1-EB583B9716DA}"/>
              </a:ext>
            </a:extLst>
          </p:cNvPr>
          <p:cNvSpPr>
            <a:spLocks noGrp="1"/>
          </p:cNvSpPr>
          <p:nvPr>
            <p:ph type="sldNum" sz="quarter" idx="12"/>
          </p:nvPr>
        </p:nvSpPr>
        <p:spPr/>
        <p:txBody>
          <a:bodyPr/>
          <a:lstStyle/>
          <a:p>
            <a:fld id="{5C624D45-013B-4542-8725-ABF951F232C4}" type="slidenum">
              <a:rPr lang="en-US" smtClean="0"/>
              <a:t>‹#›</a:t>
            </a:fld>
            <a:endParaRPr lang="en-US"/>
          </a:p>
        </p:txBody>
      </p:sp>
    </p:spTree>
    <p:extLst>
      <p:ext uri="{BB962C8B-B14F-4D97-AF65-F5344CB8AC3E}">
        <p14:creationId xmlns:p14="http://schemas.microsoft.com/office/powerpoint/2010/main" val="470733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CA4425-505D-4595-AD10-5DE369146A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6FEA86-7E70-4E66-AA2D-1A10EA475B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C1F83-0FCE-4A15-AAA3-E602950A4C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44C08-115E-4B43-8AB4-FACBA9647687}" type="datetimeFigureOut">
              <a:rPr lang="en-US" smtClean="0"/>
              <a:t>10/1/2024</a:t>
            </a:fld>
            <a:endParaRPr lang="en-US"/>
          </a:p>
        </p:txBody>
      </p:sp>
      <p:sp>
        <p:nvSpPr>
          <p:cNvPr id="5" name="Footer Placeholder 4">
            <a:extLst>
              <a:ext uri="{FF2B5EF4-FFF2-40B4-BE49-F238E27FC236}">
                <a16:creationId xmlns:a16="http://schemas.microsoft.com/office/drawing/2014/main" id="{5FD56B6A-F9E5-44F3-BC0A-F04381F998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C1FCFC-927F-4FA5-9A5F-8FD8BB2C0F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24D45-013B-4542-8725-ABF951F232C4}" type="slidenum">
              <a:rPr lang="en-US" smtClean="0"/>
              <a:t>‹#›</a:t>
            </a:fld>
            <a:endParaRPr lang="en-US"/>
          </a:p>
        </p:txBody>
      </p:sp>
    </p:spTree>
    <p:extLst>
      <p:ext uri="{BB962C8B-B14F-4D97-AF65-F5344CB8AC3E}">
        <p14:creationId xmlns:p14="http://schemas.microsoft.com/office/powerpoint/2010/main" val="530443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8.jpg"/><Relationship Id="rId7" Type="http://schemas.openxmlformats.org/officeDocument/2006/relationships/diagramColors" Target="../diagrams/colors2.xml"/><Relationship Id="rId2" Type="http://schemas.openxmlformats.org/officeDocument/2006/relationships/image" Target="../media/image47.jp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5.xml.rels><?xml version="1.0" encoding="UTF-8" standalone="yes"?>
<Relationships xmlns="http://schemas.openxmlformats.org/package/2006/relationships"><Relationship Id="rId8" Type="http://schemas.openxmlformats.org/officeDocument/2006/relationships/image" Target="../media/image58.gif"/><Relationship Id="rId3" Type="http://schemas.openxmlformats.org/officeDocument/2006/relationships/diagramLayout" Target="../diagrams/layout3.xml"/><Relationship Id="rId7" Type="http://schemas.openxmlformats.org/officeDocument/2006/relationships/image" Target="../media/image57.gi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Arc 3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72C6EB-E3E7-415A-8F93-5C92C2C73B95}"/>
              </a:ext>
            </a:extLst>
          </p:cNvPr>
          <p:cNvSpPr>
            <a:spLocks noGrp="1"/>
          </p:cNvSpPr>
          <p:nvPr>
            <p:ph type="ctrTitle"/>
          </p:nvPr>
        </p:nvSpPr>
        <p:spPr>
          <a:xfrm>
            <a:off x="4038600" y="1939159"/>
            <a:ext cx="7644627" cy="2751086"/>
          </a:xfrm>
        </p:spPr>
        <p:txBody>
          <a:bodyPr>
            <a:normAutofit/>
          </a:bodyPr>
          <a:lstStyle/>
          <a:p>
            <a:pPr algn="r"/>
            <a:r>
              <a:rPr lang="en-US"/>
              <a:t>Diagnostic Parasitology Ectoparasites and Their Diseases</a:t>
            </a:r>
          </a:p>
        </p:txBody>
      </p:sp>
      <p:sp>
        <p:nvSpPr>
          <p:cNvPr id="3" name="Subtitle 2">
            <a:extLst>
              <a:ext uri="{FF2B5EF4-FFF2-40B4-BE49-F238E27FC236}">
                <a16:creationId xmlns:a16="http://schemas.microsoft.com/office/drawing/2014/main" id="{AF9DA117-568A-49E5-BDBE-F3AB13B99075}"/>
              </a:ext>
            </a:extLst>
          </p:cNvPr>
          <p:cNvSpPr>
            <a:spLocks noGrp="1"/>
          </p:cNvSpPr>
          <p:nvPr>
            <p:ph type="subTitle" idx="1"/>
          </p:nvPr>
        </p:nvSpPr>
        <p:spPr>
          <a:xfrm>
            <a:off x="4038600" y="4782320"/>
            <a:ext cx="7644627" cy="1329443"/>
          </a:xfrm>
        </p:spPr>
        <p:txBody>
          <a:bodyPr>
            <a:normAutofit/>
          </a:bodyPr>
          <a:lstStyle/>
          <a:p>
            <a:pPr algn="r"/>
            <a:r>
              <a:rPr lang="en-US" sz="1500" dirty="0"/>
              <a:t>Created by: Dr Holly </a:t>
            </a:r>
            <a:r>
              <a:rPr lang="en-US" sz="1500" dirty="0" err="1"/>
              <a:t>Huse</a:t>
            </a:r>
            <a:r>
              <a:rPr lang="en-US" sz="1500" dirty="0"/>
              <a:t> PhD</a:t>
            </a:r>
            <a:endParaRPr lang="en-US" sz="1500"/>
          </a:p>
          <a:p>
            <a:pPr algn="r"/>
            <a:r>
              <a:rPr lang="en-US" sz="1500" dirty="0"/>
              <a:t>Director, Harbor UCLA Medical Center Microbiology</a:t>
            </a:r>
            <a:endParaRPr lang="en-US" sz="1500"/>
          </a:p>
          <a:p>
            <a:pPr algn="r"/>
            <a:r>
              <a:rPr lang="en-US" sz="1500" dirty="0"/>
              <a:t>Edited by: Qichao Stephen Ji, MS. MSc. MLS(ASCP)SBB, CLS, CQA(ASQ)</a:t>
            </a:r>
            <a:endParaRPr lang="en-US" sz="1500"/>
          </a:p>
          <a:p>
            <a:pPr algn="r"/>
            <a:r>
              <a:rPr lang="en-US" sz="1500" dirty="0"/>
              <a:t>Clinical Laboratory Scientist Instructor</a:t>
            </a:r>
            <a:endParaRPr lang="en-US" sz="1500"/>
          </a:p>
          <a:p>
            <a:pPr algn="r"/>
            <a:endParaRPr lang="en-US" sz="1500"/>
          </a:p>
        </p:txBody>
      </p:sp>
    </p:spTree>
    <p:extLst>
      <p:ext uri="{BB962C8B-B14F-4D97-AF65-F5344CB8AC3E}">
        <p14:creationId xmlns:p14="http://schemas.microsoft.com/office/powerpoint/2010/main" val="4059068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99908-40E6-4846-8280-72F4B399DE12}"/>
              </a:ext>
            </a:extLst>
          </p:cNvPr>
          <p:cNvSpPr>
            <a:spLocks noGrp="1"/>
          </p:cNvSpPr>
          <p:nvPr>
            <p:ph type="title"/>
          </p:nvPr>
        </p:nvSpPr>
        <p:spPr/>
        <p:txBody>
          <a:bodyPr/>
          <a:lstStyle/>
          <a:p>
            <a:r>
              <a:rPr lang="en-US" i="1" dirty="0" err="1"/>
              <a:t>Ehrlichia</a:t>
            </a:r>
            <a:r>
              <a:rPr lang="en-US" dirty="0"/>
              <a:t> and </a:t>
            </a:r>
            <a:r>
              <a:rPr lang="en-US" i="1" dirty="0" err="1"/>
              <a:t>Anaplasma</a:t>
            </a:r>
            <a:endParaRPr lang="en-US" i="1" dirty="0"/>
          </a:p>
        </p:txBody>
      </p:sp>
      <p:graphicFrame>
        <p:nvGraphicFramePr>
          <p:cNvPr id="6148" name="Content Placeholder 2">
            <a:extLst>
              <a:ext uri="{FF2B5EF4-FFF2-40B4-BE49-F238E27FC236}">
                <a16:creationId xmlns:a16="http://schemas.microsoft.com/office/drawing/2014/main" id="{C82CDA20-AE64-2F98-B41F-5BAAFBCD1053}"/>
              </a:ext>
            </a:extLst>
          </p:cNvPr>
          <p:cNvGraphicFramePr>
            <a:graphicFrameLocks noGrp="1"/>
          </p:cNvGraphicFramePr>
          <p:nvPr>
            <p:ph idx="1"/>
            <p:extLst>
              <p:ext uri="{D42A27DB-BD31-4B8C-83A1-F6EECF244321}">
                <p14:modId xmlns:p14="http://schemas.microsoft.com/office/powerpoint/2010/main" val="3100432433"/>
              </p:ext>
            </p:extLst>
          </p:nvPr>
        </p:nvGraphicFramePr>
        <p:xfrm>
          <a:off x="838200" y="1825625"/>
          <a:ext cx="672879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blood smear">
            <a:extLst>
              <a:ext uri="{FF2B5EF4-FFF2-40B4-BE49-F238E27FC236}">
                <a16:creationId xmlns:a16="http://schemas.microsoft.com/office/drawing/2014/main" id="{15BCF321-1A3A-2548-B0F6-38BA22FF55B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1489" r="27366"/>
          <a:stretch/>
        </p:blipFill>
        <p:spPr bwMode="auto">
          <a:xfrm>
            <a:off x="7732276" y="1385887"/>
            <a:ext cx="3952828" cy="32656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DEAD2A96-CEF2-0947-BB8C-92B35D48D5B7}"/>
              </a:ext>
            </a:extLst>
          </p:cNvPr>
          <p:cNvCxnSpPr/>
          <p:nvPr/>
        </p:nvCxnSpPr>
        <p:spPr>
          <a:xfrm flipH="1">
            <a:off x="10561982" y="2040835"/>
            <a:ext cx="871330" cy="66260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2A9B133-60F9-1040-A9FD-265F3A119575}"/>
              </a:ext>
            </a:extLst>
          </p:cNvPr>
          <p:cNvSpPr/>
          <p:nvPr/>
        </p:nvSpPr>
        <p:spPr>
          <a:xfrm>
            <a:off x="7633251" y="4651512"/>
            <a:ext cx="4346713" cy="923330"/>
          </a:xfrm>
          <a:prstGeom prst="rect">
            <a:avLst/>
          </a:prstGeom>
        </p:spPr>
        <p:txBody>
          <a:bodyPr wrap="square">
            <a:spAutoFit/>
          </a:bodyPr>
          <a:lstStyle/>
          <a:p>
            <a:r>
              <a:rPr lang="en-US" b="0" i="0" dirty="0">
                <a:solidFill>
                  <a:srgbClr val="000000"/>
                </a:solidFill>
                <a:effectLst/>
                <a:latin typeface="Open Sans"/>
              </a:rPr>
              <a:t>Morulae detected in a granulocyte on a peripheral blood smear, associated with </a:t>
            </a:r>
            <a:r>
              <a:rPr lang="en-US" b="0" i="1" dirty="0">
                <a:solidFill>
                  <a:srgbClr val="000000"/>
                </a:solidFill>
                <a:effectLst/>
                <a:latin typeface="Open Sans"/>
              </a:rPr>
              <a:t>A. </a:t>
            </a:r>
            <a:r>
              <a:rPr lang="en-US" b="0" i="1" dirty="0" err="1">
                <a:solidFill>
                  <a:srgbClr val="000000"/>
                </a:solidFill>
                <a:effectLst/>
                <a:latin typeface="Open Sans"/>
              </a:rPr>
              <a:t>phagocytophilum</a:t>
            </a:r>
            <a:r>
              <a:rPr lang="en-US" b="0" i="0" dirty="0">
                <a:solidFill>
                  <a:srgbClr val="000000"/>
                </a:solidFill>
                <a:effectLst/>
                <a:latin typeface="Open Sans"/>
              </a:rPr>
              <a:t> infection.</a:t>
            </a:r>
            <a:endParaRPr lang="en-US" dirty="0"/>
          </a:p>
        </p:txBody>
      </p:sp>
    </p:spTree>
    <p:extLst>
      <p:ext uri="{BB962C8B-B14F-4D97-AF65-F5344CB8AC3E}">
        <p14:creationId xmlns:p14="http://schemas.microsoft.com/office/powerpoint/2010/main" val="3185099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844E8A-DC2A-F04B-BF76-F1BF90D6A1A1}"/>
              </a:ext>
            </a:extLst>
          </p:cNvPr>
          <p:cNvSpPr>
            <a:spLocks noGrp="1"/>
          </p:cNvSpPr>
          <p:nvPr>
            <p:ph type="title"/>
          </p:nvPr>
        </p:nvSpPr>
        <p:spPr>
          <a:xfrm>
            <a:off x="838200" y="365125"/>
            <a:ext cx="10515600" cy="1325563"/>
          </a:xfrm>
        </p:spPr>
        <p:txBody>
          <a:bodyPr>
            <a:normAutofit/>
          </a:bodyPr>
          <a:lstStyle/>
          <a:p>
            <a:r>
              <a:rPr lang="en-US" sz="5400" i="1"/>
              <a:t>Ehrlichia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718151-A8FE-DE48-B5A4-B2BDEACB9BAC}"/>
              </a:ext>
            </a:extLst>
          </p:cNvPr>
          <p:cNvSpPr>
            <a:spLocks noGrp="1"/>
          </p:cNvSpPr>
          <p:nvPr>
            <p:ph idx="1"/>
          </p:nvPr>
        </p:nvSpPr>
        <p:spPr>
          <a:xfrm>
            <a:off x="838200" y="1929384"/>
            <a:ext cx="10515600" cy="4251960"/>
          </a:xfrm>
        </p:spPr>
        <p:txBody>
          <a:bodyPr>
            <a:normAutofit/>
          </a:bodyPr>
          <a:lstStyle/>
          <a:p>
            <a:r>
              <a:rPr lang="en-US" sz="2200"/>
              <a:t>Human monocytic Ehrlichiosis (</a:t>
            </a:r>
            <a:r>
              <a:rPr lang="en-US" sz="2200" b="1"/>
              <a:t>HME</a:t>
            </a:r>
            <a:r>
              <a:rPr lang="en-US" sz="2200"/>
              <a:t>)</a:t>
            </a:r>
          </a:p>
          <a:p>
            <a:r>
              <a:rPr lang="en-US" sz="2200"/>
              <a:t>Transmitted by the Lonestar Tick (</a:t>
            </a:r>
            <a:r>
              <a:rPr lang="en-US" sz="2200" b="1" i="1"/>
              <a:t>Amblyomma</a:t>
            </a:r>
            <a:r>
              <a:rPr lang="en-US" sz="2200"/>
              <a:t>) in SE and SC U.S.</a:t>
            </a:r>
          </a:p>
          <a:p>
            <a:r>
              <a:rPr lang="en-US" sz="2200"/>
              <a:t>Incubation period: 1-2 weeks after tick bite</a:t>
            </a:r>
          </a:p>
          <a:p>
            <a:r>
              <a:rPr lang="en-US" sz="2200"/>
              <a:t>Mortality rate: 1.8%</a:t>
            </a:r>
          </a:p>
          <a:p>
            <a:r>
              <a:rPr lang="en-US" sz="2200"/>
              <a:t>Clinical manifestations:</a:t>
            </a:r>
          </a:p>
          <a:p>
            <a:pPr lvl="1"/>
            <a:r>
              <a:rPr lang="en-US" sz="2200"/>
              <a:t>Fever, HA, muscle pain, malaise, chills, nausea/abdominal pain, cough, confusion</a:t>
            </a:r>
          </a:p>
          <a:p>
            <a:pPr lvl="1"/>
            <a:r>
              <a:rPr lang="en-US" sz="2200"/>
              <a:t>Serious: difficulty breathing, bleeding disorders</a:t>
            </a:r>
          </a:p>
          <a:p>
            <a:pPr lvl="1"/>
            <a:r>
              <a:rPr lang="en-US" sz="2200"/>
              <a:t>Rash: RARE</a:t>
            </a:r>
          </a:p>
          <a:p>
            <a:pPr lvl="2"/>
            <a:r>
              <a:rPr lang="en-US" sz="2200"/>
              <a:t>If present, resembles RMSF</a:t>
            </a:r>
          </a:p>
        </p:txBody>
      </p:sp>
    </p:spTree>
    <p:extLst>
      <p:ext uri="{BB962C8B-B14F-4D97-AF65-F5344CB8AC3E}">
        <p14:creationId xmlns:p14="http://schemas.microsoft.com/office/powerpoint/2010/main" val="462268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6FFD79-EF1C-B24A-9790-35BF9B1C4034}"/>
              </a:ext>
            </a:extLst>
          </p:cNvPr>
          <p:cNvSpPr>
            <a:spLocks noGrp="1"/>
          </p:cNvSpPr>
          <p:nvPr>
            <p:ph type="title"/>
          </p:nvPr>
        </p:nvSpPr>
        <p:spPr>
          <a:xfrm>
            <a:off x="838200" y="365125"/>
            <a:ext cx="10515600" cy="1325563"/>
          </a:xfrm>
        </p:spPr>
        <p:txBody>
          <a:bodyPr>
            <a:normAutofit/>
          </a:bodyPr>
          <a:lstStyle/>
          <a:p>
            <a:r>
              <a:rPr lang="en-US" sz="5400" i="1"/>
              <a:t>Anaplasma phagocytophilum</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89A0F9-838F-0940-9DEE-2A942A4569A1}"/>
              </a:ext>
            </a:extLst>
          </p:cNvPr>
          <p:cNvSpPr>
            <a:spLocks noGrp="1"/>
          </p:cNvSpPr>
          <p:nvPr>
            <p:ph idx="1"/>
          </p:nvPr>
        </p:nvSpPr>
        <p:spPr>
          <a:xfrm>
            <a:off x="838200" y="1929384"/>
            <a:ext cx="10515600" cy="4545202"/>
          </a:xfrm>
        </p:spPr>
        <p:txBody>
          <a:bodyPr>
            <a:normAutofit/>
          </a:bodyPr>
          <a:lstStyle/>
          <a:p>
            <a:r>
              <a:rPr lang="en-US" sz="2400" dirty="0"/>
              <a:t>Human granulocytic Anaplasmosis (HGA)</a:t>
            </a:r>
          </a:p>
          <a:p>
            <a:r>
              <a:rPr lang="en-US" sz="2400" dirty="0"/>
              <a:t>Transmitted by </a:t>
            </a:r>
            <a:r>
              <a:rPr lang="en-US" sz="2400" i="1" dirty="0"/>
              <a:t>Ixodes scapularis </a:t>
            </a:r>
            <a:r>
              <a:rPr lang="en-US" sz="2400" dirty="0"/>
              <a:t>(black-legged tick) in NE and upper Midwestern U.S.</a:t>
            </a:r>
          </a:p>
          <a:p>
            <a:r>
              <a:rPr lang="en-US" sz="2400" dirty="0"/>
              <a:t>Incubation period: 1-2 weeks after tick bite</a:t>
            </a:r>
          </a:p>
          <a:p>
            <a:r>
              <a:rPr lang="en-US" sz="2400" dirty="0"/>
              <a:t>Mortality rate: &lt; 1%</a:t>
            </a:r>
          </a:p>
          <a:p>
            <a:r>
              <a:rPr lang="en-US" sz="2400" dirty="0"/>
              <a:t>Clinical manifestations:</a:t>
            </a:r>
          </a:p>
          <a:p>
            <a:pPr lvl="1"/>
            <a:r>
              <a:rPr lang="en-US" dirty="0"/>
              <a:t>Fever, HA, muscle pain, malaise, chills, nausea/</a:t>
            </a:r>
            <a:r>
              <a:rPr lang="en-US" dirty="0" err="1"/>
              <a:t>abomdinal</a:t>
            </a:r>
            <a:r>
              <a:rPr lang="en-US" dirty="0"/>
              <a:t> pain, cough, confusion</a:t>
            </a:r>
          </a:p>
          <a:p>
            <a:pPr lvl="1"/>
            <a:r>
              <a:rPr lang="en-US" dirty="0"/>
              <a:t>Serious: difficulty breathing, hemorrhage, renal failure, neurological problems</a:t>
            </a:r>
          </a:p>
          <a:p>
            <a:pPr lvl="1"/>
            <a:r>
              <a:rPr lang="en-US" dirty="0"/>
              <a:t>Rash: RARE</a:t>
            </a:r>
          </a:p>
          <a:p>
            <a:pPr lvl="2"/>
            <a:r>
              <a:rPr lang="en-US" sz="2400" dirty="0"/>
              <a:t>If present, resembles RMSF</a:t>
            </a:r>
          </a:p>
          <a:p>
            <a:endParaRPr lang="en-US" sz="2400" dirty="0"/>
          </a:p>
          <a:p>
            <a:endParaRPr lang="en-US" sz="2400" dirty="0"/>
          </a:p>
        </p:txBody>
      </p:sp>
    </p:spTree>
    <p:extLst>
      <p:ext uri="{BB962C8B-B14F-4D97-AF65-F5344CB8AC3E}">
        <p14:creationId xmlns:p14="http://schemas.microsoft.com/office/powerpoint/2010/main" val="795210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959B4C-1CCE-9144-A94E-3058FE215E1A}"/>
              </a:ext>
            </a:extLst>
          </p:cNvPr>
          <p:cNvSpPr>
            <a:spLocks noGrp="1"/>
          </p:cNvSpPr>
          <p:nvPr>
            <p:ph type="title"/>
          </p:nvPr>
        </p:nvSpPr>
        <p:spPr>
          <a:xfrm>
            <a:off x="589560" y="856180"/>
            <a:ext cx="4560584" cy="1128068"/>
          </a:xfrm>
        </p:spPr>
        <p:txBody>
          <a:bodyPr anchor="ctr">
            <a:normAutofit/>
          </a:bodyPr>
          <a:lstStyle/>
          <a:p>
            <a:r>
              <a:rPr lang="en-US" sz="4000"/>
              <a:t>Laboratory diagnosis</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872AAF-CBFB-8B43-8B12-F34BC1EB8D2A}"/>
              </a:ext>
            </a:extLst>
          </p:cNvPr>
          <p:cNvSpPr>
            <a:spLocks noGrp="1"/>
          </p:cNvSpPr>
          <p:nvPr>
            <p:ph idx="1"/>
          </p:nvPr>
        </p:nvSpPr>
        <p:spPr>
          <a:xfrm>
            <a:off x="590719" y="2330505"/>
            <a:ext cx="5014015" cy="4177871"/>
          </a:xfrm>
        </p:spPr>
        <p:txBody>
          <a:bodyPr anchor="ctr">
            <a:normAutofit fontScale="92500" lnSpcReduction="10000"/>
          </a:bodyPr>
          <a:lstStyle/>
          <a:p>
            <a:r>
              <a:rPr lang="en-US" sz="1800" dirty="0"/>
              <a:t>Challenging!</a:t>
            </a:r>
          </a:p>
          <a:p>
            <a:r>
              <a:rPr lang="en-US" sz="1800" dirty="0"/>
              <a:t>Based on clinical signs and symptoms: do not delay treatment</a:t>
            </a:r>
          </a:p>
          <a:p>
            <a:r>
              <a:rPr lang="en-US" sz="1800" b="1" dirty="0"/>
              <a:t>Most sensitive</a:t>
            </a:r>
            <a:r>
              <a:rPr lang="en-US" sz="1800" dirty="0"/>
              <a:t>: acute phase </a:t>
            </a:r>
            <a:r>
              <a:rPr lang="en-US" sz="1800" b="1" dirty="0"/>
              <a:t>PCR</a:t>
            </a:r>
            <a:r>
              <a:rPr lang="en-US" sz="1800" dirty="0"/>
              <a:t> on whole blood</a:t>
            </a:r>
          </a:p>
          <a:p>
            <a:pPr lvl="1"/>
            <a:r>
              <a:rPr lang="en-US" sz="1800" dirty="0"/>
              <a:t>Most sensitive in first week of illness</a:t>
            </a:r>
          </a:p>
          <a:p>
            <a:pPr lvl="1"/>
            <a:r>
              <a:rPr lang="en-US" sz="1800" dirty="0"/>
              <a:t>Negative does not rule out infection</a:t>
            </a:r>
          </a:p>
          <a:p>
            <a:r>
              <a:rPr lang="en-US" sz="1800" b="1" dirty="0"/>
              <a:t>Morulae</a:t>
            </a:r>
            <a:r>
              <a:rPr lang="en-US" sz="1800" dirty="0"/>
              <a:t> (microcolonies of </a:t>
            </a:r>
            <a:r>
              <a:rPr lang="en-US" sz="1800" i="1" dirty="0" err="1"/>
              <a:t>Ehrlichia</a:t>
            </a:r>
            <a:r>
              <a:rPr lang="en-US" sz="1800" dirty="0"/>
              <a:t>) in blood smear</a:t>
            </a:r>
          </a:p>
          <a:p>
            <a:pPr lvl="1"/>
            <a:r>
              <a:rPr lang="en-US" sz="1800" dirty="0"/>
              <a:t>~20% of patients</a:t>
            </a:r>
          </a:p>
          <a:p>
            <a:pPr lvl="1"/>
            <a:r>
              <a:rPr lang="en-US" sz="1800" dirty="0"/>
              <a:t>1-3 microns in diameter</a:t>
            </a:r>
          </a:p>
          <a:p>
            <a:pPr lvl="1"/>
            <a:r>
              <a:rPr lang="en-US" sz="1800" dirty="0"/>
              <a:t>Examine 500 monocytes for </a:t>
            </a:r>
            <a:r>
              <a:rPr lang="en-US" sz="1800" i="1" dirty="0" err="1"/>
              <a:t>Ehrlichia</a:t>
            </a:r>
            <a:r>
              <a:rPr lang="en-US" sz="1800" dirty="0"/>
              <a:t>: only 0.2%-10% infected</a:t>
            </a:r>
          </a:p>
          <a:p>
            <a:pPr lvl="1"/>
            <a:r>
              <a:rPr lang="en-US" sz="1800" dirty="0"/>
              <a:t>Examine 800-1000 granulocytes for </a:t>
            </a:r>
            <a:r>
              <a:rPr lang="en-US" sz="1800" i="1" dirty="0" err="1"/>
              <a:t>Anaplasma</a:t>
            </a:r>
            <a:r>
              <a:rPr lang="en-US" sz="1800" dirty="0"/>
              <a:t>, &lt; 1% infected</a:t>
            </a:r>
          </a:p>
          <a:p>
            <a:pPr lvl="1"/>
            <a:r>
              <a:rPr lang="en-US" sz="1800" dirty="0"/>
              <a:t>May provide insight, but not definitive</a:t>
            </a:r>
          </a:p>
          <a:p>
            <a:pPr lvl="1"/>
            <a:endParaRPr lang="en-US" sz="18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First Reported Case of Ehrlichia ewingii Involving Human Bone Marrow |  Journal of Clinical Microbiology">
            <a:extLst>
              <a:ext uri="{FF2B5EF4-FFF2-40B4-BE49-F238E27FC236}">
                <a16:creationId xmlns:a16="http://schemas.microsoft.com/office/drawing/2014/main" id="{69C8EEEF-4E0A-2148-A101-37BE8FD79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631" r="24770"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300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3B7FB5-52C1-B841-9625-8EB35E1D15D4}"/>
              </a:ext>
            </a:extLst>
          </p:cNvPr>
          <p:cNvSpPr>
            <a:spLocks noGrp="1"/>
          </p:cNvSpPr>
          <p:nvPr>
            <p:ph type="title"/>
          </p:nvPr>
        </p:nvSpPr>
        <p:spPr>
          <a:xfrm>
            <a:off x="838200" y="365125"/>
            <a:ext cx="10515600" cy="1325563"/>
          </a:xfrm>
        </p:spPr>
        <p:txBody>
          <a:bodyPr>
            <a:normAutofit/>
          </a:bodyPr>
          <a:lstStyle/>
          <a:p>
            <a:r>
              <a:rPr lang="en-US" sz="5400" i="1"/>
              <a:t>Ehrlichia/Anaplasma</a:t>
            </a:r>
            <a:r>
              <a:rPr lang="en-US" sz="5400"/>
              <a:t> serology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F724045-5321-B44E-AC42-2E90224FBE02}"/>
              </a:ext>
            </a:extLst>
          </p:cNvPr>
          <p:cNvSpPr>
            <a:spLocks noGrp="1"/>
          </p:cNvSpPr>
          <p:nvPr>
            <p:ph idx="1"/>
          </p:nvPr>
        </p:nvSpPr>
        <p:spPr>
          <a:xfrm>
            <a:off x="838200" y="1929384"/>
            <a:ext cx="10515600" cy="4251960"/>
          </a:xfrm>
        </p:spPr>
        <p:txBody>
          <a:bodyPr>
            <a:normAutofit/>
          </a:bodyPr>
          <a:lstStyle/>
          <a:p>
            <a:r>
              <a:rPr lang="en-US" sz="2200"/>
              <a:t>Detectable antibodies 7-10 days after illness onset</a:t>
            </a:r>
          </a:p>
          <a:p>
            <a:r>
              <a:rPr lang="en-US" sz="2200" b="1"/>
              <a:t>IFA</a:t>
            </a:r>
            <a:r>
              <a:rPr lang="en-US" sz="2200"/>
              <a:t> on paired sera, </a:t>
            </a:r>
            <a:r>
              <a:rPr lang="en-US" sz="2200" b="1"/>
              <a:t>fourfold increase </a:t>
            </a:r>
            <a:r>
              <a:rPr lang="en-US" sz="2200"/>
              <a:t>in titer</a:t>
            </a:r>
          </a:p>
          <a:p>
            <a:pPr lvl="1"/>
            <a:r>
              <a:rPr lang="en-US" sz="2200"/>
              <a:t>Acute: first week of illness</a:t>
            </a:r>
          </a:p>
          <a:p>
            <a:pPr lvl="1"/>
            <a:r>
              <a:rPr lang="en-US" sz="2200"/>
              <a:t>Convalescent: 3-6 weeks later</a:t>
            </a:r>
          </a:p>
          <a:p>
            <a:r>
              <a:rPr lang="en-US" sz="2200"/>
              <a:t>Antibodies to </a:t>
            </a:r>
            <a:r>
              <a:rPr lang="en-US" sz="2200" i="1"/>
              <a:t>Ehrlichia</a:t>
            </a:r>
            <a:r>
              <a:rPr lang="en-US" sz="2200"/>
              <a:t> spp and </a:t>
            </a:r>
            <a:r>
              <a:rPr lang="en-US" sz="2200" i="1"/>
              <a:t>Anaplasma</a:t>
            </a:r>
            <a:r>
              <a:rPr lang="en-US" sz="2200"/>
              <a:t> are </a:t>
            </a:r>
            <a:r>
              <a:rPr lang="en-US" sz="2200" b="1"/>
              <a:t>highly cross-reactive </a:t>
            </a:r>
            <a:r>
              <a:rPr lang="en-US" sz="2200"/>
              <a:t>(limited specificity for diagnosis)</a:t>
            </a:r>
          </a:p>
          <a:p>
            <a:r>
              <a:rPr lang="en-US" sz="2200"/>
              <a:t>IgM rise at the same time as IgG and remain elevated for months or longer; less specific than IgG</a:t>
            </a:r>
          </a:p>
          <a:p>
            <a:r>
              <a:rPr lang="en-US" sz="2200"/>
              <a:t>Up to 12% (</a:t>
            </a:r>
            <a:r>
              <a:rPr lang="en-US" sz="2200" i="1"/>
              <a:t>Ehrlichia</a:t>
            </a:r>
            <a:r>
              <a:rPr lang="en-US" sz="2200"/>
              <a:t>) or 5-10% (</a:t>
            </a:r>
            <a:r>
              <a:rPr lang="en-US" sz="2200" i="1"/>
              <a:t>Anasplama</a:t>
            </a:r>
            <a:r>
              <a:rPr lang="en-US" sz="2200"/>
              <a:t>) of healthy people in endemic areas have elevated antibody titers &gt; </a:t>
            </a:r>
            <a:r>
              <a:rPr lang="en-US" sz="2200" b="1"/>
              <a:t>paired sera</a:t>
            </a:r>
          </a:p>
          <a:p>
            <a:endParaRPr lang="en-US" sz="2200"/>
          </a:p>
        </p:txBody>
      </p:sp>
    </p:spTree>
    <p:extLst>
      <p:ext uri="{BB962C8B-B14F-4D97-AF65-F5344CB8AC3E}">
        <p14:creationId xmlns:p14="http://schemas.microsoft.com/office/powerpoint/2010/main" val="1311326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AFD90B-673C-5C4F-93C4-037575856373}"/>
              </a:ext>
            </a:extLst>
          </p:cNvPr>
          <p:cNvSpPr>
            <a:spLocks noGrp="1"/>
          </p:cNvSpPr>
          <p:nvPr>
            <p:ph type="title"/>
          </p:nvPr>
        </p:nvSpPr>
        <p:spPr>
          <a:xfrm>
            <a:off x="686834" y="1153572"/>
            <a:ext cx="3200400" cy="4461163"/>
          </a:xfrm>
        </p:spPr>
        <p:txBody>
          <a:bodyPr>
            <a:normAutofit/>
          </a:bodyPr>
          <a:lstStyle/>
          <a:p>
            <a:r>
              <a:rPr lang="en-US">
                <a:solidFill>
                  <a:srgbClr val="FFFFFF"/>
                </a:solidFill>
              </a:rPr>
              <a:t>Treatment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7E0E2BE-04AB-2340-813E-D614B6C24AA4}"/>
              </a:ext>
            </a:extLst>
          </p:cNvPr>
          <p:cNvSpPr>
            <a:spLocks noGrp="1"/>
          </p:cNvSpPr>
          <p:nvPr>
            <p:ph idx="1"/>
          </p:nvPr>
        </p:nvSpPr>
        <p:spPr>
          <a:xfrm>
            <a:off x="4447308" y="591344"/>
            <a:ext cx="6906491" cy="5585619"/>
          </a:xfrm>
        </p:spPr>
        <p:txBody>
          <a:bodyPr anchor="ctr">
            <a:normAutofit/>
          </a:bodyPr>
          <a:lstStyle/>
          <a:p>
            <a:r>
              <a:rPr lang="en-US" b="1"/>
              <a:t>Doxycycline</a:t>
            </a:r>
            <a:r>
              <a:rPr lang="en-US"/>
              <a:t> should be initiated immediately if suspected</a:t>
            </a:r>
          </a:p>
          <a:p>
            <a:endParaRPr lang="en-US" dirty="0"/>
          </a:p>
        </p:txBody>
      </p:sp>
    </p:spTree>
    <p:extLst>
      <p:ext uri="{BB962C8B-B14F-4D97-AF65-F5344CB8AC3E}">
        <p14:creationId xmlns:p14="http://schemas.microsoft.com/office/powerpoint/2010/main" val="1261388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7C0572-23A2-8B43-AF57-45593639016E}"/>
              </a:ext>
            </a:extLst>
          </p:cNvPr>
          <p:cNvSpPr>
            <a:spLocks noGrp="1"/>
          </p:cNvSpPr>
          <p:nvPr>
            <p:ph type="title"/>
          </p:nvPr>
        </p:nvSpPr>
        <p:spPr>
          <a:xfrm>
            <a:off x="838200" y="365125"/>
            <a:ext cx="10515600" cy="1325563"/>
          </a:xfrm>
        </p:spPr>
        <p:txBody>
          <a:bodyPr>
            <a:normAutofit/>
          </a:bodyPr>
          <a:lstStyle/>
          <a:p>
            <a:r>
              <a:rPr lang="en-US" sz="5400"/>
              <a:t>Major points</a:t>
            </a:r>
          </a:p>
        </p:txBody>
      </p:sp>
      <p:sp>
        <p:nvSpPr>
          <p:cNvPr id="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29731D11-7C45-3C40-8CB6-FAB18C9F9CE1}"/>
              </a:ext>
            </a:extLst>
          </p:cNvPr>
          <p:cNvSpPr>
            <a:spLocks noGrp="1"/>
          </p:cNvSpPr>
          <p:nvPr>
            <p:ph idx="1"/>
          </p:nvPr>
        </p:nvSpPr>
        <p:spPr>
          <a:xfrm>
            <a:off x="838200" y="1929383"/>
            <a:ext cx="10515600" cy="4563491"/>
          </a:xfrm>
        </p:spPr>
        <p:txBody>
          <a:bodyPr>
            <a:normAutofit fontScale="92500" lnSpcReduction="10000"/>
          </a:bodyPr>
          <a:lstStyle/>
          <a:p>
            <a:r>
              <a:rPr lang="en-US" sz="2400" i="1" dirty="0"/>
              <a:t>Rickettsia</a:t>
            </a:r>
          </a:p>
          <a:p>
            <a:pPr lvl="1"/>
            <a:r>
              <a:rPr lang="en-US" dirty="0"/>
              <a:t>Serology: IFA, 4-fold increase in titers (</a:t>
            </a:r>
            <a:r>
              <a:rPr lang="en-US" u="sng" dirty="0"/>
              <a:t>no PCR</a:t>
            </a:r>
            <a:r>
              <a:rPr lang="en-US" dirty="0"/>
              <a:t>, except on eschar!)</a:t>
            </a:r>
          </a:p>
          <a:p>
            <a:pPr lvl="1"/>
            <a:r>
              <a:rPr lang="en-US" i="1" dirty="0"/>
              <a:t>Rickettsia</a:t>
            </a:r>
            <a:r>
              <a:rPr lang="en-US" dirty="0"/>
              <a:t>=rash</a:t>
            </a:r>
          </a:p>
          <a:p>
            <a:pPr lvl="1"/>
            <a:r>
              <a:rPr lang="en-US" i="1" dirty="0"/>
              <a:t>Rickettsia </a:t>
            </a:r>
            <a:r>
              <a:rPr lang="en-US" i="1" dirty="0" err="1"/>
              <a:t>rickettsia</a:t>
            </a:r>
            <a:r>
              <a:rPr lang="en-US" i="1" dirty="0"/>
              <a:t>: Dermacentor, </a:t>
            </a:r>
            <a:r>
              <a:rPr lang="en-US" i="1" dirty="0" err="1"/>
              <a:t>Riphicephalus</a:t>
            </a:r>
            <a:endParaRPr lang="en-US" i="1" dirty="0"/>
          </a:p>
          <a:p>
            <a:pPr lvl="1"/>
            <a:r>
              <a:rPr lang="en-US" i="1" dirty="0"/>
              <a:t>Rickettsia prowazekii</a:t>
            </a:r>
            <a:r>
              <a:rPr lang="en-US" dirty="0"/>
              <a:t>=body louse</a:t>
            </a:r>
          </a:p>
          <a:p>
            <a:pPr lvl="1"/>
            <a:r>
              <a:rPr lang="en-US" i="1" dirty="0"/>
              <a:t>Rickettsia typhi</a:t>
            </a:r>
            <a:r>
              <a:rPr lang="en-US" dirty="0"/>
              <a:t>=flea</a:t>
            </a:r>
          </a:p>
          <a:p>
            <a:r>
              <a:rPr lang="en-US" sz="2400" i="1" dirty="0" err="1"/>
              <a:t>Ehrlichia</a:t>
            </a:r>
            <a:r>
              <a:rPr lang="en-US" sz="2400" dirty="0"/>
              <a:t>/</a:t>
            </a:r>
            <a:r>
              <a:rPr lang="en-US" sz="2400" i="1" dirty="0" err="1"/>
              <a:t>Anaplasma</a:t>
            </a:r>
            <a:endParaRPr lang="en-US" sz="2400" dirty="0"/>
          </a:p>
          <a:p>
            <a:pPr lvl="1"/>
            <a:r>
              <a:rPr lang="en-US" dirty="0"/>
              <a:t>PCR for </a:t>
            </a:r>
            <a:r>
              <a:rPr lang="en-US" i="1" dirty="0" err="1"/>
              <a:t>Ehrlichia</a:t>
            </a:r>
            <a:r>
              <a:rPr lang="en-US" i="1" dirty="0"/>
              <a:t> </a:t>
            </a:r>
            <a:r>
              <a:rPr lang="en-US" dirty="0"/>
              <a:t>or</a:t>
            </a:r>
            <a:r>
              <a:rPr lang="en-US" i="1" dirty="0"/>
              <a:t> </a:t>
            </a:r>
            <a:r>
              <a:rPr lang="en-US" i="1" dirty="0" err="1"/>
              <a:t>Anaplasma</a:t>
            </a:r>
            <a:r>
              <a:rPr lang="en-US" dirty="0"/>
              <a:t> in first week of illness</a:t>
            </a:r>
          </a:p>
          <a:p>
            <a:pPr lvl="1"/>
            <a:r>
              <a:rPr lang="en-US" dirty="0"/>
              <a:t>Serology is not specific</a:t>
            </a:r>
          </a:p>
          <a:p>
            <a:pPr lvl="1"/>
            <a:r>
              <a:rPr lang="en-US" i="1" dirty="0" err="1"/>
              <a:t>Ehrlichia</a:t>
            </a:r>
            <a:r>
              <a:rPr lang="en-US" dirty="0"/>
              <a:t>/</a:t>
            </a:r>
            <a:r>
              <a:rPr lang="en-US" i="1" dirty="0" err="1"/>
              <a:t>Anaplasma</a:t>
            </a:r>
            <a:r>
              <a:rPr lang="en-US" dirty="0"/>
              <a:t>: rash is rare</a:t>
            </a:r>
          </a:p>
          <a:p>
            <a:pPr lvl="1"/>
            <a:r>
              <a:rPr lang="en-US" i="1" dirty="0" err="1"/>
              <a:t>Ehrlichia</a:t>
            </a:r>
            <a:r>
              <a:rPr lang="en-US" i="1" dirty="0"/>
              <a:t>: </a:t>
            </a:r>
            <a:r>
              <a:rPr lang="en-US" i="1" dirty="0" err="1"/>
              <a:t>Amblyomma</a:t>
            </a:r>
            <a:r>
              <a:rPr lang="en-US" i="1" dirty="0"/>
              <a:t> “</a:t>
            </a:r>
            <a:r>
              <a:rPr lang="en-US" dirty="0"/>
              <a:t>Lone star tick</a:t>
            </a:r>
            <a:r>
              <a:rPr lang="en-US" i="1" dirty="0"/>
              <a:t>”</a:t>
            </a:r>
          </a:p>
          <a:p>
            <a:pPr lvl="1"/>
            <a:r>
              <a:rPr lang="en-US" i="1" dirty="0" err="1"/>
              <a:t>Anaplasma</a:t>
            </a:r>
            <a:r>
              <a:rPr lang="en-US" i="1" dirty="0"/>
              <a:t>: Ixodes</a:t>
            </a:r>
            <a:endParaRPr lang="en-US" dirty="0"/>
          </a:p>
          <a:p>
            <a:r>
              <a:rPr lang="en-US" sz="2400" dirty="0"/>
              <a:t>Treatment is </a:t>
            </a:r>
            <a:r>
              <a:rPr lang="en-US" sz="2400" b="1" dirty="0"/>
              <a:t>doxycycline</a:t>
            </a:r>
            <a:r>
              <a:rPr lang="en-US" sz="2400" dirty="0"/>
              <a:t> and should not be held while awaiting microbiology test results</a:t>
            </a:r>
            <a:endParaRPr lang="en-US" sz="2400" i="1" dirty="0"/>
          </a:p>
        </p:txBody>
      </p:sp>
    </p:spTree>
    <p:extLst>
      <p:ext uri="{BB962C8B-B14F-4D97-AF65-F5344CB8AC3E}">
        <p14:creationId xmlns:p14="http://schemas.microsoft.com/office/powerpoint/2010/main" val="2981917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3F86E5-448B-4248-B522-171E2CBEA0D1}"/>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a:solidFill>
                  <a:schemeClr val="tx1"/>
                </a:solidFill>
                <a:latin typeface="+mj-lt"/>
                <a:ea typeface="+mj-ea"/>
                <a:cs typeface="+mj-cs"/>
              </a:rPr>
              <a:t>Relapsing fever-louse or tick-borne</a:t>
            </a:r>
          </a:p>
        </p:txBody>
      </p:sp>
      <p:sp>
        <p:nvSpPr>
          <p:cNvPr id="3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5">
            <a:extLst>
              <a:ext uri="{FF2B5EF4-FFF2-40B4-BE49-F238E27FC236}">
                <a16:creationId xmlns:a16="http://schemas.microsoft.com/office/drawing/2014/main" id="{A31F22DC-C729-1C44-881A-54409FB703BA}"/>
              </a:ext>
            </a:extLst>
          </p:cNvPr>
          <p:cNvGraphicFramePr>
            <a:graphicFrameLocks noGrp="1"/>
          </p:cNvGraphicFramePr>
          <p:nvPr>
            <p:extLst>
              <p:ext uri="{D42A27DB-BD31-4B8C-83A1-F6EECF244321}">
                <p14:modId xmlns:p14="http://schemas.microsoft.com/office/powerpoint/2010/main" val="840014283"/>
              </p:ext>
            </p:extLst>
          </p:nvPr>
        </p:nvGraphicFramePr>
        <p:xfrm>
          <a:off x="4541650" y="559398"/>
          <a:ext cx="7108881" cy="5766097"/>
        </p:xfrm>
        <a:graphic>
          <a:graphicData uri="http://schemas.openxmlformats.org/drawingml/2006/table">
            <a:tbl>
              <a:tblPr firstRow="1" bandRow="1">
                <a:tableStyleId>{5C22544A-7EE6-4342-B048-85BDC9FD1C3A}</a:tableStyleId>
              </a:tblPr>
              <a:tblGrid>
                <a:gridCol w="2140013">
                  <a:extLst>
                    <a:ext uri="{9D8B030D-6E8A-4147-A177-3AD203B41FA5}">
                      <a16:colId xmlns:a16="http://schemas.microsoft.com/office/drawing/2014/main" val="244372917"/>
                    </a:ext>
                  </a:extLst>
                </a:gridCol>
                <a:gridCol w="2367673">
                  <a:extLst>
                    <a:ext uri="{9D8B030D-6E8A-4147-A177-3AD203B41FA5}">
                      <a16:colId xmlns:a16="http://schemas.microsoft.com/office/drawing/2014/main" val="1438354731"/>
                    </a:ext>
                  </a:extLst>
                </a:gridCol>
                <a:gridCol w="2601195">
                  <a:extLst>
                    <a:ext uri="{9D8B030D-6E8A-4147-A177-3AD203B41FA5}">
                      <a16:colId xmlns:a16="http://schemas.microsoft.com/office/drawing/2014/main" val="1719120067"/>
                    </a:ext>
                  </a:extLst>
                </a:gridCol>
              </a:tblGrid>
              <a:tr h="401599">
                <a:tc>
                  <a:txBody>
                    <a:bodyPr/>
                    <a:lstStyle/>
                    <a:p>
                      <a:pPr algn="ctr"/>
                      <a:r>
                        <a:rPr lang="en-US" sz="1700"/>
                        <a:t>Characteristic</a:t>
                      </a:r>
                    </a:p>
                  </a:txBody>
                  <a:tcPr marL="86249" marR="86249" marT="43124" marB="43124" anchor="ctr"/>
                </a:tc>
                <a:tc>
                  <a:txBody>
                    <a:bodyPr/>
                    <a:lstStyle/>
                    <a:p>
                      <a:pPr algn="ctr"/>
                      <a:r>
                        <a:rPr lang="en-US" sz="1700" dirty="0"/>
                        <a:t>Louse-borne</a:t>
                      </a:r>
                    </a:p>
                  </a:txBody>
                  <a:tcPr marL="86249" marR="86249" marT="43124" marB="43124" anchor="ctr"/>
                </a:tc>
                <a:tc>
                  <a:txBody>
                    <a:bodyPr/>
                    <a:lstStyle/>
                    <a:p>
                      <a:pPr algn="ctr"/>
                      <a:r>
                        <a:rPr lang="en-US" sz="1700"/>
                        <a:t>Tick-borne</a:t>
                      </a:r>
                    </a:p>
                  </a:txBody>
                  <a:tcPr marL="86249" marR="86249" marT="43124" marB="43124" anchor="ctr"/>
                </a:tc>
                <a:extLst>
                  <a:ext uri="{0D108BD9-81ED-4DB2-BD59-A6C34878D82A}">
                    <a16:rowId xmlns:a16="http://schemas.microsoft.com/office/drawing/2014/main" val="526891367"/>
                  </a:ext>
                </a:extLst>
              </a:tr>
              <a:tr h="401599">
                <a:tc>
                  <a:txBody>
                    <a:bodyPr/>
                    <a:lstStyle/>
                    <a:p>
                      <a:r>
                        <a:rPr lang="en-US" sz="1700"/>
                        <a:t>Clinical</a:t>
                      </a:r>
                    </a:p>
                  </a:txBody>
                  <a:tcPr marL="86249" marR="86249" marT="43124" marB="43124" anchor="ctr"/>
                </a:tc>
                <a:tc>
                  <a:txBody>
                    <a:bodyPr/>
                    <a:lstStyle/>
                    <a:p>
                      <a:r>
                        <a:rPr lang="en-US" sz="1700"/>
                        <a:t>More severe</a:t>
                      </a:r>
                    </a:p>
                  </a:txBody>
                  <a:tcPr marL="86249" marR="86249" marT="43124" marB="43124" anchor="ctr"/>
                </a:tc>
                <a:tc>
                  <a:txBody>
                    <a:bodyPr/>
                    <a:lstStyle/>
                    <a:p>
                      <a:r>
                        <a:rPr lang="en-US" sz="1700"/>
                        <a:t>Rash more common</a:t>
                      </a:r>
                    </a:p>
                  </a:txBody>
                  <a:tcPr marL="86249" marR="86249" marT="43124" marB="43124" anchor="ctr"/>
                </a:tc>
                <a:extLst>
                  <a:ext uri="{0D108BD9-81ED-4DB2-BD59-A6C34878D82A}">
                    <a16:rowId xmlns:a16="http://schemas.microsoft.com/office/drawing/2014/main" val="1087723029"/>
                  </a:ext>
                </a:extLst>
              </a:tr>
              <a:tr h="939526">
                <a:tc>
                  <a:txBody>
                    <a:bodyPr/>
                    <a:lstStyle/>
                    <a:p>
                      <a:r>
                        <a:rPr lang="en-US" sz="1700"/>
                        <a:t>Agent</a:t>
                      </a:r>
                    </a:p>
                  </a:txBody>
                  <a:tcPr marL="86249" marR="86249" marT="43124" marB="43124" anchor="ctr"/>
                </a:tc>
                <a:tc>
                  <a:txBody>
                    <a:bodyPr/>
                    <a:lstStyle/>
                    <a:p>
                      <a:r>
                        <a:rPr lang="en-US" sz="1700" i="1" dirty="0">
                          <a:solidFill>
                            <a:srgbClr val="FF0000"/>
                          </a:solidFill>
                        </a:rPr>
                        <a:t>Borrelia </a:t>
                      </a:r>
                      <a:r>
                        <a:rPr lang="en-US" sz="1700" i="1" dirty="0" err="1">
                          <a:solidFill>
                            <a:srgbClr val="FF0000"/>
                          </a:solidFill>
                        </a:rPr>
                        <a:t>recurrentis</a:t>
                      </a:r>
                      <a:endParaRPr lang="en-US" sz="1700" i="1" dirty="0">
                        <a:solidFill>
                          <a:srgbClr val="FF0000"/>
                        </a:solidFill>
                      </a:endParaRPr>
                    </a:p>
                  </a:txBody>
                  <a:tcPr marL="86249" marR="86249" marT="43124" marB="43124" anchor="ctr"/>
                </a:tc>
                <a:tc>
                  <a:txBody>
                    <a:bodyPr/>
                    <a:lstStyle/>
                    <a:p>
                      <a:r>
                        <a:rPr lang="en-US" sz="1700" i="1" dirty="0">
                          <a:solidFill>
                            <a:srgbClr val="FF0000"/>
                          </a:solidFill>
                        </a:rPr>
                        <a:t>Borrelia </a:t>
                      </a:r>
                      <a:r>
                        <a:rPr lang="en-US" sz="1700" i="1" dirty="0" err="1">
                          <a:solidFill>
                            <a:srgbClr val="FF0000"/>
                          </a:solidFill>
                        </a:rPr>
                        <a:t>hermsii</a:t>
                      </a:r>
                      <a:endParaRPr lang="en-US" sz="1700" i="1" dirty="0">
                        <a:solidFill>
                          <a:srgbClr val="FF0000"/>
                        </a:solidFill>
                      </a:endParaRPr>
                    </a:p>
                    <a:p>
                      <a:r>
                        <a:rPr lang="en-US" sz="1700" i="1" dirty="0">
                          <a:solidFill>
                            <a:srgbClr val="FF0000"/>
                          </a:solidFill>
                        </a:rPr>
                        <a:t>Borrelia </a:t>
                      </a:r>
                      <a:r>
                        <a:rPr lang="en-US" sz="1700" i="1" dirty="0" err="1">
                          <a:solidFill>
                            <a:srgbClr val="FF0000"/>
                          </a:solidFill>
                        </a:rPr>
                        <a:t>parkeri</a:t>
                      </a:r>
                      <a:endParaRPr lang="en-US" sz="1700" i="1" dirty="0">
                        <a:solidFill>
                          <a:srgbClr val="FF0000"/>
                        </a:solidFill>
                      </a:endParaRPr>
                    </a:p>
                    <a:p>
                      <a:r>
                        <a:rPr lang="en-US" sz="1700" i="1" dirty="0">
                          <a:solidFill>
                            <a:srgbClr val="FF0000"/>
                          </a:solidFill>
                        </a:rPr>
                        <a:t>Borrelia </a:t>
                      </a:r>
                      <a:r>
                        <a:rPr lang="en-US" sz="1700" i="1" dirty="0" err="1">
                          <a:solidFill>
                            <a:srgbClr val="FF0000"/>
                          </a:solidFill>
                        </a:rPr>
                        <a:t>turicatae</a:t>
                      </a:r>
                      <a:endParaRPr lang="en-US" sz="1700" i="1" dirty="0">
                        <a:solidFill>
                          <a:srgbClr val="FF0000"/>
                        </a:solidFill>
                      </a:endParaRPr>
                    </a:p>
                  </a:txBody>
                  <a:tcPr marL="86249" marR="86249" marT="43124" marB="43124" anchor="ctr"/>
                </a:tc>
                <a:extLst>
                  <a:ext uri="{0D108BD9-81ED-4DB2-BD59-A6C34878D82A}">
                    <a16:rowId xmlns:a16="http://schemas.microsoft.com/office/drawing/2014/main" val="3925173518"/>
                  </a:ext>
                </a:extLst>
              </a:tr>
              <a:tr h="401599">
                <a:tc>
                  <a:txBody>
                    <a:bodyPr/>
                    <a:lstStyle/>
                    <a:p>
                      <a:r>
                        <a:rPr lang="en-US" sz="1700"/>
                        <a:t>Epidemiology</a:t>
                      </a:r>
                    </a:p>
                  </a:txBody>
                  <a:tcPr marL="86249" marR="86249" marT="43124" marB="43124" anchor="ctr"/>
                </a:tc>
                <a:tc>
                  <a:txBody>
                    <a:bodyPr/>
                    <a:lstStyle/>
                    <a:p>
                      <a:r>
                        <a:rPr lang="en-US" sz="1700"/>
                        <a:t>Worldwide</a:t>
                      </a:r>
                    </a:p>
                  </a:txBody>
                  <a:tcPr marL="86249" marR="86249" marT="43124" marB="43124" anchor="ctr"/>
                </a:tc>
                <a:tc>
                  <a:txBody>
                    <a:bodyPr/>
                    <a:lstStyle/>
                    <a:p>
                      <a:r>
                        <a:rPr lang="en-US" sz="1700"/>
                        <a:t>Endemic</a:t>
                      </a:r>
                    </a:p>
                  </a:txBody>
                  <a:tcPr marL="86249" marR="86249" marT="43124" marB="43124" anchor="ctr"/>
                </a:tc>
                <a:extLst>
                  <a:ext uri="{0D108BD9-81ED-4DB2-BD59-A6C34878D82A}">
                    <a16:rowId xmlns:a16="http://schemas.microsoft.com/office/drawing/2014/main" val="3367811434"/>
                  </a:ext>
                </a:extLst>
              </a:tr>
              <a:tr h="670562">
                <a:tc>
                  <a:txBody>
                    <a:bodyPr/>
                    <a:lstStyle/>
                    <a:p>
                      <a:r>
                        <a:rPr lang="en-US" sz="1700"/>
                        <a:t>Vector</a:t>
                      </a:r>
                    </a:p>
                  </a:txBody>
                  <a:tcPr marL="86249" marR="86249" marT="43124" marB="43124" anchor="ctr"/>
                </a:tc>
                <a:tc>
                  <a:txBody>
                    <a:bodyPr/>
                    <a:lstStyle/>
                    <a:p>
                      <a:r>
                        <a:rPr lang="en-US" sz="1700" i="1"/>
                        <a:t>Pediculus humanis</a:t>
                      </a:r>
                      <a:r>
                        <a:rPr lang="en-US" sz="1700"/>
                        <a:t> ssp. </a:t>
                      </a:r>
                      <a:r>
                        <a:rPr lang="en-US" sz="1700" i="1"/>
                        <a:t>humanus</a:t>
                      </a:r>
                    </a:p>
                  </a:txBody>
                  <a:tcPr marL="86249" marR="86249" marT="43124" marB="43124" anchor="ctr"/>
                </a:tc>
                <a:tc>
                  <a:txBody>
                    <a:bodyPr/>
                    <a:lstStyle/>
                    <a:p>
                      <a:r>
                        <a:rPr lang="en-US" sz="1700" i="1"/>
                        <a:t>Ornithodoros</a:t>
                      </a:r>
                      <a:r>
                        <a:rPr lang="en-US" sz="1700"/>
                        <a:t> spp. (soft ticks)</a:t>
                      </a:r>
                    </a:p>
                  </a:txBody>
                  <a:tcPr marL="86249" marR="86249" marT="43124" marB="43124" anchor="ctr"/>
                </a:tc>
                <a:extLst>
                  <a:ext uri="{0D108BD9-81ED-4DB2-BD59-A6C34878D82A}">
                    <a16:rowId xmlns:a16="http://schemas.microsoft.com/office/drawing/2014/main" val="2663401933"/>
                  </a:ext>
                </a:extLst>
              </a:tr>
              <a:tr h="670562">
                <a:tc>
                  <a:txBody>
                    <a:bodyPr/>
                    <a:lstStyle/>
                    <a:p>
                      <a:r>
                        <a:rPr lang="en-US" sz="1700"/>
                        <a:t>Mean duration of primary attack</a:t>
                      </a:r>
                    </a:p>
                  </a:txBody>
                  <a:tcPr marL="86249" marR="86249" marT="43124" marB="43124" anchor="ctr"/>
                </a:tc>
                <a:tc>
                  <a:txBody>
                    <a:bodyPr/>
                    <a:lstStyle/>
                    <a:p>
                      <a:r>
                        <a:rPr lang="en-US" sz="1700"/>
                        <a:t>5.5 days</a:t>
                      </a:r>
                    </a:p>
                  </a:txBody>
                  <a:tcPr marL="86249" marR="86249" marT="43124" marB="43124" anchor="ctr"/>
                </a:tc>
                <a:tc>
                  <a:txBody>
                    <a:bodyPr/>
                    <a:lstStyle/>
                    <a:p>
                      <a:r>
                        <a:rPr lang="en-US" sz="1700"/>
                        <a:t>3.1 days</a:t>
                      </a:r>
                    </a:p>
                  </a:txBody>
                  <a:tcPr marL="86249" marR="86249" marT="43124" marB="43124" anchor="ctr"/>
                </a:tc>
                <a:extLst>
                  <a:ext uri="{0D108BD9-81ED-4DB2-BD59-A6C34878D82A}">
                    <a16:rowId xmlns:a16="http://schemas.microsoft.com/office/drawing/2014/main" val="4108090552"/>
                  </a:ext>
                </a:extLst>
              </a:tr>
              <a:tr h="939526">
                <a:tc>
                  <a:txBody>
                    <a:bodyPr/>
                    <a:lstStyle/>
                    <a:p>
                      <a:r>
                        <a:rPr lang="en-US" sz="1700"/>
                        <a:t>Mean duration of asymptomatic interval</a:t>
                      </a:r>
                    </a:p>
                  </a:txBody>
                  <a:tcPr marL="86249" marR="86249" marT="43124" marB="43124" anchor="ctr"/>
                </a:tc>
                <a:tc>
                  <a:txBody>
                    <a:bodyPr/>
                    <a:lstStyle/>
                    <a:p>
                      <a:r>
                        <a:rPr lang="en-US" sz="1700"/>
                        <a:t>9 days</a:t>
                      </a:r>
                    </a:p>
                  </a:txBody>
                  <a:tcPr marL="86249" marR="86249" marT="43124" marB="43124" anchor="ctr"/>
                </a:tc>
                <a:tc>
                  <a:txBody>
                    <a:bodyPr/>
                    <a:lstStyle/>
                    <a:p>
                      <a:r>
                        <a:rPr lang="en-US" sz="1700"/>
                        <a:t>6 days</a:t>
                      </a:r>
                    </a:p>
                  </a:txBody>
                  <a:tcPr marL="86249" marR="86249" marT="43124" marB="43124" anchor="ctr"/>
                </a:tc>
                <a:extLst>
                  <a:ext uri="{0D108BD9-81ED-4DB2-BD59-A6C34878D82A}">
                    <a16:rowId xmlns:a16="http://schemas.microsoft.com/office/drawing/2014/main" val="3231158277"/>
                  </a:ext>
                </a:extLst>
              </a:tr>
              <a:tr h="670562">
                <a:tc>
                  <a:txBody>
                    <a:bodyPr/>
                    <a:lstStyle/>
                    <a:p>
                      <a:r>
                        <a:rPr lang="en-US" sz="1700"/>
                        <a:t>Mean number of relapses</a:t>
                      </a:r>
                    </a:p>
                  </a:txBody>
                  <a:tcPr marL="86249" marR="86249" marT="43124" marB="43124" anchor="ctr"/>
                </a:tc>
                <a:tc>
                  <a:txBody>
                    <a:bodyPr/>
                    <a:lstStyle/>
                    <a:p>
                      <a:r>
                        <a:rPr lang="en-US" sz="1700"/>
                        <a:t>3 </a:t>
                      </a:r>
                    </a:p>
                  </a:txBody>
                  <a:tcPr marL="86249" marR="86249" marT="43124" marB="43124" anchor="ctr"/>
                </a:tc>
                <a:tc>
                  <a:txBody>
                    <a:bodyPr/>
                    <a:lstStyle/>
                    <a:p>
                      <a:r>
                        <a:rPr lang="en-US" sz="1700"/>
                        <a:t>1</a:t>
                      </a:r>
                    </a:p>
                  </a:txBody>
                  <a:tcPr marL="86249" marR="86249" marT="43124" marB="43124" anchor="ctr"/>
                </a:tc>
                <a:extLst>
                  <a:ext uri="{0D108BD9-81ED-4DB2-BD59-A6C34878D82A}">
                    <a16:rowId xmlns:a16="http://schemas.microsoft.com/office/drawing/2014/main" val="1624156925"/>
                  </a:ext>
                </a:extLst>
              </a:tr>
              <a:tr h="670562">
                <a:tc>
                  <a:txBody>
                    <a:bodyPr/>
                    <a:lstStyle/>
                    <a:p>
                      <a:r>
                        <a:rPr lang="en-US" sz="1700"/>
                        <a:t>Mean duration of relapse</a:t>
                      </a:r>
                    </a:p>
                  </a:txBody>
                  <a:tcPr marL="86249" marR="86249" marT="43124" marB="43124" anchor="ctr"/>
                </a:tc>
                <a:tc>
                  <a:txBody>
                    <a:bodyPr/>
                    <a:lstStyle/>
                    <a:p>
                      <a:r>
                        <a:rPr lang="en-US" sz="1700"/>
                        <a:t>2 days</a:t>
                      </a:r>
                    </a:p>
                  </a:txBody>
                  <a:tcPr marL="86249" marR="86249" marT="43124" marB="43124" anchor="ctr"/>
                </a:tc>
                <a:tc>
                  <a:txBody>
                    <a:bodyPr/>
                    <a:lstStyle/>
                    <a:p>
                      <a:r>
                        <a:rPr lang="en-US" sz="1700" dirty="0"/>
                        <a:t>2.5 days</a:t>
                      </a:r>
                    </a:p>
                  </a:txBody>
                  <a:tcPr marL="86249" marR="86249" marT="43124" marB="43124" anchor="ctr"/>
                </a:tc>
                <a:extLst>
                  <a:ext uri="{0D108BD9-81ED-4DB2-BD59-A6C34878D82A}">
                    <a16:rowId xmlns:a16="http://schemas.microsoft.com/office/drawing/2014/main" val="675562386"/>
                  </a:ext>
                </a:extLst>
              </a:tr>
            </a:tbl>
          </a:graphicData>
        </a:graphic>
      </p:graphicFrame>
    </p:spTree>
    <p:extLst>
      <p:ext uri="{BB962C8B-B14F-4D97-AF65-F5344CB8AC3E}">
        <p14:creationId xmlns:p14="http://schemas.microsoft.com/office/powerpoint/2010/main" val="811866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A62D03-D883-0240-BD7D-5E058805FB2A}"/>
              </a:ext>
            </a:extLst>
          </p:cNvPr>
          <p:cNvSpPr>
            <a:spLocks noGrp="1"/>
          </p:cNvSpPr>
          <p:nvPr>
            <p:ph type="title"/>
          </p:nvPr>
        </p:nvSpPr>
        <p:spPr>
          <a:xfrm>
            <a:off x="838200" y="365125"/>
            <a:ext cx="10515600" cy="1325563"/>
          </a:xfrm>
        </p:spPr>
        <p:txBody>
          <a:bodyPr>
            <a:normAutofit/>
          </a:bodyPr>
          <a:lstStyle/>
          <a:p>
            <a:r>
              <a:rPr lang="en-US" sz="5400"/>
              <a:t>Clinical manifestations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BB4062-C22F-D549-A22F-0F59E570DBBD}"/>
              </a:ext>
            </a:extLst>
          </p:cNvPr>
          <p:cNvSpPr>
            <a:spLocks noGrp="1"/>
          </p:cNvSpPr>
          <p:nvPr>
            <p:ph idx="1"/>
          </p:nvPr>
        </p:nvSpPr>
        <p:spPr>
          <a:xfrm>
            <a:off x="838200" y="1929384"/>
            <a:ext cx="10515600" cy="4251960"/>
          </a:xfrm>
        </p:spPr>
        <p:txBody>
          <a:bodyPr>
            <a:normAutofit/>
          </a:bodyPr>
          <a:lstStyle/>
          <a:p>
            <a:r>
              <a:rPr lang="en-US" sz="2200"/>
              <a:t>Acute onset with </a:t>
            </a:r>
            <a:r>
              <a:rPr lang="en-US" sz="2200" b="1"/>
              <a:t>high fever interspersed with afebrile</a:t>
            </a:r>
            <a:r>
              <a:rPr lang="en-US" sz="2200"/>
              <a:t>, shaking chills, severe headache, nausea, myalgia and malaise. </a:t>
            </a:r>
          </a:p>
          <a:p>
            <a:r>
              <a:rPr lang="en-US" sz="2200"/>
              <a:t>There can be conjunctiva, effusion, petechiae (puritic), and abdominal tenderness. </a:t>
            </a:r>
          </a:p>
          <a:p>
            <a:r>
              <a:rPr lang="en-US" sz="2200"/>
              <a:t>Other symptoms with tick-borne include splenomegaly, hepatomegaly and jaundice but these occur less commonly. </a:t>
            </a:r>
          </a:p>
          <a:p>
            <a:r>
              <a:rPr lang="en-US" sz="2200"/>
              <a:t>Respiratory and CNS involvement</a:t>
            </a:r>
          </a:p>
          <a:p>
            <a:r>
              <a:rPr lang="en-US" sz="2200"/>
              <a:t>During pregnancy it can lead to congenital infection and fetal death</a:t>
            </a:r>
          </a:p>
          <a:p>
            <a:endParaRPr lang="en-US" sz="2200"/>
          </a:p>
        </p:txBody>
      </p:sp>
    </p:spTree>
    <p:extLst>
      <p:ext uri="{BB962C8B-B14F-4D97-AF65-F5344CB8AC3E}">
        <p14:creationId xmlns:p14="http://schemas.microsoft.com/office/powerpoint/2010/main" val="1926625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D0CB-FC79-ED49-997A-B68E64CA4270}"/>
              </a:ext>
            </a:extLst>
          </p:cNvPr>
          <p:cNvSpPr>
            <a:spLocks noGrp="1"/>
          </p:cNvSpPr>
          <p:nvPr>
            <p:ph type="title"/>
          </p:nvPr>
        </p:nvSpPr>
        <p:spPr/>
        <p:txBody>
          <a:bodyPr/>
          <a:lstStyle/>
          <a:p>
            <a:r>
              <a:rPr lang="en-US" dirty="0"/>
              <a:t>Laboratory diagnosis-gold standard</a:t>
            </a:r>
          </a:p>
        </p:txBody>
      </p:sp>
      <p:sp>
        <p:nvSpPr>
          <p:cNvPr id="3" name="Content Placeholder 2">
            <a:extLst>
              <a:ext uri="{FF2B5EF4-FFF2-40B4-BE49-F238E27FC236}">
                <a16:creationId xmlns:a16="http://schemas.microsoft.com/office/drawing/2014/main" id="{7C99EE8F-162E-C146-9F8B-AC9B135A7718}"/>
              </a:ext>
            </a:extLst>
          </p:cNvPr>
          <p:cNvSpPr>
            <a:spLocks noGrp="1"/>
          </p:cNvSpPr>
          <p:nvPr>
            <p:ph idx="1"/>
          </p:nvPr>
        </p:nvSpPr>
        <p:spPr>
          <a:xfrm>
            <a:off x="838200" y="1825625"/>
            <a:ext cx="4316896" cy="4351338"/>
          </a:xfrm>
        </p:spPr>
        <p:txBody>
          <a:bodyPr>
            <a:normAutofit fontScale="92500"/>
          </a:bodyPr>
          <a:lstStyle/>
          <a:p>
            <a:r>
              <a:rPr lang="en-US" dirty="0"/>
              <a:t>Definitive diagnosis: observation of </a:t>
            </a:r>
            <a:r>
              <a:rPr lang="en-US" i="1" dirty="0"/>
              <a:t>Borrelia</a:t>
            </a:r>
            <a:r>
              <a:rPr lang="en-US" dirty="0"/>
              <a:t> spirochetes in whole blood, CSF, or bone marrow in a symptomatic person</a:t>
            </a:r>
          </a:p>
          <a:p>
            <a:r>
              <a:rPr lang="en-US" dirty="0"/>
              <a:t>Dark-field microscopy is most sensitive but can also use Giemsa or Wright’s stain</a:t>
            </a:r>
          </a:p>
          <a:p>
            <a:r>
              <a:rPr lang="en-US" dirty="0"/>
              <a:t>Best detected during initial fever stage; spirochetes decrease over time</a:t>
            </a:r>
          </a:p>
          <a:p>
            <a:pPr marL="0" indent="0">
              <a:buNone/>
            </a:pPr>
            <a:endParaRPr lang="en-US" dirty="0"/>
          </a:p>
          <a:p>
            <a:endParaRPr lang="en-US" dirty="0"/>
          </a:p>
          <a:p>
            <a:endParaRPr lang="en-US" dirty="0"/>
          </a:p>
        </p:txBody>
      </p:sp>
      <p:pic>
        <p:nvPicPr>
          <p:cNvPr id="5122" name="Picture 2" descr="Clinicians | Tick-borne Relapsing Fever (TBRF) | CDC">
            <a:extLst>
              <a:ext uri="{FF2B5EF4-FFF2-40B4-BE49-F238E27FC236}">
                <a16:creationId xmlns:a16="http://schemas.microsoft.com/office/drawing/2014/main" id="{F46FE4B4-8623-6F49-8AD3-3CCCCE8DCE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5096" y="1989481"/>
            <a:ext cx="6606208" cy="359373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56E4B91B-8B96-4964-96DD-E71A99362E3A}"/>
              </a:ext>
            </a:extLst>
          </p:cNvPr>
          <p:cNvCxnSpPr/>
          <p:nvPr/>
        </p:nvCxnSpPr>
        <p:spPr>
          <a:xfrm flipV="1">
            <a:off x="6616700" y="2933700"/>
            <a:ext cx="0" cy="6477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58921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DB83517-0FCA-463B-8904-C622D4C3F54F}"/>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Rickettsial diseases</a:t>
            </a:r>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565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267DC2-D438-2C40-96BE-B6A9DD98849D}"/>
              </a:ext>
            </a:extLst>
          </p:cNvPr>
          <p:cNvSpPr>
            <a:spLocks noGrp="1"/>
          </p:cNvSpPr>
          <p:nvPr>
            <p:ph type="title"/>
          </p:nvPr>
        </p:nvSpPr>
        <p:spPr>
          <a:xfrm>
            <a:off x="838200" y="365125"/>
            <a:ext cx="10515600" cy="1325563"/>
          </a:xfrm>
        </p:spPr>
        <p:txBody>
          <a:bodyPr>
            <a:normAutofit/>
          </a:bodyPr>
          <a:lstStyle/>
          <a:p>
            <a:r>
              <a:rPr lang="en-US" sz="5400"/>
              <a:t>Serology for LBRF/TBRF</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EA02C8-4718-1B49-B742-69A337C0A302}"/>
              </a:ext>
            </a:extLst>
          </p:cNvPr>
          <p:cNvSpPr>
            <a:spLocks noGrp="1"/>
          </p:cNvSpPr>
          <p:nvPr>
            <p:ph idx="1"/>
          </p:nvPr>
        </p:nvSpPr>
        <p:spPr>
          <a:xfrm>
            <a:off x="838200" y="1929383"/>
            <a:ext cx="10515600" cy="4563491"/>
          </a:xfrm>
        </p:spPr>
        <p:txBody>
          <a:bodyPr>
            <a:normAutofit/>
          </a:bodyPr>
          <a:lstStyle/>
          <a:p>
            <a:r>
              <a:rPr lang="en-US" sz="2400" dirty="0"/>
              <a:t>Not valuable for immediate diagnosis</a:t>
            </a:r>
          </a:p>
          <a:p>
            <a:r>
              <a:rPr lang="en-US" sz="2400" dirty="0"/>
              <a:t>Performed by some public health labs and private labs</a:t>
            </a:r>
          </a:p>
          <a:p>
            <a:r>
              <a:rPr lang="en-US" sz="2400" dirty="0"/>
              <a:t>Challenging due to variable expression of outer membrane proteins and treatment</a:t>
            </a:r>
          </a:p>
          <a:p>
            <a:r>
              <a:rPr lang="en-US" sz="2400" dirty="0"/>
              <a:t>Acute serum: 7 days within symptom onset</a:t>
            </a:r>
          </a:p>
          <a:p>
            <a:r>
              <a:rPr lang="en-US" sz="2400" dirty="0"/>
              <a:t>Convalescent serum: 21 days within symptom onset</a:t>
            </a:r>
          </a:p>
          <a:p>
            <a:r>
              <a:rPr lang="en-US" sz="2400" dirty="0"/>
              <a:t>Confirmation: 4-fold increase between acute and convalescent sera AND convalescent sera must be 2 standard deviations above negative pooled samples</a:t>
            </a:r>
          </a:p>
          <a:p>
            <a:r>
              <a:rPr lang="en-US" sz="2400" dirty="0"/>
              <a:t>Cross reacts with </a:t>
            </a:r>
            <a:r>
              <a:rPr lang="en-US" sz="2400" dirty="0">
                <a:solidFill>
                  <a:srgbClr val="FF0000"/>
                </a:solidFill>
              </a:rPr>
              <a:t>Lyme Disease </a:t>
            </a:r>
          </a:p>
          <a:p>
            <a:endParaRPr lang="en-US" sz="2400" dirty="0"/>
          </a:p>
        </p:txBody>
      </p:sp>
    </p:spTree>
    <p:extLst>
      <p:ext uri="{BB962C8B-B14F-4D97-AF65-F5344CB8AC3E}">
        <p14:creationId xmlns:p14="http://schemas.microsoft.com/office/powerpoint/2010/main" val="2166205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65191F-50B4-9A48-A1A9-3F8294598C77}"/>
              </a:ext>
            </a:extLst>
          </p:cNvPr>
          <p:cNvSpPr>
            <a:spLocks noGrp="1"/>
          </p:cNvSpPr>
          <p:nvPr>
            <p:ph type="title"/>
          </p:nvPr>
        </p:nvSpPr>
        <p:spPr>
          <a:xfrm>
            <a:off x="841248" y="548640"/>
            <a:ext cx="3600860" cy="5431536"/>
          </a:xfrm>
        </p:spPr>
        <p:txBody>
          <a:bodyPr>
            <a:normAutofit/>
          </a:bodyPr>
          <a:lstStyle/>
          <a:p>
            <a:r>
              <a:rPr lang="en-US" sz="5400"/>
              <a:t>Treatment</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B1FD0D-9C33-E044-97FB-F43F347FA3CE}"/>
              </a:ext>
            </a:extLst>
          </p:cNvPr>
          <p:cNvSpPr>
            <a:spLocks noGrp="1"/>
          </p:cNvSpPr>
          <p:nvPr>
            <p:ph idx="1"/>
          </p:nvPr>
        </p:nvSpPr>
        <p:spPr>
          <a:xfrm>
            <a:off x="5126418" y="552091"/>
            <a:ext cx="6224335" cy="5431536"/>
          </a:xfrm>
        </p:spPr>
        <p:txBody>
          <a:bodyPr anchor="ctr">
            <a:normAutofit/>
          </a:bodyPr>
          <a:lstStyle/>
          <a:p>
            <a:r>
              <a:rPr lang="en-US" sz="2200"/>
              <a:t>Macrolides, tetracyclines, penicillins, cephalosporins</a:t>
            </a:r>
          </a:p>
          <a:p>
            <a:r>
              <a:rPr lang="en-US" sz="2200"/>
              <a:t>Drugs of choice: tetracyclines and erythromycin</a:t>
            </a:r>
          </a:p>
        </p:txBody>
      </p:sp>
    </p:spTree>
    <p:extLst>
      <p:ext uri="{BB962C8B-B14F-4D97-AF65-F5344CB8AC3E}">
        <p14:creationId xmlns:p14="http://schemas.microsoft.com/office/powerpoint/2010/main" val="3188722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3">
            <a:extLst>
              <a:ext uri="{FF2B5EF4-FFF2-40B4-BE49-F238E27FC236}">
                <a16:creationId xmlns:a16="http://schemas.microsoft.com/office/drawing/2014/main" id="{BF22630D-5ACE-4438-A807-EB5323249EF0}"/>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kern="1200">
                <a:solidFill>
                  <a:schemeClr val="tx1"/>
                </a:solidFill>
                <a:latin typeface="+mj-lt"/>
                <a:ea typeface="+mj-ea"/>
                <a:cs typeface="+mj-cs"/>
              </a:rPr>
              <a:t>Ticks</a:t>
            </a:r>
          </a:p>
        </p:txBody>
      </p:sp>
      <p:sp>
        <p:nvSpPr>
          <p:cNvPr id="18" name="Arc 17">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19">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6587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32C72A-965C-4452-9DD3-050244BC39B7}"/>
              </a:ext>
            </a:extLst>
          </p:cNvPr>
          <p:cNvSpPr>
            <a:spLocks noGrp="1"/>
          </p:cNvSpPr>
          <p:nvPr>
            <p:ph type="title"/>
          </p:nvPr>
        </p:nvSpPr>
        <p:spPr>
          <a:xfrm>
            <a:off x="638882" y="3577456"/>
            <a:ext cx="10909640" cy="1687814"/>
          </a:xfrm>
        </p:spPr>
        <p:txBody>
          <a:bodyPr vert="horz" lIns="91440" tIns="45720" rIns="91440" bIns="45720" rtlCol="0" anchor="b">
            <a:normAutofit/>
          </a:bodyPr>
          <a:lstStyle/>
          <a:p>
            <a:pPr algn="ctr"/>
            <a:r>
              <a:rPr lang="en-US" sz="6600" kern="1200">
                <a:solidFill>
                  <a:schemeClr val="tx1"/>
                </a:solidFill>
                <a:latin typeface="+mj-lt"/>
                <a:ea typeface="+mj-ea"/>
                <a:cs typeface="+mj-cs"/>
              </a:rPr>
              <a:t>Ticks: hard tick vs. soft tick</a:t>
            </a:r>
          </a:p>
        </p:txBody>
      </p:sp>
      <p:pic>
        <p:nvPicPr>
          <p:cNvPr id="3074" name="Picture 2" descr="Comparison of Hard (Ixodid) and Soft (Argasid) Ticks">
            <a:extLst>
              <a:ext uri="{FF2B5EF4-FFF2-40B4-BE49-F238E27FC236}">
                <a16:creationId xmlns:a16="http://schemas.microsoft.com/office/drawing/2014/main" id="{856C49BF-7449-4C9A-8B7C-7B6973B3806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66426" y="476379"/>
            <a:ext cx="7454552" cy="3600341"/>
          </a:xfrm>
          <a:prstGeom prst="rect">
            <a:avLst/>
          </a:prstGeom>
          <a:noFill/>
          <a:extLst>
            <a:ext uri="{909E8E84-426E-40DD-AFC4-6F175D3DCCD1}">
              <a14:hiddenFill xmlns:a14="http://schemas.microsoft.com/office/drawing/2010/main">
                <a:solidFill>
                  <a:srgbClr val="FFFFFF"/>
                </a:solidFill>
              </a14:hiddenFill>
            </a:ext>
          </a:extLst>
        </p:spPr>
      </p:pic>
      <p:sp>
        <p:nvSpPr>
          <p:cNvPr id="3081"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21214F3-A57A-4B30-9034-0389A6E3ADDE}"/>
              </a:ext>
            </a:extLst>
          </p:cNvPr>
          <p:cNvSpPr txBox="1"/>
          <p:nvPr/>
        </p:nvSpPr>
        <p:spPr>
          <a:xfrm>
            <a:off x="2216385" y="1408064"/>
            <a:ext cx="300082" cy="369332"/>
          </a:xfrm>
          <a:prstGeom prst="rect">
            <a:avLst/>
          </a:prstGeom>
          <a:noFill/>
        </p:spPr>
        <p:txBody>
          <a:bodyPr wrap="none" rtlCol="0">
            <a:spAutoFit/>
          </a:bodyPr>
          <a:lstStyle/>
          <a:p>
            <a:r>
              <a:rPr lang="en-US" b="1" dirty="0">
                <a:solidFill>
                  <a:srgbClr val="FF0000"/>
                </a:solidFill>
              </a:rPr>
              <a:t>*</a:t>
            </a:r>
          </a:p>
        </p:txBody>
      </p:sp>
      <p:sp>
        <p:nvSpPr>
          <p:cNvPr id="7" name="TextBox 6">
            <a:extLst>
              <a:ext uri="{FF2B5EF4-FFF2-40B4-BE49-F238E27FC236}">
                <a16:creationId xmlns:a16="http://schemas.microsoft.com/office/drawing/2014/main" id="{DB0AA0C4-2EB3-4BB6-BB0C-FFB6C3CF0FA4}"/>
              </a:ext>
            </a:extLst>
          </p:cNvPr>
          <p:cNvSpPr txBox="1"/>
          <p:nvPr/>
        </p:nvSpPr>
        <p:spPr>
          <a:xfrm>
            <a:off x="5943661" y="3270899"/>
            <a:ext cx="300082" cy="369332"/>
          </a:xfrm>
          <a:prstGeom prst="rect">
            <a:avLst/>
          </a:prstGeom>
          <a:noFill/>
        </p:spPr>
        <p:txBody>
          <a:bodyPr wrap="none" rtlCol="0">
            <a:spAutoFit/>
          </a:bodyPr>
          <a:lstStyle/>
          <a:p>
            <a:r>
              <a:rPr lang="en-US" b="1" dirty="0">
                <a:solidFill>
                  <a:srgbClr val="FF0000"/>
                </a:solidFill>
              </a:rPr>
              <a:t>*</a:t>
            </a:r>
          </a:p>
        </p:txBody>
      </p:sp>
      <p:sp>
        <p:nvSpPr>
          <p:cNvPr id="8" name="TextBox 7">
            <a:extLst>
              <a:ext uri="{FF2B5EF4-FFF2-40B4-BE49-F238E27FC236}">
                <a16:creationId xmlns:a16="http://schemas.microsoft.com/office/drawing/2014/main" id="{47F8FA19-05F0-4D99-A208-B78FF1C9E713}"/>
              </a:ext>
            </a:extLst>
          </p:cNvPr>
          <p:cNvSpPr txBox="1"/>
          <p:nvPr/>
        </p:nvSpPr>
        <p:spPr>
          <a:xfrm>
            <a:off x="6331617" y="2091883"/>
            <a:ext cx="300082" cy="369332"/>
          </a:xfrm>
          <a:prstGeom prst="rect">
            <a:avLst/>
          </a:prstGeom>
          <a:noFill/>
        </p:spPr>
        <p:txBody>
          <a:bodyPr wrap="none" rtlCol="0">
            <a:spAutoFit/>
          </a:bodyPr>
          <a:lstStyle/>
          <a:p>
            <a:r>
              <a:rPr lang="en-US" b="1" dirty="0">
                <a:solidFill>
                  <a:srgbClr val="FF0000"/>
                </a:solidFill>
              </a:rPr>
              <a:t>*</a:t>
            </a:r>
          </a:p>
        </p:txBody>
      </p:sp>
    </p:spTree>
    <p:extLst>
      <p:ext uri="{BB962C8B-B14F-4D97-AF65-F5344CB8AC3E}">
        <p14:creationId xmlns:p14="http://schemas.microsoft.com/office/powerpoint/2010/main" val="4090938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8" name="Rectangle 4107">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10" name="Group 4109">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4111" name="Rectangle 4110">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2" name="Rectangle 4111">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14" name="Rectangle 4113">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1369DE-CE3C-4882-BEFA-3FF67BD4F402}"/>
              </a:ext>
            </a:extLst>
          </p:cNvPr>
          <p:cNvSpPr>
            <a:spLocks noGrp="1"/>
          </p:cNvSpPr>
          <p:nvPr>
            <p:ph type="title"/>
          </p:nvPr>
        </p:nvSpPr>
        <p:spPr>
          <a:xfrm>
            <a:off x="1057025" y="922644"/>
            <a:ext cx="5040285" cy="1169585"/>
          </a:xfrm>
        </p:spPr>
        <p:txBody>
          <a:bodyPr anchor="b">
            <a:normAutofit/>
          </a:bodyPr>
          <a:lstStyle/>
          <a:p>
            <a:r>
              <a:rPr lang="en-US" sz="4000" dirty="0"/>
              <a:t>Hard ticks</a:t>
            </a:r>
          </a:p>
        </p:txBody>
      </p:sp>
      <p:sp>
        <p:nvSpPr>
          <p:cNvPr id="4116" name="Rectangle 4115">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C81EB6A3-74EB-40A7-95C0-67B900197A6B}"/>
              </a:ext>
            </a:extLst>
          </p:cNvPr>
          <p:cNvSpPr>
            <a:spLocks noGrp="1"/>
          </p:cNvSpPr>
          <p:nvPr>
            <p:ph idx="1"/>
          </p:nvPr>
        </p:nvSpPr>
        <p:spPr>
          <a:xfrm>
            <a:off x="1055715" y="2092229"/>
            <a:ext cx="5040286" cy="4048369"/>
          </a:xfrm>
        </p:spPr>
        <p:txBody>
          <a:bodyPr anchor="ctr">
            <a:normAutofit/>
          </a:bodyPr>
          <a:lstStyle/>
          <a:p>
            <a:r>
              <a:rPr lang="en-US" sz="1800" i="1" dirty="0"/>
              <a:t>Ixodes scapularis</a:t>
            </a:r>
          </a:p>
          <a:p>
            <a:pPr lvl="1"/>
            <a:r>
              <a:rPr lang="en-US" sz="1800" dirty="0"/>
              <a:t>“Black-legged tick”</a:t>
            </a:r>
          </a:p>
          <a:p>
            <a:pPr lvl="1"/>
            <a:r>
              <a:rPr lang="en-US" sz="1800" i="1" dirty="0"/>
              <a:t>Borrelia burgdorferi </a:t>
            </a:r>
            <a:r>
              <a:rPr lang="en-US" sz="1800" dirty="0"/>
              <a:t>and </a:t>
            </a:r>
            <a:r>
              <a:rPr lang="en-US" sz="1800" i="1" dirty="0"/>
              <a:t>Borrelia </a:t>
            </a:r>
            <a:r>
              <a:rPr lang="en-US" sz="1800" i="1" dirty="0" err="1"/>
              <a:t>mayonii</a:t>
            </a:r>
            <a:r>
              <a:rPr lang="en-US" sz="1800" i="1" dirty="0"/>
              <a:t> </a:t>
            </a:r>
            <a:r>
              <a:rPr lang="en-US" sz="1800" dirty="0"/>
              <a:t>(Lyme disease)</a:t>
            </a:r>
          </a:p>
          <a:p>
            <a:pPr lvl="1"/>
            <a:r>
              <a:rPr lang="en-US" sz="1800" i="1" dirty="0" err="1"/>
              <a:t>Anaplasma</a:t>
            </a:r>
            <a:r>
              <a:rPr lang="en-US" sz="1800" i="1" dirty="0"/>
              <a:t> </a:t>
            </a:r>
            <a:r>
              <a:rPr lang="en-US" sz="1800" i="1" dirty="0" err="1"/>
              <a:t>phagocytophilum</a:t>
            </a:r>
            <a:r>
              <a:rPr lang="en-US" sz="1800" i="1" dirty="0"/>
              <a:t> </a:t>
            </a:r>
            <a:r>
              <a:rPr lang="en-US" sz="1800" dirty="0"/>
              <a:t>(Anaplasmosis)</a:t>
            </a:r>
          </a:p>
          <a:p>
            <a:pPr lvl="1"/>
            <a:r>
              <a:rPr lang="en-US" sz="1800" i="1" dirty="0"/>
              <a:t>Babesia microti </a:t>
            </a:r>
            <a:r>
              <a:rPr lang="en-US" sz="1800" dirty="0"/>
              <a:t>(Babesiosis)</a:t>
            </a:r>
          </a:p>
          <a:p>
            <a:pPr lvl="1"/>
            <a:r>
              <a:rPr lang="en-US" sz="1800" dirty="0"/>
              <a:t>Powassan virus</a:t>
            </a:r>
          </a:p>
          <a:p>
            <a:r>
              <a:rPr lang="en-US" sz="1800" dirty="0"/>
              <a:t>Greatest risk of being bitten exists in the </a:t>
            </a:r>
            <a:r>
              <a:rPr lang="en-US" sz="1800" b="1" dirty="0"/>
              <a:t>spring</a:t>
            </a:r>
            <a:r>
              <a:rPr lang="en-US" sz="1800" dirty="0"/>
              <a:t>, </a:t>
            </a:r>
            <a:r>
              <a:rPr lang="en-US" sz="1800" b="1" dirty="0"/>
              <a:t>summer</a:t>
            </a:r>
            <a:r>
              <a:rPr lang="en-US" sz="1800" dirty="0"/>
              <a:t>, and </a:t>
            </a:r>
            <a:r>
              <a:rPr lang="en-US" sz="1800" b="1" dirty="0"/>
              <a:t>fall</a:t>
            </a:r>
          </a:p>
          <a:p>
            <a:r>
              <a:rPr lang="en-US" sz="1800" dirty="0"/>
              <a:t>Stages most likely to bite humans are nymphs and adult females</a:t>
            </a:r>
          </a:p>
        </p:txBody>
      </p:sp>
      <p:pic>
        <p:nvPicPr>
          <p:cNvPr id="4103" name="Picture 7" descr="Blacklegged tick (Ixodes scapularis)">
            <a:extLst>
              <a:ext uri="{FF2B5EF4-FFF2-40B4-BE49-F238E27FC236}">
                <a16:creationId xmlns:a16="http://schemas.microsoft.com/office/drawing/2014/main" id="{2A8CBD33-4751-4770-8144-700C0EC6F71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17910" y="774285"/>
            <a:ext cx="3046633" cy="2581173"/>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Approximate distribution of the Blacklegged tick in the United States of America.  The map shows that the blacklegged tick is widely distributed across the entire eastern half of the United States">
            <a:extLst>
              <a:ext uri="{FF2B5EF4-FFF2-40B4-BE49-F238E27FC236}">
                <a16:creationId xmlns:a16="http://schemas.microsoft.com/office/drawing/2014/main" id="{B84BD8D3-7A11-4835-A5E8-9D831342C4E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76289" y="3575074"/>
            <a:ext cx="4129876" cy="2581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879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922F19F4-FE70-43DC-856F-2CE5F521DC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1" name="Group 513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2" name="Rectangle 513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4" name="Rectangle 513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6" name="Rectangle 513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E27624-A935-42CE-AEF6-8483B27FB72C}"/>
              </a:ext>
            </a:extLst>
          </p:cNvPr>
          <p:cNvSpPr>
            <a:spLocks noGrp="1"/>
          </p:cNvSpPr>
          <p:nvPr>
            <p:ph type="title"/>
          </p:nvPr>
        </p:nvSpPr>
        <p:spPr>
          <a:xfrm>
            <a:off x="1043631" y="873940"/>
            <a:ext cx="4928291" cy="1035781"/>
          </a:xfrm>
        </p:spPr>
        <p:txBody>
          <a:bodyPr anchor="ctr">
            <a:normAutofit/>
          </a:bodyPr>
          <a:lstStyle/>
          <a:p>
            <a:r>
              <a:rPr lang="en-US" sz="3600"/>
              <a:t>Hard ticks</a:t>
            </a:r>
          </a:p>
        </p:txBody>
      </p:sp>
      <p:sp>
        <p:nvSpPr>
          <p:cNvPr id="3" name="Content Placeholder 2">
            <a:extLst>
              <a:ext uri="{FF2B5EF4-FFF2-40B4-BE49-F238E27FC236}">
                <a16:creationId xmlns:a16="http://schemas.microsoft.com/office/drawing/2014/main" id="{B93E2066-4D9A-499A-8EEB-307D08DDD187}"/>
              </a:ext>
            </a:extLst>
          </p:cNvPr>
          <p:cNvSpPr>
            <a:spLocks noGrp="1"/>
          </p:cNvSpPr>
          <p:nvPr>
            <p:ph idx="1"/>
          </p:nvPr>
        </p:nvSpPr>
        <p:spPr>
          <a:xfrm>
            <a:off x="1045029" y="2524721"/>
            <a:ext cx="4991629" cy="3677123"/>
          </a:xfrm>
        </p:spPr>
        <p:txBody>
          <a:bodyPr anchor="ctr">
            <a:normAutofit/>
          </a:bodyPr>
          <a:lstStyle/>
          <a:p>
            <a:r>
              <a:rPr lang="en-US" sz="1800" i="1"/>
              <a:t>Ixodes pacificus</a:t>
            </a:r>
          </a:p>
          <a:p>
            <a:pPr lvl="1"/>
            <a:r>
              <a:rPr lang="en-US" sz="1800"/>
              <a:t>“Western black-legged tick”</a:t>
            </a:r>
          </a:p>
          <a:p>
            <a:pPr lvl="1"/>
            <a:r>
              <a:rPr lang="en-US" sz="1800" i="1"/>
              <a:t>Borrelia burgdorferi </a:t>
            </a:r>
            <a:r>
              <a:rPr lang="en-US" sz="1800"/>
              <a:t>and </a:t>
            </a:r>
            <a:r>
              <a:rPr lang="en-US" sz="1800" i="1"/>
              <a:t>Borrelia mayonii </a:t>
            </a:r>
            <a:r>
              <a:rPr lang="en-US" sz="1800"/>
              <a:t>(Lyme disease)</a:t>
            </a:r>
          </a:p>
          <a:p>
            <a:pPr lvl="1"/>
            <a:r>
              <a:rPr lang="en-US" sz="1800" i="1"/>
              <a:t>Anaplasma phagocytophilum </a:t>
            </a:r>
            <a:r>
              <a:rPr lang="en-US" sz="1800"/>
              <a:t>(Anaplasmosis)</a:t>
            </a:r>
          </a:p>
          <a:p>
            <a:r>
              <a:rPr lang="en-US" sz="1800"/>
              <a:t>Nymphs often feed on lizards, as well as other small animals</a:t>
            </a:r>
          </a:p>
          <a:p>
            <a:r>
              <a:rPr lang="en-US" sz="1800"/>
              <a:t>As a result, rates of infection are usually low (~1%) in adults. </a:t>
            </a:r>
          </a:p>
          <a:p>
            <a:r>
              <a:rPr lang="en-US" sz="1800"/>
              <a:t>Stages most likely to bite humans are nymphs and adult females</a:t>
            </a:r>
          </a:p>
          <a:p>
            <a:endParaRPr lang="en-US" sz="1800"/>
          </a:p>
        </p:txBody>
      </p:sp>
      <p:sp>
        <p:nvSpPr>
          <p:cNvPr id="5138" name="Rectangle 5137">
            <a:extLst>
              <a:ext uri="{FF2B5EF4-FFF2-40B4-BE49-F238E27FC236}">
                <a16:creationId xmlns:a16="http://schemas.microsoft.com/office/drawing/2014/main" id="{395ECC94-3D5E-46A7-A7A1-DE807E156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658367"/>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Western blacklegged tick (Ixodes pacificus)">
            <a:extLst>
              <a:ext uri="{FF2B5EF4-FFF2-40B4-BE49-F238E27FC236}">
                <a16:creationId xmlns:a16="http://schemas.microsoft.com/office/drawing/2014/main" id="{D7E26452-6E5E-43AE-9337-1B98B27B421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6504" y="841905"/>
            <a:ext cx="2735029" cy="2317178"/>
          </a:xfrm>
          <a:prstGeom prst="rect">
            <a:avLst/>
          </a:prstGeom>
          <a:noFill/>
          <a:extLst>
            <a:ext uri="{909E8E84-426E-40DD-AFC4-6F175D3DCCD1}">
              <a14:hiddenFill xmlns:a14="http://schemas.microsoft.com/office/drawing/2010/main">
                <a:solidFill>
                  <a:srgbClr val="FFFFFF"/>
                </a:solidFill>
              </a14:hiddenFill>
            </a:ext>
          </a:extLst>
        </p:spPr>
      </p:pic>
      <p:sp>
        <p:nvSpPr>
          <p:cNvPr id="5140" name="Rectangle 5139">
            <a:extLst>
              <a:ext uri="{FF2B5EF4-FFF2-40B4-BE49-F238E27FC236}">
                <a16:creationId xmlns:a16="http://schemas.microsoft.com/office/drawing/2014/main" id="{7E549738-9961-462D-81B7-4A7A44691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3530966"/>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Map of the United States showing the approximate distribution of the Western blacklegged tick.  The area affected is the western coast.">
            <a:extLst>
              <a:ext uri="{FF2B5EF4-FFF2-40B4-BE49-F238E27FC236}">
                <a16:creationId xmlns:a16="http://schemas.microsoft.com/office/drawing/2014/main" id="{01DC1DDB-7140-40B0-AD89-71B90445371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78995" y="3703659"/>
            <a:ext cx="3830046" cy="2317178"/>
          </a:xfrm>
          <a:prstGeom prst="rect">
            <a:avLst/>
          </a:prstGeom>
          <a:noFill/>
          <a:extLst>
            <a:ext uri="{909E8E84-426E-40DD-AFC4-6F175D3DCCD1}">
              <a14:hiddenFill xmlns:a14="http://schemas.microsoft.com/office/drawing/2010/main">
                <a:solidFill>
                  <a:srgbClr val="FFFFFF"/>
                </a:solidFill>
              </a14:hiddenFill>
            </a:ext>
          </a:extLst>
        </p:spPr>
      </p:pic>
      <p:cxnSp>
        <p:nvCxnSpPr>
          <p:cNvPr id="5142" name="Straight Connector 514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963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55" name="Group 6154">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6156" name="Rectangle 6155">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7" name="Rectangle 6156">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59" name="Rectangle 6158">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426B8-5525-4E6A-8B6C-E74455C771C1}"/>
              </a:ext>
            </a:extLst>
          </p:cNvPr>
          <p:cNvSpPr>
            <a:spLocks noGrp="1"/>
          </p:cNvSpPr>
          <p:nvPr>
            <p:ph type="title"/>
          </p:nvPr>
        </p:nvSpPr>
        <p:spPr>
          <a:xfrm>
            <a:off x="1057025" y="922644"/>
            <a:ext cx="5040285" cy="1169585"/>
          </a:xfrm>
        </p:spPr>
        <p:txBody>
          <a:bodyPr anchor="b">
            <a:normAutofit/>
          </a:bodyPr>
          <a:lstStyle/>
          <a:p>
            <a:r>
              <a:rPr lang="en-US" sz="4000"/>
              <a:t>Hard tick</a:t>
            </a:r>
          </a:p>
        </p:txBody>
      </p:sp>
      <p:sp>
        <p:nvSpPr>
          <p:cNvPr id="6161" name="Rectangle 6160">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14ABD82-6DBA-43DA-9E04-50415EB7B67C}"/>
              </a:ext>
            </a:extLst>
          </p:cNvPr>
          <p:cNvSpPr>
            <a:spLocks noGrp="1"/>
          </p:cNvSpPr>
          <p:nvPr>
            <p:ph idx="1"/>
          </p:nvPr>
        </p:nvSpPr>
        <p:spPr>
          <a:xfrm>
            <a:off x="1055715" y="2508105"/>
            <a:ext cx="5040285" cy="3632493"/>
          </a:xfrm>
        </p:spPr>
        <p:txBody>
          <a:bodyPr anchor="ctr">
            <a:normAutofit/>
          </a:bodyPr>
          <a:lstStyle/>
          <a:p>
            <a:r>
              <a:rPr lang="en-US" sz="2000" i="1"/>
              <a:t>Dermacentor variabilis</a:t>
            </a:r>
          </a:p>
          <a:p>
            <a:pPr lvl="1"/>
            <a:r>
              <a:rPr lang="en-US" sz="2000"/>
              <a:t>“American dog tick”</a:t>
            </a:r>
          </a:p>
          <a:p>
            <a:pPr lvl="1"/>
            <a:r>
              <a:rPr lang="en-US" sz="2000" i="1"/>
              <a:t>Rickettsia rickettsia </a:t>
            </a:r>
            <a:r>
              <a:rPr lang="en-US" sz="2000"/>
              <a:t>(Rocky Mountain Spotted Fever; RMSF)</a:t>
            </a:r>
          </a:p>
          <a:p>
            <a:pPr lvl="1"/>
            <a:r>
              <a:rPr lang="en-US" sz="2000" i="1"/>
              <a:t>Francisella tularensis </a:t>
            </a:r>
            <a:r>
              <a:rPr lang="en-US" sz="2000"/>
              <a:t>(tularemia)</a:t>
            </a:r>
          </a:p>
          <a:p>
            <a:r>
              <a:rPr lang="en-US" sz="2000"/>
              <a:t>The highest risk of being bitten occurs during spring and summer. </a:t>
            </a:r>
          </a:p>
          <a:p>
            <a:r>
              <a:rPr lang="en-US" sz="2000"/>
              <a:t>Dog ticks are sometimes called wood ticks. </a:t>
            </a:r>
          </a:p>
          <a:p>
            <a:r>
              <a:rPr lang="en-US" sz="2000"/>
              <a:t>Adult females are most likely to bite humans</a:t>
            </a:r>
          </a:p>
        </p:txBody>
      </p:sp>
      <p:pic>
        <p:nvPicPr>
          <p:cNvPr id="6148" name="Picture 4" descr="American dog tick (Dermacentor variabilis)">
            <a:extLst>
              <a:ext uri="{FF2B5EF4-FFF2-40B4-BE49-F238E27FC236}">
                <a16:creationId xmlns:a16="http://schemas.microsoft.com/office/drawing/2014/main" id="{3F243BC5-A475-4588-956C-D7B2B613CF7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17912" y="774285"/>
            <a:ext cx="3046630" cy="258117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Approximate distribution of the American dog tick in the United States of America">
            <a:extLst>
              <a:ext uri="{FF2B5EF4-FFF2-40B4-BE49-F238E27FC236}">
                <a16:creationId xmlns:a16="http://schemas.microsoft.com/office/drawing/2014/main" id="{8CB9838A-4A32-432E-82E0-6682161CB6D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08026" y="3575074"/>
            <a:ext cx="4266401" cy="2581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149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5" name="Rectangle 9224">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27" name="Group 9226">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9228" name="Rectangle 9227">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9" name="Rectangle 9228">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31" name="Rectangle 9230">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CDB436-62B9-482E-9028-B44FADA073E4}"/>
              </a:ext>
            </a:extLst>
          </p:cNvPr>
          <p:cNvSpPr>
            <a:spLocks noGrp="1"/>
          </p:cNvSpPr>
          <p:nvPr>
            <p:ph type="title"/>
          </p:nvPr>
        </p:nvSpPr>
        <p:spPr>
          <a:xfrm>
            <a:off x="1057025" y="922644"/>
            <a:ext cx="5040285" cy="1169585"/>
          </a:xfrm>
        </p:spPr>
        <p:txBody>
          <a:bodyPr anchor="b">
            <a:normAutofit/>
          </a:bodyPr>
          <a:lstStyle/>
          <a:p>
            <a:r>
              <a:rPr lang="en-US" sz="4000"/>
              <a:t>Hard ticks</a:t>
            </a:r>
          </a:p>
        </p:txBody>
      </p:sp>
      <p:sp>
        <p:nvSpPr>
          <p:cNvPr id="9233" name="Rectangle 9232">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3487A0-4245-4012-920E-A154EF0C67A0}"/>
              </a:ext>
            </a:extLst>
          </p:cNvPr>
          <p:cNvSpPr>
            <a:spLocks noGrp="1"/>
          </p:cNvSpPr>
          <p:nvPr>
            <p:ph idx="1"/>
          </p:nvPr>
        </p:nvSpPr>
        <p:spPr>
          <a:xfrm>
            <a:off x="1055715" y="2508105"/>
            <a:ext cx="5040285" cy="3632493"/>
          </a:xfrm>
        </p:spPr>
        <p:txBody>
          <a:bodyPr anchor="ctr">
            <a:normAutofit/>
          </a:bodyPr>
          <a:lstStyle/>
          <a:p>
            <a:r>
              <a:rPr lang="en-US" sz="2000" i="1" dirty="0"/>
              <a:t>Dermacentor </a:t>
            </a:r>
            <a:r>
              <a:rPr lang="en-US" sz="2000" i="1" dirty="0" err="1"/>
              <a:t>andersoni</a:t>
            </a:r>
            <a:endParaRPr lang="en-US" sz="2000" i="1" dirty="0"/>
          </a:p>
          <a:p>
            <a:pPr lvl="1"/>
            <a:r>
              <a:rPr lang="en-US" sz="2000" dirty="0"/>
              <a:t>Rocky Mountain wood tick</a:t>
            </a:r>
          </a:p>
          <a:p>
            <a:pPr lvl="1"/>
            <a:r>
              <a:rPr lang="en-US" sz="2000" dirty="0"/>
              <a:t>RMSF</a:t>
            </a:r>
          </a:p>
          <a:p>
            <a:pPr lvl="1"/>
            <a:r>
              <a:rPr lang="en-US" sz="2000" dirty="0"/>
              <a:t>Tularemia</a:t>
            </a:r>
          </a:p>
          <a:p>
            <a:pPr lvl="1"/>
            <a:r>
              <a:rPr lang="en-US" sz="2000" dirty="0"/>
              <a:t>Colorado tick fever</a:t>
            </a:r>
          </a:p>
        </p:txBody>
      </p:sp>
      <p:pic>
        <p:nvPicPr>
          <p:cNvPr id="9220" name="Picture 4" descr="Rocky Mountain wood tick (Dermacentor andersoni)">
            <a:extLst>
              <a:ext uri="{FF2B5EF4-FFF2-40B4-BE49-F238E27FC236}">
                <a16:creationId xmlns:a16="http://schemas.microsoft.com/office/drawing/2014/main" id="{4788794C-74BB-40C8-9DB7-3D050D1DB2A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17912" y="774285"/>
            <a:ext cx="3046630" cy="258117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Map of the United States showing the approximate distribution of the Rocky mountain wood tick.  The area effected is the Northwestern part of the country.">
            <a:extLst>
              <a:ext uri="{FF2B5EF4-FFF2-40B4-BE49-F238E27FC236}">
                <a16:creationId xmlns:a16="http://schemas.microsoft.com/office/drawing/2014/main" id="{AF854427-D80A-4D07-AF02-AAA536C400F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08026" y="3575074"/>
            <a:ext cx="4266401" cy="2581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763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79" name="Group 7178">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7180" name="Rectangle 7179">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1" name="Rectangle 7180">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83" name="Rectangle 7182">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788F9A-14A8-4247-862B-9265F59D2602}"/>
              </a:ext>
            </a:extLst>
          </p:cNvPr>
          <p:cNvSpPr>
            <a:spLocks noGrp="1"/>
          </p:cNvSpPr>
          <p:nvPr>
            <p:ph type="title"/>
          </p:nvPr>
        </p:nvSpPr>
        <p:spPr>
          <a:xfrm>
            <a:off x="1057025" y="922644"/>
            <a:ext cx="5040285" cy="1169585"/>
          </a:xfrm>
        </p:spPr>
        <p:txBody>
          <a:bodyPr anchor="b">
            <a:normAutofit/>
          </a:bodyPr>
          <a:lstStyle/>
          <a:p>
            <a:r>
              <a:rPr lang="en-US" sz="4000"/>
              <a:t>Hard ticks</a:t>
            </a:r>
          </a:p>
        </p:txBody>
      </p:sp>
      <p:sp>
        <p:nvSpPr>
          <p:cNvPr id="7185" name="Rectangle 7184">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1FE18C-D078-49BB-A9CF-C415060B58AE}"/>
              </a:ext>
            </a:extLst>
          </p:cNvPr>
          <p:cNvSpPr>
            <a:spLocks noGrp="1"/>
          </p:cNvSpPr>
          <p:nvPr>
            <p:ph idx="1"/>
          </p:nvPr>
        </p:nvSpPr>
        <p:spPr>
          <a:xfrm>
            <a:off x="1055715" y="2508105"/>
            <a:ext cx="5040285" cy="3632493"/>
          </a:xfrm>
        </p:spPr>
        <p:txBody>
          <a:bodyPr anchor="ctr">
            <a:normAutofit/>
          </a:bodyPr>
          <a:lstStyle/>
          <a:p>
            <a:r>
              <a:rPr lang="en-US" sz="2000" i="1"/>
              <a:t>Rhipicephalus sanguineus</a:t>
            </a:r>
          </a:p>
          <a:p>
            <a:pPr lvl="1"/>
            <a:r>
              <a:rPr lang="en-US" sz="2000"/>
              <a:t>“Brown dog tick”</a:t>
            </a:r>
          </a:p>
          <a:p>
            <a:pPr lvl="1"/>
            <a:r>
              <a:rPr lang="en-US" sz="2000"/>
              <a:t>RMSF</a:t>
            </a:r>
          </a:p>
          <a:p>
            <a:r>
              <a:rPr lang="en-US" sz="2000"/>
              <a:t>Dogs are the primary host for the brown dog tick in each of its life stages, but the tick may also bite humans or other mammals.</a:t>
            </a:r>
            <a:br>
              <a:rPr lang="en-US" sz="2000"/>
            </a:br>
            <a:endParaRPr lang="en-US" sz="2000"/>
          </a:p>
        </p:txBody>
      </p:sp>
      <p:pic>
        <p:nvPicPr>
          <p:cNvPr id="7172" name="Picture 4" descr="Brown dog tick (Rhipicephalus sanguineus)">
            <a:extLst>
              <a:ext uri="{FF2B5EF4-FFF2-40B4-BE49-F238E27FC236}">
                <a16:creationId xmlns:a16="http://schemas.microsoft.com/office/drawing/2014/main" id="{291C747E-0306-4452-A0E0-F2D77ADA6B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17912" y="774285"/>
            <a:ext cx="3046630" cy="258117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Map of the United States showing approximate distribution of the Brown dog tick.  The entire United States is affected. ">
            <a:extLst>
              <a:ext uri="{FF2B5EF4-FFF2-40B4-BE49-F238E27FC236}">
                <a16:creationId xmlns:a16="http://schemas.microsoft.com/office/drawing/2014/main" id="{430829F6-8A06-4E18-BFE3-8D440F2B4BA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08026" y="3575074"/>
            <a:ext cx="4266401" cy="2581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274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1" name="Rectangle 8200">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03" name="Group 8202">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8204" name="Rectangle 8203">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5" name="Rectangle 8204">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07" name="Rectangle 8206">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39A3A9-B143-44F9-9AB0-BC2749C48563}"/>
              </a:ext>
            </a:extLst>
          </p:cNvPr>
          <p:cNvSpPr>
            <a:spLocks noGrp="1"/>
          </p:cNvSpPr>
          <p:nvPr>
            <p:ph type="title"/>
          </p:nvPr>
        </p:nvSpPr>
        <p:spPr>
          <a:xfrm>
            <a:off x="1057025" y="922644"/>
            <a:ext cx="5040285" cy="1169585"/>
          </a:xfrm>
        </p:spPr>
        <p:txBody>
          <a:bodyPr anchor="b">
            <a:normAutofit/>
          </a:bodyPr>
          <a:lstStyle/>
          <a:p>
            <a:r>
              <a:rPr lang="en-US" sz="4000"/>
              <a:t>Hard tick</a:t>
            </a:r>
          </a:p>
        </p:txBody>
      </p:sp>
      <p:sp>
        <p:nvSpPr>
          <p:cNvPr id="8209" name="Rectangle 8208">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4B7A06-14EE-43CA-B665-56E481A2435B}"/>
              </a:ext>
            </a:extLst>
          </p:cNvPr>
          <p:cNvSpPr>
            <a:spLocks noGrp="1"/>
          </p:cNvSpPr>
          <p:nvPr>
            <p:ph idx="1"/>
          </p:nvPr>
        </p:nvSpPr>
        <p:spPr>
          <a:xfrm>
            <a:off x="1055715" y="2508105"/>
            <a:ext cx="5040285" cy="3632493"/>
          </a:xfrm>
        </p:spPr>
        <p:txBody>
          <a:bodyPr anchor="ctr">
            <a:normAutofit/>
          </a:bodyPr>
          <a:lstStyle/>
          <a:p>
            <a:r>
              <a:rPr lang="en-US" sz="2000" i="1"/>
              <a:t>Amblyomma americanum</a:t>
            </a:r>
          </a:p>
          <a:p>
            <a:pPr lvl="1"/>
            <a:r>
              <a:rPr lang="en-US" sz="2000"/>
              <a:t>“Lone star tick”</a:t>
            </a:r>
          </a:p>
          <a:p>
            <a:pPr lvl="1"/>
            <a:r>
              <a:rPr lang="en-US" sz="2000" i="1"/>
              <a:t>Ehrlichia chaffeensis</a:t>
            </a:r>
            <a:r>
              <a:rPr lang="en-US" sz="2000"/>
              <a:t> and </a:t>
            </a:r>
            <a:r>
              <a:rPr lang="en-US" sz="2000" i="1"/>
              <a:t>Ehrlichia ewingii</a:t>
            </a:r>
            <a:r>
              <a:rPr lang="en-US" sz="2000"/>
              <a:t> (Ehrlichiosis)</a:t>
            </a:r>
          </a:p>
          <a:p>
            <a:pPr lvl="1"/>
            <a:r>
              <a:rPr lang="en-US" sz="2000"/>
              <a:t>Heartland virus</a:t>
            </a:r>
          </a:p>
          <a:p>
            <a:pPr lvl="1"/>
            <a:r>
              <a:rPr lang="en-US" sz="2000"/>
              <a:t>Tularemia</a:t>
            </a:r>
          </a:p>
        </p:txBody>
      </p:sp>
      <p:pic>
        <p:nvPicPr>
          <p:cNvPr id="8196" name="Picture 4" descr="Lone star tick (Amblyomma americanum)">
            <a:extLst>
              <a:ext uri="{FF2B5EF4-FFF2-40B4-BE49-F238E27FC236}">
                <a16:creationId xmlns:a16="http://schemas.microsoft.com/office/drawing/2014/main" id="{A2FB1423-8B50-4DCA-98DF-C4968C8111A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17912" y="774285"/>
            <a:ext cx="3046630" cy="258117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Map of the United States showing the approximate distribution of the Lone Star tick.  The area affected is the eatern half of the country.">
            <a:extLst>
              <a:ext uri="{FF2B5EF4-FFF2-40B4-BE49-F238E27FC236}">
                <a16:creationId xmlns:a16="http://schemas.microsoft.com/office/drawing/2014/main" id="{E731BA8C-A10E-45A9-B779-51D4834A061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08026" y="3575074"/>
            <a:ext cx="4266401" cy="2581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921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BEE9ADAC-7758-5847-8034-66F47DB6263D}"/>
              </a:ext>
            </a:extLst>
          </p:cNvPr>
          <p:cNvGraphicFramePr>
            <a:graphicFrameLocks noGrp="1"/>
          </p:cNvGraphicFramePr>
          <p:nvPr>
            <p:extLst>
              <p:ext uri="{D42A27DB-BD31-4B8C-83A1-F6EECF244321}">
                <p14:modId xmlns:p14="http://schemas.microsoft.com/office/powerpoint/2010/main" val="97856076"/>
              </p:ext>
            </p:extLst>
          </p:nvPr>
        </p:nvGraphicFramePr>
        <p:xfrm>
          <a:off x="457200" y="859623"/>
          <a:ext cx="11277603" cy="5194218"/>
        </p:xfrm>
        <a:graphic>
          <a:graphicData uri="http://schemas.openxmlformats.org/drawingml/2006/table">
            <a:tbl>
              <a:tblPr firstRow="1" firstCol="1" lastRow="1" lastCol="1" bandRow="1" bandCol="1">
                <a:tableStyleId>{5C22544A-7EE6-4342-B048-85BDC9FD1C3A}</a:tableStyleId>
              </a:tblPr>
              <a:tblGrid>
                <a:gridCol w="1922426">
                  <a:extLst>
                    <a:ext uri="{9D8B030D-6E8A-4147-A177-3AD203B41FA5}">
                      <a16:colId xmlns:a16="http://schemas.microsoft.com/office/drawing/2014/main" val="1937071976"/>
                    </a:ext>
                  </a:extLst>
                </a:gridCol>
                <a:gridCol w="1587992">
                  <a:extLst>
                    <a:ext uri="{9D8B030D-6E8A-4147-A177-3AD203B41FA5}">
                      <a16:colId xmlns:a16="http://schemas.microsoft.com/office/drawing/2014/main" val="1987604531"/>
                    </a:ext>
                  </a:extLst>
                </a:gridCol>
                <a:gridCol w="2371058">
                  <a:extLst>
                    <a:ext uri="{9D8B030D-6E8A-4147-A177-3AD203B41FA5}">
                      <a16:colId xmlns:a16="http://schemas.microsoft.com/office/drawing/2014/main" val="930891337"/>
                    </a:ext>
                  </a:extLst>
                </a:gridCol>
                <a:gridCol w="2051772">
                  <a:extLst>
                    <a:ext uri="{9D8B030D-6E8A-4147-A177-3AD203B41FA5}">
                      <a16:colId xmlns:a16="http://schemas.microsoft.com/office/drawing/2014/main" val="1043457627"/>
                    </a:ext>
                  </a:extLst>
                </a:gridCol>
                <a:gridCol w="3344355">
                  <a:extLst>
                    <a:ext uri="{9D8B030D-6E8A-4147-A177-3AD203B41FA5}">
                      <a16:colId xmlns:a16="http://schemas.microsoft.com/office/drawing/2014/main" val="1452818319"/>
                    </a:ext>
                  </a:extLst>
                </a:gridCol>
              </a:tblGrid>
              <a:tr h="155448">
                <a:tc>
                  <a:txBody>
                    <a:bodyPr/>
                    <a:lstStyle/>
                    <a:p>
                      <a:pPr marL="81915" marR="0" algn="ctr">
                        <a:lnSpc>
                          <a:spcPts val="1030"/>
                        </a:lnSpc>
                        <a:spcBef>
                          <a:spcPts val="0"/>
                        </a:spcBef>
                        <a:spcAft>
                          <a:spcPts val="0"/>
                        </a:spcAft>
                      </a:pPr>
                      <a:r>
                        <a:rPr lang="en-US" sz="1200" b="1">
                          <a:solidFill>
                            <a:sysClr val="windowText" lastClr="000000"/>
                          </a:solidFill>
                          <a:effectLst/>
                        </a:rPr>
                        <a:t>Disease</a:t>
                      </a:r>
                      <a:endParaRPr lang="en-US" sz="1200" b="1">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79375" marR="0" algn="ctr">
                        <a:lnSpc>
                          <a:spcPts val="1030"/>
                        </a:lnSpc>
                        <a:spcBef>
                          <a:spcPts val="0"/>
                        </a:spcBef>
                        <a:spcAft>
                          <a:spcPts val="0"/>
                        </a:spcAft>
                      </a:pPr>
                      <a:r>
                        <a:rPr lang="en-US" sz="1200" b="1">
                          <a:solidFill>
                            <a:sysClr val="windowText" lastClr="000000"/>
                          </a:solidFill>
                          <a:effectLst/>
                        </a:rPr>
                        <a:t>Organism</a:t>
                      </a:r>
                      <a:endParaRPr lang="en-US" sz="1200" b="1">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72390" marR="0" algn="ctr">
                        <a:lnSpc>
                          <a:spcPts val="1030"/>
                        </a:lnSpc>
                        <a:spcBef>
                          <a:spcPts val="0"/>
                        </a:spcBef>
                        <a:spcAft>
                          <a:spcPts val="0"/>
                        </a:spcAft>
                      </a:pPr>
                      <a:r>
                        <a:rPr lang="en-US" sz="1200" b="1">
                          <a:solidFill>
                            <a:sysClr val="windowText" lastClr="000000"/>
                          </a:solidFill>
                          <a:effectLst/>
                        </a:rPr>
                        <a:t>VectorI Reservoir</a:t>
                      </a:r>
                      <a:endParaRPr lang="en-US" sz="1200" b="1">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80010" marR="0" algn="ctr">
                        <a:lnSpc>
                          <a:spcPts val="1030"/>
                        </a:lnSpc>
                        <a:spcBef>
                          <a:spcPts val="0"/>
                        </a:spcBef>
                        <a:spcAft>
                          <a:spcPts val="0"/>
                        </a:spcAft>
                      </a:pPr>
                      <a:r>
                        <a:rPr lang="en-US" sz="1200" b="1">
                          <a:solidFill>
                            <a:sysClr val="windowText" lastClr="000000"/>
                          </a:solidFill>
                          <a:effectLst/>
                        </a:rPr>
                        <a:t>Locations</a:t>
                      </a:r>
                      <a:endParaRPr lang="en-US" sz="1200" b="1">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ts val="1030"/>
                        </a:lnSpc>
                        <a:spcBef>
                          <a:spcPts val="0"/>
                        </a:spcBef>
                        <a:spcAft>
                          <a:spcPts val="0"/>
                        </a:spcAft>
                      </a:pPr>
                      <a:r>
                        <a:rPr lang="en-US" sz="1200" b="1">
                          <a:solidFill>
                            <a:sysClr val="windowText" lastClr="000000"/>
                          </a:solidFill>
                          <a:effectLst/>
                        </a:rPr>
                        <a:t>Key symptoms</a:t>
                      </a:r>
                      <a:endParaRPr lang="en-US" sz="1200" b="1">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90021021"/>
                  </a:ext>
                </a:extLst>
              </a:tr>
              <a:tr h="1306042">
                <a:tc>
                  <a:txBody>
                    <a:bodyPr/>
                    <a:lstStyle/>
                    <a:p>
                      <a:pPr marL="0" marR="226695">
                        <a:lnSpc>
                          <a:spcPct val="100000"/>
                        </a:lnSpc>
                        <a:spcBef>
                          <a:spcPts val="0"/>
                        </a:spcBef>
                        <a:spcAft>
                          <a:spcPts val="0"/>
                        </a:spcAft>
                      </a:pPr>
                      <a:r>
                        <a:rPr lang="en-US" sz="1200" b="0">
                          <a:solidFill>
                            <a:sysClr val="windowText" lastClr="000000"/>
                          </a:solidFill>
                          <a:effectLst/>
                        </a:rPr>
                        <a:t>Rocky Mountain Spotted Fever (RMSF)</a:t>
                      </a:r>
                      <a:endParaRPr lang="en-US" sz="1200" b="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ts val="1120"/>
                        </a:lnSpc>
                        <a:spcBef>
                          <a:spcPts val="0"/>
                        </a:spcBef>
                        <a:spcAft>
                          <a:spcPts val="0"/>
                        </a:spcAft>
                      </a:pPr>
                      <a:r>
                        <a:rPr lang="en-US" sz="1200" b="0" i="1">
                          <a:solidFill>
                            <a:sysClr val="windowText" lastClr="000000"/>
                          </a:solidFill>
                          <a:effectLst/>
                        </a:rPr>
                        <a:t>Rickettsia rickettsii</a:t>
                      </a:r>
                      <a:endParaRPr lang="en-US" sz="1200" b="0" i="1">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270510">
                        <a:lnSpc>
                          <a:spcPct val="96000"/>
                        </a:lnSpc>
                        <a:spcBef>
                          <a:spcPts val="0"/>
                        </a:spcBef>
                        <a:spcAft>
                          <a:spcPts val="0"/>
                        </a:spcAft>
                      </a:pPr>
                      <a:r>
                        <a:rPr lang="en-US" sz="1200" b="0">
                          <a:solidFill>
                            <a:sysClr val="windowText" lastClr="000000"/>
                          </a:solidFill>
                          <a:effectLst/>
                        </a:rPr>
                        <a:t>Reservoir: ticks</a:t>
                      </a:r>
                    </a:p>
                    <a:p>
                      <a:pPr marL="0" marR="270510">
                        <a:lnSpc>
                          <a:spcPct val="96000"/>
                        </a:lnSpc>
                        <a:spcBef>
                          <a:spcPts val="0"/>
                        </a:spcBef>
                        <a:spcAft>
                          <a:spcPts val="0"/>
                        </a:spcAft>
                      </a:pPr>
                      <a:r>
                        <a:rPr lang="en-US" sz="1200" b="0" i="1">
                          <a:solidFill>
                            <a:sysClr val="windowText" lastClr="000000"/>
                          </a:solidFill>
                          <a:effectLst/>
                        </a:rPr>
                        <a:t>Dermacentor andersoni</a:t>
                      </a:r>
                    </a:p>
                    <a:p>
                      <a:pPr marL="0" marR="270510">
                        <a:lnSpc>
                          <a:spcPct val="96000"/>
                        </a:lnSpc>
                        <a:spcBef>
                          <a:spcPts val="0"/>
                        </a:spcBef>
                        <a:spcAft>
                          <a:spcPts val="0"/>
                        </a:spcAft>
                      </a:pPr>
                      <a:r>
                        <a:rPr lang="en-US" sz="1200" b="0" i="1">
                          <a:solidFill>
                            <a:sysClr val="windowText" lastClr="000000"/>
                          </a:solidFill>
                          <a:effectLst/>
                        </a:rPr>
                        <a:t>Dermacentor variabilis</a:t>
                      </a:r>
                      <a:r>
                        <a:rPr lang="en-US" sz="1200" b="0" i="1" spc="-250">
                          <a:solidFill>
                            <a:sysClr val="windowText" lastClr="000000"/>
                          </a:solidFill>
                          <a:effectLst/>
                        </a:rPr>
                        <a:t> </a:t>
                      </a:r>
                      <a:r>
                        <a:rPr lang="en-US" sz="1200" b="0" i="1">
                          <a:solidFill>
                            <a:sysClr val="windowText" lastClr="000000"/>
                          </a:solidFill>
                          <a:effectLst/>
                        </a:rPr>
                        <a:t>Rhipicephalus sanguineus</a:t>
                      </a:r>
                      <a:endParaRPr lang="en-US" sz="1200" b="0" i="1">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99390">
                        <a:spcBef>
                          <a:spcPts val="0"/>
                        </a:spcBef>
                        <a:spcAft>
                          <a:spcPts val="0"/>
                        </a:spcAft>
                      </a:pPr>
                      <a:r>
                        <a:rPr lang="en-US" sz="1200" b="0">
                          <a:solidFill>
                            <a:sysClr val="windowText" lastClr="000000"/>
                          </a:solidFill>
                          <a:effectLst/>
                        </a:rPr>
                        <a:t>Western Hemisphere Carolinas Tennessee Oklahoma Arkansas</a:t>
                      </a:r>
                      <a:endParaRPr lang="en-US" sz="1200" b="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tabLst>
                          <a:tab pos="150495" algn="l"/>
                        </a:tabLst>
                      </a:pPr>
                      <a:r>
                        <a:rPr lang="en-US" sz="1200" b="0">
                          <a:solidFill>
                            <a:sysClr val="windowText" lastClr="000000"/>
                          </a:solidFill>
                          <a:effectLst/>
                        </a:rPr>
                        <a:t>Most</a:t>
                      </a:r>
                      <a:r>
                        <a:rPr lang="en-US" sz="1200" b="0" spc="10">
                          <a:solidFill>
                            <a:sysClr val="windowText" lastClr="000000"/>
                          </a:solidFill>
                          <a:effectLst/>
                        </a:rPr>
                        <a:t> </a:t>
                      </a:r>
                      <a:r>
                        <a:rPr lang="en-US" sz="1200" b="0">
                          <a:solidFill>
                            <a:sysClr val="windowText" lastClr="000000"/>
                          </a:solidFill>
                          <a:effectLst/>
                        </a:rPr>
                        <a:t>subclinical</a:t>
                      </a:r>
                    </a:p>
                    <a:p>
                      <a:pPr marL="0" marR="0">
                        <a:spcBef>
                          <a:spcPts val="0"/>
                        </a:spcBef>
                        <a:spcAft>
                          <a:spcPts val="0"/>
                        </a:spcAft>
                      </a:pPr>
                      <a:r>
                        <a:rPr lang="en-US" sz="1200" b="0" spc="15">
                          <a:solidFill>
                            <a:sysClr val="windowText" lastClr="000000"/>
                          </a:solidFill>
                          <a:effectLst/>
                        </a:rPr>
                        <a:t>~50</a:t>
                      </a:r>
                      <a:r>
                        <a:rPr lang="en-US" sz="1200" b="0">
                          <a:solidFill>
                            <a:sysClr val="windowText" lastClr="000000"/>
                          </a:solidFill>
                          <a:effectLst/>
                        </a:rPr>
                        <a:t>%</a:t>
                      </a:r>
                      <a:r>
                        <a:rPr lang="en-US" sz="1200" b="0" spc="20">
                          <a:solidFill>
                            <a:sysClr val="windowText" lastClr="000000"/>
                          </a:solidFill>
                          <a:effectLst/>
                        </a:rPr>
                        <a:t> </a:t>
                      </a:r>
                      <a:r>
                        <a:rPr lang="en-US" sz="1200" b="0" spc="5">
                          <a:solidFill>
                            <a:sysClr val="windowText" lastClr="000000"/>
                          </a:solidFill>
                          <a:effectLst/>
                        </a:rPr>
                        <a:t>bit</a:t>
                      </a:r>
                      <a:r>
                        <a:rPr lang="en-US" sz="1200" b="0">
                          <a:solidFill>
                            <a:sysClr val="windowText" lastClr="000000"/>
                          </a:solidFill>
                          <a:effectLst/>
                        </a:rPr>
                        <a:t>e</a:t>
                      </a:r>
                      <a:r>
                        <a:rPr lang="en-US" sz="1200" b="0" spc="-5">
                          <a:solidFill>
                            <a:sysClr val="windowText" lastClr="000000"/>
                          </a:solidFill>
                          <a:effectLst/>
                        </a:rPr>
                        <a:t> </a:t>
                      </a:r>
                      <a:r>
                        <a:rPr lang="en-US" sz="1200" b="0">
                          <a:solidFill>
                            <a:sysClr val="windowText" lastClr="000000"/>
                          </a:solidFill>
                          <a:effectLst/>
                        </a:rPr>
                        <a:t>histor</a:t>
                      </a:r>
                      <a:r>
                        <a:rPr lang="en-US" sz="1200" b="0" spc="5">
                          <a:solidFill>
                            <a:sysClr val="windowText" lastClr="000000"/>
                          </a:solidFill>
                          <a:effectLst/>
                        </a:rPr>
                        <a:t>y</a:t>
                      </a:r>
                      <a:endParaRPr lang="en-US" sz="1200" b="0">
                        <a:solidFill>
                          <a:sysClr val="windowText" lastClr="000000"/>
                        </a:solidFill>
                        <a:effectLst/>
                      </a:endParaRPr>
                    </a:p>
                    <a:p>
                      <a:pPr marL="0" marR="0">
                        <a:spcBef>
                          <a:spcPts val="0"/>
                        </a:spcBef>
                        <a:spcAft>
                          <a:spcPts val="0"/>
                        </a:spcAft>
                        <a:tabLst>
                          <a:tab pos="153670" algn="l"/>
                        </a:tabLst>
                      </a:pPr>
                      <a:r>
                        <a:rPr lang="en-US" sz="1200" b="0">
                          <a:solidFill>
                            <a:sysClr val="windowText" lastClr="000000"/>
                          </a:solidFill>
                          <a:effectLst/>
                        </a:rPr>
                        <a:t>Fever, headache,</a:t>
                      </a:r>
                      <a:r>
                        <a:rPr lang="en-US" sz="1200" b="0" spc="155">
                          <a:solidFill>
                            <a:sysClr val="windowText" lastClr="000000"/>
                          </a:solidFill>
                          <a:effectLst/>
                        </a:rPr>
                        <a:t> </a:t>
                      </a:r>
                      <a:r>
                        <a:rPr lang="en-US" sz="1200" b="0">
                          <a:solidFill>
                            <a:sysClr val="windowText" lastClr="000000"/>
                          </a:solidFill>
                          <a:effectLst/>
                        </a:rPr>
                        <a:t>toxicity</a:t>
                      </a:r>
                    </a:p>
                    <a:p>
                      <a:pPr marL="0" marR="0">
                        <a:spcBef>
                          <a:spcPts val="0"/>
                        </a:spcBef>
                        <a:spcAft>
                          <a:spcPts val="0"/>
                        </a:spcAft>
                        <a:tabLst>
                          <a:tab pos="153670" algn="l"/>
                        </a:tabLst>
                      </a:pPr>
                      <a:r>
                        <a:rPr lang="en-US" sz="1200" b="0">
                          <a:solidFill>
                            <a:sysClr val="windowText" lastClr="000000"/>
                          </a:solidFill>
                          <a:effectLst/>
                        </a:rPr>
                        <a:t>Rash starts on day 2-3 at periphery and moves centrally</a:t>
                      </a:r>
                    </a:p>
                    <a:p>
                      <a:pPr marL="0" marR="0">
                        <a:spcBef>
                          <a:spcPts val="0"/>
                        </a:spcBef>
                        <a:spcAft>
                          <a:spcPts val="0"/>
                        </a:spcAft>
                        <a:tabLst>
                          <a:tab pos="153670" algn="l"/>
                        </a:tabLst>
                      </a:pPr>
                      <a:r>
                        <a:rPr lang="en-US" sz="1200" b="0">
                          <a:solidFill>
                            <a:sysClr val="windowText" lastClr="000000"/>
                          </a:solidFill>
                          <a:effectLst/>
                        </a:rPr>
                        <a:t>Rash includes palms and</a:t>
                      </a:r>
                      <a:r>
                        <a:rPr lang="en-US" sz="1200" b="0" spc="-75">
                          <a:solidFill>
                            <a:sysClr val="windowText" lastClr="000000"/>
                          </a:solidFill>
                          <a:effectLst/>
                        </a:rPr>
                        <a:t> </a:t>
                      </a:r>
                      <a:r>
                        <a:rPr lang="en-US" sz="1200" b="0">
                          <a:solidFill>
                            <a:sysClr val="windowText" lastClr="000000"/>
                          </a:solidFill>
                          <a:effectLst/>
                        </a:rPr>
                        <a:t>soles</a:t>
                      </a:r>
                    </a:p>
                    <a:p>
                      <a:pPr marL="0" marR="0">
                        <a:spcBef>
                          <a:spcPts val="0"/>
                        </a:spcBef>
                        <a:spcAft>
                          <a:spcPts val="0"/>
                        </a:spcAft>
                        <a:tabLst>
                          <a:tab pos="147320" algn="l"/>
                        </a:tabLst>
                      </a:pPr>
                      <a:r>
                        <a:rPr lang="en-US" sz="1200" b="0">
                          <a:solidFill>
                            <a:sysClr val="windowText" lastClr="000000"/>
                          </a:solidFill>
                          <a:effectLst/>
                        </a:rPr>
                        <a:t>5-7% mortality even when treated</a:t>
                      </a:r>
                      <a:r>
                        <a:rPr lang="en-US" sz="1200" b="0" spc="-20">
                          <a:solidFill>
                            <a:sysClr val="windowText" lastClr="000000"/>
                          </a:solidFill>
                          <a:effectLst/>
                        </a:rPr>
                        <a:t> </a:t>
                      </a:r>
                      <a:r>
                        <a:rPr lang="en-US" sz="1200" b="0">
                          <a:solidFill>
                            <a:sysClr val="windowText" lastClr="000000"/>
                          </a:solidFill>
                          <a:effectLst/>
                        </a:rPr>
                        <a:t>early</a:t>
                      </a:r>
                      <a:endParaRPr lang="en-US" sz="1200" b="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7581204"/>
                  </a:ext>
                </a:extLst>
              </a:tr>
              <a:tr h="855080">
                <a:tc>
                  <a:txBody>
                    <a:bodyPr/>
                    <a:lstStyle/>
                    <a:p>
                      <a:pPr marL="0" marR="0">
                        <a:lnSpc>
                          <a:spcPts val="1085"/>
                        </a:lnSpc>
                        <a:spcBef>
                          <a:spcPts val="0"/>
                        </a:spcBef>
                        <a:spcAft>
                          <a:spcPts val="0"/>
                        </a:spcAft>
                      </a:pPr>
                      <a:r>
                        <a:rPr lang="en-US" sz="1200" b="0">
                          <a:solidFill>
                            <a:sysClr val="windowText" lastClr="000000"/>
                          </a:solidFill>
                          <a:effectLst/>
                        </a:rPr>
                        <a:t>Rickettsialpox</a:t>
                      </a:r>
                      <a:endParaRPr lang="en-US" sz="1200" b="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ts val="1095"/>
                        </a:lnSpc>
                        <a:spcBef>
                          <a:spcPts val="0"/>
                        </a:spcBef>
                        <a:spcAft>
                          <a:spcPts val="0"/>
                        </a:spcAft>
                      </a:pPr>
                      <a:r>
                        <a:rPr lang="en-US" sz="1200" b="0" i="1">
                          <a:solidFill>
                            <a:sysClr val="windowText" lastClr="000000"/>
                          </a:solidFill>
                          <a:effectLst/>
                        </a:rPr>
                        <a:t>R. akari</a:t>
                      </a:r>
                      <a:endParaRPr lang="en-US" sz="1200" b="0" i="1">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92000"/>
                        </a:lnSpc>
                        <a:spcBef>
                          <a:spcPts val="0"/>
                        </a:spcBef>
                        <a:spcAft>
                          <a:spcPts val="0"/>
                        </a:spcAft>
                      </a:pPr>
                      <a:r>
                        <a:rPr lang="en-US" sz="1200" b="0">
                          <a:solidFill>
                            <a:sysClr val="windowText" lastClr="000000"/>
                          </a:solidFill>
                          <a:effectLst/>
                        </a:rPr>
                        <a:t>Reservoir: house mouse, wild rodents</a:t>
                      </a:r>
                    </a:p>
                    <a:p>
                      <a:pPr marL="71755" marR="0" indent="3810">
                        <a:lnSpc>
                          <a:spcPct val="92000"/>
                        </a:lnSpc>
                        <a:spcBef>
                          <a:spcPts val="0"/>
                        </a:spcBef>
                        <a:spcAft>
                          <a:spcPts val="0"/>
                        </a:spcAft>
                      </a:pPr>
                      <a:endParaRPr lang="en-US" sz="1200" b="0">
                        <a:solidFill>
                          <a:sysClr val="windowText" lastClr="000000"/>
                        </a:solidFill>
                        <a:effectLst/>
                      </a:endParaRPr>
                    </a:p>
                    <a:p>
                      <a:pPr marL="0" marR="0">
                        <a:lnSpc>
                          <a:spcPct val="92000"/>
                        </a:lnSpc>
                        <a:spcBef>
                          <a:spcPts val="0"/>
                        </a:spcBef>
                        <a:spcAft>
                          <a:spcPts val="0"/>
                        </a:spcAft>
                      </a:pPr>
                      <a:r>
                        <a:rPr lang="en-US" sz="1200" b="0">
                          <a:solidFill>
                            <a:sysClr val="windowText" lastClr="000000"/>
                          </a:solidFill>
                          <a:effectLst/>
                        </a:rPr>
                        <a:t>Mite: Liponyssoides sanguineus</a:t>
                      </a:r>
                      <a:endParaRPr lang="en-US" sz="1200" b="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ts val="1130"/>
                        </a:lnSpc>
                        <a:spcBef>
                          <a:spcPts val="0"/>
                        </a:spcBef>
                        <a:spcAft>
                          <a:spcPts val="0"/>
                        </a:spcAft>
                      </a:pPr>
                      <a:r>
                        <a:rPr lang="en-US" sz="1200" b="0">
                          <a:solidFill>
                            <a:sysClr val="windowText" lastClr="000000"/>
                          </a:solidFill>
                          <a:effectLst/>
                        </a:rPr>
                        <a:t>NYC, Russia,</a:t>
                      </a:r>
                      <a:endParaRPr lang="en-US" sz="1200" b="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ts val="1125"/>
                        </a:lnSpc>
                        <a:spcBef>
                          <a:spcPts val="0"/>
                        </a:spcBef>
                        <a:spcAft>
                          <a:spcPts val="0"/>
                        </a:spcAft>
                        <a:tabLst>
                          <a:tab pos="149225" algn="l"/>
                        </a:tabLst>
                      </a:pPr>
                      <a:r>
                        <a:rPr lang="en-US" sz="1200" b="0">
                          <a:solidFill>
                            <a:sysClr val="windowText" lastClr="000000"/>
                          </a:solidFill>
                          <a:effectLst/>
                        </a:rPr>
                        <a:t>Eschar with surrounding</a:t>
                      </a:r>
                      <a:r>
                        <a:rPr lang="en-US" sz="1200" b="0" spc="30">
                          <a:solidFill>
                            <a:sysClr val="windowText" lastClr="000000"/>
                          </a:solidFill>
                          <a:effectLst/>
                        </a:rPr>
                        <a:t> </a:t>
                      </a:r>
                      <a:r>
                        <a:rPr lang="en-US" sz="1200" b="0">
                          <a:solidFill>
                            <a:sysClr val="windowText" lastClr="000000"/>
                          </a:solidFill>
                          <a:effectLst/>
                        </a:rPr>
                        <a:t>induration</a:t>
                      </a:r>
                    </a:p>
                    <a:p>
                      <a:pPr marL="0" marR="391160">
                        <a:lnSpc>
                          <a:spcPct val="98000"/>
                        </a:lnSpc>
                        <a:spcBef>
                          <a:spcPts val="0"/>
                        </a:spcBef>
                        <a:spcAft>
                          <a:spcPts val="0"/>
                        </a:spcAft>
                        <a:tabLst>
                          <a:tab pos="152400" algn="l"/>
                        </a:tabLst>
                      </a:pPr>
                      <a:r>
                        <a:rPr lang="en-US" sz="1200" b="0">
                          <a:solidFill>
                            <a:sysClr val="windowText" lastClr="000000"/>
                          </a:solidFill>
                          <a:effectLst/>
                        </a:rPr>
                        <a:t>Rash is scattered nonpruritic macules</a:t>
                      </a:r>
                    </a:p>
                    <a:p>
                      <a:pPr marL="0" marR="0">
                        <a:lnSpc>
                          <a:spcPts val="1135"/>
                        </a:lnSpc>
                        <a:spcBef>
                          <a:spcPts val="0"/>
                        </a:spcBef>
                        <a:spcAft>
                          <a:spcPts val="0"/>
                        </a:spcAft>
                        <a:tabLst>
                          <a:tab pos="155575" algn="l"/>
                        </a:tabLst>
                      </a:pPr>
                      <a:r>
                        <a:rPr lang="en-US" sz="1200" b="0">
                          <a:solidFill>
                            <a:sysClr val="windowText" lastClr="000000"/>
                          </a:solidFill>
                          <a:effectLst/>
                        </a:rPr>
                        <a:t>Rash spares palms and soles</a:t>
                      </a:r>
                    </a:p>
                    <a:p>
                      <a:pPr marL="0" marR="0">
                        <a:lnSpc>
                          <a:spcPts val="1135"/>
                        </a:lnSpc>
                        <a:spcBef>
                          <a:spcPts val="0"/>
                        </a:spcBef>
                        <a:spcAft>
                          <a:spcPts val="0"/>
                        </a:spcAft>
                        <a:tabLst>
                          <a:tab pos="154305" algn="l"/>
                        </a:tabLst>
                      </a:pPr>
                      <a:r>
                        <a:rPr lang="en-US" sz="1200" b="0">
                          <a:solidFill>
                            <a:sysClr val="windowText" lastClr="000000"/>
                          </a:solidFill>
                          <a:effectLst/>
                        </a:rPr>
                        <a:t>Lymphadenopathy</a:t>
                      </a:r>
                    </a:p>
                    <a:p>
                      <a:pPr marL="0" marR="0">
                        <a:lnSpc>
                          <a:spcPts val="1135"/>
                        </a:lnSpc>
                        <a:spcBef>
                          <a:spcPts val="0"/>
                        </a:spcBef>
                        <a:spcAft>
                          <a:spcPts val="0"/>
                        </a:spcAft>
                        <a:tabLst>
                          <a:tab pos="154305" algn="l"/>
                        </a:tabLst>
                      </a:pPr>
                      <a:r>
                        <a:rPr lang="en-US" sz="1200" b="0">
                          <a:solidFill>
                            <a:sysClr val="windowText" lastClr="000000"/>
                          </a:solidFill>
                          <a:effectLst/>
                        </a:rPr>
                        <a:t>May be mistaken for anthrax (absent nonpitting edema seen with anthrax) or chickenpox</a:t>
                      </a:r>
                      <a:endParaRPr lang="en-US" sz="1200" b="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4323495"/>
                  </a:ext>
                </a:extLst>
              </a:tr>
              <a:tr h="860674">
                <a:tc>
                  <a:txBody>
                    <a:bodyPr/>
                    <a:lstStyle/>
                    <a:p>
                      <a:pPr marL="81280" marR="0">
                        <a:lnSpc>
                          <a:spcPts val="1045"/>
                        </a:lnSpc>
                        <a:spcBef>
                          <a:spcPts val="0"/>
                        </a:spcBef>
                        <a:spcAft>
                          <a:spcPts val="0"/>
                        </a:spcAft>
                      </a:pPr>
                      <a:r>
                        <a:rPr lang="en-US" sz="1200" b="0">
                          <a:solidFill>
                            <a:sysClr val="windowText" lastClr="000000"/>
                          </a:solidFill>
                          <a:effectLst/>
                        </a:rPr>
                        <a:t>Epidemic</a:t>
                      </a:r>
                    </a:p>
                    <a:p>
                      <a:pPr marL="71120" marR="0">
                        <a:lnSpc>
                          <a:spcPts val="1135"/>
                        </a:lnSpc>
                        <a:spcBef>
                          <a:spcPts val="0"/>
                        </a:spcBef>
                        <a:spcAft>
                          <a:spcPts val="0"/>
                        </a:spcAft>
                      </a:pPr>
                      <a:r>
                        <a:rPr lang="en-US" sz="1200" b="0">
                          <a:solidFill>
                            <a:sysClr val="windowText" lastClr="000000"/>
                          </a:solidFill>
                          <a:effectLst/>
                        </a:rPr>
                        <a:t>Typhus</a:t>
                      </a:r>
                      <a:endParaRPr lang="en-US" sz="1200" b="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ts val="1045"/>
                        </a:lnSpc>
                        <a:spcBef>
                          <a:spcPts val="0"/>
                        </a:spcBef>
                        <a:spcAft>
                          <a:spcPts val="0"/>
                        </a:spcAft>
                      </a:pPr>
                      <a:r>
                        <a:rPr lang="en-US" sz="1200" b="0" i="1">
                          <a:solidFill>
                            <a:sysClr val="windowText" lastClr="000000"/>
                          </a:solidFill>
                          <a:effectLst/>
                        </a:rPr>
                        <a:t>R. prowazekii</a:t>
                      </a:r>
                    </a:p>
                    <a:p>
                      <a:pPr marL="0" marR="0">
                        <a:spcBef>
                          <a:spcPts val="0"/>
                        </a:spcBef>
                        <a:spcAft>
                          <a:spcPts val="0"/>
                        </a:spcAft>
                      </a:pPr>
                      <a:r>
                        <a:rPr lang="en-US" sz="1200" b="0" i="1">
                          <a:solidFill>
                            <a:sysClr val="windowText" lastClr="000000"/>
                          </a:solidFill>
                          <a:effectLst/>
                        </a:rPr>
                        <a:t> </a:t>
                      </a:r>
                    </a:p>
                    <a:p>
                      <a:pPr marL="67310" marR="0">
                        <a:spcBef>
                          <a:spcPts val="0"/>
                        </a:spcBef>
                        <a:spcAft>
                          <a:spcPts val="0"/>
                        </a:spcAft>
                      </a:pPr>
                      <a:r>
                        <a:rPr lang="en-US" sz="1200" b="0" i="1">
                          <a:solidFill>
                            <a:sysClr val="windowText" lastClr="000000"/>
                          </a:solidFill>
                          <a:effectLst/>
                        </a:rPr>
                        <a:t> </a:t>
                      </a:r>
                      <a:endParaRPr lang="en-US" sz="1200" b="0" i="1">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99695">
                        <a:lnSpc>
                          <a:spcPct val="97000"/>
                        </a:lnSpc>
                        <a:spcBef>
                          <a:spcPts val="0"/>
                        </a:spcBef>
                        <a:spcAft>
                          <a:spcPts val="0"/>
                        </a:spcAft>
                      </a:pPr>
                      <a:r>
                        <a:rPr lang="en-US" sz="1200" b="0">
                          <a:solidFill>
                            <a:sysClr val="windowText" lastClr="000000"/>
                          </a:solidFill>
                          <a:effectLst/>
                        </a:rPr>
                        <a:t>Reservoir: humans, sometimes flying squirrels</a:t>
                      </a:r>
                    </a:p>
                    <a:p>
                      <a:pPr marL="0" marR="99695">
                        <a:lnSpc>
                          <a:spcPct val="97000"/>
                        </a:lnSpc>
                        <a:spcBef>
                          <a:spcPts val="0"/>
                        </a:spcBef>
                        <a:spcAft>
                          <a:spcPts val="0"/>
                        </a:spcAft>
                      </a:pPr>
                      <a:r>
                        <a:rPr lang="en-US" sz="1200" b="0">
                          <a:solidFill>
                            <a:sysClr val="windowText" lastClr="000000"/>
                          </a:solidFill>
                          <a:effectLst/>
                        </a:rPr>
                        <a:t>Body louse: </a:t>
                      </a:r>
                      <a:r>
                        <a:rPr lang="en-US" sz="1200" b="0" i="1">
                          <a:solidFill>
                            <a:sysClr val="windowText" lastClr="000000"/>
                          </a:solidFill>
                          <a:effectLst/>
                        </a:rPr>
                        <a:t>Pediculus humanus </a:t>
                      </a:r>
                      <a:r>
                        <a:rPr lang="en-US" sz="1200" b="0">
                          <a:solidFill>
                            <a:sysClr val="windowText" lastClr="000000"/>
                          </a:solidFill>
                          <a:effectLst/>
                        </a:rPr>
                        <a:t>corporis </a:t>
                      </a:r>
                    </a:p>
                    <a:p>
                      <a:pPr marL="67945" marR="0">
                        <a:lnSpc>
                          <a:spcPts val="1015"/>
                        </a:lnSpc>
                        <a:spcBef>
                          <a:spcPts val="0"/>
                        </a:spcBef>
                        <a:spcAft>
                          <a:spcPts val="0"/>
                        </a:spcAft>
                      </a:pPr>
                      <a:r>
                        <a:rPr lang="en-US" sz="1200" b="0">
                          <a:solidFill>
                            <a:sysClr val="windowText" lastClr="000000"/>
                          </a:solidFill>
                          <a:effectLst/>
                        </a:rPr>
                        <a:t> </a:t>
                      </a:r>
                      <a:endParaRPr lang="en-US" sz="1200" b="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412750">
                        <a:lnSpc>
                          <a:spcPct val="98000"/>
                        </a:lnSpc>
                        <a:spcBef>
                          <a:spcPts val="0"/>
                        </a:spcBef>
                        <a:spcAft>
                          <a:spcPts val="0"/>
                        </a:spcAft>
                      </a:pPr>
                      <a:r>
                        <a:rPr lang="en-US" sz="1200" b="0">
                          <a:solidFill>
                            <a:sysClr val="windowText" lastClr="000000"/>
                          </a:solidFill>
                          <a:effectLst/>
                        </a:rPr>
                        <a:t>Andes, Burundi, Ethiopia,</a:t>
                      </a:r>
                    </a:p>
                    <a:p>
                      <a:pPr marL="0" marR="94615">
                        <a:spcBef>
                          <a:spcPts val="0"/>
                        </a:spcBef>
                        <a:spcAft>
                          <a:spcPts val="0"/>
                        </a:spcAft>
                      </a:pPr>
                      <a:r>
                        <a:rPr lang="en-US" sz="1200" b="0">
                          <a:solidFill>
                            <a:sysClr val="windowText" lastClr="000000"/>
                          </a:solidFill>
                          <a:effectLst/>
                        </a:rPr>
                        <a:t>Mexico, Brazil and sylvatic typhus in eastern USA</a:t>
                      </a:r>
                    </a:p>
                    <a:p>
                      <a:pPr marL="285750" marR="0">
                        <a:lnSpc>
                          <a:spcPts val="695"/>
                        </a:lnSpc>
                        <a:spcBef>
                          <a:spcPts val="0"/>
                        </a:spcBef>
                        <a:spcAft>
                          <a:spcPts val="0"/>
                        </a:spcAft>
                      </a:pPr>
                      <a:r>
                        <a:rPr lang="en-US" sz="1200" b="0">
                          <a:solidFill>
                            <a:sysClr val="windowText" lastClr="000000"/>
                          </a:solidFill>
                          <a:effectLst/>
                        </a:rPr>
                        <a:t>.</a:t>
                      </a:r>
                      <a:endParaRPr lang="en-US" sz="1200" b="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ts val="1075"/>
                        </a:lnSpc>
                        <a:spcBef>
                          <a:spcPts val="0"/>
                        </a:spcBef>
                        <a:spcAft>
                          <a:spcPts val="0"/>
                        </a:spcAft>
                        <a:tabLst>
                          <a:tab pos="146050" algn="l"/>
                        </a:tabLst>
                      </a:pPr>
                      <a:r>
                        <a:rPr lang="en-US" sz="1200" b="0">
                          <a:solidFill>
                            <a:sysClr val="windowText" lastClr="000000"/>
                          </a:solidFill>
                          <a:effectLst/>
                        </a:rPr>
                        <a:t>Severe itractable headache,</a:t>
                      </a:r>
                      <a:r>
                        <a:rPr lang="en-US" sz="1200" b="0" spc="50">
                          <a:solidFill>
                            <a:sysClr val="windowText" lastClr="000000"/>
                          </a:solidFill>
                          <a:effectLst/>
                        </a:rPr>
                        <a:t> </a:t>
                      </a:r>
                      <a:r>
                        <a:rPr lang="en-US" sz="1200" b="0">
                          <a:solidFill>
                            <a:sysClr val="windowText" lastClr="000000"/>
                          </a:solidFill>
                          <a:effectLst/>
                        </a:rPr>
                        <a:t>fever</a:t>
                      </a:r>
                    </a:p>
                    <a:p>
                      <a:pPr marL="0" marR="0">
                        <a:lnSpc>
                          <a:spcPts val="1135"/>
                        </a:lnSpc>
                        <a:spcBef>
                          <a:spcPts val="0"/>
                        </a:spcBef>
                        <a:spcAft>
                          <a:spcPts val="0"/>
                        </a:spcAft>
                        <a:tabLst>
                          <a:tab pos="148590" algn="l"/>
                        </a:tabLst>
                      </a:pPr>
                      <a:r>
                        <a:rPr lang="en-US" sz="1200" b="0">
                          <a:solidFill>
                            <a:sysClr val="windowText" lastClr="000000"/>
                          </a:solidFill>
                          <a:effectLst/>
                        </a:rPr>
                        <a:t>Rash spares palms, soles and</a:t>
                      </a:r>
                      <a:r>
                        <a:rPr lang="en-US" sz="1200" b="0" spc="55">
                          <a:solidFill>
                            <a:sysClr val="windowText" lastClr="000000"/>
                          </a:solidFill>
                          <a:effectLst/>
                        </a:rPr>
                        <a:t> </a:t>
                      </a:r>
                      <a:r>
                        <a:rPr lang="en-US" sz="1200" b="0">
                          <a:solidFill>
                            <a:sysClr val="windowText" lastClr="000000"/>
                          </a:solidFill>
                          <a:effectLst/>
                        </a:rPr>
                        <a:t>face</a:t>
                      </a:r>
                    </a:p>
                    <a:p>
                      <a:pPr marL="0" marR="0">
                        <a:lnSpc>
                          <a:spcPts val="1150"/>
                        </a:lnSpc>
                        <a:spcBef>
                          <a:spcPts val="0"/>
                        </a:spcBef>
                        <a:spcAft>
                          <a:spcPts val="0"/>
                        </a:spcAft>
                        <a:tabLst>
                          <a:tab pos="153670" algn="l"/>
                        </a:tabLst>
                      </a:pPr>
                      <a:r>
                        <a:rPr lang="en-US" sz="1200" b="0">
                          <a:solidFill>
                            <a:sysClr val="windowText" lastClr="000000"/>
                          </a:solidFill>
                          <a:effectLst/>
                        </a:rPr>
                        <a:t>Pronounce</a:t>
                      </a:r>
                      <a:r>
                        <a:rPr lang="en-US" sz="1200" b="0" spc="-10">
                          <a:solidFill>
                            <a:sysClr val="windowText" lastClr="000000"/>
                          </a:solidFill>
                          <a:effectLst/>
                        </a:rPr>
                        <a:t>d </a:t>
                      </a:r>
                      <a:r>
                        <a:rPr lang="en-US" sz="1200" b="0">
                          <a:solidFill>
                            <a:sysClr val="windowText" lastClr="000000"/>
                          </a:solidFill>
                          <a:effectLst/>
                        </a:rPr>
                        <a:t>toxemia</a:t>
                      </a:r>
                    </a:p>
                    <a:p>
                      <a:pPr marL="0" marR="0">
                        <a:lnSpc>
                          <a:spcPts val="1150"/>
                        </a:lnSpc>
                        <a:spcBef>
                          <a:spcPts val="0"/>
                        </a:spcBef>
                        <a:spcAft>
                          <a:spcPts val="0"/>
                        </a:spcAft>
                        <a:tabLst>
                          <a:tab pos="147955" algn="l"/>
                        </a:tabLst>
                      </a:pPr>
                      <a:r>
                        <a:rPr lang="en-US" sz="1200" b="0">
                          <a:solidFill>
                            <a:sysClr val="windowText" lastClr="000000"/>
                          </a:solidFill>
                          <a:effectLst/>
                        </a:rPr>
                        <a:t>2-week</a:t>
                      </a:r>
                      <a:r>
                        <a:rPr lang="en-US" sz="1200" b="0" spc="15">
                          <a:solidFill>
                            <a:sysClr val="windowText" lastClr="000000"/>
                          </a:solidFill>
                          <a:effectLst/>
                        </a:rPr>
                        <a:t> </a:t>
                      </a:r>
                      <a:r>
                        <a:rPr lang="en-US" sz="1200" b="0">
                          <a:solidFill>
                            <a:sysClr val="windowText" lastClr="000000"/>
                          </a:solidFill>
                          <a:effectLst/>
                        </a:rPr>
                        <a:t>fever</a:t>
                      </a:r>
                    </a:p>
                    <a:p>
                      <a:pPr marL="0" marR="0">
                        <a:spcBef>
                          <a:spcPts val="0"/>
                        </a:spcBef>
                        <a:spcAft>
                          <a:spcPts val="0"/>
                        </a:spcAft>
                        <a:tabLst>
                          <a:tab pos="142875" algn="l"/>
                        </a:tabLst>
                      </a:pPr>
                      <a:r>
                        <a:rPr lang="en-US" sz="1200" b="0">
                          <a:solidFill>
                            <a:sysClr val="windowText" lastClr="000000"/>
                          </a:solidFill>
                          <a:effectLst/>
                        </a:rPr>
                        <a:t>Fatality 10-40% without</a:t>
                      </a:r>
                      <a:r>
                        <a:rPr lang="en-US" sz="1200" b="0" spc="-110">
                          <a:solidFill>
                            <a:sysClr val="windowText" lastClr="000000"/>
                          </a:solidFill>
                          <a:effectLst/>
                        </a:rPr>
                        <a:t> </a:t>
                      </a:r>
                      <a:r>
                        <a:rPr lang="en-US" sz="1200" b="0">
                          <a:solidFill>
                            <a:sysClr val="windowText" lastClr="000000"/>
                          </a:solidFill>
                          <a:effectLst/>
                        </a:rPr>
                        <a:t>treatment</a:t>
                      </a:r>
                      <a:endParaRPr lang="en-US" sz="1200" b="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4024169"/>
                  </a:ext>
                </a:extLst>
              </a:tr>
              <a:tr h="429755">
                <a:tc>
                  <a:txBody>
                    <a:bodyPr/>
                    <a:lstStyle/>
                    <a:p>
                      <a:pPr marL="67310" marR="0" indent="6985">
                        <a:lnSpc>
                          <a:spcPct val="100000"/>
                        </a:lnSpc>
                        <a:spcBef>
                          <a:spcPts val="0"/>
                        </a:spcBef>
                        <a:spcAft>
                          <a:spcPts val="0"/>
                        </a:spcAft>
                      </a:pPr>
                      <a:r>
                        <a:rPr lang="en-US" sz="1200" b="0">
                          <a:solidFill>
                            <a:sysClr val="windowText" lastClr="000000"/>
                          </a:solidFill>
                          <a:effectLst/>
                        </a:rPr>
                        <a:t>Murine typhus</a:t>
                      </a:r>
                      <a:endParaRPr lang="en-US" sz="1200" b="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ts val="1090"/>
                        </a:lnSpc>
                        <a:spcBef>
                          <a:spcPts val="0"/>
                        </a:spcBef>
                        <a:spcAft>
                          <a:spcPts val="0"/>
                        </a:spcAft>
                      </a:pPr>
                      <a:r>
                        <a:rPr lang="en-US" sz="1200" b="0" i="1">
                          <a:solidFill>
                            <a:sysClr val="windowText" lastClr="000000"/>
                          </a:solidFill>
                          <a:effectLst/>
                        </a:rPr>
                        <a:t>R. typhi</a:t>
                      </a:r>
                    </a:p>
                    <a:p>
                      <a:pPr marL="66675" marR="0">
                        <a:lnSpc>
                          <a:spcPts val="1185"/>
                        </a:lnSpc>
                        <a:spcBef>
                          <a:spcPts val="0"/>
                        </a:spcBef>
                        <a:spcAft>
                          <a:spcPts val="0"/>
                        </a:spcAft>
                      </a:pPr>
                      <a:r>
                        <a:rPr lang="en-US" sz="1200" b="0" i="1">
                          <a:solidFill>
                            <a:sysClr val="windowText" lastClr="000000"/>
                          </a:solidFill>
                          <a:effectLst/>
                        </a:rPr>
                        <a:t> </a:t>
                      </a:r>
                      <a:endParaRPr lang="en-US" sz="1200" b="0" i="1">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ts val="1135"/>
                        </a:lnSpc>
                        <a:spcBef>
                          <a:spcPts val="0"/>
                        </a:spcBef>
                        <a:spcAft>
                          <a:spcPts val="0"/>
                        </a:spcAft>
                      </a:pPr>
                      <a:r>
                        <a:rPr lang="en-US" sz="1200" b="0">
                          <a:solidFill>
                            <a:sysClr val="windowText" lastClr="000000"/>
                          </a:solidFill>
                          <a:effectLst/>
                        </a:rPr>
                        <a:t>Reservoir: rats, opossums</a:t>
                      </a:r>
                    </a:p>
                    <a:p>
                      <a:pPr marL="0" marR="0">
                        <a:lnSpc>
                          <a:spcPts val="1135"/>
                        </a:lnSpc>
                        <a:spcBef>
                          <a:spcPts val="0"/>
                        </a:spcBef>
                        <a:spcAft>
                          <a:spcPts val="0"/>
                        </a:spcAft>
                      </a:pPr>
                      <a:r>
                        <a:rPr lang="en-US" sz="1200" b="0">
                          <a:solidFill>
                            <a:sysClr val="windowText" lastClr="000000"/>
                          </a:solidFill>
                          <a:effectLst/>
                        </a:rPr>
                        <a:t>Rat flea: </a:t>
                      </a:r>
                      <a:r>
                        <a:rPr lang="en-US" sz="1200" b="0" i="1">
                          <a:solidFill>
                            <a:sysClr val="windowText" lastClr="000000"/>
                          </a:solidFill>
                          <a:effectLst/>
                        </a:rPr>
                        <a:t>Xenopsylla cheopsis</a:t>
                      </a:r>
                    </a:p>
                    <a:p>
                      <a:pPr marL="71120" marR="74930" indent="4445">
                        <a:lnSpc>
                          <a:spcPts val="1160"/>
                        </a:lnSpc>
                        <a:spcBef>
                          <a:spcPts val="0"/>
                        </a:spcBef>
                        <a:spcAft>
                          <a:spcPts val="0"/>
                        </a:spcAft>
                      </a:pPr>
                      <a:r>
                        <a:rPr lang="en-US" sz="1200" b="0">
                          <a:solidFill>
                            <a:sysClr val="windowText" lastClr="000000"/>
                          </a:solidFill>
                          <a:effectLst/>
                        </a:rPr>
                        <a:t> </a:t>
                      </a:r>
                      <a:endParaRPr lang="en-US" sz="1200" b="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73990">
                        <a:lnSpc>
                          <a:spcPct val="105000"/>
                        </a:lnSpc>
                        <a:spcBef>
                          <a:spcPts val="0"/>
                        </a:spcBef>
                        <a:spcAft>
                          <a:spcPts val="0"/>
                        </a:spcAft>
                      </a:pPr>
                      <a:r>
                        <a:rPr lang="en-US" sz="1200" b="0">
                          <a:solidFill>
                            <a:sysClr val="windowText" lastClr="000000"/>
                          </a:solidFill>
                          <a:effectLst/>
                        </a:rPr>
                        <a:t>Asia-Pacific, outbreaks in Los Angeles</a:t>
                      </a:r>
                      <a:endParaRPr lang="en-US" sz="1200" b="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200" b="0">
                          <a:solidFill>
                            <a:sysClr val="windowText" lastClr="000000"/>
                          </a:solidFill>
                          <a:effectLst/>
                        </a:rPr>
                        <a:t>Similar to typhus, less severe</a:t>
                      </a:r>
                      <a:endParaRPr lang="en-US" sz="1200" b="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6225875"/>
                  </a:ext>
                </a:extLst>
              </a:tr>
              <a:tr h="676910">
                <a:tc>
                  <a:txBody>
                    <a:bodyPr/>
                    <a:lstStyle/>
                    <a:p>
                      <a:pPr marL="78740" marR="0">
                        <a:lnSpc>
                          <a:spcPts val="1050"/>
                        </a:lnSpc>
                        <a:spcBef>
                          <a:spcPts val="0"/>
                        </a:spcBef>
                        <a:spcAft>
                          <a:spcPts val="0"/>
                        </a:spcAft>
                      </a:pPr>
                      <a:r>
                        <a:rPr lang="en-US" sz="1200" b="0">
                          <a:solidFill>
                            <a:sysClr val="windowText" lastClr="000000"/>
                          </a:solidFill>
                          <a:effectLst/>
                        </a:rPr>
                        <a:t>Human</a:t>
                      </a:r>
                    </a:p>
                    <a:p>
                      <a:pPr marL="76200" marR="0" indent="-10160">
                        <a:lnSpc>
                          <a:spcPct val="101000"/>
                        </a:lnSpc>
                        <a:spcBef>
                          <a:spcPts val="0"/>
                        </a:spcBef>
                        <a:spcAft>
                          <a:spcPts val="0"/>
                        </a:spcAft>
                      </a:pPr>
                      <a:r>
                        <a:rPr lang="en-US" sz="1200" b="0">
                          <a:solidFill>
                            <a:sysClr val="windowText" lastClr="000000"/>
                          </a:solidFill>
                          <a:effectLst/>
                        </a:rPr>
                        <a:t>Monocytic Ehrlichiosis</a:t>
                      </a:r>
                      <a:endParaRPr lang="en-US" sz="1200" b="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113" marR="0" indent="0">
                        <a:lnSpc>
                          <a:spcPts val="1055"/>
                        </a:lnSpc>
                        <a:spcBef>
                          <a:spcPts val="0"/>
                        </a:spcBef>
                        <a:spcAft>
                          <a:spcPts val="0"/>
                        </a:spcAft>
                        <a:tabLst/>
                      </a:pPr>
                      <a:r>
                        <a:rPr lang="en-US" sz="1200" b="0" i="1">
                          <a:solidFill>
                            <a:sysClr val="windowText" lastClr="000000"/>
                          </a:solidFill>
                          <a:effectLst/>
                        </a:rPr>
                        <a:t>Ehrlichia chaffeensis</a:t>
                      </a:r>
                      <a:endParaRPr lang="en-US" sz="1200" b="0" i="1">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ts val="1070"/>
                        </a:lnSpc>
                        <a:spcBef>
                          <a:spcPts val="0"/>
                        </a:spcBef>
                        <a:spcAft>
                          <a:spcPts val="0"/>
                        </a:spcAft>
                      </a:pPr>
                      <a:r>
                        <a:rPr lang="en-US" sz="1200" b="0">
                          <a:solidFill>
                            <a:sysClr val="windowText" lastClr="000000"/>
                          </a:solidFill>
                          <a:effectLst/>
                        </a:rPr>
                        <a:t>Reservoir: dogs and white-tailed deer</a:t>
                      </a:r>
                    </a:p>
                    <a:p>
                      <a:pPr marL="0" marR="0">
                        <a:lnSpc>
                          <a:spcPts val="1070"/>
                        </a:lnSpc>
                        <a:spcBef>
                          <a:spcPts val="0"/>
                        </a:spcBef>
                        <a:spcAft>
                          <a:spcPts val="0"/>
                        </a:spcAft>
                      </a:pPr>
                      <a:r>
                        <a:rPr lang="en-US" sz="1200" b="0">
                          <a:solidFill>
                            <a:sysClr val="windowText" lastClr="000000"/>
                          </a:solidFill>
                          <a:effectLst/>
                        </a:rPr>
                        <a:t> </a:t>
                      </a:r>
                    </a:p>
                    <a:p>
                      <a:pPr marL="0" marR="0">
                        <a:lnSpc>
                          <a:spcPts val="1070"/>
                        </a:lnSpc>
                        <a:spcBef>
                          <a:spcPts val="0"/>
                        </a:spcBef>
                        <a:spcAft>
                          <a:spcPts val="0"/>
                        </a:spcAft>
                      </a:pPr>
                      <a:r>
                        <a:rPr lang="en-US" sz="1200" b="0">
                          <a:solidFill>
                            <a:sysClr val="windowText" lastClr="000000"/>
                          </a:solidFill>
                          <a:effectLst/>
                        </a:rPr>
                        <a:t>Lone star tick: Amblyomma americanum </a:t>
                      </a:r>
                      <a:endParaRPr lang="en-US" sz="1200" b="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ts val="1080"/>
                        </a:lnSpc>
                        <a:spcBef>
                          <a:spcPts val="0"/>
                        </a:spcBef>
                        <a:spcAft>
                          <a:spcPts val="0"/>
                        </a:spcAft>
                      </a:pPr>
                      <a:r>
                        <a:rPr lang="en-US" sz="1200" b="0">
                          <a:solidFill>
                            <a:sysClr val="windowText" lastClr="000000"/>
                          </a:solidFill>
                          <a:effectLst/>
                        </a:rPr>
                        <a:t>Worldwide</a:t>
                      </a:r>
                      <a:endParaRPr lang="en-US" sz="1200" b="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ts val="1090"/>
                        </a:lnSpc>
                        <a:spcBef>
                          <a:spcPts val="0"/>
                        </a:spcBef>
                        <a:spcAft>
                          <a:spcPts val="0"/>
                        </a:spcAft>
                      </a:pPr>
                      <a:r>
                        <a:rPr lang="en-US" sz="1200" b="0">
                          <a:solidFill>
                            <a:sysClr val="windowText" lastClr="000000"/>
                          </a:solidFill>
                          <a:effectLst/>
                        </a:rPr>
                        <a:t>Fever, myalgia, anorexia</a:t>
                      </a:r>
                    </a:p>
                    <a:p>
                      <a:pPr marL="0" marR="915670">
                        <a:lnSpc>
                          <a:spcPct val="100000"/>
                        </a:lnSpc>
                        <a:spcBef>
                          <a:spcPts val="0"/>
                        </a:spcBef>
                        <a:spcAft>
                          <a:spcPts val="0"/>
                        </a:spcAft>
                      </a:pPr>
                      <a:r>
                        <a:rPr lang="en-US" sz="1200" b="0">
                          <a:solidFill>
                            <a:sysClr val="windowText" lastClr="000000"/>
                          </a:solidFill>
                          <a:effectLst/>
                        </a:rPr>
                        <a:t>+/- rash, may be confused with RMSF</a:t>
                      </a:r>
                      <a:endParaRPr lang="en-US" sz="1200" b="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1804319"/>
                  </a:ext>
                </a:extLst>
              </a:tr>
              <a:tr h="562480">
                <a:tc>
                  <a:txBody>
                    <a:bodyPr/>
                    <a:lstStyle/>
                    <a:p>
                      <a:pPr marL="0" marR="186690">
                        <a:lnSpc>
                          <a:spcPct val="97000"/>
                        </a:lnSpc>
                        <a:spcBef>
                          <a:spcPts val="0"/>
                        </a:spcBef>
                        <a:spcAft>
                          <a:spcPts val="0"/>
                        </a:spcAft>
                      </a:pPr>
                      <a:r>
                        <a:rPr lang="en-US" sz="1200" b="0">
                          <a:solidFill>
                            <a:sysClr val="windowText" lastClr="000000"/>
                          </a:solidFill>
                          <a:effectLst/>
                        </a:rPr>
                        <a:t>Human Granulocytic anaplasmosis</a:t>
                      </a:r>
                      <a:endParaRPr lang="en-US" sz="1200" b="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70485">
                        <a:lnSpc>
                          <a:spcPct val="97000"/>
                        </a:lnSpc>
                        <a:spcBef>
                          <a:spcPts val="0"/>
                        </a:spcBef>
                        <a:spcAft>
                          <a:spcPts val="0"/>
                        </a:spcAft>
                      </a:pPr>
                      <a:r>
                        <a:rPr lang="en-US" sz="1200" b="0" i="1">
                          <a:solidFill>
                            <a:sysClr val="windowText" lastClr="000000"/>
                          </a:solidFill>
                          <a:effectLst/>
                        </a:rPr>
                        <a:t>Anaplasma phagocytophilum</a:t>
                      </a:r>
                      <a:endParaRPr lang="en-US" sz="1200" b="0" i="1">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131445">
                        <a:lnSpc>
                          <a:spcPct val="97000"/>
                        </a:lnSpc>
                        <a:spcBef>
                          <a:spcPts val="0"/>
                        </a:spcBef>
                        <a:spcAft>
                          <a:spcPts val="0"/>
                        </a:spcAft>
                      </a:pPr>
                      <a:r>
                        <a:rPr lang="en-US" sz="1200" b="0">
                          <a:solidFill>
                            <a:sysClr val="windowText" lastClr="000000"/>
                          </a:solidFill>
                          <a:effectLst/>
                        </a:rPr>
                        <a:t>Reservoir: white-footed mouse</a:t>
                      </a:r>
                    </a:p>
                    <a:p>
                      <a:pPr marL="0" marR="131445">
                        <a:lnSpc>
                          <a:spcPct val="97000"/>
                        </a:lnSpc>
                        <a:spcBef>
                          <a:spcPts val="0"/>
                        </a:spcBef>
                        <a:spcAft>
                          <a:spcPts val="0"/>
                        </a:spcAft>
                      </a:pPr>
                      <a:r>
                        <a:rPr lang="en-US" sz="1200" b="0">
                          <a:solidFill>
                            <a:sysClr val="windowText" lastClr="000000"/>
                          </a:solidFill>
                          <a:effectLst/>
                        </a:rPr>
                        <a:t> Ticks: </a:t>
                      </a:r>
                      <a:r>
                        <a:rPr lang="en-US" sz="1200" b="0" i="1">
                          <a:solidFill>
                            <a:sysClr val="windowText" lastClr="000000"/>
                          </a:solidFill>
                          <a:effectLst/>
                        </a:rPr>
                        <a:t>lxodes scapularis </a:t>
                      </a:r>
                      <a:r>
                        <a:rPr lang="en-US" sz="1200" b="0">
                          <a:solidFill>
                            <a:sysClr val="windowText" lastClr="000000"/>
                          </a:solidFill>
                          <a:effectLst/>
                        </a:rPr>
                        <a:t>and </a:t>
                      </a:r>
                      <a:r>
                        <a:rPr lang="en-US" sz="1200" b="0" i="1">
                          <a:solidFill>
                            <a:sysClr val="windowText" lastClr="000000"/>
                          </a:solidFill>
                          <a:effectLst/>
                        </a:rPr>
                        <a:t>lxodes pacificus</a:t>
                      </a:r>
                      <a:endParaRPr lang="en-US" sz="1200" b="0" i="1">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276225">
                        <a:lnSpc>
                          <a:spcPct val="98000"/>
                        </a:lnSpc>
                        <a:spcBef>
                          <a:spcPts val="0"/>
                        </a:spcBef>
                        <a:spcAft>
                          <a:spcPts val="0"/>
                        </a:spcAft>
                      </a:pPr>
                      <a:r>
                        <a:rPr lang="en-US" sz="1200" b="0">
                          <a:solidFill>
                            <a:sysClr val="windowText" lastClr="000000"/>
                          </a:solidFill>
                          <a:effectLst/>
                        </a:rPr>
                        <a:t>Upper Midwest: Wisconsin, Minnesota,</a:t>
                      </a:r>
                    </a:p>
                    <a:p>
                      <a:pPr marL="0" marR="0">
                        <a:lnSpc>
                          <a:spcPts val="1005"/>
                        </a:lnSpc>
                        <a:spcBef>
                          <a:spcPts val="0"/>
                        </a:spcBef>
                        <a:spcAft>
                          <a:spcPts val="0"/>
                        </a:spcAft>
                      </a:pPr>
                      <a:r>
                        <a:rPr lang="en-US" sz="1200" b="0">
                          <a:solidFill>
                            <a:sysClr val="windowText" lastClr="000000"/>
                          </a:solidFill>
                          <a:effectLst/>
                        </a:rPr>
                        <a:t>California</a:t>
                      </a:r>
                      <a:endParaRPr lang="en-US" sz="1200" b="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2042795">
                        <a:lnSpc>
                          <a:spcPct val="96000"/>
                        </a:lnSpc>
                        <a:spcBef>
                          <a:spcPts val="0"/>
                        </a:spcBef>
                        <a:spcAft>
                          <a:spcPts val="0"/>
                        </a:spcAft>
                      </a:pPr>
                      <a:r>
                        <a:rPr lang="en-US" sz="1200" b="0">
                          <a:solidFill>
                            <a:sysClr val="windowText" lastClr="000000"/>
                          </a:solidFill>
                          <a:effectLst/>
                        </a:rPr>
                        <a:t>Fever, headache, malaise, vomiting </a:t>
                      </a:r>
                    </a:p>
                    <a:p>
                      <a:pPr marL="0" marR="2042795">
                        <a:lnSpc>
                          <a:spcPct val="96000"/>
                        </a:lnSpc>
                        <a:spcBef>
                          <a:spcPts val="0"/>
                        </a:spcBef>
                        <a:spcAft>
                          <a:spcPts val="0"/>
                        </a:spcAft>
                      </a:pPr>
                      <a:r>
                        <a:rPr lang="en-US" sz="1200" b="0">
                          <a:solidFill>
                            <a:sysClr val="windowText" lastClr="000000"/>
                          </a:solidFill>
                          <a:effectLst/>
                        </a:rPr>
                        <a:t>Rash is rare</a:t>
                      </a:r>
                      <a:endParaRPr lang="en-US" sz="1200" b="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744748"/>
                  </a:ext>
                </a:extLst>
              </a:tr>
              <a:tr h="292368">
                <a:tc>
                  <a:txBody>
                    <a:bodyPr/>
                    <a:lstStyle/>
                    <a:p>
                      <a:pPr marL="72390" marR="0">
                        <a:lnSpc>
                          <a:spcPts val="1055"/>
                        </a:lnSpc>
                        <a:spcBef>
                          <a:spcPts val="0"/>
                        </a:spcBef>
                        <a:spcAft>
                          <a:spcPts val="0"/>
                        </a:spcAft>
                      </a:pPr>
                      <a:r>
                        <a:rPr lang="en-US" sz="1200" b="0" i="1" kern="1200">
                          <a:solidFill>
                            <a:sysClr val="windowText" lastClr="000000"/>
                          </a:solidFill>
                          <a:effectLst/>
                          <a:latin typeface="+mn-lt"/>
                          <a:ea typeface="+mn-ea"/>
                          <a:cs typeface="+mn-cs"/>
                        </a:rPr>
                        <a:t>E. ewingii </a:t>
                      </a:r>
                      <a:r>
                        <a:rPr lang="en-US" sz="1200" b="0" kern="1200">
                          <a:solidFill>
                            <a:sysClr val="windowText" lastClr="000000"/>
                          </a:solidFill>
                          <a:effectLst/>
                          <a:latin typeface="+mn-lt"/>
                          <a:ea typeface="+mn-ea"/>
                          <a:cs typeface="+mn-cs"/>
                        </a:rPr>
                        <a:t>Ehrlichiosis </a:t>
                      </a:r>
                      <a:r>
                        <a:rPr lang="en-US" sz="1200" b="0">
                          <a:solidFill>
                            <a:sysClr val="windowText" lastClr="000000"/>
                          </a:solidFill>
                          <a:effectLst/>
                        </a:rPr>
                        <a:t>(granulocytic)</a:t>
                      </a:r>
                      <a:endParaRPr lang="en-US" sz="1200" b="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ts val="1055"/>
                        </a:lnSpc>
                        <a:spcBef>
                          <a:spcPts val="0"/>
                        </a:spcBef>
                        <a:spcAft>
                          <a:spcPts val="0"/>
                        </a:spcAft>
                      </a:pPr>
                      <a:r>
                        <a:rPr lang="en-US" sz="1200" b="0" i="1">
                          <a:solidFill>
                            <a:sysClr val="windowText" lastClr="000000"/>
                          </a:solidFill>
                          <a:effectLst/>
                        </a:rPr>
                        <a:t>Ehrlichia ewingii</a:t>
                      </a:r>
                      <a:endParaRPr lang="en-US" sz="1200" b="0" i="1">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ts val="1070"/>
                        </a:lnSpc>
                        <a:spcBef>
                          <a:spcPts val="0"/>
                        </a:spcBef>
                        <a:spcAft>
                          <a:spcPts val="0"/>
                        </a:spcAft>
                      </a:pPr>
                      <a:r>
                        <a:rPr lang="en-US" sz="1200" b="0" i="1">
                          <a:solidFill>
                            <a:sysClr val="windowText" lastClr="000000"/>
                          </a:solidFill>
                          <a:effectLst/>
                        </a:rPr>
                        <a:t>Amblyomma americanum</a:t>
                      </a:r>
                      <a:endParaRPr lang="en-US" sz="1200" b="0" i="1">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ts val="1085"/>
                        </a:lnSpc>
                        <a:spcBef>
                          <a:spcPts val="0"/>
                        </a:spcBef>
                        <a:spcAft>
                          <a:spcPts val="0"/>
                        </a:spcAft>
                      </a:pPr>
                      <a:r>
                        <a:rPr lang="en-US" sz="1200" b="0">
                          <a:solidFill>
                            <a:sysClr val="windowText" lastClr="000000"/>
                          </a:solidFill>
                          <a:effectLst/>
                        </a:rPr>
                        <a:t>Missouri</a:t>
                      </a:r>
                      <a:endParaRPr lang="en-US" sz="1200" b="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ts val="1095"/>
                        </a:lnSpc>
                        <a:spcBef>
                          <a:spcPts val="0"/>
                        </a:spcBef>
                        <a:spcAft>
                          <a:spcPts val="0"/>
                        </a:spcAft>
                      </a:pPr>
                      <a:r>
                        <a:rPr lang="en-US" sz="1200" b="0">
                          <a:solidFill>
                            <a:sysClr val="windowText" lastClr="000000"/>
                          </a:solidFill>
                          <a:effectLst/>
                        </a:rPr>
                        <a:t>Fever, headache, malaise, vomiting</a:t>
                      </a:r>
                    </a:p>
                    <a:p>
                      <a:pPr marL="0" marR="0">
                        <a:lnSpc>
                          <a:spcPts val="1010"/>
                        </a:lnSpc>
                        <a:spcBef>
                          <a:spcPts val="0"/>
                        </a:spcBef>
                        <a:spcAft>
                          <a:spcPts val="0"/>
                        </a:spcAft>
                      </a:pPr>
                      <a:r>
                        <a:rPr lang="en-US" sz="1200" b="0">
                          <a:solidFill>
                            <a:sysClr val="windowText" lastClr="000000"/>
                          </a:solidFill>
                          <a:effectLst/>
                        </a:rPr>
                        <a:t>Rash is rare</a:t>
                      </a:r>
                      <a:endParaRPr lang="en-US" sz="1200" b="0">
                        <a:solidFill>
                          <a:sysClr val="windowText" lastClr="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0644" marR="40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7287543"/>
                  </a:ext>
                </a:extLst>
              </a:tr>
            </a:tbl>
          </a:graphicData>
        </a:graphic>
      </p:graphicFrame>
    </p:spTree>
    <p:extLst>
      <p:ext uri="{BB962C8B-B14F-4D97-AF65-F5344CB8AC3E}">
        <p14:creationId xmlns:p14="http://schemas.microsoft.com/office/powerpoint/2010/main" val="3864493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66A1D3-5C5D-4EDD-AF9A-D9313D137024}"/>
              </a:ext>
            </a:extLst>
          </p:cNvPr>
          <p:cNvSpPr>
            <a:spLocks noGrp="1"/>
          </p:cNvSpPr>
          <p:nvPr>
            <p:ph type="title"/>
          </p:nvPr>
        </p:nvSpPr>
        <p:spPr>
          <a:xfrm>
            <a:off x="645064" y="525982"/>
            <a:ext cx="4282983" cy="1200361"/>
          </a:xfrm>
        </p:spPr>
        <p:txBody>
          <a:bodyPr anchor="b">
            <a:normAutofit/>
          </a:bodyPr>
          <a:lstStyle/>
          <a:p>
            <a:r>
              <a:rPr lang="en-US" sz="3600"/>
              <a:t>Soft ticks</a:t>
            </a:r>
            <a:r>
              <a:rPr lang="en-US" sz="3600" i="1"/>
              <a:t>-Ornithodorus turicata</a:t>
            </a:r>
          </a:p>
        </p:txBody>
      </p:sp>
      <p:sp>
        <p:nvSpPr>
          <p:cNvPr id="10249" name="Rectangle 10248">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82EE75-3A69-4941-8734-287A1342F1DB}"/>
              </a:ext>
            </a:extLst>
          </p:cNvPr>
          <p:cNvSpPr>
            <a:spLocks noGrp="1"/>
          </p:cNvSpPr>
          <p:nvPr>
            <p:ph idx="1"/>
          </p:nvPr>
        </p:nvSpPr>
        <p:spPr>
          <a:xfrm>
            <a:off x="645066" y="2031101"/>
            <a:ext cx="4282984" cy="3511943"/>
          </a:xfrm>
        </p:spPr>
        <p:txBody>
          <a:bodyPr anchor="ctr">
            <a:normAutofit/>
          </a:bodyPr>
          <a:lstStyle/>
          <a:p>
            <a:r>
              <a:rPr lang="en-US" sz="2400" i="1" dirty="0"/>
              <a:t>Borrelia</a:t>
            </a:r>
            <a:r>
              <a:rPr lang="en-US" sz="2400" dirty="0"/>
              <a:t> sp. that cause tick-borne relapsing fever (TBRF)</a:t>
            </a:r>
          </a:p>
          <a:p>
            <a:pPr lvl="1"/>
            <a:r>
              <a:rPr lang="en-US" i="1" dirty="0"/>
              <a:t>B. </a:t>
            </a:r>
            <a:r>
              <a:rPr lang="en-US" i="1" dirty="0" err="1"/>
              <a:t>hermsii</a:t>
            </a:r>
            <a:endParaRPr lang="en-US" i="1" dirty="0"/>
          </a:p>
          <a:p>
            <a:pPr lvl="1"/>
            <a:r>
              <a:rPr lang="en-US" i="1" dirty="0"/>
              <a:t>B. </a:t>
            </a:r>
            <a:r>
              <a:rPr lang="en-US" i="1" dirty="0" err="1"/>
              <a:t>parkerii</a:t>
            </a:r>
            <a:endParaRPr lang="en-US" i="1" dirty="0"/>
          </a:p>
          <a:p>
            <a:pPr lvl="1"/>
            <a:r>
              <a:rPr lang="en-US" i="1" dirty="0"/>
              <a:t>B. </a:t>
            </a:r>
            <a:r>
              <a:rPr lang="en-US" i="1" dirty="0" err="1"/>
              <a:t>turicatae</a:t>
            </a:r>
            <a:endParaRPr lang="en-US" i="1" dirty="0"/>
          </a:p>
          <a:p>
            <a:r>
              <a:rPr lang="en-US" sz="2400" dirty="0"/>
              <a:t>Remember: also LBRF (</a:t>
            </a:r>
            <a:r>
              <a:rPr lang="en-US" sz="2400" i="1" dirty="0"/>
              <a:t>B. </a:t>
            </a:r>
            <a:r>
              <a:rPr lang="en-US" sz="2400" i="1" dirty="0" err="1"/>
              <a:t>recurrentis</a:t>
            </a:r>
            <a:r>
              <a:rPr lang="en-US" sz="2400" dirty="0"/>
              <a:t>)</a:t>
            </a:r>
          </a:p>
        </p:txBody>
      </p:sp>
      <p:sp>
        <p:nvSpPr>
          <p:cNvPr id="10251" name="Rectangle 1025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3" name="Rectangle 10252">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5" name="Rectangle 1025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O. hermsi before and after feeding">
            <a:extLst>
              <a:ext uri="{FF2B5EF4-FFF2-40B4-BE49-F238E27FC236}">
                <a16:creationId xmlns:a16="http://schemas.microsoft.com/office/drawing/2014/main" id="{F19B92AE-8F27-4206-A13C-7EC2E86D28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87738" y="1202058"/>
            <a:ext cx="5628018" cy="422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965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D7D2E7AA-E085-47AE-970F-2A0A9026EDD7}"/>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a:solidFill>
                  <a:schemeClr val="tx1"/>
                </a:solidFill>
                <a:latin typeface="+mj-lt"/>
                <a:ea typeface="+mj-ea"/>
                <a:cs typeface="+mj-cs"/>
              </a:rPr>
              <a:t>Vectors of parasites</a:t>
            </a:r>
          </a:p>
        </p:txBody>
      </p:sp>
    </p:spTree>
    <p:extLst>
      <p:ext uri="{BB962C8B-B14F-4D97-AF65-F5344CB8AC3E}">
        <p14:creationId xmlns:p14="http://schemas.microsoft.com/office/powerpoint/2010/main" val="4099743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1" name="Rectangle 13320">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23" name="Group 13322">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3324" name="Rectangle 13323">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5" name="Rectangle 13324">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27" name="Rectangle 13326">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BCFFB7-6AFC-41BF-A9C6-D617D8684D5B}"/>
              </a:ext>
            </a:extLst>
          </p:cNvPr>
          <p:cNvSpPr>
            <a:spLocks noGrp="1"/>
          </p:cNvSpPr>
          <p:nvPr>
            <p:ph type="title"/>
          </p:nvPr>
        </p:nvSpPr>
        <p:spPr>
          <a:xfrm>
            <a:off x="1057025" y="922644"/>
            <a:ext cx="5040285" cy="1169585"/>
          </a:xfrm>
        </p:spPr>
        <p:txBody>
          <a:bodyPr anchor="b">
            <a:normAutofit/>
          </a:bodyPr>
          <a:lstStyle/>
          <a:p>
            <a:r>
              <a:rPr lang="en-US" sz="4000"/>
              <a:t>Tsetse fly</a:t>
            </a:r>
          </a:p>
        </p:txBody>
      </p:sp>
      <p:sp>
        <p:nvSpPr>
          <p:cNvPr id="13329" name="Rectangle 13328">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53274A-4899-469F-8F4C-551D9E6AC48A}"/>
              </a:ext>
            </a:extLst>
          </p:cNvPr>
          <p:cNvSpPr>
            <a:spLocks noGrp="1"/>
          </p:cNvSpPr>
          <p:nvPr>
            <p:ph idx="1"/>
          </p:nvPr>
        </p:nvSpPr>
        <p:spPr>
          <a:xfrm>
            <a:off x="1055715" y="2508105"/>
            <a:ext cx="5040285" cy="3632493"/>
          </a:xfrm>
        </p:spPr>
        <p:txBody>
          <a:bodyPr anchor="ctr">
            <a:normAutofit/>
          </a:bodyPr>
          <a:lstStyle/>
          <a:p>
            <a:r>
              <a:rPr lang="en-US" sz="2000" dirty="0"/>
              <a:t>Scientific name: </a:t>
            </a:r>
            <a:r>
              <a:rPr lang="en-US" sz="2000" i="1" dirty="0"/>
              <a:t>Glossina</a:t>
            </a:r>
          </a:p>
          <a:p>
            <a:r>
              <a:rPr lang="en-US" sz="2000" dirty="0"/>
              <a:t>Organisms:</a:t>
            </a:r>
          </a:p>
          <a:p>
            <a:pPr lvl="1"/>
            <a:r>
              <a:rPr lang="en-US" sz="2000" i="1" dirty="0"/>
              <a:t>Trypanosoma brucei rhodesiense</a:t>
            </a:r>
          </a:p>
          <a:p>
            <a:pPr lvl="1"/>
            <a:r>
              <a:rPr lang="en-US" sz="2000" i="1" dirty="0"/>
              <a:t>Trypanosoma brucei gambiense</a:t>
            </a:r>
          </a:p>
          <a:p>
            <a:r>
              <a:rPr lang="en-US" sz="2000" dirty="0"/>
              <a:t>Disease: African sleeping sickness</a:t>
            </a:r>
          </a:p>
          <a:p>
            <a:endParaRPr lang="en-US" sz="2000" i="1" dirty="0"/>
          </a:p>
        </p:txBody>
      </p:sp>
      <p:pic>
        <p:nvPicPr>
          <p:cNvPr id="13316" name="Picture 4" descr="The Burden of Human African Trypanosomiasis">
            <a:extLst>
              <a:ext uri="{FF2B5EF4-FFF2-40B4-BE49-F238E27FC236}">
                <a16:creationId xmlns:a16="http://schemas.microsoft.com/office/drawing/2014/main" id="{833EEA50-C83A-4D76-8625-D5EFAC98097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49067" y="774285"/>
            <a:ext cx="2784320" cy="2581173"/>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Tsetse fly | insect | Britannica">
            <a:extLst>
              <a:ext uri="{FF2B5EF4-FFF2-40B4-BE49-F238E27FC236}">
                <a16:creationId xmlns:a16="http://schemas.microsoft.com/office/drawing/2014/main" id="{ED315466-72B0-4DCE-ABCB-B912C036095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46667" y="3589233"/>
            <a:ext cx="4389120" cy="2552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300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922F19F4-FE70-43DC-856F-2CE5F521DC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45" name="Group 1434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4346" name="Rectangle 1434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7" name="Rectangle 1434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8" name="Rectangle 1434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50" name="Rectangle 1434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E2AA38-ACA8-4BCB-8814-502806D27CFB}"/>
              </a:ext>
            </a:extLst>
          </p:cNvPr>
          <p:cNvSpPr>
            <a:spLocks noGrp="1"/>
          </p:cNvSpPr>
          <p:nvPr>
            <p:ph type="title"/>
          </p:nvPr>
        </p:nvSpPr>
        <p:spPr>
          <a:xfrm>
            <a:off x="1043631" y="873940"/>
            <a:ext cx="4928291" cy="1035781"/>
          </a:xfrm>
        </p:spPr>
        <p:txBody>
          <a:bodyPr anchor="ctr">
            <a:normAutofit/>
          </a:bodyPr>
          <a:lstStyle/>
          <a:p>
            <a:r>
              <a:rPr lang="en-US" sz="3600"/>
              <a:t>Kissing bug</a:t>
            </a:r>
          </a:p>
        </p:txBody>
      </p:sp>
      <p:sp>
        <p:nvSpPr>
          <p:cNvPr id="3" name="Content Placeholder 2">
            <a:extLst>
              <a:ext uri="{FF2B5EF4-FFF2-40B4-BE49-F238E27FC236}">
                <a16:creationId xmlns:a16="http://schemas.microsoft.com/office/drawing/2014/main" id="{85082F03-1BED-46F6-BA1F-A157908C5916}"/>
              </a:ext>
            </a:extLst>
          </p:cNvPr>
          <p:cNvSpPr>
            <a:spLocks noGrp="1"/>
          </p:cNvSpPr>
          <p:nvPr>
            <p:ph idx="1"/>
          </p:nvPr>
        </p:nvSpPr>
        <p:spPr>
          <a:xfrm>
            <a:off x="1045029" y="2524721"/>
            <a:ext cx="4991629" cy="3677123"/>
          </a:xfrm>
        </p:spPr>
        <p:txBody>
          <a:bodyPr anchor="ctr">
            <a:normAutofit/>
          </a:bodyPr>
          <a:lstStyle/>
          <a:p>
            <a:r>
              <a:rPr lang="en-US" sz="1800"/>
              <a:t>Scientific name: Triatome/Reduviid bug</a:t>
            </a:r>
          </a:p>
          <a:p>
            <a:r>
              <a:rPr lang="en-US" sz="1800"/>
              <a:t>Organism: </a:t>
            </a:r>
            <a:r>
              <a:rPr lang="en-US" sz="1800" i="1"/>
              <a:t>Trypanosoma cruzi</a:t>
            </a:r>
          </a:p>
          <a:p>
            <a:r>
              <a:rPr lang="en-US" sz="1800"/>
              <a:t>Disease: </a:t>
            </a:r>
          </a:p>
          <a:p>
            <a:pPr lvl="1"/>
            <a:r>
              <a:rPr lang="en-US" sz="1800"/>
              <a:t>Chagas Disease</a:t>
            </a:r>
          </a:p>
          <a:p>
            <a:pPr lvl="1"/>
            <a:endParaRPr lang="en-US" sz="1800" i="1"/>
          </a:p>
        </p:txBody>
      </p:sp>
      <p:sp>
        <p:nvSpPr>
          <p:cNvPr id="14352" name="Rectangle 14351">
            <a:extLst>
              <a:ext uri="{FF2B5EF4-FFF2-40B4-BE49-F238E27FC236}">
                <a16:creationId xmlns:a16="http://schemas.microsoft.com/office/drawing/2014/main" id="{395ECC94-3D5E-46A7-A7A1-DE807E156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658367"/>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Adult female kissing bug of the species Triatoma rubida, the most... |  Download Scientific Diagram">
            <a:extLst>
              <a:ext uri="{FF2B5EF4-FFF2-40B4-BE49-F238E27FC236}">
                <a16:creationId xmlns:a16="http://schemas.microsoft.com/office/drawing/2014/main" id="{EC7E2430-BD0B-45F7-B3A5-5966E9C2FBE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35429" y="841905"/>
            <a:ext cx="2317178" cy="2317178"/>
          </a:xfrm>
          <a:prstGeom prst="rect">
            <a:avLst/>
          </a:prstGeom>
          <a:noFill/>
          <a:extLst>
            <a:ext uri="{909E8E84-426E-40DD-AFC4-6F175D3DCCD1}">
              <a14:hiddenFill xmlns:a14="http://schemas.microsoft.com/office/drawing/2010/main">
                <a:solidFill>
                  <a:srgbClr val="FFFFFF"/>
                </a:solidFill>
              </a14:hiddenFill>
            </a:ext>
          </a:extLst>
        </p:spPr>
      </p:pic>
      <p:sp>
        <p:nvSpPr>
          <p:cNvPr id="14354" name="Rectangle 14353">
            <a:extLst>
              <a:ext uri="{FF2B5EF4-FFF2-40B4-BE49-F238E27FC236}">
                <a16:creationId xmlns:a16="http://schemas.microsoft.com/office/drawing/2014/main" id="{7E549738-9961-462D-81B7-4A7A44691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3530966"/>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s://www.frontiersin.org/files/Articles/418677/fcimb-08-00405-HTML/image_m/fcimb-08-00405-g001.jpg">
            <a:extLst>
              <a:ext uri="{FF2B5EF4-FFF2-40B4-BE49-F238E27FC236}">
                <a16:creationId xmlns:a16="http://schemas.microsoft.com/office/drawing/2014/main" id="{7F22664D-D1A0-496B-AEC7-6FB0E35A009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41066" y="3785772"/>
            <a:ext cx="4305905" cy="2152952"/>
          </a:xfrm>
          <a:prstGeom prst="rect">
            <a:avLst/>
          </a:prstGeom>
          <a:noFill/>
          <a:extLst>
            <a:ext uri="{909E8E84-426E-40DD-AFC4-6F175D3DCCD1}">
              <a14:hiddenFill xmlns:a14="http://schemas.microsoft.com/office/drawing/2010/main">
                <a:solidFill>
                  <a:srgbClr val="FFFFFF"/>
                </a:solidFill>
              </a14:hiddenFill>
            </a:ext>
          </a:extLst>
        </p:spPr>
      </p:pic>
      <p:cxnSp>
        <p:nvCxnSpPr>
          <p:cNvPr id="14356" name="Straight Connector 1435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123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4" name="Rectangle 13">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EF71F2-2DBC-44CE-A9DC-B5B466DF12DC}"/>
              </a:ext>
            </a:extLst>
          </p:cNvPr>
          <p:cNvSpPr>
            <a:spLocks noGrp="1"/>
          </p:cNvSpPr>
          <p:nvPr>
            <p:ph type="title"/>
          </p:nvPr>
        </p:nvSpPr>
        <p:spPr>
          <a:xfrm>
            <a:off x="1057025" y="922644"/>
            <a:ext cx="5040285" cy="1169585"/>
          </a:xfrm>
        </p:spPr>
        <p:txBody>
          <a:bodyPr anchor="b">
            <a:normAutofit/>
          </a:bodyPr>
          <a:lstStyle/>
          <a:p>
            <a:r>
              <a:rPr lang="en-US" sz="4000"/>
              <a:t>Sandfly</a:t>
            </a:r>
          </a:p>
        </p:txBody>
      </p:sp>
      <p:sp>
        <p:nvSpPr>
          <p:cNvPr id="19" name="Rectangle 18">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09643AF-3231-479A-853A-5157F3542E66}"/>
              </a:ext>
            </a:extLst>
          </p:cNvPr>
          <p:cNvSpPr>
            <a:spLocks noGrp="1"/>
          </p:cNvSpPr>
          <p:nvPr>
            <p:ph idx="1"/>
          </p:nvPr>
        </p:nvSpPr>
        <p:spPr>
          <a:xfrm>
            <a:off x="1055715" y="2508105"/>
            <a:ext cx="5040285" cy="3632493"/>
          </a:xfrm>
        </p:spPr>
        <p:txBody>
          <a:bodyPr anchor="ctr">
            <a:normAutofit/>
          </a:bodyPr>
          <a:lstStyle/>
          <a:p>
            <a:r>
              <a:rPr lang="en-US" sz="2000"/>
              <a:t>Scientific name:</a:t>
            </a:r>
          </a:p>
          <a:p>
            <a:pPr lvl="1"/>
            <a:r>
              <a:rPr lang="en-US" sz="2000" i="1"/>
              <a:t>Phlebotomus</a:t>
            </a:r>
            <a:r>
              <a:rPr lang="en-US" sz="2000"/>
              <a:t> or </a:t>
            </a:r>
            <a:r>
              <a:rPr lang="en-US" sz="2000" i="1"/>
              <a:t>Lutzomyia</a:t>
            </a:r>
          </a:p>
          <a:p>
            <a:r>
              <a:rPr lang="en-US" sz="2000"/>
              <a:t>Organism: </a:t>
            </a:r>
            <a:r>
              <a:rPr lang="en-US" sz="2000" i="1"/>
              <a:t>Leishmania</a:t>
            </a:r>
          </a:p>
          <a:p>
            <a:r>
              <a:rPr lang="en-US" sz="2000"/>
              <a:t>Disease: Leishmaniasis</a:t>
            </a:r>
          </a:p>
        </p:txBody>
      </p:sp>
      <p:pic>
        <p:nvPicPr>
          <p:cNvPr id="4" name="Picture 2" descr="Phlebotominae - Wikipedia">
            <a:extLst>
              <a:ext uri="{FF2B5EF4-FFF2-40B4-BE49-F238E27FC236}">
                <a16:creationId xmlns:a16="http://schemas.microsoft.com/office/drawing/2014/main" id="{23852A3A-25D7-47C5-9386-18248AFC23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43716" y="774285"/>
            <a:ext cx="3795021" cy="25811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eishmaniasis: Current Status of Vaccine Development | Clinical  Microbiology Reviews">
            <a:extLst>
              <a:ext uri="{FF2B5EF4-FFF2-40B4-BE49-F238E27FC236}">
                <a16:creationId xmlns:a16="http://schemas.microsoft.com/office/drawing/2014/main" id="{8450A225-9B32-4289-8EE0-04465D8F499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01821" y="3575074"/>
            <a:ext cx="3878811" cy="2581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409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77" name="Rectangle 15376">
            <a:extLst>
              <a:ext uri="{FF2B5EF4-FFF2-40B4-BE49-F238E27FC236}">
                <a16:creationId xmlns:a16="http://schemas.microsoft.com/office/drawing/2014/main" id="{B97D942E-09EF-4107-98F4-74DB7F72D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180E7A-6301-4BAA-9A6D-94FAC31354CE}"/>
              </a:ext>
            </a:extLst>
          </p:cNvPr>
          <p:cNvSpPr>
            <a:spLocks noGrp="1"/>
          </p:cNvSpPr>
          <p:nvPr>
            <p:ph type="title"/>
          </p:nvPr>
        </p:nvSpPr>
        <p:spPr>
          <a:xfrm>
            <a:off x="532015" y="3930305"/>
            <a:ext cx="3861960" cy="2437244"/>
          </a:xfrm>
        </p:spPr>
        <p:txBody>
          <a:bodyPr anchor="ctr">
            <a:normAutofit/>
          </a:bodyPr>
          <a:lstStyle/>
          <a:p>
            <a:r>
              <a:rPr lang="en-US" sz="3600"/>
              <a:t>Black fly</a:t>
            </a:r>
          </a:p>
        </p:txBody>
      </p:sp>
      <p:sp>
        <p:nvSpPr>
          <p:cNvPr id="15378" name="Rectangle 15377">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9" name="Rectangle 1537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355784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Simulium - Wikipedia">
            <a:extLst>
              <a:ext uri="{FF2B5EF4-FFF2-40B4-BE49-F238E27FC236}">
                <a16:creationId xmlns:a16="http://schemas.microsoft.com/office/drawing/2014/main" id="{8B2D4732-3B7B-408D-B73D-2B144934E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90" r="2148" b="-3"/>
          <a:stretch/>
        </p:blipFill>
        <p:spPr bwMode="auto">
          <a:xfrm>
            <a:off x="838200" y="364144"/>
            <a:ext cx="3335789" cy="28113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who.int/onchocerciasis/distribution/Onchocerciasis_2013_ms.jpg">
            <a:extLst>
              <a:ext uri="{FF2B5EF4-FFF2-40B4-BE49-F238E27FC236}">
                <a16:creationId xmlns:a16="http://schemas.microsoft.com/office/drawing/2014/main" id="{A9F6ECAE-D542-44E0-B843-857D7675E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371" r="11053" b="3"/>
          <a:stretch/>
        </p:blipFill>
        <p:spPr bwMode="auto">
          <a:xfrm>
            <a:off x="4466396" y="364143"/>
            <a:ext cx="3336953" cy="28113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n external file that holds a picture, illustration, etc.&#10;Object name is ypgh-110-97.F02.jpg">
            <a:extLst>
              <a:ext uri="{FF2B5EF4-FFF2-40B4-BE49-F238E27FC236}">
                <a16:creationId xmlns:a16="http://schemas.microsoft.com/office/drawing/2014/main" id="{352EA9B1-7F3E-40E6-B327-D6DD374FE9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748" r="-3" b="19586"/>
          <a:stretch/>
        </p:blipFill>
        <p:spPr bwMode="auto">
          <a:xfrm>
            <a:off x="8095756" y="364143"/>
            <a:ext cx="3336953" cy="2811320"/>
          </a:xfrm>
          <a:prstGeom prst="rect">
            <a:avLst/>
          </a:prstGeom>
          <a:noFill/>
          <a:extLst>
            <a:ext uri="{909E8E84-426E-40DD-AFC4-6F175D3DCCD1}">
              <a14:hiddenFill xmlns:a14="http://schemas.microsoft.com/office/drawing/2010/main">
                <a:solidFill>
                  <a:srgbClr val="FFFFFF"/>
                </a:solidFill>
              </a14:hiddenFill>
            </a:ext>
          </a:extLst>
        </p:spPr>
      </p:pic>
      <p:sp>
        <p:nvSpPr>
          <p:cNvPr id="15380" name="Rectangle 15379">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635346" y="5126067"/>
            <a:ext cx="219456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31EA15-81EB-4B53-A866-CC842FAF5168}"/>
              </a:ext>
            </a:extLst>
          </p:cNvPr>
          <p:cNvSpPr>
            <a:spLocks noGrp="1"/>
          </p:cNvSpPr>
          <p:nvPr>
            <p:ph idx="1"/>
          </p:nvPr>
        </p:nvSpPr>
        <p:spPr>
          <a:xfrm>
            <a:off x="5162719" y="3930305"/>
            <a:ext cx="6586915" cy="2437244"/>
          </a:xfrm>
        </p:spPr>
        <p:txBody>
          <a:bodyPr anchor="ctr">
            <a:normAutofit/>
          </a:bodyPr>
          <a:lstStyle/>
          <a:p>
            <a:r>
              <a:rPr lang="en-US" sz="2000" dirty="0"/>
              <a:t>Scientific name: </a:t>
            </a:r>
            <a:r>
              <a:rPr lang="en-US" sz="2000" i="1" dirty="0" err="1"/>
              <a:t>Simulium</a:t>
            </a:r>
            <a:endParaRPr lang="en-US" sz="2000" i="1" dirty="0"/>
          </a:p>
          <a:p>
            <a:r>
              <a:rPr lang="en-US" sz="2000" dirty="0"/>
              <a:t>Organisms/disease:</a:t>
            </a:r>
          </a:p>
          <a:p>
            <a:pPr lvl="1"/>
            <a:r>
              <a:rPr lang="en-US" sz="2000" i="1" dirty="0" err="1"/>
              <a:t>Onchocerca</a:t>
            </a:r>
            <a:r>
              <a:rPr lang="en-US" sz="2000" i="1" dirty="0"/>
              <a:t> volvulus: </a:t>
            </a:r>
            <a:r>
              <a:rPr lang="en-US" sz="2000" dirty="0"/>
              <a:t>River Blindness</a:t>
            </a:r>
          </a:p>
          <a:p>
            <a:pPr lvl="1"/>
            <a:r>
              <a:rPr lang="en-US" sz="2000" i="1" dirty="0" err="1"/>
              <a:t>Mansonella</a:t>
            </a:r>
            <a:r>
              <a:rPr lang="en-US" sz="2000" i="1" dirty="0"/>
              <a:t> </a:t>
            </a:r>
            <a:r>
              <a:rPr lang="en-US" sz="2000" i="1" dirty="0" err="1"/>
              <a:t>ozzardi</a:t>
            </a:r>
            <a:endParaRPr lang="en-US" sz="2000" i="1" dirty="0"/>
          </a:p>
          <a:p>
            <a:pPr lvl="2"/>
            <a:r>
              <a:rPr lang="en-US" dirty="0"/>
              <a:t>Non-specific symptoms: fever, arthralgia, headache, cold lower extremities, and itchy cutaneous rashes</a:t>
            </a:r>
            <a:endParaRPr lang="en-US" i="1" dirty="0"/>
          </a:p>
        </p:txBody>
      </p:sp>
      <p:sp>
        <p:nvSpPr>
          <p:cNvPr id="5" name="TextBox 4">
            <a:extLst>
              <a:ext uri="{FF2B5EF4-FFF2-40B4-BE49-F238E27FC236}">
                <a16:creationId xmlns:a16="http://schemas.microsoft.com/office/drawing/2014/main" id="{59DC3E16-B171-472E-BB94-3B03131D0107}"/>
              </a:ext>
            </a:extLst>
          </p:cNvPr>
          <p:cNvSpPr txBox="1"/>
          <p:nvPr/>
        </p:nvSpPr>
        <p:spPr>
          <a:xfrm>
            <a:off x="5286316" y="3181989"/>
            <a:ext cx="1993110" cy="369332"/>
          </a:xfrm>
          <a:prstGeom prst="rect">
            <a:avLst/>
          </a:prstGeom>
          <a:noFill/>
        </p:spPr>
        <p:txBody>
          <a:bodyPr wrap="none" rtlCol="0">
            <a:spAutoFit/>
          </a:bodyPr>
          <a:lstStyle/>
          <a:p>
            <a:r>
              <a:rPr lang="en-US" i="1" dirty="0" err="1"/>
              <a:t>Oncocerca</a:t>
            </a:r>
            <a:r>
              <a:rPr lang="en-US" i="1" dirty="0"/>
              <a:t> volvulus</a:t>
            </a:r>
          </a:p>
        </p:txBody>
      </p:sp>
      <p:sp>
        <p:nvSpPr>
          <p:cNvPr id="6" name="TextBox 5">
            <a:extLst>
              <a:ext uri="{FF2B5EF4-FFF2-40B4-BE49-F238E27FC236}">
                <a16:creationId xmlns:a16="http://schemas.microsoft.com/office/drawing/2014/main" id="{56D54DA1-B334-4F57-BB25-F760189C0EDC}"/>
              </a:ext>
            </a:extLst>
          </p:cNvPr>
          <p:cNvSpPr txBox="1"/>
          <p:nvPr/>
        </p:nvSpPr>
        <p:spPr>
          <a:xfrm>
            <a:off x="9175810" y="3177562"/>
            <a:ext cx="1996893" cy="369332"/>
          </a:xfrm>
          <a:prstGeom prst="rect">
            <a:avLst/>
          </a:prstGeom>
          <a:noFill/>
        </p:spPr>
        <p:txBody>
          <a:bodyPr wrap="none" rtlCol="0">
            <a:spAutoFit/>
          </a:bodyPr>
          <a:lstStyle/>
          <a:p>
            <a:r>
              <a:rPr lang="en-US" i="1" dirty="0" err="1"/>
              <a:t>Mansonella</a:t>
            </a:r>
            <a:r>
              <a:rPr lang="en-US" i="1" dirty="0"/>
              <a:t> </a:t>
            </a:r>
            <a:r>
              <a:rPr lang="en-US" i="1" dirty="0" err="1"/>
              <a:t>ozzardi</a:t>
            </a:r>
            <a:endParaRPr lang="en-US" i="1" dirty="0"/>
          </a:p>
        </p:txBody>
      </p:sp>
    </p:spTree>
    <p:extLst>
      <p:ext uri="{BB962C8B-B14F-4D97-AF65-F5344CB8AC3E}">
        <p14:creationId xmlns:p14="http://schemas.microsoft.com/office/powerpoint/2010/main" val="376259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6" name="Rectangle 16395">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93" name="Group 16392">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6394" name="Rectangle 16393">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5" name="Rectangle 16394">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97" name="Rectangle 16396">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09BE46-EEF3-42D5-9983-FAF6D7ADBADA}"/>
              </a:ext>
            </a:extLst>
          </p:cNvPr>
          <p:cNvSpPr>
            <a:spLocks noGrp="1"/>
          </p:cNvSpPr>
          <p:nvPr>
            <p:ph type="title"/>
          </p:nvPr>
        </p:nvSpPr>
        <p:spPr>
          <a:xfrm>
            <a:off x="1057025" y="922644"/>
            <a:ext cx="5040285" cy="1169585"/>
          </a:xfrm>
        </p:spPr>
        <p:txBody>
          <a:bodyPr anchor="b">
            <a:normAutofit/>
          </a:bodyPr>
          <a:lstStyle/>
          <a:p>
            <a:r>
              <a:rPr lang="en-US" sz="4000"/>
              <a:t>Deer fly</a:t>
            </a:r>
          </a:p>
        </p:txBody>
      </p:sp>
      <p:sp>
        <p:nvSpPr>
          <p:cNvPr id="16399" name="Rectangle 16398">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25623C-A074-4DA2-97AD-F3F1A913A5D0}"/>
              </a:ext>
            </a:extLst>
          </p:cNvPr>
          <p:cNvSpPr>
            <a:spLocks noGrp="1"/>
          </p:cNvSpPr>
          <p:nvPr>
            <p:ph idx="1"/>
          </p:nvPr>
        </p:nvSpPr>
        <p:spPr>
          <a:xfrm>
            <a:off x="1055715" y="2508105"/>
            <a:ext cx="5040285" cy="3632493"/>
          </a:xfrm>
        </p:spPr>
        <p:txBody>
          <a:bodyPr anchor="ctr">
            <a:normAutofit/>
          </a:bodyPr>
          <a:lstStyle/>
          <a:p>
            <a:r>
              <a:rPr lang="en-US" sz="2000"/>
              <a:t>Scientific name: </a:t>
            </a:r>
            <a:r>
              <a:rPr lang="en-US" sz="2000" i="1"/>
              <a:t>Chrysops</a:t>
            </a:r>
          </a:p>
          <a:p>
            <a:r>
              <a:rPr lang="en-US" sz="2000"/>
              <a:t>Organism: </a:t>
            </a:r>
            <a:r>
              <a:rPr lang="en-US" sz="2000" i="1"/>
              <a:t>Loa loa </a:t>
            </a:r>
            <a:r>
              <a:rPr lang="en-US" sz="2000"/>
              <a:t>(eye worm)</a:t>
            </a:r>
          </a:p>
        </p:txBody>
      </p:sp>
      <p:pic>
        <p:nvPicPr>
          <p:cNvPr id="3078" name="Picture 6" descr="https://www.who.int/apoc/raploa/Africa_EN_map.jpg?ua=1">
            <a:extLst>
              <a:ext uri="{FF2B5EF4-FFF2-40B4-BE49-F238E27FC236}">
                <a16:creationId xmlns:a16="http://schemas.microsoft.com/office/drawing/2014/main" id="{FFEBD070-4B50-4380-BA0E-915B6C7613F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68988" y="436047"/>
            <a:ext cx="3170037" cy="2837183"/>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Chrysops caecutiens - Wikipedia">
            <a:extLst>
              <a:ext uri="{FF2B5EF4-FFF2-40B4-BE49-F238E27FC236}">
                <a16:creationId xmlns:a16="http://schemas.microsoft.com/office/drawing/2014/main" id="{9DD7195B-8909-4B88-8C1F-4818E468F53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75528" y="3273230"/>
            <a:ext cx="4464026" cy="2883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401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5" name="Rectangle 17414">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2A48D8-815A-4040-AFE9-B19A3EE8FD4E}"/>
              </a:ext>
            </a:extLst>
          </p:cNvPr>
          <p:cNvSpPr>
            <a:spLocks noGrp="1"/>
          </p:cNvSpPr>
          <p:nvPr>
            <p:ph type="title"/>
          </p:nvPr>
        </p:nvSpPr>
        <p:spPr>
          <a:xfrm>
            <a:off x="645064" y="525982"/>
            <a:ext cx="4282983" cy="1200361"/>
          </a:xfrm>
        </p:spPr>
        <p:txBody>
          <a:bodyPr anchor="b">
            <a:normAutofit/>
          </a:bodyPr>
          <a:lstStyle/>
          <a:p>
            <a:r>
              <a:rPr lang="en-US" sz="3600"/>
              <a:t>Biting midge</a:t>
            </a:r>
          </a:p>
        </p:txBody>
      </p:sp>
      <p:sp>
        <p:nvSpPr>
          <p:cNvPr id="17417" name="Rectangle 17416">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D694DA-9B58-4213-80CE-DB59DA31AE9F}"/>
              </a:ext>
            </a:extLst>
          </p:cNvPr>
          <p:cNvSpPr>
            <a:spLocks noGrp="1"/>
          </p:cNvSpPr>
          <p:nvPr>
            <p:ph idx="1"/>
          </p:nvPr>
        </p:nvSpPr>
        <p:spPr>
          <a:xfrm>
            <a:off x="645066" y="2031101"/>
            <a:ext cx="4282984" cy="3511943"/>
          </a:xfrm>
        </p:spPr>
        <p:txBody>
          <a:bodyPr anchor="ctr">
            <a:normAutofit/>
          </a:bodyPr>
          <a:lstStyle/>
          <a:p>
            <a:r>
              <a:rPr lang="en-US" sz="1800" i="1"/>
              <a:t>Culicoides</a:t>
            </a:r>
          </a:p>
          <a:p>
            <a:pPr lvl="1"/>
            <a:r>
              <a:rPr lang="en-US" sz="1800" i="1"/>
              <a:t>Mansonella streptocerca</a:t>
            </a:r>
          </a:p>
          <a:p>
            <a:pPr lvl="1"/>
            <a:r>
              <a:rPr lang="en-US" sz="1800" i="1"/>
              <a:t>Mansonella ozzardi</a:t>
            </a:r>
          </a:p>
          <a:p>
            <a:pPr lvl="1"/>
            <a:r>
              <a:rPr lang="en-US" sz="1800" i="1"/>
              <a:t>Mansonella perstans</a:t>
            </a:r>
          </a:p>
        </p:txBody>
      </p:sp>
      <p:sp>
        <p:nvSpPr>
          <p:cNvPr id="17419" name="Rectangle 17418">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1" name="Rectangle 1742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3" name="Rectangle 1742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biting midges, no-see-ums, Culicoides spp.">
            <a:extLst>
              <a:ext uri="{FF2B5EF4-FFF2-40B4-BE49-F238E27FC236}">
                <a16:creationId xmlns:a16="http://schemas.microsoft.com/office/drawing/2014/main" id="{861E81B2-DFA0-4CD0-B334-72D85601F0B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87738" y="1624160"/>
            <a:ext cx="5628018" cy="3376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787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925F154-95DF-4E98-A756-2E161E768B5C}"/>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Mosquitoes</a:t>
            </a:r>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583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5" name="Rectangle 18444">
            <a:extLst>
              <a:ext uri="{FF2B5EF4-FFF2-40B4-BE49-F238E27FC236}">
                <a16:creationId xmlns:a16="http://schemas.microsoft.com/office/drawing/2014/main" id="{0855A890-B60B-4670-9DC2-69DC05015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FDF28B-2B18-4B07-999C-9EDBCB277645}"/>
              </a:ext>
            </a:extLst>
          </p:cNvPr>
          <p:cNvSpPr>
            <a:spLocks noGrp="1"/>
          </p:cNvSpPr>
          <p:nvPr>
            <p:ph type="title"/>
          </p:nvPr>
        </p:nvSpPr>
        <p:spPr>
          <a:xfrm>
            <a:off x="454467" y="2023110"/>
            <a:ext cx="2469624" cy="2846070"/>
          </a:xfrm>
        </p:spPr>
        <p:txBody>
          <a:bodyPr vert="horz" lIns="91440" tIns="45720" rIns="91440" bIns="45720" rtlCol="0" anchor="ctr">
            <a:normAutofit/>
          </a:bodyPr>
          <a:lstStyle/>
          <a:p>
            <a:r>
              <a:rPr lang="en-US" sz="3700"/>
              <a:t>Mosquitoes</a:t>
            </a:r>
          </a:p>
        </p:txBody>
      </p:sp>
      <p:sp>
        <p:nvSpPr>
          <p:cNvPr id="18447" name="Rectangle 18446">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22480"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9" name="Rectangle 18448">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042549"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51" name="Rectangle 18450">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283"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Aedes - Wikipedia">
            <a:extLst>
              <a:ext uri="{FF2B5EF4-FFF2-40B4-BE49-F238E27FC236}">
                <a16:creationId xmlns:a16="http://schemas.microsoft.com/office/drawing/2014/main" id="{5B36EB93-E87E-4666-A871-07BAC474576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38883" y="883463"/>
            <a:ext cx="2734056" cy="2523744"/>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Culex - Wikipedia">
            <a:extLst>
              <a:ext uri="{FF2B5EF4-FFF2-40B4-BE49-F238E27FC236}">
                <a16:creationId xmlns:a16="http://schemas.microsoft.com/office/drawing/2014/main" id="{736E325D-7197-43A5-82F2-DE8B281124A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65210" y="883463"/>
            <a:ext cx="3228044" cy="2523744"/>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mosquito - Mansonia dyari - BugGuide.Net">
            <a:extLst>
              <a:ext uri="{FF2B5EF4-FFF2-40B4-BE49-F238E27FC236}">
                <a16:creationId xmlns:a16="http://schemas.microsoft.com/office/drawing/2014/main" id="{EE745408-D094-40E2-9743-26E71D3F14B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51314" y="3564974"/>
            <a:ext cx="3309194" cy="2523744"/>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Anopheles mosquitoes could spread Mayaro virus in U.S., other diverse  regions | Penn State University">
            <a:extLst>
              <a:ext uri="{FF2B5EF4-FFF2-40B4-BE49-F238E27FC236}">
                <a16:creationId xmlns:a16="http://schemas.microsoft.com/office/drawing/2014/main" id="{810EA53B-332D-4F84-80AA-24405534657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932998" y="3599114"/>
            <a:ext cx="3703320" cy="24554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4FF54CB-A608-4BF4-9743-30A9C0D96AED}"/>
              </a:ext>
            </a:extLst>
          </p:cNvPr>
          <p:cNvSpPr/>
          <p:nvPr/>
        </p:nvSpPr>
        <p:spPr>
          <a:xfrm>
            <a:off x="5501793" y="1028285"/>
            <a:ext cx="808235" cy="400110"/>
          </a:xfrm>
          <a:prstGeom prst="rect">
            <a:avLst/>
          </a:prstGeom>
        </p:spPr>
        <p:txBody>
          <a:bodyPr wrap="none">
            <a:spAutoFit/>
          </a:bodyPr>
          <a:lstStyle/>
          <a:p>
            <a:r>
              <a:rPr lang="en-US" sz="2000" i="1" dirty="0"/>
              <a:t>Aedes</a:t>
            </a:r>
            <a:endParaRPr lang="en-US" sz="2000" dirty="0"/>
          </a:p>
        </p:txBody>
      </p:sp>
      <p:sp>
        <p:nvSpPr>
          <p:cNvPr id="8" name="Rectangle 7">
            <a:extLst>
              <a:ext uri="{FF2B5EF4-FFF2-40B4-BE49-F238E27FC236}">
                <a16:creationId xmlns:a16="http://schemas.microsoft.com/office/drawing/2014/main" id="{1D003CCE-CF18-4FBD-80E4-CA2DA5DBF359}"/>
              </a:ext>
            </a:extLst>
          </p:cNvPr>
          <p:cNvSpPr/>
          <p:nvPr/>
        </p:nvSpPr>
        <p:spPr>
          <a:xfrm>
            <a:off x="9094269" y="5063086"/>
            <a:ext cx="1261884" cy="400110"/>
          </a:xfrm>
          <a:prstGeom prst="rect">
            <a:avLst/>
          </a:prstGeom>
        </p:spPr>
        <p:txBody>
          <a:bodyPr wrap="none">
            <a:spAutoFit/>
          </a:bodyPr>
          <a:lstStyle/>
          <a:p>
            <a:r>
              <a:rPr lang="en-US" sz="2000" i="1" dirty="0"/>
              <a:t>Anopheles</a:t>
            </a:r>
            <a:endParaRPr lang="en-US" sz="2000" dirty="0"/>
          </a:p>
        </p:txBody>
      </p:sp>
      <p:sp>
        <p:nvSpPr>
          <p:cNvPr id="9" name="Rectangle 8">
            <a:extLst>
              <a:ext uri="{FF2B5EF4-FFF2-40B4-BE49-F238E27FC236}">
                <a16:creationId xmlns:a16="http://schemas.microsoft.com/office/drawing/2014/main" id="{ADD54DE4-D356-42A9-9C83-9B74E6F6F2FA}"/>
              </a:ext>
            </a:extLst>
          </p:cNvPr>
          <p:cNvSpPr/>
          <p:nvPr/>
        </p:nvSpPr>
        <p:spPr>
          <a:xfrm>
            <a:off x="9041979" y="1065939"/>
            <a:ext cx="737253" cy="400110"/>
          </a:xfrm>
          <a:prstGeom prst="rect">
            <a:avLst/>
          </a:prstGeom>
        </p:spPr>
        <p:txBody>
          <a:bodyPr wrap="none">
            <a:spAutoFit/>
          </a:bodyPr>
          <a:lstStyle/>
          <a:p>
            <a:r>
              <a:rPr lang="en-US" sz="2000" i="1" dirty="0"/>
              <a:t>Culex</a:t>
            </a:r>
            <a:endParaRPr lang="en-US" sz="2000" dirty="0"/>
          </a:p>
        </p:txBody>
      </p:sp>
      <p:sp>
        <p:nvSpPr>
          <p:cNvPr id="10" name="Rectangle 9">
            <a:extLst>
              <a:ext uri="{FF2B5EF4-FFF2-40B4-BE49-F238E27FC236}">
                <a16:creationId xmlns:a16="http://schemas.microsoft.com/office/drawing/2014/main" id="{196041B5-D49B-42C8-9E33-DA3B89376A92}"/>
              </a:ext>
            </a:extLst>
          </p:cNvPr>
          <p:cNvSpPr/>
          <p:nvPr/>
        </p:nvSpPr>
        <p:spPr>
          <a:xfrm>
            <a:off x="6042730" y="4986525"/>
            <a:ext cx="1220206" cy="400110"/>
          </a:xfrm>
          <a:prstGeom prst="rect">
            <a:avLst/>
          </a:prstGeom>
        </p:spPr>
        <p:txBody>
          <a:bodyPr wrap="none">
            <a:spAutoFit/>
          </a:bodyPr>
          <a:lstStyle/>
          <a:p>
            <a:r>
              <a:rPr lang="en-US" sz="2000" i="1" dirty="0" err="1"/>
              <a:t>Mansonia</a:t>
            </a:r>
            <a:endParaRPr lang="en-US" sz="2000" dirty="0"/>
          </a:p>
        </p:txBody>
      </p:sp>
    </p:spTree>
    <p:extLst>
      <p:ext uri="{BB962C8B-B14F-4D97-AF65-F5344CB8AC3E}">
        <p14:creationId xmlns:p14="http://schemas.microsoft.com/office/powerpoint/2010/main" val="77948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39BC56-B974-BD4D-A17A-6A59E280E72A}"/>
              </a:ext>
            </a:extLst>
          </p:cNvPr>
          <p:cNvSpPr>
            <a:spLocks noGrp="1"/>
          </p:cNvSpPr>
          <p:nvPr>
            <p:ph type="title"/>
          </p:nvPr>
        </p:nvSpPr>
        <p:spPr>
          <a:xfrm>
            <a:off x="589560" y="856180"/>
            <a:ext cx="4560584" cy="1128068"/>
          </a:xfrm>
        </p:spPr>
        <p:txBody>
          <a:bodyPr anchor="ctr">
            <a:normAutofit/>
          </a:bodyPr>
          <a:lstStyle/>
          <a:p>
            <a:r>
              <a:rPr lang="en-US" sz="4000"/>
              <a:t>Rickettsia</a:t>
            </a:r>
          </a:p>
        </p:txBody>
      </p:sp>
      <p:grpSp>
        <p:nvGrpSpPr>
          <p:cNvPr id="3081" name="Group 308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082" name="Rectangle 308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5" name="Rectangle 308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5A188A-D1DD-DD46-ACCB-544FEF748C74}"/>
              </a:ext>
            </a:extLst>
          </p:cNvPr>
          <p:cNvSpPr>
            <a:spLocks noGrp="1"/>
          </p:cNvSpPr>
          <p:nvPr>
            <p:ph idx="1"/>
          </p:nvPr>
        </p:nvSpPr>
        <p:spPr>
          <a:xfrm>
            <a:off x="590719" y="2330505"/>
            <a:ext cx="4559425" cy="3979585"/>
          </a:xfrm>
        </p:spPr>
        <p:txBody>
          <a:bodyPr anchor="ctr">
            <a:normAutofit/>
          </a:bodyPr>
          <a:lstStyle/>
          <a:p>
            <a:r>
              <a:rPr lang="en-US" sz="2000"/>
              <a:t>Small, coccobacillary, Gram-negative bacteria</a:t>
            </a:r>
          </a:p>
          <a:p>
            <a:r>
              <a:rPr lang="en-US" sz="2000" b="1"/>
              <a:t>Obligately intracellular bacteria</a:t>
            </a:r>
          </a:p>
          <a:p>
            <a:r>
              <a:rPr lang="en-US" sz="2000"/>
              <a:t>Infect vascular endothelium</a:t>
            </a:r>
          </a:p>
          <a:p>
            <a:r>
              <a:rPr lang="en-US" sz="2000"/>
              <a:t>Humans are the accidental dead-end host</a:t>
            </a:r>
          </a:p>
          <a:p>
            <a:r>
              <a:rPr lang="en-US" sz="2000"/>
              <a:t>More than one family member may be affected: exposure to foci of infected ticks</a:t>
            </a:r>
          </a:p>
          <a:p>
            <a:pPr lvl="1"/>
            <a:r>
              <a:rPr lang="en-US" sz="2000"/>
              <a:t>Family dog may also acquire disease</a:t>
            </a:r>
          </a:p>
          <a:p>
            <a:endParaRPr lang="en-US" sz="2000"/>
          </a:p>
        </p:txBody>
      </p:sp>
      <p:sp>
        <p:nvSpPr>
          <p:cNvPr id="3087" name="Rectangle 308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9" name="Rectangle 308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munohistochemical stain demonstrating Rickettsia rickettsii (red) in blood vessel endothelial cells  ">
            <a:extLst>
              <a:ext uri="{FF2B5EF4-FFF2-40B4-BE49-F238E27FC236}">
                <a16:creationId xmlns:a16="http://schemas.microsoft.com/office/drawing/2014/main" id="{F16191E9-0F63-4245-82D7-1964E58F6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189" r="3701" b="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F0473A7-61FE-B142-8771-AE1E760A3A3E}"/>
              </a:ext>
            </a:extLst>
          </p:cNvPr>
          <p:cNvSpPr/>
          <p:nvPr/>
        </p:nvSpPr>
        <p:spPr>
          <a:xfrm>
            <a:off x="5977788" y="5420329"/>
            <a:ext cx="6096000" cy="1277273"/>
          </a:xfrm>
          <a:prstGeom prst="rect">
            <a:avLst/>
          </a:prstGeom>
        </p:spPr>
        <p:txBody>
          <a:bodyPr>
            <a:spAutoFit/>
          </a:bodyPr>
          <a:lstStyle/>
          <a:p>
            <a:pPr>
              <a:spcAft>
                <a:spcPts val="600"/>
              </a:spcAft>
            </a:pPr>
            <a:r>
              <a:rPr lang="en-US" b="0" dirty="0">
                <a:effectLst/>
                <a:latin typeface="Roboto"/>
              </a:rPr>
              <a:t>Immunohistochemical stain demonstrating </a:t>
            </a:r>
            <a:r>
              <a:rPr lang="en-US" b="0" i="1" dirty="0">
                <a:effectLst/>
                <a:latin typeface="Roboto"/>
              </a:rPr>
              <a:t>Rickettsia </a:t>
            </a:r>
            <a:r>
              <a:rPr lang="en-US" b="0" i="1" dirty="0" err="1">
                <a:effectLst/>
                <a:latin typeface="Roboto"/>
              </a:rPr>
              <a:t>rickettsii</a:t>
            </a:r>
            <a:r>
              <a:rPr lang="en-US" b="0" dirty="0">
                <a:effectLst/>
                <a:latin typeface="Roboto"/>
              </a:rPr>
              <a:t> (red) in blood vessel endothelial cells  </a:t>
            </a:r>
          </a:p>
          <a:p>
            <a:pPr>
              <a:spcAft>
                <a:spcPts val="600"/>
              </a:spcAft>
            </a:pPr>
            <a:br>
              <a:rPr lang="en-US" dirty="0">
                <a:effectLst/>
              </a:rPr>
            </a:br>
            <a:endParaRPr lang="en-US" dirty="0">
              <a:effectLst/>
            </a:endParaRPr>
          </a:p>
        </p:txBody>
      </p:sp>
    </p:spTree>
    <p:extLst>
      <p:ext uri="{BB962C8B-B14F-4D97-AF65-F5344CB8AC3E}">
        <p14:creationId xmlns:p14="http://schemas.microsoft.com/office/powerpoint/2010/main" val="709746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10BDBB4-314C-4A43-A520-D1EC476B97EF}"/>
              </a:ext>
            </a:extLst>
          </p:cNvPr>
          <p:cNvGraphicFramePr>
            <a:graphicFrameLocks noGrp="1"/>
          </p:cNvGraphicFramePr>
          <p:nvPr>
            <p:extLst>
              <p:ext uri="{D42A27DB-BD31-4B8C-83A1-F6EECF244321}">
                <p14:modId xmlns:p14="http://schemas.microsoft.com/office/powerpoint/2010/main" val="3834814225"/>
              </p:ext>
            </p:extLst>
          </p:nvPr>
        </p:nvGraphicFramePr>
        <p:xfrm>
          <a:off x="1515799" y="643466"/>
          <a:ext cx="9160403" cy="5571070"/>
        </p:xfrm>
        <a:graphic>
          <a:graphicData uri="http://schemas.openxmlformats.org/drawingml/2006/table">
            <a:tbl>
              <a:tblPr firstRow="1" bandRow="1">
                <a:tableStyleId>{5C22544A-7EE6-4342-B048-85BDC9FD1C3A}</a:tableStyleId>
              </a:tblPr>
              <a:tblGrid>
                <a:gridCol w="2431883">
                  <a:extLst>
                    <a:ext uri="{9D8B030D-6E8A-4147-A177-3AD203B41FA5}">
                      <a16:colId xmlns:a16="http://schemas.microsoft.com/office/drawing/2014/main" val="4113017754"/>
                    </a:ext>
                  </a:extLst>
                </a:gridCol>
                <a:gridCol w="6728520">
                  <a:extLst>
                    <a:ext uri="{9D8B030D-6E8A-4147-A177-3AD203B41FA5}">
                      <a16:colId xmlns:a16="http://schemas.microsoft.com/office/drawing/2014/main" val="2604598909"/>
                    </a:ext>
                  </a:extLst>
                </a:gridCol>
              </a:tblGrid>
              <a:tr h="335791">
                <a:tc>
                  <a:txBody>
                    <a:bodyPr/>
                    <a:lstStyle/>
                    <a:p>
                      <a:r>
                        <a:rPr lang="en-US" sz="1500"/>
                        <a:t>Mosquito</a:t>
                      </a:r>
                    </a:p>
                  </a:txBody>
                  <a:tcPr marL="76316" marR="76316" marT="38158" marB="38158"/>
                </a:tc>
                <a:tc>
                  <a:txBody>
                    <a:bodyPr/>
                    <a:lstStyle/>
                    <a:p>
                      <a:r>
                        <a:rPr lang="en-US" sz="1500"/>
                        <a:t>Organism/Disease</a:t>
                      </a:r>
                    </a:p>
                  </a:txBody>
                  <a:tcPr marL="76316" marR="76316" marT="38158" marB="38158"/>
                </a:tc>
                <a:extLst>
                  <a:ext uri="{0D108BD9-81ED-4DB2-BD59-A6C34878D82A}">
                    <a16:rowId xmlns:a16="http://schemas.microsoft.com/office/drawing/2014/main" val="4218234691"/>
                  </a:ext>
                </a:extLst>
              </a:tr>
              <a:tr h="2167374">
                <a:tc>
                  <a:txBody>
                    <a:bodyPr/>
                    <a:lstStyle/>
                    <a:p>
                      <a:r>
                        <a:rPr lang="en-US" sz="1500" i="1"/>
                        <a:t>Aedes</a:t>
                      </a:r>
                    </a:p>
                  </a:txBody>
                  <a:tcPr marL="76316" marR="76316" marT="38158" marB="38158"/>
                </a:tc>
                <a:tc>
                  <a:txBody>
                    <a:bodyPr/>
                    <a:lstStyle/>
                    <a:p>
                      <a:r>
                        <a:rPr lang="en-US" sz="1500"/>
                        <a:t>Viruses:</a:t>
                      </a:r>
                    </a:p>
                    <a:p>
                      <a:pPr marL="285750" indent="-285750">
                        <a:buFont typeface="Arial" panose="020B0604020202020204" pitchFamily="34" charset="0"/>
                        <a:buChar char="•"/>
                      </a:pPr>
                      <a:r>
                        <a:rPr lang="en-US" sz="1500"/>
                        <a:t>Yellow fever virus </a:t>
                      </a:r>
                    </a:p>
                    <a:p>
                      <a:pPr marL="285750" indent="-285750">
                        <a:buFont typeface="Arial" panose="020B0604020202020204" pitchFamily="34" charset="0"/>
                        <a:buChar char="•"/>
                      </a:pPr>
                      <a:r>
                        <a:rPr lang="en-US" sz="1500"/>
                        <a:t>Zika virus</a:t>
                      </a:r>
                    </a:p>
                    <a:p>
                      <a:pPr marL="285750" indent="-285750">
                        <a:buFont typeface="Arial" panose="020B0604020202020204" pitchFamily="34" charset="0"/>
                        <a:buChar char="•"/>
                      </a:pPr>
                      <a:r>
                        <a:rPr lang="en-US" sz="1500"/>
                        <a:t>Dengue virus</a:t>
                      </a:r>
                    </a:p>
                    <a:p>
                      <a:pPr marL="285750" indent="-285750">
                        <a:buFont typeface="Arial" panose="020B0604020202020204" pitchFamily="34" charset="0"/>
                        <a:buChar char="•"/>
                      </a:pPr>
                      <a:r>
                        <a:rPr lang="en-US" sz="1500"/>
                        <a:t>Chikungunya virus</a:t>
                      </a:r>
                    </a:p>
                    <a:p>
                      <a:pPr marL="285750" indent="-285750">
                        <a:buFont typeface="Arial" panose="020B0604020202020204" pitchFamily="34" charset="0"/>
                        <a:buChar char="•"/>
                      </a:pPr>
                      <a:r>
                        <a:rPr lang="en-US" sz="1500"/>
                        <a:t>Rift valley fever virus</a:t>
                      </a:r>
                    </a:p>
                    <a:p>
                      <a:r>
                        <a:rPr lang="en-US" sz="1500" i="0"/>
                        <a:t>Microfilariae (lymphatic filariasis)</a:t>
                      </a:r>
                    </a:p>
                    <a:p>
                      <a:pPr marL="285750" indent="-285750">
                        <a:buFont typeface="Arial" panose="020B0604020202020204" pitchFamily="34" charset="0"/>
                        <a:buChar char="•"/>
                      </a:pPr>
                      <a:r>
                        <a:rPr lang="en-US" sz="1500" i="1"/>
                        <a:t>Wuchereria</a:t>
                      </a:r>
                    </a:p>
                    <a:p>
                      <a:pPr marL="285750" indent="-285750">
                        <a:buFont typeface="Arial" panose="020B0604020202020204" pitchFamily="34" charset="0"/>
                        <a:buChar char="•"/>
                      </a:pPr>
                      <a:r>
                        <a:rPr lang="en-US" sz="1500" i="1"/>
                        <a:t>Brugia</a:t>
                      </a:r>
                      <a:r>
                        <a:rPr lang="en-US" sz="1500"/>
                        <a:t> sp.</a:t>
                      </a:r>
                    </a:p>
                  </a:txBody>
                  <a:tcPr marL="76316" marR="76316" marT="38158" marB="38158"/>
                </a:tc>
                <a:extLst>
                  <a:ext uri="{0D108BD9-81ED-4DB2-BD59-A6C34878D82A}">
                    <a16:rowId xmlns:a16="http://schemas.microsoft.com/office/drawing/2014/main" val="443709731"/>
                  </a:ext>
                </a:extLst>
              </a:tr>
              <a:tr h="1022635">
                <a:tc>
                  <a:txBody>
                    <a:bodyPr/>
                    <a:lstStyle/>
                    <a:p>
                      <a:r>
                        <a:rPr lang="en-US" sz="1500" i="1"/>
                        <a:t>Anopheles</a:t>
                      </a:r>
                    </a:p>
                  </a:txBody>
                  <a:tcPr marL="76316" marR="76316" marT="38158" marB="38158"/>
                </a:tc>
                <a:tc>
                  <a:txBody>
                    <a:bodyPr/>
                    <a:lstStyle/>
                    <a:p>
                      <a:r>
                        <a:rPr lang="en-US" sz="1500" i="1"/>
                        <a:t>Plasmodium</a:t>
                      </a:r>
                      <a:r>
                        <a:rPr lang="en-US" sz="1500"/>
                        <a:t> sp.</a:t>
                      </a:r>
                    </a:p>
                    <a:p>
                      <a:r>
                        <a:rPr lang="en-US" sz="1500" i="0"/>
                        <a:t>Microfilariae (lymphatic filariasis)</a:t>
                      </a:r>
                    </a:p>
                    <a:p>
                      <a:pPr marL="285750" indent="-285750">
                        <a:buFont typeface="Arial" panose="020B0604020202020204" pitchFamily="34" charset="0"/>
                        <a:buChar char="•"/>
                      </a:pPr>
                      <a:r>
                        <a:rPr lang="en-US" sz="1500" i="1"/>
                        <a:t>Wuchereria</a:t>
                      </a:r>
                    </a:p>
                    <a:p>
                      <a:pPr marL="285750" indent="-285750">
                        <a:buFont typeface="Arial" panose="020B0604020202020204" pitchFamily="34" charset="0"/>
                        <a:buChar char="•"/>
                      </a:pPr>
                      <a:r>
                        <a:rPr lang="en-US" sz="1500" i="1"/>
                        <a:t>Brugia</a:t>
                      </a:r>
                      <a:r>
                        <a:rPr lang="en-US" sz="1500"/>
                        <a:t> sp.</a:t>
                      </a:r>
                    </a:p>
                  </a:txBody>
                  <a:tcPr marL="76316" marR="76316" marT="38158" marB="38158"/>
                </a:tc>
                <a:extLst>
                  <a:ext uri="{0D108BD9-81ED-4DB2-BD59-A6C34878D82A}">
                    <a16:rowId xmlns:a16="http://schemas.microsoft.com/office/drawing/2014/main" val="2890112063"/>
                  </a:ext>
                </a:extLst>
              </a:tr>
              <a:tr h="1251583">
                <a:tc>
                  <a:txBody>
                    <a:bodyPr/>
                    <a:lstStyle/>
                    <a:p>
                      <a:r>
                        <a:rPr lang="en-US" sz="1500" i="1"/>
                        <a:t>Culex</a:t>
                      </a:r>
                    </a:p>
                  </a:txBody>
                  <a:tcPr marL="76316" marR="76316" marT="38158" marB="38158"/>
                </a:tc>
                <a:tc>
                  <a:txBody>
                    <a:bodyPr/>
                    <a:lstStyle/>
                    <a:p>
                      <a:r>
                        <a:rPr lang="en-US" sz="1500"/>
                        <a:t>Viruses:</a:t>
                      </a:r>
                    </a:p>
                    <a:p>
                      <a:pPr marL="285750" indent="-285750">
                        <a:buFont typeface="Arial" panose="020B0604020202020204" pitchFamily="34" charset="0"/>
                        <a:buChar char="•"/>
                      </a:pPr>
                      <a:r>
                        <a:rPr lang="en-US" sz="1500"/>
                        <a:t>West Nile fever virus</a:t>
                      </a:r>
                    </a:p>
                    <a:p>
                      <a:pPr marL="285750" indent="-285750">
                        <a:buFont typeface="Arial" panose="020B0604020202020204" pitchFamily="34" charset="0"/>
                        <a:buChar char="•"/>
                      </a:pPr>
                      <a:r>
                        <a:rPr lang="en-US" sz="1500"/>
                        <a:t>Japanese encephalitis virus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i="0"/>
                        <a:t>Microfilariae (lymphatic filariasis)</a:t>
                      </a:r>
                      <a:endParaRPr lang="en-US" sz="1500"/>
                    </a:p>
                    <a:p>
                      <a:pPr marL="285750" indent="-285750">
                        <a:buFont typeface="Arial" panose="020B0604020202020204" pitchFamily="34" charset="0"/>
                        <a:buChar char="•"/>
                      </a:pPr>
                      <a:r>
                        <a:rPr lang="en-US" sz="1500"/>
                        <a:t>Wuchereria</a:t>
                      </a:r>
                    </a:p>
                  </a:txBody>
                  <a:tcPr marL="76316" marR="76316" marT="38158" marB="38158"/>
                </a:tc>
                <a:extLst>
                  <a:ext uri="{0D108BD9-81ED-4DB2-BD59-A6C34878D82A}">
                    <a16:rowId xmlns:a16="http://schemas.microsoft.com/office/drawing/2014/main" val="26051381"/>
                  </a:ext>
                </a:extLst>
              </a:tr>
              <a:tr h="793687">
                <a:tc>
                  <a:txBody>
                    <a:bodyPr/>
                    <a:lstStyle/>
                    <a:p>
                      <a:r>
                        <a:rPr lang="en-US" sz="1500" i="1"/>
                        <a:t>Mansonia</a:t>
                      </a:r>
                    </a:p>
                  </a:txBody>
                  <a:tcPr marL="76316" marR="76316" marT="38158" marB="38158"/>
                </a:tc>
                <a:tc>
                  <a:txBody>
                    <a:bodyPr/>
                    <a:lstStyle/>
                    <a:p>
                      <a:r>
                        <a:rPr lang="en-US" sz="1500" i="0"/>
                        <a:t>Microfilariae (lymphatic filariasis)</a:t>
                      </a:r>
                    </a:p>
                    <a:p>
                      <a:pPr marL="285750" indent="-285750">
                        <a:buFont typeface="Arial" panose="020B0604020202020204" pitchFamily="34" charset="0"/>
                        <a:buChar char="•"/>
                      </a:pPr>
                      <a:r>
                        <a:rPr lang="en-US" sz="1500" i="1"/>
                        <a:t>Wuchereria</a:t>
                      </a:r>
                    </a:p>
                    <a:p>
                      <a:pPr marL="285750" indent="-285750">
                        <a:buFont typeface="Arial" panose="020B0604020202020204" pitchFamily="34" charset="0"/>
                        <a:buChar char="•"/>
                      </a:pPr>
                      <a:r>
                        <a:rPr lang="en-US" sz="1500" i="1"/>
                        <a:t>Brugia</a:t>
                      </a:r>
                      <a:r>
                        <a:rPr lang="en-US" sz="1500"/>
                        <a:t> sp.</a:t>
                      </a:r>
                    </a:p>
                  </a:txBody>
                  <a:tcPr marL="76316" marR="76316" marT="38158" marB="38158"/>
                </a:tc>
                <a:extLst>
                  <a:ext uri="{0D108BD9-81ED-4DB2-BD59-A6C34878D82A}">
                    <a16:rowId xmlns:a16="http://schemas.microsoft.com/office/drawing/2014/main" val="357570553"/>
                  </a:ext>
                </a:extLst>
              </a:tr>
            </a:tbl>
          </a:graphicData>
        </a:graphic>
      </p:graphicFrame>
    </p:spTree>
    <p:extLst>
      <p:ext uri="{BB962C8B-B14F-4D97-AF65-F5344CB8AC3E}">
        <p14:creationId xmlns:p14="http://schemas.microsoft.com/office/powerpoint/2010/main" val="149307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DF26-DD34-4639-A238-CECFD3501C5A}"/>
              </a:ext>
            </a:extLst>
          </p:cNvPr>
          <p:cNvSpPr>
            <a:spLocks noGrp="1"/>
          </p:cNvSpPr>
          <p:nvPr>
            <p:ph type="title"/>
          </p:nvPr>
        </p:nvSpPr>
        <p:spPr/>
        <p:txBody>
          <a:bodyPr/>
          <a:lstStyle/>
          <a:p>
            <a:r>
              <a:rPr lang="en-US" dirty="0"/>
              <a:t>Geographic range of </a:t>
            </a:r>
            <a:r>
              <a:rPr lang="en-US" i="1" dirty="0"/>
              <a:t>Anopheles</a:t>
            </a:r>
            <a:endParaRPr lang="en-US" dirty="0"/>
          </a:p>
        </p:txBody>
      </p:sp>
      <p:pic>
        <p:nvPicPr>
          <p:cNvPr id="1026" name="Picture 2" descr="CDC - Malaria - About Malaria - Where Malaria Occurs">
            <a:extLst>
              <a:ext uri="{FF2B5EF4-FFF2-40B4-BE49-F238E27FC236}">
                <a16:creationId xmlns:a16="http://schemas.microsoft.com/office/drawing/2014/main" id="{B0F8A41F-E7B7-4372-BB52-439B271F67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62"/>
          <a:stretch/>
        </p:blipFill>
        <p:spPr bwMode="auto">
          <a:xfrm>
            <a:off x="1864782" y="1524000"/>
            <a:ext cx="8866718" cy="5195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0305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830C-BB8D-405B-93C7-3AD16E33C52A}"/>
              </a:ext>
            </a:extLst>
          </p:cNvPr>
          <p:cNvSpPr>
            <a:spLocks noGrp="1"/>
          </p:cNvSpPr>
          <p:nvPr>
            <p:ph type="title"/>
          </p:nvPr>
        </p:nvSpPr>
        <p:spPr/>
        <p:txBody>
          <a:bodyPr/>
          <a:lstStyle/>
          <a:p>
            <a:r>
              <a:rPr lang="en-US" dirty="0"/>
              <a:t>Geographic range of </a:t>
            </a:r>
            <a:r>
              <a:rPr lang="en-US" i="1" dirty="0"/>
              <a:t>Aedes </a:t>
            </a:r>
            <a:r>
              <a:rPr lang="en-US" dirty="0"/>
              <a:t>and </a:t>
            </a:r>
            <a:r>
              <a:rPr lang="en-US" i="1" dirty="0"/>
              <a:t>Culex</a:t>
            </a:r>
          </a:p>
        </p:txBody>
      </p:sp>
      <p:pic>
        <p:nvPicPr>
          <p:cNvPr id="4" name="Picture 3">
            <a:extLst>
              <a:ext uri="{FF2B5EF4-FFF2-40B4-BE49-F238E27FC236}">
                <a16:creationId xmlns:a16="http://schemas.microsoft.com/office/drawing/2014/main" id="{D033499C-256E-4B82-844F-76106B79CA27}"/>
              </a:ext>
            </a:extLst>
          </p:cNvPr>
          <p:cNvPicPr>
            <a:picLocks noChangeAspect="1"/>
          </p:cNvPicPr>
          <p:nvPr/>
        </p:nvPicPr>
        <p:blipFill rotWithShape="1">
          <a:blip r:embed="rId2"/>
          <a:srcRect b="13250"/>
          <a:stretch/>
        </p:blipFill>
        <p:spPr>
          <a:xfrm>
            <a:off x="1106369" y="1335087"/>
            <a:ext cx="9979261" cy="5068887"/>
          </a:xfrm>
          <a:prstGeom prst="rect">
            <a:avLst/>
          </a:prstGeom>
        </p:spPr>
      </p:pic>
      <p:sp>
        <p:nvSpPr>
          <p:cNvPr id="5" name="Rectangle 4">
            <a:extLst>
              <a:ext uri="{FF2B5EF4-FFF2-40B4-BE49-F238E27FC236}">
                <a16:creationId xmlns:a16="http://schemas.microsoft.com/office/drawing/2014/main" id="{284BF5A3-95A0-4057-A286-AD254283C6F9}"/>
              </a:ext>
            </a:extLst>
          </p:cNvPr>
          <p:cNvSpPr/>
          <p:nvPr/>
        </p:nvSpPr>
        <p:spPr>
          <a:xfrm>
            <a:off x="114300" y="6506632"/>
            <a:ext cx="10938048" cy="276999"/>
          </a:xfrm>
          <a:prstGeom prst="rect">
            <a:avLst/>
          </a:prstGeom>
        </p:spPr>
        <p:txBody>
          <a:bodyPr wrap="square">
            <a:spAutoFit/>
          </a:bodyPr>
          <a:lstStyle/>
          <a:p>
            <a:r>
              <a:rPr lang="en-US" sz="1200" dirty="0"/>
              <a:t>https://www.researchgate.net/publication/327647818_History_of_ZIKV_Infections_in_India_and_Management_of_Disease_Outbreaks/download</a:t>
            </a:r>
          </a:p>
        </p:txBody>
      </p:sp>
    </p:spTree>
    <p:extLst>
      <p:ext uri="{BB962C8B-B14F-4D97-AF65-F5344CB8AC3E}">
        <p14:creationId xmlns:p14="http://schemas.microsoft.com/office/powerpoint/2010/main" val="1573140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9877E6F-7107-4070-8D47-21FD387E1DD3}"/>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dirty="0">
                <a:solidFill>
                  <a:schemeClr val="tx1"/>
                </a:solidFill>
                <a:latin typeface="+mj-lt"/>
                <a:ea typeface="+mj-ea"/>
                <a:cs typeface="+mj-cs"/>
              </a:rPr>
              <a:t>Other Vectors</a:t>
            </a:r>
          </a:p>
        </p:txBody>
      </p:sp>
    </p:spTree>
    <p:extLst>
      <p:ext uri="{BB962C8B-B14F-4D97-AF65-F5344CB8AC3E}">
        <p14:creationId xmlns:p14="http://schemas.microsoft.com/office/powerpoint/2010/main" val="1989355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303265" y="4037543"/>
            <a:ext cx="4311395" cy="24003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096000" y="420157"/>
            <a:ext cx="4518660" cy="3367571"/>
          </a:xfrm>
          <a:prstGeom prst="rect">
            <a:avLst/>
          </a:prstGeom>
          <a:blipFill>
            <a:blip r:embed="rId3" cstate="print"/>
            <a:stretch>
              <a:fillRect/>
            </a:stretch>
          </a:blipFill>
        </p:spPr>
        <p:txBody>
          <a:bodyPr wrap="square" lIns="0" tIns="0" rIns="0" bIns="0" rtlCol="0"/>
          <a:lstStyle/>
          <a:p>
            <a:endParaRPr/>
          </a:p>
        </p:txBody>
      </p:sp>
      <p:sp>
        <p:nvSpPr>
          <p:cNvPr id="8" name="Title 7">
            <a:extLst>
              <a:ext uri="{FF2B5EF4-FFF2-40B4-BE49-F238E27FC236}">
                <a16:creationId xmlns:a16="http://schemas.microsoft.com/office/drawing/2014/main" id="{0877C039-FCB7-4D9F-A4FC-2652C0C014A2}"/>
              </a:ext>
            </a:extLst>
          </p:cNvPr>
          <p:cNvSpPr>
            <a:spLocks noGrp="1"/>
          </p:cNvSpPr>
          <p:nvPr>
            <p:ph type="title"/>
          </p:nvPr>
        </p:nvSpPr>
        <p:spPr/>
        <p:txBody>
          <a:bodyPr/>
          <a:lstStyle/>
          <a:p>
            <a:r>
              <a:rPr lang="en-US" dirty="0"/>
              <a:t>Bot fly</a:t>
            </a:r>
          </a:p>
        </p:txBody>
      </p:sp>
      <p:graphicFrame>
        <p:nvGraphicFramePr>
          <p:cNvPr id="11" name="Content Placeholder 8">
            <a:extLst>
              <a:ext uri="{FF2B5EF4-FFF2-40B4-BE49-F238E27FC236}">
                <a16:creationId xmlns:a16="http://schemas.microsoft.com/office/drawing/2014/main" id="{6D86486D-15C8-160F-025F-C90FBBBBD091}"/>
              </a:ext>
            </a:extLst>
          </p:cNvPr>
          <p:cNvGraphicFramePr>
            <a:graphicFrameLocks noGrp="1"/>
          </p:cNvGraphicFramePr>
          <p:nvPr>
            <p:ph idx="1"/>
            <p:extLst>
              <p:ext uri="{D42A27DB-BD31-4B8C-83A1-F6EECF244321}">
                <p14:modId xmlns:p14="http://schemas.microsoft.com/office/powerpoint/2010/main" val="2477987668"/>
              </p:ext>
            </p:extLst>
          </p:nvPr>
        </p:nvGraphicFramePr>
        <p:xfrm>
          <a:off x="398032" y="1398494"/>
          <a:ext cx="5400339" cy="52174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9109-AAAA-4E8F-8CDC-754CF8B36E72}"/>
              </a:ext>
            </a:extLst>
          </p:cNvPr>
          <p:cNvSpPr>
            <a:spLocks noGrp="1"/>
          </p:cNvSpPr>
          <p:nvPr>
            <p:ph type="title"/>
          </p:nvPr>
        </p:nvSpPr>
        <p:spPr/>
        <p:txBody>
          <a:bodyPr/>
          <a:lstStyle/>
          <a:p>
            <a:r>
              <a:rPr lang="en-US" dirty="0"/>
              <a:t>Louse</a:t>
            </a:r>
          </a:p>
        </p:txBody>
      </p:sp>
      <p:graphicFrame>
        <p:nvGraphicFramePr>
          <p:cNvPr id="1030" name="Content Placeholder 2">
            <a:extLst>
              <a:ext uri="{FF2B5EF4-FFF2-40B4-BE49-F238E27FC236}">
                <a16:creationId xmlns:a16="http://schemas.microsoft.com/office/drawing/2014/main" id="{DE59F7E9-8A61-265F-93DD-513120005DA1}"/>
              </a:ext>
            </a:extLst>
          </p:cNvPr>
          <p:cNvGraphicFramePr>
            <a:graphicFrameLocks noGrp="1"/>
          </p:cNvGraphicFramePr>
          <p:nvPr>
            <p:ph idx="1"/>
            <p:extLst>
              <p:ext uri="{D42A27DB-BD31-4B8C-83A1-F6EECF244321}">
                <p14:modId xmlns:p14="http://schemas.microsoft.com/office/powerpoint/2010/main" val="2775610243"/>
              </p:ext>
            </p:extLst>
          </p:nvPr>
        </p:nvGraphicFramePr>
        <p:xfrm>
          <a:off x="712758" y="1499784"/>
          <a:ext cx="6402049"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s://www.cdc.gov/parasites/images/lice/body_louse_home.gif">
            <a:extLst>
              <a:ext uri="{FF2B5EF4-FFF2-40B4-BE49-F238E27FC236}">
                <a16:creationId xmlns:a16="http://schemas.microsoft.com/office/drawing/2014/main" id="{6044DF6F-37E2-479F-AC80-F454273348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7494799" y="696158"/>
            <a:ext cx="3310328" cy="26482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cdc.gov/parasites/images/lice/pubic_louse_home.gif">
            <a:extLst>
              <a:ext uri="{FF2B5EF4-FFF2-40B4-BE49-F238E27FC236}">
                <a16:creationId xmlns:a16="http://schemas.microsoft.com/office/drawing/2014/main" id="{EFFFC9C5-1837-483E-90B8-7B9F6DB156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8429" y="4001294"/>
            <a:ext cx="3183068" cy="25464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91ABC01-5478-4E19-845A-A1847F1C9D05}"/>
              </a:ext>
            </a:extLst>
          </p:cNvPr>
          <p:cNvSpPr/>
          <p:nvPr/>
        </p:nvSpPr>
        <p:spPr>
          <a:xfrm>
            <a:off x="8543868" y="45522"/>
            <a:ext cx="1212191" cy="369332"/>
          </a:xfrm>
          <a:prstGeom prst="rect">
            <a:avLst/>
          </a:prstGeom>
        </p:spPr>
        <p:txBody>
          <a:bodyPr wrap="none">
            <a:spAutoFit/>
          </a:bodyPr>
          <a:lstStyle/>
          <a:p>
            <a:r>
              <a:rPr lang="en-US" dirty="0"/>
              <a:t>Body louse</a:t>
            </a:r>
          </a:p>
        </p:txBody>
      </p:sp>
      <p:sp>
        <p:nvSpPr>
          <p:cNvPr id="5" name="Rectangle 4">
            <a:extLst>
              <a:ext uri="{FF2B5EF4-FFF2-40B4-BE49-F238E27FC236}">
                <a16:creationId xmlns:a16="http://schemas.microsoft.com/office/drawing/2014/main" id="{D48A3A1B-4F35-41F0-9951-4A33864D37B7}"/>
              </a:ext>
            </a:extLst>
          </p:cNvPr>
          <p:cNvSpPr/>
          <p:nvPr/>
        </p:nvSpPr>
        <p:spPr>
          <a:xfrm>
            <a:off x="8278218" y="3675453"/>
            <a:ext cx="1743491" cy="369332"/>
          </a:xfrm>
          <a:prstGeom prst="rect">
            <a:avLst/>
          </a:prstGeom>
        </p:spPr>
        <p:txBody>
          <a:bodyPr wrap="none">
            <a:spAutoFit/>
          </a:bodyPr>
          <a:lstStyle/>
          <a:p>
            <a:r>
              <a:rPr lang="en-US" dirty="0"/>
              <a:t>Pubic louse/crab</a:t>
            </a:r>
          </a:p>
        </p:txBody>
      </p:sp>
    </p:spTree>
    <p:extLst>
      <p:ext uri="{BB962C8B-B14F-4D97-AF65-F5344CB8AC3E}">
        <p14:creationId xmlns:p14="http://schemas.microsoft.com/office/powerpoint/2010/main" val="40496015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F30869-598E-418B-BE2C-1D2140998B10}"/>
              </a:ext>
            </a:extLst>
          </p:cNvPr>
          <p:cNvSpPr>
            <a:spLocks noGrp="1"/>
          </p:cNvSpPr>
          <p:nvPr>
            <p:ph type="title"/>
          </p:nvPr>
        </p:nvSpPr>
        <p:spPr>
          <a:xfrm>
            <a:off x="838201" y="345810"/>
            <a:ext cx="5120561" cy="1325563"/>
          </a:xfrm>
        </p:spPr>
        <p:txBody>
          <a:bodyPr>
            <a:normAutofit/>
          </a:bodyPr>
          <a:lstStyle/>
          <a:p>
            <a:r>
              <a:rPr lang="en-US" dirty="0"/>
              <a:t>Flea</a:t>
            </a:r>
          </a:p>
        </p:txBody>
      </p:sp>
      <p:sp>
        <p:nvSpPr>
          <p:cNvPr id="3" name="Content Placeholder 2">
            <a:extLst>
              <a:ext uri="{FF2B5EF4-FFF2-40B4-BE49-F238E27FC236}">
                <a16:creationId xmlns:a16="http://schemas.microsoft.com/office/drawing/2014/main" id="{352DE5ED-B76A-42A9-A3CB-CED53ACB11E2}"/>
              </a:ext>
            </a:extLst>
          </p:cNvPr>
          <p:cNvSpPr>
            <a:spLocks noGrp="1"/>
          </p:cNvSpPr>
          <p:nvPr>
            <p:ph idx="1"/>
          </p:nvPr>
        </p:nvSpPr>
        <p:spPr>
          <a:xfrm>
            <a:off x="838201" y="1825625"/>
            <a:ext cx="5092194" cy="4351338"/>
          </a:xfrm>
        </p:spPr>
        <p:txBody>
          <a:bodyPr>
            <a:normAutofit/>
          </a:bodyPr>
          <a:lstStyle/>
          <a:p>
            <a:r>
              <a:rPr lang="en-US" i="1" dirty="0" err="1"/>
              <a:t>Xenopsylla</a:t>
            </a:r>
            <a:r>
              <a:rPr lang="en-US" i="1" dirty="0"/>
              <a:t> </a:t>
            </a:r>
            <a:r>
              <a:rPr lang="en-US" i="1" dirty="0" err="1"/>
              <a:t>cheopis</a:t>
            </a:r>
            <a:endParaRPr lang="en-US" dirty="0"/>
          </a:p>
          <a:p>
            <a:pPr lvl="1"/>
            <a:r>
              <a:rPr lang="en-US" i="1" dirty="0"/>
              <a:t>Yersinia pestis</a:t>
            </a:r>
            <a:r>
              <a:rPr lang="en-US" dirty="0"/>
              <a:t> (plague)</a:t>
            </a:r>
          </a:p>
          <a:p>
            <a:pPr lvl="1"/>
            <a:r>
              <a:rPr lang="en-US" i="1" dirty="0"/>
              <a:t>Rickettsia typhi</a:t>
            </a:r>
            <a:r>
              <a:rPr lang="en-US" dirty="0"/>
              <a:t> (murine typhus)</a:t>
            </a:r>
          </a:p>
          <a:p>
            <a:endParaRPr lang="en-US" dirty="0"/>
          </a:p>
        </p:txBody>
      </p:sp>
      <p:sp>
        <p:nvSpPr>
          <p:cNvPr id="2059" name="Oval 2058">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0" name="Picture 2" descr="Possibly an oriental rat flea (Xenopsylla cheopis)? - BugGuide.Net">
            <a:extLst>
              <a:ext uri="{FF2B5EF4-FFF2-40B4-BE49-F238E27FC236}">
                <a16:creationId xmlns:a16="http://schemas.microsoft.com/office/drawing/2014/main" id="{4F4574E0-E9DE-4720-B771-3739D0582C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83" t="-4499" r="6983" b="5190"/>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2061" name="Arc 206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052" name="Picture 4" descr="Xenopsylla - an overview | ScienceDirect Topics">
            <a:extLst>
              <a:ext uri="{FF2B5EF4-FFF2-40B4-BE49-F238E27FC236}">
                <a16:creationId xmlns:a16="http://schemas.microsoft.com/office/drawing/2014/main" id="{D3B327FD-DF9D-4C64-AABC-A3278D6A22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94" t="-323" r="-3583" b="2979"/>
          <a:stretch/>
        </p:blipFill>
        <p:spPr bwMode="auto">
          <a:xfrm>
            <a:off x="6261606" y="1"/>
            <a:ext cx="3785907" cy="3233056"/>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498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5E053-0EB7-44AD-9CA0-90BCF8B40272}"/>
              </a:ext>
            </a:extLst>
          </p:cNvPr>
          <p:cNvSpPr>
            <a:spLocks noGrp="1"/>
          </p:cNvSpPr>
          <p:nvPr>
            <p:ph type="title"/>
          </p:nvPr>
        </p:nvSpPr>
        <p:spPr>
          <a:xfrm>
            <a:off x="876694" y="741391"/>
            <a:ext cx="2833324" cy="1616203"/>
          </a:xfrm>
        </p:spPr>
        <p:txBody>
          <a:bodyPr anchor="b">
            <a:normAutofit/>
          </a:bodyPr>
          <a:lstStyle/>
          <a:p>
            <a:r>
              <a:rPr lang="en-US" sz="3200" i="1"/>
              <a:t>Sarcoptes scabiei</a:t>
            </a:r>
            <a:endParaRPr lang="en-US" sz="3200"/>
          </a:p>
        </p:txBody>
      </p:sp>
      <p:sp>
        <p:nvSpPr>
          <p:cNvPr id="3" name="Content Placeholder 2">
            <a:extLst>
              <a:ext uri="{FF2B5EF4-FFF2-40B4-BE49-F238E27FC236}">
                <a16:creationId xmlns:a16="http://schemas.microsoft.com/office/drawing/2014/main" id="{D8473179-B371-43E8-9E47-B56E13C18F76}"/>
              </a:ext>
            </a:extLst>
          </p:cNvPr>
          <p:cNvSpPr>
            <a:spLocks noGrp="1"/>
          </p:cNvSpPr>
          <p:nvPr>
            <p:ph idx="1"/>
          </p:nvPr>
        </p:nvSpPr>
        <p:spPr>
          <a:xfrm>
            <a:off x="876694" y="2533476"/>
            <a:ext cx="2833324" cy="3447832"/>
          </a:xfrm>
        </p:spPr>
        <p:txBody>
          <a:bodyPr anchor="t">
            <a:normAutofit/>
          </a:bodyPr>
          <a:lstStyle/>
          <a:p>
            <a:r>
              <a:rPr lang="en-US" sz="2000"/>
              <a:t>Cause scabies</a:t>
            </a:r>
          </a:p>
          <a:p>
            <a:r>
              <a:rPr lang="en-US" sz="2000"/>
              <a:t>Itching and skin rash</a:t>
            </a:r>
          </a:p>
          <a:p>
            <a:r>
              <a:rPr lang="en-US" sz="2000"/>
              <a:t>Patient must be under </a:t>
            </a:r>
            <a:r>
              <a:rPr lang="en-US" sz="2000" b="1"/>
              <a:t>contact precautions</a:t>
            </a:r>
          </a:p>
          <a:p>
            <a:r>
              <a:rPr lang="en-US" sz="2000"/>
              <a:t>Diagnosed by skin scraping</a:t>
            </a:r>
          </a:p>
          <a:p>
            <a:r>
              <a:rPr lang="en-US" sz="2000"/>
              <a:t>Looks like the Millennium Falcon</a:t>
            </a:r>
          </a:p>
        </p:txBody>
      </p:sp>
      <p:pic>
        <p:nvPicPr>
          <p:cNvPr id="11266" name="Picture 2" descr="Sarcoptes scabiei mites in a skin scraping, stained with lactophenol cotton-blue">
            <a:extLst>
              <a:ext uri="{FF2B5EF4-FFF2-40B4-BE49-F238E27FC236}">
                <a16:creationId xmlns:a16="http://schemas.microsoft.com/office/drawing/2014/main" id="{FDFBB161-8E1D-4D90-87D4-E88911C9FA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5233" b="-1"/>
          <a:stretch/>
        </p:blipFill>
        <p:spPr bwMode="auto">
          <a:xfrm rot="5400000">
            <a:off x="3646295" y="1709690"/>
            <a:ext cx="4672927" cy="33938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arcoptes scabiei mites in a skin scraping, stained with lactophenol cotton-blue">
            <a:extLst>
              <a:ext uri="{FF2B5EF4-FFF2-40B4-BE49-F238E27FC236}">
                <a16:creationId xmlns:a16="http://schemas.microsoft.com/office/drawing/2014/main" id="{A3378E67-E799-4D47-A3B8-CD8ABA1ABC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64" r="57930"/>
          <a:stretch/>
        </p:blipFill>
        <p:spPr bwMode="auto">
          <a:xfrm rot="5400000">
            <a:off x="7062865" y="1686933"/>
            <a:ext cx="4672927" cy="3439354"/>
          </a:xfrm>
          <a:prstGeom prst="rect">
            <a:avLst/>
          </a:prstGeom>
          <a:noFill/>
          <a:extLst>
            <a:ext uri="{909E8E84-426E-40DD-AFC4-6F175D3DCCD1}">
              <a14:hiddenFill xmlns:a14="http://schemas.microsoft.com/office/drawing/2010/main">
                <a:solidFill>
                  <a:srgbClr val="FFFFFF"/>
                </a:solidFill>
              </a14:hiddenFill>
            </a:ext>
          </a:extLst>
        </p:spPr>
      </p:pic>
      <p:sp>
        <p:nvSpPr>
          <p:cNvPr id="11271" name="Rectangle 11270">
            <a:extLst>
              <a:ext uri="{FF2B5EF4-FFF2-40B4-BE49-F238E27FC236}">
                <a16:creationId xmlns:a16="http://schemas.microsoft.com/office/drawing/2014/main" id="{068E5CCC-C8B4-1C26-7EEC-22D3D6E6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640742" y="2309584"/>
            <a:ext cx="123362" cy="6833167"/>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3" name="Rectangle 11272">
            <a:extLst>
              <a:ext uri="{FF2B5EF4-FFF2-40B4-BE49-F238E27FC236}">
                <a16:creationId xmlns:a16="http://schemas.microsoft.com/office/drawing/2014/main" id="{5AA4F2E6-C9E1-359F-FAB8-8E3432107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72516" y="4941359"/>
            <a:ext cx="123362" cy="1569619"/>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37437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297" name="Freeform: Shape 12296">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290" name="Picture 2" descr="What is Rickettsialpox? | IdentifyUS">
            <a:extLst>
              <a:ext uri="{FF2B5EF4-FFF2-40B4-BE49-F238E27FC236}">
                <a16:creationId xmlns:a16="http://schemas.microsoft.com/office/drawing/2014/main" id="{C01F8789-5DFD-439B-8223-27D4C3EC126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41053" y="731752"/>
            <a:ext cx="4777381" cy="522178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12299" name="Arc 12298">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637E8C-49B0-4CC9-B55E-29016E3A1511}"/>
              </a:ext>
            </a:extLst>
          </p:cNvPr>
          <p:cNvSpPr>
            <a:spLocks noGrp="1"/>
          </p:cNvSpPr>
          <p:nvPr>
            <p:ph type="title"/>
          </p:nvPr>
        </p:nvSpPr>
        <p:spPr>
          <a:xfrm>
            <a:off x="838201" y="479493"/>
            <a:ext cx="5257800" cy="1325563"/>
          </a:xfrm>
        </p:spPr>
        <p:txBody>
          <a:bodyPr>
            <a:normAutofit/>
          </a:bodyPr>
          <a:lstStyle/>
          <a:p>
            <a:r>
              <a:rPr lang="en-US" dirty="0"/>
              <a:t>Mite</a:t>
            </a:r>
          </a:p>
        </p:txBody>
      </p:sp>
      <p:sp>
        <p:nvSpPr>
          <p:cNvPr id="3" name="Content Placeholder 2">
            <a:extLst>
              <a:ext uri="{FF2B5EF4-FFF2-40B4-BE49-F238E27FC236}">
                <a16:creationId xmlns:a16="http://schemas.microsoft.com/office/drawing/2014/main" id="{A22AB57A-ED7D-4FEE-BC9C-DB8EE4EFE6AD}"/>
              </a:ext>
            </a:extLst>
          </p:cNvPr>
          <p:cNvSpPr>
            <a:spLocks noGrp="1"/>
          </p:cNvSpPr>
          <p:nvPr>
            <p:ph idx="1"/>
          </p:nvPr>
        </p:nvSpPr>
        <p:spPr>
          <a:xfrm>
            <a:off x="838201" y="1984443"/>
            <a:ext cx="5257800" cy="4192520"/>
          </a:xfrm>
        </p:spPr>
        <p:txBody>
          <a:bodyPr>
            <a:normAutofit/>
          </a:bodyPr>
          <a:lstStyle/>
          <a:p>
            <a:r>
              <a:rPr lang="en-US" dirty="0"/>
              <a:t>Scientific name: </a:t>
            </a:r>
            <a:r>
              <a:rPr lang="en-US" i="1" dirty="0" err="1"/>
              <a:t>Liponyssoides</a:t>
            </a:r>
            <a:r>
              <a:rPr lang="en-US" i="1" dirty="0"/>
              <a:t> </a:t>
            </a:r>
            <a:r>
              <a:rPr lang="en-US" i="1" dirty="0" err="1"/>
              <a:t>sanguineus</a:t>
            </a:r>
            <a:endParaRPr lang="en-US" i="1" dirty="0"/>
          </a:p>
          <a:p>
            <a:r>
              <a:rPr lang="en-US" i="1" dirty="0"/>
              <a:t>“</a:t>
            </a:r>
            <a:r>
              <a:rPr lang="en-US" dirty="0"/>
              <a:t>Mouse mite”</a:t>
            </a:r>
          </a:p>
          <a:p>
            <a:r>
              <a:rPr lang="en-US" dirty="0"/>
              <a:t>Organisms:</a:t>
            </a:r>
          </a:p>
          <a:p>
            <a:pPr lvl="1"/>
            <a:r>
              <a:rPr lang="en-US" i="1" dirty="0"/>
              <a:t>Rickettsia </a:t>
            </a:r>
            <a:r>
              <a:rPr lang="en-US" i="1" dirty="0" err="1"/>
              <a:t>akari</a:t>
            </a:r>
            <a:r>
              <a:rPr lang="en-US" i="1" dirty="0"/>
              <a:t> </a:t>
            </a:r>
            <a:r>
              <a:rPr lang="en-US" dirty="0"/>
              <a:t>(</a:t>
            </a:r>
            <a:r>
              <a:rPr lang="en-US" dirty="0" err="1"/>
              <a:t>rickettsial</a:t>
            </a:r>
            <a:r>
              <a:rPr lang="en-US" dirty="0"/>
              <a:t> pox)</a:t>
            </a:r>
          </a:p>
          <a:p>
            <a:pPr lvl="1"/>
            <a:r>
              <a:rPr lang="en-US" i="1" dirty="0"/>
              <a:t>Rickettsia </a:t>
            </a:r>
            <a:r>
              <a:rPr lang="en-US" i="1" dirty="0" err="1"/>
              <a:t>tsutsumagushi</a:t>
            </a:r>
            <a:endParaRPr lang="en-US" i="1" dirty="0"/>
          </a:p>
        </p:txBody>
      </p:sp>
    </p:spTree>
    <p:extLst>
      <p:ext uri="{BB962C8B-B14F-4D97-AF65-F5344CB8AC3E}">
        <p14:creationId xmlns:p14="http://schemas.microsoft.com/office/powerpoint/2010/main" val="30150572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5813359-2391-42D8-965B-F7A48DF37F5B}"/>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a:solidFill>
                  <a:schemeClr val="tx1"/>
                </a:solidFill>
                <a:latin typeface="+mj-lt"/>
                <a:ea typeface="+mj-ea"/>
                <a:cs typeface="+mj-cs"/>
              </a:rPr>
              <a:t>Review</a:t>
            </a:r>
          </a:p>
        </p:txBody>
      </p:sp>
    </p:spTree>
    <p:extLst>
      <p:ext uri="{BB962C8B-B14F-4D97-AF65-F5344CB8AC3E}">
        <p14:creationId xmlns:p14="http://schemas.microsoft.com/office/powerpoint/2010/main" val="3561450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5E886-FE6F-C847-8203-404CF0DBA981}"/>
              </a:ext>
            </a:extLst>
          </p:cNvPr>
          <p:cNvSpPr>
            <a:spLocks noGrp="1"/>
          </p:cNvSpPr>
          <p:nvPr>
            <p:ph type="title"/>
          </p:nvPr>
        </p:nvSpPr>
        <p:spPr>
          <a:xfrm>
            <a:off x="572493" y="238539"/>
            <a:ext cx="11018520" cy="1434415"/>
          </a:xfrm>
        </p:spPr>
        <p:txBody>
          <a:bodyPr anchor="b">
            <a:normAutofit/>
          </a:bodyPr>
          <a:lstStyle/>
          <a:p>
            <a:r>
              <a:rPr lang="en-US" sz="5400"/>
              <a:t>Clinical manifestations: RMSF</a:t>
            </a:r>
          </a:p>
        </p:txBody>
      </p:sp>
      <p:sp>
        <p:nvSpPr>
          <p:cNvPr id="20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C11EB2-A056-F74C-928E-5E43F5668453}"/>
              </a:ext>
            </a:extLst>
          </p:cNvPr>
          <p:cNvSpPr>
            <a:spLocks noGrp="1"/>
          </p:cNvSpPr>
          <p:nvPr>
            <p:ph idx="1"/>
          </p:nvPr>
        </p:nvSpPr>
        <p:spPr>
          <a:xfrm>
            <a:off x="572493" y="2071316"/>
            <a:ext cx="6713552" cy="4119172"/>
          </a:xfrm>
        </p:spPr>
        <p:txBody>
          <a:bodyPr anchor="t">
            <a:normAutofit/>
          </a:bodyPr>
          <a:lstStyle/>
          <a:p>
            <a:r>
              <a:rPr lang="en-US" sz="2000"/>
              <a:t>Incubation period: 5-10 days after tick bite</a:t>
            </a:r>
          </a:p>
          <a:p>
            <a:r>
              <a:rPr lang="en-US" sz="2000"/>
              <a:t>Early signs and symptoms are non-specific</a:t>
            </a:r>
          </a:p>
          <a:p>
            <a:r>
              <a:rPr lang="en-US" sz="2000"/>
              <a:t>Sudden onset of fever, headaches, chills, malaise, myalgia</a:t>
            </a:r>
          </a:p>
          <a:p>
            <a:r>
              <a:rPr lang="en-US" sz="2000"/>
              <a:t>Headaches are almost always reported and are severe</a:t>
            </a:r>
          </a:p>
          <a:p>
            <a:r>
              <a:rPr lang="en-US" sz="2000"/>
              <a:t>Rash occurs 2-4 days after onset of fever, earlier in children </a:t>
            </a:r>
          </a:p>
          <a:p>
            <a:r>
              <a:rPr lang="en-US" sz="2000"/>
              <a:t>The exanthem typically begins as small, blanching, pink macules on the ankles, wrists, or forearms that evolves to maculopapular and can include the palms and soles</a:t>
            </a:r>
          </a:p>
          <a:p>
            <a:r>
              <a:rPr lang="en-US" sz="2000"/>
              <a:t>In half of cases, may evolve to petechial rash</a:t>
            </a:r>
          </a:p>
          <a:p>
            <a:r>
              <a:rPr lang="en-US" sz="2000"/>
              <a:t>Patients with petechial rash are severely ill</a:t>
            </a:r>
          </a:p>
        </p:txBody>
      </p:sp>
      <p:pic>
        <p:nvPicPr>
          <p:cNvPr id="2050" name="Picture 2" descr="Spotted fever group rickettsial disease | DermNet NZ">
            <a:extLst>
              <a:ext uri="{FF2B5EF4-FFF2-40B4-BE49-F238E27FC236}">
                <a16:creationId xmlns:a16="http://schemas.microsoft.com/office/drawing/2014/main" id="{F4044B67-6D50-8844-8481-FA5BF35FA2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088" r="3352" b="2"/>
          <a:stretch/>
        </p:blipFill>
        <p:spPr bwMode="auto">
          <a:xfrm rot="5400000">
            <a:off x="7597934" y="2171700"/>
            <a:ext cx="4096512" cy="3941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4520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DD42720-CCD6-4092-85D9-6F51D386F36E}"/>
              </a:ext>
            </a:extLst>
          </p:cNvPr>
          <p:cNvGraphicFramePr>
            <a:graphicFrameLocks noGrp="1"/>
          </p:cNvGraphicFramePr>
          <p:nvPr>
            <p:extLst>
              <p:ext uri="{D42A27DB-BD31-4B8C-83A1-F6EECF244321}">
                <p14:modId xmlns:p14="http://schemas.microsoft.com/office/powerpoint/2010/main" val="1457117202"/>
              </p:ext>
            </p:extLst>
          </p:nvPr>
        </p:nvGraphicFramePr>
        <p:xfrm>
          <a:off x="330199" y="314960"/>
          <a:ext cx="11531601" cy="5679440"/>
        </p:xfrm>
        <a:graphic>
          <a:graphicData uri="http://schemas.openxmlformats.org/drawingml/2006/table">
            <a:tbl>
              <a:tblPr firstRow="1" bandRow="1">
                <a:tableStyleId>{5C22544A-7EE6-4342-B048-85BDC9FD1C3A}</a:tableStyleId>
              </a:tblPr>
              <a:tblGrid>
                <a:gridCol w="3270740">
                  <a:extLst>
                    <a:ext uri="{9D8B030D-6E8A-4147-A177-3AD203B41FA5}">
                      <a16:colId xmlns:a16="http://schemas.microsoft.com/office/drawing/2014/main" val="700996626"/>
                    </a:ext>
                  </a:extLst>
                </a:gridCol>
                <a:gridCol w="8260861">
                  <a:extLst>
                    <a:ext uri="{9D8B030D-6E8A-4147-A177-3AD203B41FA5}">
                      <a16:colId xmlns:a16="http://schemas.microsoft.com/office/drawing/2014/main" val="3836368403"/>
                    </a:ext>
                  </a:extLst>
                </a:gridCol>
              </a:tblGrid>
              <a:tr h="370840">
                <a:tc>
                  <a:txBody>
                    <a:bodyPr/>
                    <a:lstStyle/>
                    <a:p>
                      <a:r>
                        <a:rPr lang="en-US" sz="1800" dirty="0">
                          <a:latin typeface="+mn-lt"/>
                        </a:rPr>
                        <a:t>Tick</a:t>
                      </a:r>
                    </a:p>
                  </a:txBody>
                  <a:tcPr/>
                </a:tc>
                <a:tc>
                  <a:txBody>
                    <a:bodyPr/>
                    <a:lstStyle/>
                    <a:p>
                      <a:r>
                        <a:rPr lang="en-US" sz="1800" dirty="0">
                          <a:latin typeface="+mn-lt"/>
                        </a:rPr>
                        <a:t>Organism/disease</a:t>
                      </a:r>
                    </a:p>
                  </a:txBody>
                  <a:tcPr/>
                </a:tc>
                <a:extLst>
                  <a:ext uri="{0D108BD9-81ED-4DB2-BD59-A6C34878D82A}">
                    <a16:rowId xmlns:a16="http://schemas.microsoft.com/office/drawing/2014/main" val="3703445230"/>
                  </a:ext>
                </a:extLst>
              </a:tr>
              <a:tr h="370840">
                <a:tc>
                  <a:txBody>
                    <a:bodyPr/>
                    <a:lstStyle/>
                    <a:p>
                      <a:r>
                        <a:rPr lang="en-US" sz="1800" i="1" dirty="0">
                          <a:latin typeface="+mn-lt"/>
                        </a:rPr>
                        <a:t>Ixodes scapularis</a:t>
                      </a:r>
                    </a:p>
                  </a:txBody>
                  <a:tcPr/>
                </a:tc>
                <a:tc>
                  <a:txBody>
                    <a:bodyPr/>
                    <a:lstStyle/>
                    <a:p>
                      <a:pPr marL="280988" lvl="1" indent="-222250">
                        <a:buFont typeface="Arial" panose="020B0604020202020204" pitchFamily="34" charset="0"/>
                        <a:buChar char="•"/>
                      </a:pPr>
                      <a:r>
                        <a:rPr lang="en-US" sz="1800" i="1" dirty="0">
                          <a:latin typeface="+mn-lt"/>
                        </a:rPr>
                        <a:t>Borrelia burgdorferi </a:t>
                      </a:r>
                      <a:r>
                        <a:rPr lang="en-US" sz="1800" dirty="0">
                          <a:latin typeface="+mn-lt"/>
                        </a:rPr>
                        <a:t>and </a:t>
                      </a:r>
                      <a:r>
                        <a:rPr lang="en-US" sz="1800" i="1" dirty="0">
                          <a:latin typeface="+mn-lt"/>
                        </a:rPr>
                        <a:t>Borrelia </a:t>
                      </a:r>
                      <a:r>
                        <a:rPr lang="en-US" sz="1800" i="1" dirty="0" err="1">
                          <a:latin typeface="+mn-lt"/>
                        </a:rPr>
                        <a:t>mayonii</a:t>
                      </a:r>
                      <a:r>
                        <a:rPr lang="en-US" sz="1800" i="1" dirty="0">
                          <a:latin typeface="+mn-lt"/>
                        </a:rPr>
                        <a:t> </a:t>
                      </a:r>
                      <a:r>
                        <a:rPr lang="en-US" sz="1800" dirty="0">
                          <a:latin typeface="+mn-lt"/>
                        </a:rPr>
                        <a:t>(Lyme disease)</a:t>
                      </a:r>
                    </a:p>
                    <a:p>
                      <a:pPr marL="280988" lvl="1" indent="-222250">
                        <a:buFont typeface="Arial" panose="020B0604020202020204" pitchFamily="34" charset="0"/>
                        <a:buChar char="•"/>
                      </a:pPr>
                      <a:r>
                        <a:rPr lang="en-US" sz="1800" i="1" dirty="0" err="1">
                          <a:latin typeface="+mn-lt"/>
                        </a:rPr>
                        <a:t>Anaplasma</a:t>
                      </a:r>
                      <a:r>
                        <a:rPr lang="en-US" sz="1800" i="1" dirty="0">
                          <a:latin typeface="+mn-lt"/>
                        </a:rPr>
                        <a:t> </a:t>
                      </a:r>
                      <a:r>
                        <a:rPr lang="en-US" sz="1800" i="1" dirty="0" err="1">
                          <a:latin typeface="+mn-lt"/>
                        </a:rPr>
                        <a:t>phagocytophilum</a:t>
                      </a:r>
                      <a:r>
                        <a:rPr lang="en-US" sz="1800" i="1" dirty="0">
                          <a:latin typeface="+mn-lt"/>
                        </a:rPr>
                        <a:t> </a:t>
                      </a:r>
                      <a:r>
                        <a:rPr lang="en-US" sz="1800" dirty="0">
                          <a:latin typeface="+mn-lt"/>
                        </a:rPr>
                        <a:t>(Anaplasmosis)</a:t>
                      </a:r>
                    </a:p>
                    <a:p>
                      <a:pPr marL="280988" lvl="1" indent="-222250">
                        <a:buFont typeface="Arial" panose="020B0604020202020204" pitchFamily="34" charset="0"/>
                        <a:buChar char="•"/>
                      </a:pPr>
                      <a:r>
                        <a:rPr lang="en-US" sz="1800" i="1" dirty="0">
                          <a:latin typeface="+mn-lt"/>
                        </a:rPr>
                        <a:t>Babesia </a:t>
                      </a:r>
                      <a:r>
                        <a:rPr lang="en-US" sz="1800" i="1" dirty="0" err="1">
                          <a:latin typeface="+mn-lt"/>
                        </a:rPr>
                        <a:t>microti</a:t>
                      </a:r>
                      <a:r>
                        <a:rPr lang="en-US" sz="1800" i="1" dirty="0">
                          <a:latin typeface="+mn-lt"/>
                        </a:rPr>
                        <a:t> </a:t>
                      </a:r>
                      <a:r>
                        <a:rPr lang="en-US" sz="1800" dirty="0">
                          <a:latin typeface="+mn-lt"/>
                        </a:rPr>
                        <a:t>(Babesiosis)</a:t>
                      </a:r>
                    </a:p>
                    <a:p>
                      <a:pPr marL="280988" lvl="1" indent="-222250">
                        <a:buFont typeface="Arial" panose="020B0604020202020204" pitchFamily="34" charset="0"/>
                        <a:buChar char="•"/>
                      </a:pPr>
                      <a:r>
                        <a:rPr lang="en-US" sz="1800" dirty="0">
                          <a:latin typeface="+mn-lt"/>
                        </a:rPr>
                        <a:t>Powassan virus</a:t>
                      </a:r>
                    </a:p>
                  </a:txBody>
                  <a:tcPr/>
                </a:tc>
                <a:extLst>
                  <a:ext uri="{0D108BD9-81ED-4DB2-BD59-A6C34878D82A}">
                    <a16:rowId xmlns:a16="http://schemas.microsoft.com/office/drawing/2014/main" val="3812857382"/>
                  </a:ext>
                </a:extLst>
              </a:tr>
              <a:tr h="370840">
                <a:tc>
                  <a:txBody>
                    <a:bodyPr/>
                    <a:lstStyle/>
                    <a:p>
                      <a:r>
                        <a:rPr lang="en-US" sz="1800" i="1" dirty="0">
                          <a:latin typeface="+mn-lt"/>
                        </a:rPr>
                        <a:t>Ixodes </a:t>
                      </a:r>
                      <a:r>
                        <a:rPr lang="en-US" sz="1800" i="1" dirty="0" err="1">
                          <a:latin typeface="+mn-lt"/>
                        </a:rPr>
                        <a:t>pacificus</a:t>
                      </a:r>
                      <a:endParaRPr lang="en-US" sz="1800" i="1" dirty="0">
                        <a:latin typeface="+mn-lt"/>
                      </a:endParaRPr>
                    </a:p>
                  </a:txBody>
                  <a:tcPr/>
                </a:tc>
                <a:tc>
                  <a:txBody>
                    <a:bodyPr/>
                    <a:lstStyle/>
                    <a:p>
                      <a:pPr marL="280988" lvl="1" indent="-222250">
                        <a:buFont typeface="Arial" panose="020B0604020202020204" pitchFamily="34" charset="0"/>
                        <a:buChar char="•"/>
                      </a:pPr>
                      <a:r>
                        <a:rPr lang="en-US" sz="1800" i="1" dirty="0">
                          <a:latin typeface="+mn-lt"/>
                        </a:rPr>
                        <a:t>Borrelia burgdorferi </a:t>
                      </a:r>
                      <a:r>
                        <a:rPr lang="en-US" sz="1800" dirty="0">
                          <a:latin typeface="+mn-lt"/>
                        </a:rPr>
                        <a:t>and </a:t>
                      </a:r>
                      <a:r>
                        <a:rPr lang="en-US" sz="1800" i="1" dirty="0">
                          <a:latin typeface="+mn-lt"/>
                        </a:rPr>
                        <a:t>Borrelia </a:t>
                      </a:r>
                      <a:r>
                        <a:rPr lang="en-US" sz="1800" i="1" dirty="0" err="1">
                          <a:latin typeface="+mn-lt"/>
                        </a:rPr>
                        <a:t>mayonii</a:t>
                      </a:r>
                      <a:r>
                        <a:rPr lang="en-US" sz="1800" i="1" dirty="0">
                          <a:latin typeface="+mn-lt"/>
                        </a:rPr>
                        <a:t> </a:t>
                      </a:r>
                      <a:r>
                        <a:rPr lang="en-US" sz="1800" dirty="0">
                          <a:latin typeface="+mn-lt"/>
                        </a:rPr>
                        <a:t>(Lyme disease)</a:t>
                      </a:r>
                    </a:p>
                    <a:p>
                      <a:pPr marL="280988" lvl="1" indent="-222250">
                        <a:buFont typeface="Arial" panose="020B0604020202020204" pitchFamily="34" charset="0"/>
                        <a:buChar char="•"/>
                      </a:pPr>
                      <a:r>
                        <a:rPr lang="en-US" sz="1800" i="1" dirty="0" err="1">
                          <a:latin typeface="+mn-lt"/>
                        </a:rPr>
                        <a:t>Anaplasma</a:t>
                      </a:r>
                      <a:r>
                        <a:rPr lang="en-US" sz="1800" i="1" dirty="0">
                          <a:latin typeface="+mn-lt"/>
                        </a:rPr>
                        <a:t> </a:t>
                      </a:r>
                      <a:r>
                        <a:rPr lang="en-US" sz="1800" i="1" dirty="0" err="1">
                          <a:latin typeface="+mn-lt"/>
                        </a:rPr>
                        <a:t>phagocytophilum</a:t>
                      </a:r>
                      <a:r>
                        <a:rPr lang="en-US" sz="1800" i="1" dirty="0">
                          <a:latin typeface="+mn-lt"/>
                        </a:rPr>
                        <a:t> </a:t>
                      </a:r>
                      <a:r>
                        <a:rPr lang="en-US" sz="1800" dirty="0">
                          <a:latin typeface="+mn-lt"/>
                        </a:rPr>
                        <a:t>(Anaplasmosis)</a:t>
                      </a:r>
                    </a:p>
                  </a:txBody>
                  <a:tcPr/>
                </a:tc>
                <a:extLst>
                  <a:ext uri="{0D108BD9-81ED-4DB2-BD59-A6C34878D82A}">
                    <a16:rowId xmlns:a16="http://schemas.microsoft.com/office/drawing/2014/main" val="9252514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err="1">
                          <a:latin typeface="+mn-lt"/>
                        </a:rPr>
                        <a:t>Dermacentor</a:t>
                      </a:r>
                      <a:r>
                        <a:rPr lang="en-US" sz="1800" i="1" dirty="0">
                          <a:latin typeface="+mn-lt"/>
                        </a:rPr>
                        <a:t> </a:t>
                      </a:r>
                      <a:r>
                        <a:rPr lang="en-US" sz="1800" i="1" dirty="0" err="1">
                          <a:latin typeface="+mn-lt"/>
                        </a:rPr>
                        <a:t>variabilis</a:t>
                      </a:r>
                      <a:endParaRPr lang="en-US" sz="1800" i="1" dirty="0">
                        <a:latin typeface="+mn-lt"/>
                      </a:endParaRPr>
                    </a:p>
                    <a:p>
                      <a:endParaRPr lang="en-US" sz="1800" dirty="0">
                        <a:latin typeface="+mn-lt"/>
                      </a:endParaRPr>
                    </a:p>
                  </a:txBody>
                  <a:tcPr/>
                </a:tc>
                <a:tc>
                  <a:txBody>
                    <a:bodyPr/>
                    <a:lstStyle/>
                    <a:p>
                      <a:pPr marL="280988" lvl="1" indent="-222250">
                        <a:buFont typeface="Arial" panose="020B0604020202020204" pitchFamily="34" charset="0"/>
                        <a:buChar char="•"/>
                      </a:pPr>
                      <a:r>
                        <a:rPr lang="en-US" sz="1800" i="1" dirty="0">
                          <a:latin typeface="+mn-lt"/>
                        </a:rPr>
                        <a:t>Rickettsia </a:t>
                      </a:r>
                      <a:r>
                        <a:rPr lang="en-US" sz="1800" i="1" dirty="0" err="1">
                          <a:latin typeface="+mn-lt"/>
                        </a:rPr>
                        <a:t>rickettsia</a:t>
                      </a:r>
                      <a:r>
                        <a:rPr lang="en-US" sz="1800" i="1" dirty="0">
                          <a:latin typeface="+mn-lt"/>
                        </a:rPr>
                        <a:t> </a:t>
                      </a:r>
                      <a:r>
                        <a:rPr lang="en-US" sz="1800" dirty="0">
                          <a:latin typeface="+mn-lt"/>
                        </a:rPr>
                        <a:t>(Rocky Mountain Spotted Fever; RMSF)</a:t>
                      </a:r>
                    </a:p>
                    <a:p>
                      <a:pPr marL="280988" lvl="1" indent="-222250">
                        <a:buFont typeface="Arial" panose="020B0604020202020204" pitchFamily="34" charset="0"/>
                        <a:buChar char="•"/>
                      </a:pPr>
                      <a:r>
                        <a:rPr lang="en-US" sz="1800" i="1" dirty="0" err="1">
                          <a:latin typeface="+mn-lt"/>
                        </a:rPr>
                        <a:t>Francisella</a:t>
                      </a:r>
                      <a:r>
                        <a:rPr lang="en-US" sz="1800" i="1" dirty="0">
                          <a:latin typeface="+mn-lt"/>
                        </a:rPr>
                        <a:t> </a:t>
                      </a:r>
                      <a:r>
                        <a:rPr lang="en-US" sz="1800" i="1" dirty="0" err="1">
                          <a:latin typeface="+mn-lt"/>
                        </a:rPr>
                        <a:t>tularensis</a:t>
                      </a:r>
                      <a:r>
                        <a:rPr lang="en-US" sz="1800" i="1" dirty="0">
                          <a:latin typeface="+mn-lt"/>
                        </a:rPr>
                        <a:t> </a:t>
                      </a:r>
                      <a:r>
                        <a:rPr lang="en-US" sz="1800" dirty="0">
                          <a:latin typeface="+mn-lt"/>
                        </a:rPr>
                        <a:t>(tularemia)</a:t>
                      </a:r>
                    </a:p>
                  </a:txBody>
                  <a:tcPr/>
                </a:tc>
                <a:extLst>
                  <a:ext uri="{0D108BD9-81ED-4DB2-BD59-A6C34878D82A}">
                    <a16:rowId xmlns:a16="http://schemas.microsoft.com/office/drawing/2014/main" val="1353743594"/>
                  </a:ext>
                </a:extLst>
              </a:tr>
              <a:tr h="269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latin typeface="+mn-lt"/>
                        </a:rPr>
                        <a:t>Rhipicephalus </a:t>
                      </a:r>
                      <a:r>
                        <a:rPr lang="en-US" sz="1800" i="1" dirty="0" err="1">
                          <a:latin typeface="+mn-lt"/>
                        </a:rPr>
                        <a:t>sanguineus</a:t>
                      </a:r>
                      <a:endParaRPr lang="en-US" sz="1800" i="1" dirty="0">
                        <a:latin typeface="+mn-lt"/>
                      </a:endParaRPr>
                    </a:p>
                    <a:p>
                      <a:endParaRPr lang="en-US" sz="1800" dirty="0">
                        <a:latin typeface="+mn-lt"/>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1" dirty="0">
                          <a:latin typeface="+mn-lt"/>
                        </a:rPr>
                        <a:t>Rickettsia </a:t>
                      </a:r>
                      <a:r>
                        <a:rPr lang="en-US" sz="1800" i="1" dirty="0" err="1">
                          <a:latin typeface="+mn-lt"/>
                        </a:rPr>
                        <a:t>rickettsia</a:t>
                      </a:r>
                      <a:r>
                        <a:rPr lang="en-US" sz="1800" i="1" dirty="0">
                          <a:latin typeface="+mn-lt"/>
                        </a:rPr>
                        <a:t> </a:t>
                      </a:r>
                      <a:r>
                        <a:rPr lang="en-US" sz="1800" dirty="0">
                          <a:latin typeface="+mn-lt"/>
                        </a:rPr>
                        <a:t>(Rocky Mountain Spotted Fever; RMSF)</a:t>
                      </a:r>
                    </a:p>
                  </a:txBody>
                  <a:tcPr/>
                </a:tc>
                <a:extLst>
                  <a:ext uri="{0D108BD9-81ED-4DB2-BD59-A6C34878D82A}">
                    <a16:rowId xmlns:a16="http://schemas.microsoft.com/office/drawing/2014/main" val="12383837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err="1">
                          <a:latin typeface="+mn-lt"/>
                        </a:rPr>
                        <a:t>Amblyomma</a:t>
                      </a:r>
                      <a:r>
                        <a:rPr lang="en-US" sz="1800" i="1" dirty="0">
                          <a:latin typeface="+mn-lt"/>
                        </a:rPr>
                        <a:t> </a:t>
                      </a:r>
                      <a:r>
                        <a:rPr lang="en-US" sz="1800" i="1" dirty="0" err="1">
                          <a:latin typeface="+mn-lt"/>
                        </a:rPr>
                        <a:t>americanum</a:t>
                      </a:r>
                      <a:endParaRPr lang="en-US" sz="1800" i="1" dirty="0">
                        <a:latin typeface="+mn-lt"/>
                      </a:endParaRPr>
                    </a:p>
                  </a:txBody>
                  <a:tcPr/>
                </a:tc>
                <a:tc>
                  <a:txBody>
                    <a:bodyPr/>
                    <a:lstStyle/>
                    <a:p>
                      <a:pPr marL="292100" lvl="1" indent="-233363">
                        <a:buFont typeface="Arial" panose="020B0604020202020204" pitchFamily="34" charset="0"/>
                        <a:buChar char="•"/>
                      </a:pPr>
                      <a:r>
                        <a:rPr lang="en-US" sz="1800" i="1" dirty="0" err="1">
                          <a:latin typeface="+mn-lt"/>
                        </a:rPr>
                        <a:t>Ehrlichia</a:t>
                      </a:r>
                      <a:r>
                        <a:rPr lang="en-US" sz="1800" i="1" dirty="0">
                          <a:latin typeface="+mn-lt"/>
                        </a:rPr>
                        <a:t> </a:t>
                      </a:r>
                      <a:r>
                        <a:rPr lang="en-US" sz="1800" i="1" dirty="0" err="1">
                          <a:latin typeface="+mn-lt"/>
                        </a:rPr>
                        <a:t>chaffeensis</a:t>
                      </a:r>
                      <a:r>
                        <a:rPr lang="en-US" sz="1800" dirty="0">
                          <a:latin typeface="+mn-lt"/>
                        </a:rPr>
                        <a:t> and </a:t>
                      </a:r>
                      <a:r>
                        <a:rPr lang="en-US" sz="1800" i="1" dirty="0" err="1">
                          <a:latin typeface="+mn-lt"/>
                        </a:rPr>
                        <a:t>Ehrlichia</a:t>
                      </a:r>
                      <a:r>
                        <a:rPr lang="en-US" sz="1800" i="1" dirty="0">
                          <a:latin typeface="+mn-lt"/>
                        </a:rPr>
                        <a:t> </a:t>
                      </a:r>
                      <a:r>
                        <a:rPr lang="en-US" sz="1800" i="1" dirty="0" err="1">
                          <a:latin typeface="+mn-lt"/>
                        </a:rPr>
                        <a:t>ewingii</a:t>
                      </a:r>
                      <a:r>
                        <a:rPr lang="en-US" sz="1800" dirty="0">
                          <a:latin typeface="+mn-lt"/>
                        </a:rPr>
                        <a:t> (Ehrlichiosis)</a:t>
                      </a:r>
                    </a:p>
                    <a:p>
                      <a:pPr marL="292100" lvl="1" indent="-233363">
                        <a:buFont typeface="Arial" panose="020B0604020202020204" pitchFamily="34" charset="0"/>
                        <a:buChar char="•"/>
                      </a:pPr>
                      <a:r>
                        <a:rPr lang="en-US" sz="1800" dirty="0">
                          <a:latin typeface="+mn-lt"/>
                        </a:rPr>
                        <a:t>Heartland virus</a:t>
                      </a:r>
                    </a:p>
                    <a:p>
                      <a:pPr marL="292100" marR="0" lvl="1"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1" dirty="0" err="1">
                          <a:latin typeface="+mn-lt"/>
                        </a:rPr>
                        <a:t>Francisella</a:t>
                      </a:r>
                      <a:r>
                        <a:rPr lang="en-US" sz="1800" i="1" dirty="0">
                          <a:latin typeface="+mn-lt"/>
                        </a:rPr>
                        <a:t> </a:t>
                      </a:r>
                      <a:r>
                        <a:rPr lang="en-US" sz="1800" i="1" dirty="0" err="1">
                          <a:latin typeface="+mn-lt"/>
                        </a:rPr>
                        <a:t>tularensis</a:t>
                      </a:r>
                      <a:r>
                        <a:rPr lang="en-US" sz="1800" i="1" dirty="0">
                          <a:latin typeface="+mn-lt"/>
                        </a:rPr>
                        <a:t> </a:t>
                      </a:r>
                      <a:r>
                        <a:rPr lang="en-US" sz="1800" dirty="0">
                          <a:latin typeface="+mn-lt"/>
                        </a:rPr>
                        <a:t>(tularemia)</a:t>
                      </a:r>
                    </a:p>
                  </a:txBody>
                  <a:tcPr/>
                </a:tc>
                <a:extLst>
                  <a:ext uri="{0D108BD9-81ED-4DB2-BD59-A6C34878D82A}">
                    <a16:rowId xmlns:a16="http://schemas.microsoft.com/office/drawing/2014/main" val="21699193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err="1">
                          <a:latin typeface="+mn-lt"/>
                        </a:rPr>
                        <a:t>Dermacentor</a:t>
                      </a:r>
                      <a:r>
                        <a:rPr lang="en-US" sz="1800" i="1" dirty="0">
                          <a:latin typeface="+mn-lt"/>
                        </a:rPr>
                        <a:t> </a:t>
                      </a:r>
                      <a:r>
                        <a:rPr lang="en-US" sz="1800" i="1" dirty="0" err="1">
                          <a:latin typeface="+mn-lt"/>
                        </a:rPr>
                        <a:t>andersoni</a:t>
                      </a:r>
                      <a:endParaRPr lang="en-US" sz="1800" i="1" dirty="0">
                        <a:latin typeface="+mn-lt"/>
                      </a:endParaRPr>
                    </a:p>
                    <a:p>
                      <a:endParaRPr lang="en-US" sz="1800" dirty="0">
                        <a:latin typeface="+mn-lt"/>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1" dirty="0">
                          <a:latin typeface="+mn-lt"/>
                        </a:rPr>
                        <a:t>Rickettsia </a:t>
                      </a:r>
                      <a:r>
                        <a:rPr lang="en-US" sz="1800" i="1" dirty="0" err="1">
                          <a:latin typeface="+mn-lt"/>
                        </a:rPr>
                        <a:t>rickettsia</a:t>
                      </a:r>
                      <a:r>
                        <a:rPr lang="en-US" sz="1800" i="1" dirty="0">
                          <a:latin typeface="+mn-lt"/>
                        </a:rPr>
                        <a:t> </a:t>
                      </a:r>
                      <a:r>
                        <a:rPr lang="en-US" sz="1800" dirty="0">
                          <a:latin typeface="+mn-lt"/>
                        </a:rPr>
                        <a:t>(Rocky Mountain Spotted Fever; RMSF)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1" dirty="0" err="1">
                          <a:latin typeface="+mn-lt"/>
                        </a:rPr>
                        <a:t>Francisella</a:t>
                      </a:r>
                      <a:r>
                        <a:rPr lang="en-US" sz="1800" i="1" dirty="0">
                          <a:latin typeface="+mn-lt"/>
                        </a:rPr>
                        <a:t> </a:t>
                      </a:r>
                      <a:r>
                        <a:rPr lang="en-US" sz="1800" i="1" dirty="0" err="1">
                          <a:latin typeface="+mn-lt"/>
                        </a:rPr>
                        <a:t>tularensis</a:t>
                      </a:r>
                      <a:r>
                        <a:rPr lang="en-US" sz="1800" i="1" dirty="0">
                          <a:latin typeface="+mn-lt"/>
                        </a:rPr>
                        <a:t> </a:t>
                      </a:r>
                      <a:r>
                        <a:rPr lang="en-US" sz="1800" dirty="0">
                          <a:latin typeface="+mn-lt"/>
                        </a:rPr>
                        <a:t>(tularemia)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mn-lt"/>
                        </a:rPr>
                        <a:t>Colorado tick fever</a:t>
                      </a:r>
                    </a:p>
                  </a:txBody>
                  <a:tcPr/>
                </a:tc>
                <a:extLst>
                  <a:ext uri="{0D108BD9-81ED-4DB2-BD59-A6C34878D82A}">
                    <a16:rowId xmlns:a16="http://schemas.microsoft.com/office/drawing/2014/main" val="3030373448"/>
                  </a:ext>
                </a:extLst>
              </a:tr>
              <a:tr h="370840">
                <a:tc>
                  <a:txBody>
                    <a:bodyPr/>
                    <a:lstStyle/>
                    <a:p>
                      <a:r>
                        <a:rPr lang="en-US" sz="1800" i="1" dirty="0" err="1">
                          <a:latin typeface="+mn-lt"/>
                        </a:rPr>
                        <a:t>Ornithodorus</a:t>
                      </a:r>
                      <a:r>
                        <a:rPr lang="en-US" sz="1800" i="1" dirty="0">
                          <a:latin typeface="+mn-lt"/>
                        </a:rPr>
                        <a:t> </a:t>
                      </a:r>
                      <a:r>
                        <a:rPr lang="en-US" sz="1800" i="1" dirty="0" err="1">
                          <a:latin typeface="+mn-lt"/>
                        </a:rPr>
                        <a:t>turicata</a:t>
                      </a:r>
                      <a:r>
                        <a:rPr lang="en-US" sz="1800" i="1" dirty="0">
                          <a:latin typeface="+mn-lt"/>
                        </a:rPr>
                        <a:t> </a:t>
                      </a:r>
                      <a:r>
                        <a:rPr lang="en-US" sz="1800" i="0" dirty="0">
                          <a:latin typeface="+mn-lt"/>
                        </a:rPr>
                        <a:t>(soft tick)</a:t>
                      </a:r>
                    </a:p>
                  </a:txBody>
                  <a:tcPr/>
                </a:tc>
                <a:tc>
                  <a:txBody>
                    <a:bodyPr/>
                    <a:lstStyle/>
                    <a:p>
                      <a:pPr marL="292100" lvl="1" indent="-292100">
                        <a:buFont typeface="Arial" panose="020B0604020202020204" pitchFamily="34" charset="0"/>
                        <a:buChar char="•"/>
                      </a:pPr>
                      <a:r>
                        <a:rPr lang="en-US" sz="1800" i="0" dirty="0">
                          <a:latin typeface="+mn-lt"/>
                        </a:rPr>
                        <a:t>Tick-borne relapsing fever</a:t>
                      </a:r>
                      <a:r>
                        <a:rPr lang="en-US" sz="1800" i="1" dirty="0">
                          <a:latin typeface="+mn-lt"/>
                        </a:rPr>
                        <a:t>: Borrelia </a:t>
                      </a:r>
                      <a:r>
                        <a:rPr lang="en-US" sz="1800" i="1" dirty="0" err="1">
                          <a:latin typeface="+mn-lt"/>
                        </a:rPr>
                        <a:t>hermsii</a:t>
                      </a:r>
                      <a:r>
                        <a:rPr lang="en-US" sz="1800" i="1" dirty="0">
                          <a:latin typeface="+mn-lt"/>
                        </a:rPr>
                        <a:t>, Borrelia </a:t>
                      </a:r>
                      <a:r>
                        <a:rPr lang="en-US" sz="1800" i="1" dirty="0" err="1">
                          <a:latin typeface="+mn-lt"/>
                        </a:rPr>
                        <a:t>parkerii</a:t>
                      </a:r>
                      <a:r>
                        <a:rPr lang="en-US" sz="1800" i="1" dirty="0">
                          <a:latin typeface="+mn-lt"/>
                        </a:rPr>
                        <a:t>, Borrelia </a:t>
                      </a:r>
                      <a:r>
                        <a:rPr lang="en-US" sz="1800" i="1" dirty="0" err="1">
                          <a:latin typeface="+mn-lt"/>
                        </a:rPr>
                        <a:t>turicatae</a:t>
                      </a:r>
                      <a:endParaRPr lang="en-US" sz="1800" i="1" dirty="0">
                        <a:latin typeface="+mn-lt"/>
                      </a:endParaRPr>
                    </a:p>
                  </a:txBody>
                  <a:tcPr/>
                </a:tc>
                <a:extLst>
                  <a:ext uri="{0D108BD9-81ED-4DB2-BD59-A6C34878D82A}">
                    <a16:rowId xmlns:a16="http://schemas.microsoft.com/office/drawing/2014/main" val="2352629634"/>
                  </a:ext>
                </a:extLst>
              </a:tr>
            </a:tbl>
          </a:graphicData>
        </a:graphic>
      </p:graphicFrame>
    </p:spTree>
    <p:extLst>
      <p:ext uri="{BB962C8B-B14F-4D97-AF65-F5344CB8AC3E}">
        <p14:creationId xmlns:p14="http://schemas.microsoft.com/office/powerpoint/2010/main" val="29203604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DC420AA-691D-4E9F-9C6F-17B508427ADB}"/>
              </a:ext>
            </a:extLst>
          </p:cNvPr>
          <p:cNvGraphicFramePr>
            <a:graphicFrameLocks noGrp="1"/>
          </p:cNvGraphicFramePr>
          <p:nvPr/>
        </p:nvGraphicFramePr>
        <p:xfrm>
          <a:off x="368300" y="228600"/>
          <a:ext cx="11595100" cy="6088383"/>
        </p:xfrm>
        <a:graphic>
          <a:graphicData uri="http://schemas.openxmlformats.org/drawingml/2006/table">
            <a:tbl>
              <a:tblPr firstRow="1" bandRow="1">
                <a:tableStyleId>{5C22544A-7EE6-4342-B048-85BDC9FD1C3A}</a:tableStyleId>
              </a:tblPr>
              <a:tblGrid>
                <a:gridCol w="2111064">
                  <a:extLst>
                    <a:ext uri="{9D8B030D-6E8A-4147-A177-3AD203B41FA5}">
                      <a16:colId xmlns:a16="http://schemas.microsoft.com/office/drawing/2014/main" val="103876763"/>
                    </a:ext>
                  </a:extLst>
                </a:gridCol>
                <a:gridCol w="3686486">
                  <a:extLst>
                    <a:ext uri="{9D8B030D-6E8A-4147-A177-3AD203B41FA5}">
                      <a16:colId xmlns:a16="http://schemas.microsoft.com/office/drawing/2014/main" val="3439669709"/>
                    </a:ext>
                  </a:extLst>
                </a:gridCol>
                <a:gridCol w="2898775">
                  <a:extLst>
                    <a:ext uri="{9D8B030D-6E8A-4147-A177-3AD203B41FA5}">
                      <a16:colId xmlns:a16="http://schemas.microsoft.com/office/drawing/2014/main" val="2783042949"/>
                    </a:ext>
                  </a:extLst>
                </a:gridCol>
                <a:gridCol w="2898775">
                  <a:extLst>
                    <a:ext uri="{9D8B030D-6E8A-4147-A177-3AD203B41FA5}">
                      <a16:colId xmlns:a16="http://schemas.microsoft.com/office/drawing/2014/main" val="1582073562"/>
                    </a:ext>
                  </a:extLst>
                </a:gridCol>
              </a:tblGrid>
              <a:tr h="390899">
                <a:tc>
                  <a:txBody>
                    <a:bodyPr/>
                    <a:lstStyle/>
                    <a:p>
                      <a:r>
                        <a:rPr lang="en-US" dirty="0"/>
                        <a:t>Vector</a:t>
                      </a:r>
                    </a:p>
                  </a:txBody>
                  <a:tcPr/>
                </a:tc>
                <a:tc>
                  <a:txBody>
                    <a:bodyPr/>
                    <a:lstStyle/>
                    <a:p>
                      <a:r>
                        <a:rPr lang="en-US" dirty="0"/>
                        <a:t>Scientific name</a:t>
                      </a:r>
                    </a:p>
                  </a:txBody>
                  <a:tcPr/>
                </a:tc>
                <a:tc>
                  <a:txBody>
                    <a:bodyPr/>
                    <a:lstStyle/>
                    <a:p>
                      <a:r>
                        <a:rPr lang="en-US" dirty="0"/>
                        <a:t>Organism</a:t>
                      </a:r>
                    </a:p>
                  </a:txBody>
                  <a:tcPr/>
                </a:tc>
                <a:tc>
                  <a:txBody>
                    <a:bodyPr/>
                    <a:lstStyle/>
                    <a:p>
                      <a:r>
                        <a:rPr lang="en-US" dirty="0"/>
                        <a:t>Disease</a:t>
                      </a:r>
                    </a:p>
                  </a:txBody>
                  <a:tcPr/>
                </a:tc>
                <a:extLst>
                  <a:ext uri="{0D108BD9-81ED-4DB2-BD59-A6C34878D82A}">
                    <a16:rowId xmlns:a16="http://schemas.microsoft.com/office/drawing/2014/main" val="1981671890"/>
                  </a:ext>
                </a:extLst>
              </a:tr>
              <a:tr h="1253018">
                <a:tc>
                  <a:txBody>
                    <a:bodyPr/>
                    <a:lstStyle/>
                    <a:p>
                      <a:r>
                        <a:rPr lang="en-US" dirty="0"/>
                        <a:t>Tsetse Fly</a:t>
                      </a:r>
                    </a:p>
                  </a:txBody>
                  <a:tcPr anchor="ctr"/>
                </a:tc>
                <a:tc>
                  <a:txBody>
                    <a:bodyPr/>
                    <a:lstStyle/>
                    <a:p>
                      <a:r>
                        <a:rPr lang="en-US" i="1" dirty="0" err="1"/>
                        <a:t>Glossina</a:t>
                      </a:r>
                      <a:endParaRPr lang="en-US" i="1" dirty="0"/>
                    </a:p>
                  </a:txBody>
                  <a:tcPr anchor="ctr"/>
                </a:tc>
                <a:tc>
                  <a:txBody>
                    <a:bodyPr/>
                    <a:lstStyle/>
                    <a:p>
                      <a:r>
                        <a:rPr lang="en-US" i="1" dirty="0"/>
                        <a:t>Trypanosoma brucei rhodesiense</a:t>
                      </a:r>
                    </a:p>
                    <a:p>
                      <a:r>
                        <a:rPr lang="en-US" i="1" dirty="0"/>
                        <a:t>Trypanosoma brucei </a:t>
                      </a:r>
                      <a:r>
                        <a:rPr lang="en-US" i="1" dirty="0" err="1"/>
                        <a:t>gambiense</a:t>
                      </a:r>
                      <a:endParaRPr lang="en-US"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African Sleeping Sickness</a:t>
                      </a:r>
                    </a:p>
                    <a:p>
                      <a:endParaRPr lang="en-US" dirty="0"/>
                    </a:p>
                  </a:txBody>
                  <a:tcPr/>
                </a:tc>
                <a:extLst>
                  <a:ext uri="{0D108BD9-81ED-4DB2-BD59-A6C34878D82A}">
                    <a16:rowId xmlns:a16="http://schemas.microsoft.com/office/drawing/2014/main" val="3285508540"/>
                  </a:ext>
                </a:extLst>
              </a:tr>
              <a:tr h="674702">
                <a:tc>
                  <a:txBody>
                    <a:bodyPr/>
                    <a:lstStyle/>
                    <a:p>
                      <a:r>
                        <a:rPr lang="en-US" dirty="0"/>
                        <a:t>Kissing bug</a:t>
                      </a:r>
                    </a:p>
                  </a:txBody>
                  <a:tcPr anchor="ctr"/>
                </a:tc>
                <a:tc>
                  <a:txBody>
                    <a:bodyPr/>
                    <a:lstStyle/>
                    <a:p>
                      <a:r>
                        <a:rPr lang="en-US" i="1" dirty="0"/>
                        <a:t>Reduviid</a:t>
                      </a:r>
                      <a:r>
                        <a:rPr lang="en-US" dirty="0"/>
                        <a:t>/</a:t>
                      </a:r>
                      <a:r>
                        <a:rPr lang="en-US" i="1" dirty="0"/>
                        <a:t>Triatomine</a:t>
                      </a:r>
                    </a:p>
                  </a:txBody>
                  <a:tcPr anchor="ctr"/>
                </a:tc>
                <a:tc>
                  <a:txBody>
                    <a:bodyPr/>
                    <a:lstStyle/>
                    <a:p>
                      <a:r>
                        <a:rPr lang="en-US" i="1" dirty="0"/>
                        <a:t>Trypanosoma </a:t>
                      </a:r>
                      <a:r>
                        <a:rPr lang="en-US" i="1" dirty="0" err="1"/>
                        <a:t>cruzi</a:t>
                      </a:r>
                      <a:endParaRPr lang="en-US" i="1" dirty="0"/>
                    </a:p>
                  </a:txBody>
                  <a:tcPr/>
                </a:tc>
                <a:tc>
                  <a:txBody>
                    <a:bodyPr/>
                    <a:lstStyle/>
                    <a:p>
                      <a:r>
                        <a:rPr lang="en-US" dirty="0"/>
                        <a:t>Chagas disease</a:t>
                      </a:r>
                    </a:p>
                  </a:txBody>
                  <a:tcPr/>
                </a:tc>
                <a:extLst>
                  <a:ext uri="{0D108BD9-81ED-4DB2-BD59-A6C34878D82A}">
                    <a16:rowId xmlns:a16="http://schemas.microsoft.com/office/drawing/2014/main" val="799996787"/>
                  </a:ext>
                </a:extLst>
              </a:tr>
              <a:tr h="390899">
                <a:tc>
                  <a:txBody>
                    <a:bodyPr/>
                    <a:lstStyle/>
                    <a:p>
                      <a:r>
                        <a:rPr lang="en-US" dirty="0" err="1"/>
                        <a:t>Sandfly</a:t>
                      </a:r>
                      <a:endParaRPr 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err="1"/>
                        <a:t>Phlebotomus</a:t>
                      </a:r>
                      <a:r>
                        <a:rPr lang="en-US" dirty="0"/>
                        <a:t> or </a:t>
                      </a:r>
                      <a:r>
                        <a:rPr lang="en-US" i="1" dirty="0"/>
                        <a:t>Lutzomyia</a:t>
                      </a:r>
                    </a:p>
                  </a:txBody>
                  <a:tcPr anchor="ctr"/>
                </a:tc>
                <a:tc>
                  <a:txBody>
                    <a:bodyPr/>
                    <a:lstStyle/>
                    <a:p>
                      <a:r>
                        <a:rPr lang="en-US" i="1" dirty="0"/>
                        <a:t>Leishmania</a:t>
                      </a:r>
                    </a:p>
                  </a:txBody>
                  <a:tcPr/>
                </a:tc>
                <a:tc>
                  <a:txBody>
                    <a:bodyPr/>
                    <a:lstStyle/>
                    <a:p>
                      <a:r>
                        <a:rPr lang="en-US" dirty="0"/>
                        <a:t>Leishmaniasis</a:t>
                      </a:r>
                    </a:p>
                  </a:txBody>
                  <a:tcPr/>
                </a:tc>
                <a:extLst>
                  <a:ext uri="{0D108BD9-81ED-4DB2-BD59-A6C34878D82A}">
                    <a16:rowId xmlns:a16="http://schemas.microsoft.com/office/drawing/2014/main" val="384473616"/>
                  </a:ext>
                </a:extLst>
              </a:tr>
              <a:tr h="674702">
                <a:tc>
                  <a:txBody>
                    <a:bodyPr/>
                    <a:lstStyle/>
                    <a:p>
                      <a:r>
                        <a:rPr lang="en-US" dirty="0"/>
                        <a:t>Black fly</a:t>
                      </a:r>
                    </a:p>
                  </a:txBody>
                  <a:tcPr anchor="ctr"/>
                </a:tc>
                <a:tc>
                  <a:txBody>
                    <a:bodyPr/>
                    <a:lstStyle/>
                    <a:p>
                      <a:r>
                        <a:rPr lang="en-US" i="1" dirty="0" err="1"/>
                        <a:t>Simulium</a:t>
                      </a:r>
                      <a:endParaRPr lang="en-US" i="1" dirty="0"/>
                    </a:p>
                  </a:txBody>
                  <a:tcPr anchor="ctr"/>
                </a:tc>
                <a:tc>
                  <a:txBody>
                    <a:bodyPr/>
                    <a:lstStyle/>
                    <a:p>
                      <a:r>
                        <a:rPr lang="en-US" i="1" dirty="0" err="1"/>
                        <a:t>Onchocerca</a:t>
                      </a:r>
                      <a:r>
                        <a:rPr lang="en-US" i="1" dirty="0"/>
                        <a:t> volvulus</a:t>
                      </a:r>
                    </a:p>
                    <a:p>
                      <a:r>
                        <a:rPr lang="en-US" i="1" dirty="0" err="1"/>
                        <a:t>Mansonella</a:t>
                      </a:r>
                      <a:r>
                        <a:rPr lang="en-US" i="1" dirty="0"/>
                        <a:t> </a:t>
                      </a:r>
                      <a:r>
                        <a:rPr lang="en-US" i="1" dirty="0" err="1"/>
                        <a:t>ozzardi</a:t>
                      </a:r>
                      <a:endParaRPr lang="en-US" i="1" dirty="0"/>
                    </a:p>
                  </a:txBody>
                  <a:tcPr/>
                </a:tc>
                <a:tc>
                  <a:txBody>
                    <a:bodyPr/>
                    <a:lstStyle/>
                    <a:p>
                      <a:r>
                        <a:rPr lang="en-US" dirty="0"/>
                        <a:t>River blindness</a:t>
                      </a:r>
                    </a:p>
                  </a:txBody>
                  <a:tcPr/>
                </a:tc>
                <a:extLst>
                  <a:ext uri="{0D108BD9-81ED-4DB2-BD59-A6C34878D82A}">
                    <a16:rowId xmlns:a16="http://schemas.microsoft.com/office/drawing/2014/main" val="1350419674"/>
                  </a:ext>
                </a:extLst>
              </a:tr>
              <a:tr h="390899">
                <a:tc>
                  <a:txBody>
                    <a:bodyPr/>
                    <a:lstStyle/>
                    <a:p>
                      <a:r>
                        <a:rPr lang="en-US" dirty="0"/>
                        <a:t>Deer fly</a:t>
                      </a:r>
                    </a:p>
                  </a:txBody>
                  <a:tcPr anchor="ctr"/>
                </a:tc>
                <a:tc>
                  <a:txBody>
                    <a:bodyPr/>
                    <a:lstStyle/>
                    <a:p>
                      <a:r>
                        <a:rPr lang="en-US" i="1" dirty="0" err="1"/>
                        <a:t>Chrysops</a:t>
                      </a:r>
                      <a:endParaRPr lang="en-US" i="1" dirty="0"/>
                    </a:p>
                  </a:txBody>
                  <a:tcPr anchor="ctr"/>
                </a:tc>
                <a:tc>
                  <a:txBody>
                    <a:bodyPr/>
                    <a:lstStyle/>
                    <a:p>
                      <a:r>
                        <a:rPr lang="en-US" i="1" dirty="0"/>
                        <a:t>Loa </a:t>
                      </a:r>
                      <a:r>
                        <a:rPr lang="en-US" i="1" dirty="0" err="1"/>
                        <a:t>loa</a:t>
                      </a:r>
                      <a:endParaRPr lang="en-US" i="1" dirty="0"/>
                    </a:p>
                  </a:txBody>
                  <a:tcPr/>
                </a:tc>
                <a:tc>
                  <a:txBody>
                    <a:bodyPr/>
                    <a:lstStyle/>
                    <a:p>
                      <a:r>
                        <a:rPr lang="en-US" dirty="0"/>
                        <a:t>Eye worm</a:t>
                      </a:r>
                    </a:p>
                  </a:txBody>
                  <a:tcPr/>
                </a:tc>
                <a:extLst>
                  <a:ext uri="{0D108BD9-81ED-4DB2-BD59-A6C34878D82A}">
                    <a16:rowId xmlns:a16="http://schemas.microsoft.com/office/drawing/2014/main" val="3685434326"/>
                  </a:ext>
                </a:extLst>
              </a:tr>
              <a:tr h="674702">
                <a:tc>
                  <a:txBody>
                    <a:bodyPr/>
                    <a:lstStyle/>
                    <a:p>
                      <a:r>
                        <a:rPr lang="en-US" dirty="0"/>
                        <a:t>Biting midge</a:t>
                      </a:r>
                    </a:p>
                  </a:txBody>
                  <a:tcPr anchor="ctr"/>
                </a:tc>
                <a:tc>
                  <a:txBody>
                    <a:bodyPr/>
                    <a:lstStyle/>
                    <a:p>
                      <a:r>
                        <a:rPr lang="en-US" i="1" dirty="0" err="1"/>
                        <a:t>Culicoides</a:t>
                      </a:r>
                      <a:endParaRPr lang="en-US" i="1" dirty="0"/>
                    </a:p>
                  </a:txBody>
                  <a:tcPr anchor="ctr"/>
                </a:tc>
                <a:tc>
                  <a:txBody>
                    <a:bodyPr/>
                    <a:lstStyle/>
                    <a:p>
                      <a:r>
                        <a:rPr lang="en-US" i="1" dirty="0" err="1"/>
                        <a:t>Mansonella</a:t>
                      </a:r>
                      <a:r>
                        <a:rPr lang="en-US" dirty="0"/>
                        <a:t> sp.</a:t>
                      </a:r>
                    </a:p>
                  </a:txBody>
                  <a:tcPr/>
                </a:tc>
                <a:tc>
                  <a:txBody>
                    <a:bodyPr/>
                    <a:lstStyle/>
                    <a:p>
                      <a:r>
                        <a:rPr lang="en-US" dirty="0"/>
                        <a:t>Varies-blood and tissue microfilariae</a:t>
                      </a:r>
                    </a:p>
                  </a:txBody>
                  <a:tcPr/>
                </a:tc>
                <a:extLst>
                  <a:ext uri="{0D108BD9-81ED-4DB2-BD59-A6C34878D82A}">
                    <a16:rowId xmlns:a16="http://schemas.microsoft.com/office/drawing/2014/main" val="1499363953"/>
                  </a:ext>
                </a:extLst>
              </a:tr>
              <a:tr h="963860">
                <a:tc>
                  <a:txBody>
                    <a:bodyPr/>
                    <a:lstStyle/>
                    <a:p>
                      <a:r>
                        <a:rPr lang="en-US" dirty="0"/>
                        <a:t>Louse</a:t>
                      </a:r>
                    </a:p>
                  </a:txBody>
                  <a:tcPr anchor="ctr"/>
                </a:tc>
                <a:tc>
                  <a:txBody>
                    <a:bodyPr/>
                    <a:lstStyle/>
                    <a:p>
                      <a:r>
                        <a:rPr lang="en-US" i="1" dirty="0" err="1"/>
                        <a:t>Pediculus</a:t>
                      </a:r>
                      <a:r>
                        <a:rPr lang="en-US" i="1" dirty="0"/>
                        <a:t> </a:t>
                      </a:r>
                      <a:r>
                        <a:rPr lang="en-US" i="1" dirty="0" err="1"/>
                        <a:t>humanus</a:t>
                      </a:r>
                      <a:r>
                        <a:rPr lang="en-US" i="1" dirty="0"/>
                        <a:t> corporis</a:t>
                      </a:r>
                    </a:p>
                  </a:txBody>
                  <a:tcPr anchor="ctr"/>
                </a:tc>
                <a:tc>
                  <a:txBody>
                    <a:bodyPr/>
                    <a:lstStyle/>
                    <a:p>
                      <a:r>
                        <a:rPr lang="en-US" i="1" dirty="0"/>
                        <a:t>Bartonella </a:t>
                      </a:r>
                      <a:r>
                        <a:rPr lang="en-US" i="1" dirty="0" err="1"/>
                        <a:t>quintana</a:t>
                      </a:r>
                      <a:endParaRPr lang="en-US" i="1" dirty="0"/>
                    </a:p>
                    <a:p>
                      <a:r>
                        <a:rPr lang="en-US" i="1" dirty="0"/>
                        <a:t>Rickettsia prowazekii</a:t>
                      </a:r>
                    </a:p>
                    <a:p>
                      <a:r>
                        <a:rPr lang="en-US" i="1" dirty="0"/>
                        <a:t>Borrelia </a:t>
                      </a:r>
                      <a:r>
                        <a:rPr lang="en-US" i="1" dirty="0" err="1"/>
                        <a:t>recurrentis</a:t>
                      </a:r>
                      <a:endParaRPr lang="en-US" i="1" dirty="0"/>
                    </a:p>
                  </a:txBody>
                  <a:tcPr/>
                </a:tc>
                <a:tc>
                  <a:txBody>
                    <a:bodyPr/>
                    <a:lstStyle/>
                    <a:p>
                      <a:r>
                        <a:rPr lang="en-US" dirty="0"/>
                        <a:t>Trench fever</a:t>
                      </a:r>
                    </a:p>
                    <a:p>
                      <a:r>
                        <a:rPr lang="en-US" dirty="0"/>
                        <a:t>Epidemic typhus</a:t>
                      </a:r>
                    </a:p>
                    <a:p>
                      <a:r>
                        <a:rPr lang="en-US" dirty="0"/>
                        <a:t>Relapsing fever</a:t>
                      </a:r>
                    </a:p>
                  </a:txBody>
                  <a:tcPr/>
                </a:tc>
                <a:extLst>
                  <a:ext uri="{0D108BD9-81ED-4DB2-BD59-A6C34878D82A}">
                    <a16:rowId xmlns:a16="http://schemas.microsoft.com/office/drawing/2014/main" val="4190039143"/>
                  </a:ext>
                </a:extLst>
              </a:tr>
              <a:tr h="674702">
                <a:tc>
                  <a:txBody>
                    <a:bodyPr/>
                    <a:lstStyle/>
                    <a:p>
                      <a:r>
                        <a:rPr lang="en-US" dirty="0"/>
                        <a:t>Flea</a:t>
                      </a:r>
                    </a:p>
                  </a:txBody>
                  <a:tcPr anchor="ctr"/>
                </a:tc>
                <a:tc>
                  <a:txBody>
                    <a:bodyPr/>
                    <a:lstStyle/>
                    <a:p>
                      <a:r>
                        <a:rPr lang="en-US" i="1" dirty="0" err="1"/>
                        <a:t>Xenopsylla</a:t>
                      </a:r>
                      <a:r>
                        <a:rPr lang="en-US" i="1" dirty="0"/>
                        <a:t> </a:t>
                      </a:r>
                      <a:r>
                        <a:rPr lang="en-US" i="1" dirty="0" err="1"/>
                        <a:t>cheopsis</a:t>
                      </a:r>
                      <a:endParaRPr lang="en-US" i="1" dirty="0"/>
                    </a:p>
                  </a:txBody>
                  <a:tcPr anchor="ctr"/>
                </a:tc>
                <a:tc>
                  <a:txBody>
                    <a:bodyPr/>
                    <a:lstStyle/>
                    <a:p>
                      <a:r>
                        <a:rPr lang="en-US" i="1" dirty="0"/>
                        <a:t>Yersinia pestis</a:t>
                      </a:r>
                    </a:p>
                    <a:p>
                      <a:r>
                        <a:rPr lang="en-US" i="1" dirty="0"/>
                        <a:t>Rickettsia typhi</a:t>
                      </a:r>
                    </a:p>
                  </a:txBody>
                  <a:tcPr/>
                </a:tc>
                <a:tc>
                  <a:txBody>
                    <a:bodyPr/>
                    <a:lstStyle/>
                    <a:p>
                      <a:r>
                        <a:rPr lang="en-US" dirty="0"/>
                        <a:t>Plague</a:t>
                      </a:r>
                    </a:p>
                    <a:p>
                      <a:r>
                        <a:rPr lang="en-US" dirty="0"/>
                        <a:t>Murine typhus</a:t>
                      </a:r>
                    </a:p>
                  </a:txBody>
                  <a:tcPr/>
                </a:tc>
                <a:extLst>
                  <a:ext uri="{0D108BD9-81ED-4DB2-BD59-A6C34878D82A}">
                    <a16:rowId xmlns:a16="http://schemas.microsoft.com/office/drawing/2014/main" val="1222779766"/>
                  </a:ext>
                </a:extLst>
              </a:tr>
            </a:tbl>
          </a:graphicData>
        </a:graphic>
      </p:graphicFrame>
    </p:spTree>
    <p:extLst>
      <p:ext uri="{BB962C8B-B14F-4D97-AF65-F5344CB8AC3E}">
        <p14:creationId xmlns:p14="http://schemas.microsoft.com/office/powerpoint/2010/main" val="27973824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10BDBB4-314C-4A43-A520-D1EC476B97EF}"/>
              </a:ext>
            </a:extLst>
          </p:cNvPr>
          <p:cNvGraphicFramePr>
            <a:graphicFrameLocks noGrp="1"/>
          </p:cNvGraphicFramePr>
          <p:nvPr/>
        </p:nvGraphicFramePr>
        <p:xfrm>
          <a:off x="2260600" y="180340"/>
          <a:ext cx="8128000" cy="649732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4113017754"/>
                    </a:ext>
                  </a:extLst>
                </a:gridCol>
                <a:gridCol w="6223000">
                  <a:extLst>
                    <a:ext uri="{9D8B030D-6E8A-4147-A177-3AD203B41FA5}">
                      <a16:colId xmlns:a16="http://schemas.microsoft.com/office/drawing/2014/main" val="2604598909"/>
                    </a:ext>
                  </a:extLst>
                </a:gridCol>
              </a:tblGrid>
              <a:tr h="370840">
                <a:tc>
                  <a:txBody>
                    <a:bodyPr/>
                    <a:lstStyle/>
                    <a:p>
                      <a:r>
                        <a:rPr lang="en-US" dirty="0"/>
                        <a:t>Mosquito</a:t>
                      </a:r>
                    </a:p>
                  </a:txBody>
                  <a:tcPr/>
                </a:tc>
                <a:tc>
                  <a:txBody>
                    <a:bodyPr/>
                    <a:lstStyle/>
                    <a:p>
                      <a:r>
                        <a:rPr lang="en-US" dirty="0"/>
                        <a:t>Organism/Disease</a:t>
                      </a:r>
                    </a:p>
                  </a:txBody>
                  <a:tcPr/>
                </a:tc>
                <a:extLst>
                  <a:ext uri="{0D108BD9-81ED-4DB2-BD59-A6C34878D82A}">
                    <a16:rowId xmlns:a16="http://schemas.microsoft.com/office/drawing/2014/main" val="4218234691"/>
                  </a:ext>
                </a:extLst>
              </a:tr>
              <a:tr h="370840">
                <a:tc>
                  <a:txBody>
                    <a:bodyPr/>
                    <a:lstStyle/>
                    <a:p>
                      <a:r>
                        <a:rPr lang="en-US" i="1" dirty="0"/>
                        <a:t>Aedes</a:t>
                      </a:r>
                    </a:p>
                  </a:txBody>
                  <a:tcPr/>
                </a:tc>
                <a:tc>
                  <a:txBody>
                    <a:bodyPr/>
                    <a:lstStyle/>
                    <a:p>
                      <a:r>
                        <a:rPr lang="en-US" dirty="0"/>
                        <a:t>Viruses:</a:t>
                      </a:r>
                    </a:p>
                    <a:p>
                      <a:pPr marL="285750" indent="-285750">
                        <a:buFont typeface="Arial" panose="020B0604020202020204" pitchFamily="34" charset="0"/>
                        <a:buChar char="•"/>
                      </a:pPr>
                      <a:r>
                        <a:rPr lang="en-US" dirty="0"/>
                        <a:t>Yellow fever virus </a:t>
                      </a:r>
                    </a:p>
                    <a:p>
                      <a:pPr marL="285750" indent="-285750">
                        <a:buFont typeface="Arial" panose="020B0604020202020204" pitchFamily="34" charset="0"/>
                        <a:buChar char="•"/>
                      </a:pPr>
                      <a:r>
                        <a:rPr lang="en-US" dirty="0"/>
                        <a:t>Zika virus</a:t>
                      </a:r>
                    </a:p>
                    <a:p>
                      <a:pPr marL="285750" indent="-285750">
                        <a:buFont typeface="Arial" panose="020B0604020202020204" pitchFamily="34" charset="0"/>
                        <a:buChar char="•"/>
                      </a:pPr>
                      <a:r>
                        <a:rPr lang="en-US" dirty="0"/>
                        <a:t>Dengue virus</a:t>
                      </a:r>
                    </a:p>
                    <a:p>
                      <a:pPr marL="285750" indent="-285750">
                        <a:buFont typeface="Arial" panose="020B0604020202020204" pitchFamily="34" charset="0"/>
                        <a:buChar char="•"/>
                      </a:pPr>
                      <a:r>
                        <a:rPr lang="en-US" dirty="0"/>
                        <a:t>Chikungunya virus</a:t>
                      </a:r>
                    </a:p>
                    <a:p>
                      <a:pPr marL="285750" indent="-285750">
                        <a:buFont typeface="Arial" panose="020B0604020202020204" pitchFamily="34" charset="0"/>
                        <a:buChar char="•"/>
                      </a:pPr>
                      <a:r>
                        <a:rPr lang="en-US" dirty="0"/>
                        <a:t>Rift valley fever virus</a:t>
                      </a:r>
                    </a:p>
                    <a:p>
                      <a:r>
                        <a:rPr lang="en-US" i="0" dirty="0"/>
                        <a:t>Microfilariae (lymphatic filariasis)</a:t>
                      </a:r>
                    </a:p>
                    <a:p>
                      <a:pPr marL="285750" indent="-285750">
                        <a:buFont typeface="Arial" panose="020B0604020202020204" pitchFamily="34" charset="0"/>
                        <a:buChar char="•"/>
                      </a:pPr>
                      <a:r>
                        <a:rPr lang="en-US" i="1" dirty="0" err="1"/>
                        <a:t>Wuchereria</a:t>
                      </a:r>
                      <a:endParaRPr lang="en-US" i="1" dirty="0"/>
                    </a:p>
                    <a:p>
                      <a:pPr marL="285750" indent="-285750">
                        <a:buFont typeface="Arial" panose="020B0604020202020204" pitchFamily="34" charset="0"/>
                        <a:buChar char="•"/>
                      </a:pPr>
                      <a:r>
                        <a:rPr lang="en-US" i="1" dirty="0" err="1"/>
                        <a:t>Brugia</a:t>
                      </a:r>
                      <a:r>
                        <a:rPr lang="en-US" dirty="0"/>
                        <a:t> sp.</a:t>
                      </a:r>
                    </a:p>
                  </a:txBody>
                  <a:tcPr/>
                </a:tc>
                <a:extLst>
                  <a:ext uri="{0D108BD9-81ED-4DB2-BD59-A6C34878D82A}">
                    <a16:rowId xmlns:a16="http://schemas.microsoft.com/office/drawing/2014/main" val="443709731"/>
                  </a:ext>
                </a:extLst>
              </a:tr>
              <a:tr h="370840">
                <a:tc>
                  <a:txBody>
                    <a:bodyPr/>
                    <a:lstStyle/>
                    <a:p>
                      <a:r>
                        <a:rPr lang="en-US" i="1" dirty="0"/>
                        <a:t>Anopheles</a:t>
                      </a:r>
                    </a:p>
                  </a:txBody>
                  <a:tcPr/>
                </a:tc>
                <a:tc>
                  <a:txBody>
                    <a:bodyPr/>
                    <a:lstStyle/>
                    <a:p>
                      <a:r>
                        <a:rPr lang="en-US" dirty="0"/>
                        <a:t>Plasmodium sp.</a:t>
                      </a:r>
                    </a:p>
                    <a:p>
                      <a:r>
                        <a:rPr lang="en-US" i="0" dirty="0"/>
                        <a:t>Microfilariae (lymphatic filariasis)</a:t>
                      </a:r>
                    </a:p>
                    <a:p>
                      <a:pPr marL="285750" indent="-285750">
                        <a:buFont typeface="Arial" panose="020B0604020202020204" pitchFamily="34" charset="0"/>
                        <a:buChar char="•"/>
                      </a:pPr>
                      <a:r>
                        <a:rPr lang="en-US" i="1" dirty="0" err="1"/>
                        <a:t>Wuchereria</a:t>
                      </a:r>
                      <a:endParaRPr lang="en-US" i="1" dirty="0"/>
                    </a:p>
                    <a:p>
                      <a:pPr marL="285750" indent="-285750">
                        <a:buFont typeface="Arial" panose="020B0604020202020204" pitchFamily="34" charset="0"/>
                        <a:buChar char="•"/>
                      </a:pPr>
                      <a:r>
                        <a:rPr lang="en-US" i="1" dirty="0" err="1"/>
                        <a:t>Brugia</a:t>
                      </a:r>
                      <a:r>
                        <a:rPr lang="en-US" dirty="0"/>
                        <a:t> sp.</a:t>
                      </a:r>
                    </a:p>
                  </a:txBody>
                  <a:tcPr/>
                </a:tc>
                <a:extLst>
                  <a:ext uri="{0D108BD9-81ED-4DB2-BD59-A6C34878D82A}">
                    <a16:rowId xmlns:a16="http://schemas.microsoft.com/office/drawing/2014/main" val="2890112063"/>
                  </a:ext>
                </a:extLst>
              </a:tr>
              <a:tr h="370840">
                <a:tc>
                  <a:txBody>
                    <a:bodyPr/>
                    <a:lstStyle/>
                    <a:p>
                      <a:r>
                        <a:rPr lang="en-US" i="1" dirty="0"/>
                        <a:t>Culex</a:t>
                      </a:r>
                    </a:p>
                  </a:txBody>
                  <a:tcPr/>
                </a:tc>
                <a:tc>
                  <a:txBody>
                    <a:bodyPr/>
                    <a:lstStyle/>
                    <a:p>
                      <a:r>
                        <a:rPr lang="en-US" dirty="0"/>
                        <a:t>Viruses:</a:t>
                      </a:r>
                    </a:p>
                    <a:p>
                      <a:pPr marL="285750" indent="-285750">
                        <a:buFont typeface="Arial" panose="020B0604020202020204" pitchFamily="34" charset="0"/>
                        <a:buChar char="•"/>
                      </a:pPr>
                      <a:r>
                        <a:rPr lang="en-US" dirty="0"/>
                        <a:t>West Nile fever virus</a:t>
                      </a:r>
                    </a:p>
                    <a:p>
                      <a:pPr marL="285750" indent="-285750">
                        <a:buFont typeface="Arial" panose="020B0604020202020204" pitchFamily="34" charset="0"/>
                        <a:buChar char="•"/>
                      </a:pPr>
                      <a:r>
                        <a:rPr lang="en-US" dirty="0"/>
                        <a:t>Japanese encephalitis virus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Microfilariae (lymphatic filariasis)</a:t>
                      </a:r>
                      <a:endParaRPr lang="en-US" dirty="0"/>
                    </a:p>
                    <a:p>
                      <a:pPr marL="285750" indent="-285750">
                        <a:buFont typeface="Arial" panose="020B0604020202020204" pitchFamily="34" charset="0"/>
                        <a:buChar char="•"/>
                      </a:pPr>
                      <a:r>
                        <a:rPr lang="en-US" dirty="0" err="1"/>
                        <a:t>Wuchereria</a:t>
                      </a:r>
                      <a:endParaRPr lang="en-US" dirty="0"/>
                    </a:p>
                  </a:txBody>
                  <a:tcPr/>
                </a:tc>
                <a:extLst>
                  <a:ext uri="{0D108BD9-81ED-4DB2-BD59-A6C34878D82A}">
                    <a16:rowId xmlns:a16="http://schemas.microsoft.com/office/drawing/2014/main" val="26051381"/>
                  </a:ext>
                </a:extLst>
              </a:tr>
              <a:tr h="370840">
                <a:tc>
                  <a:txBody>
                    <a:bodyPr/>
                    <a:lstStyle/>
                    <a:p>
                      <a:r>
                        <a:rPr lang="en-US" i="1" dirty="0" err="1"/>
                        <a:t>Mansonia</a:t>
                      </a:r>
                      <a:endParaRPr lang="en-US" i="1" dirty="0"/>
                    </a:p>
                  </a:txBody>
                  <a:tcPr/>
                </a:tc>
                <a:tc>
                  <a:txBody>
                    <a:bodyPr/>
                    <a:lstStyle/>
                    <a:p>
                      <a:r>
                        <a:rPr lang="en-US" i="0" dirty="0"/>
                        <a:t>Microfilariae (lymphatic filariasis)</a:t>
                      </a:r>
                    </a:p>
                    <a:p>
                      <a:pPr marL="285750" indent="-285750">
                        <a:buFont typeface="Arial" panose="020B0604020202020204" pitchFamily="34" charset="0"/>
                        <a:buChar char="•"/>
                      </a:pPr>
                      <a:r>
                        <a:rPr lang="en-US" i="1" dirty="0" err="1"/>
                        <a:t>Wuchereria</a:t>
                      </a:r>
                      <a:endParaRPr lang="en-US" i="1" dirty="0"/>
                    </a:p>
                    <a:p>
                      <a:pPr marL="285750" indent="-285750">
                        <a:buFont typeface="Arial" panose="020B0604020202020204" pitchFamily="34" charset="0"/>
                        <a:buChar char="•"/>
                      </a:pPr>
                      <a:r>
                        <a:rPr lang="en-US" i="1" dirty="0" err="1"/>
                        <a:t>Brugia</a:t>
                      </a:r>
                      <a:r>
                        <a:rPr lang="en-US" dirty="0"/>
                        <a:t> sp.</a:t>
                      </a:r>
                    </a:p>
                  </a:txBody>
                  <a:tcPr/>
                </a:tc>
                <a:extLst>
                  <a:ext uri="{0D108BD9-81ED-4DB2-BD59-A6C34878D82A}">
                    <a16:rowId xmlns:a16="http://schemas.microsoft.com/office/drawing/2014/main" val="357570553"/>
                  </a:ext>
                </a:extLst>
              </a:tr>
            </a:tbl>
          </a:graphicData>
        </a:graphic>
      </p:graphicFrame>
    </p:spTree>
    <p:extLst>
      <p:ext uri="{BB962C8B-B14F-4D97-AF65-F5344CB8AC3E}">
        <p14:creationId xmlns:p14="http://schemas.microsoft.com/office/powerpoint/2010/main" val="33545405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84318E-9B0E-4662-9352-4C932A740C7E}"/>
              </a:ext>
            </a:extLst>
          </p:cNvPr>
          <p:cNvSpPr>
            <a:spLocks noGrp="1"/>
          </p:cNvSpPr>
          <p:nvPr>
            <p:ph type="title"/>
          </p:nvPr>
        </p:nvSpPr>
        <p:spPr/>
        <p:txBody>
          <a:bodyPr/>
          <a:lstStyle/>
          <a:p>
            <a:r>
              <a:rPr lang="en-US" dirty="0"/>
              <a:t>Practice questions</a:t>
            </a:r>
          </a:p>
        </p:txBody>
      </p:sp>
      <p:pic>
        <p:nvPicPr>
          <p:cNvPr id="2050" name="Picture 2" descr="Pop Quiz Hotshot Meme | Pop quiz, Memes, Job memes">
            <a:extLst>
              <a:ext uri="{FF2B5EF4-FFF2-40B4-BE49-F238E27FC236}">
                <a16:creationId xmlns:a16="http://schemas.microsoft.com/office/drawing/2014/main" id="{CEDC2121-5CBB-4311-B960-AB1CFB1194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3973"/>
          <a:stretch/>
        </p:blipFill>
        <p:spPr bwMode="auto">
          <a:xfrm>
            <a:off x="6855633" y="364331"/>
            <a:ext cx="4963306" cy="3331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9088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08F6CED0-6FA4-4B97-8E90-44F747BB8206}"/>
              </a:ext>
            </a:extLst>
          </p:cNvPr>
          <p:cNvPicPr>
            <a:picLocks noChangeAspect="1"/>
          </p:cNvPicPr>
          <p:nvPr/>
        </p:nvPicPr>
        <p:blipFill rotWithShape="1">
          <a:blip r:embed="rId3"/>
          <a:srcRect l="40937" t="57037" r="36146" b="5926"/>
          <a:stretch/>
        </p:blipFill>
        <p:spPr>
          <a:xfrm>
            <a:off x="703182" y="1172626"/>
            <a:ext cx="4777381" cy="434300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5" name="Rectangle 4">
            <a:extLst>
              <a:ext uri="{FF2B5EF4-FFF2-40B4-BE49-F238E27FC236}">
                <a16:creationId xmlns:a16="http://schemas.microsoft.com/office/drawing/2014/main" id="{308AF49D-BD49-4043-ABF0-D129ACC78F12}"/>
              </a:ext>
            </a:extLst>
          </p:cNvPr>
          <p:cNvSpPr/>
          <p:nvPr/>
        </p:nvSpPr>
        <p:spPr>
          <a:xfrm>
            <a:off x="5894962" y="1984443"/>
            <a:ext cx="5458838" cy="419252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500"/>
              <a:t>A 13-year-old boy presents to his primary care physician with joint pain, headache, and fatigue. He also has an erythematous rash on his left upper thigh that has been getting larger over the course of 3 weeks (see image). Recent travel history includes a trip to summer camp 6 weeks ago, where he went hiking, swimming, and rock climbing in the Pennsylvania woods. Which of the following is true regarding this infection?</a:t>
            </a:r>
          </a:p>
          <a:p>
            <a:pPr indent="-228600">
              <a:lnSpc>
                <a:spcPct val="90000"/>
              </a:lnSpc>
              <a:spcAft>
                <a:spcPts val="600"/>
              </a:spcAft>
              <a:buFont typeface="Arial" panose="020B0604020202020204" pitchFamily="34" charset="0"/>
              <a:buChar char="•"/>
            </a:pPr>
            <a:endParaRPr lang="en-US" sz="1500"/>
          </a:p>
          <a:p>
            <a:pPr marL="342900" indent="-228600">
              <a:lnSpc>
                <a:spcPct val="90000"/>
              </a:lnSpc>
              <a:spcAft>
                <a:spcPts val="600"/>
              </a:spcAft>
              <a:buFont typeface="Arial" panose="020B0604020202020204" pitchFamily="34" charset="0"/>
              <a:buChar char="•"/>
            </a:pPr>
            <a:r>
              <a:rPr lang="en-US" sz="1500"/>
              <a:t>Treatment with antibiotics does not affect the likelihood or severity of late complications.</a:t>
            </a:r>
          </a:p>
          <a:p>
            <a:pPr marL="342900" indent="-228600">
              <a:lnSpc>
                <a:spcPct val="90000"/>
              </a:lnSpc>
              <a:spcAft>
                <a:spcPts val="600"/>
              </a:spcAft>
              <a:buFont typeface="Arial" panose="020B0604020202020204" pitchFamily="34" charset="0"/>
              <a:buChar char="•"/>
            </a:pPr>
            <a:r>
              <a:rPr lang="en-US" sz="1500"/>
              <a:t>The vector for this disease is the </a:t>
            </a:r>
            <a:r>
              <a:rPr lang="en-US" sz="1500" i="1"/>
              <a:t>Ixodes</a:t>
            </a:r>
            <a:r>
              <a:rPr lang="en-US" sz="1500"/>
              <a:t> tick.</a:t>
            </a:r>
          </a:p>
          <a:p>
            <a:pPr marL="342900" indent="-228600">
              <a:lnSpc>
                <a:spcPct val="90000"/>
              </a:lnSpc>
              <a:spcAft>
                <a:spcPts val="600"/>
              </a:spcAft>
              <a:buFont typeface="Arial" panose="020B0604020202020204" pitchFamily="34" charset="0"/>
              <a:buChar char="•"/>
            </a:pPr>
            <a:r>
              <a:rPr lang="en-US" sz="1500"/>
              <a:t>The sensitivity of nucleic acid amplification techniques for the detection of the causative organism is 85-95% using synovial fluid.</a:t>
            </a:r>
          </a:p>
          <a:p>
            <a:pPr marL="342900" indent="-228600">
              <a:lnSpc>
                <a:spcPct val="90000"/>
              </a:lnSpc>
              <a:spcAft>
                <a:spcPts val="600"/>
              </a:spcAft>
              <a:buFont typeface="Arial" panose="020B0604020202020204" pitchFamily="34" charset="0"/>
              <a:buChar char="•"/>
            </a:pPr>
            <a:r>
              <a:rPr lang="en-US" sz="1500"/>
              <a:t>IgG antibodies to this organism peak within 6-8 weeks after rash development.</a:t>
            </a:r>
          </a:p>
          <a:p>
            <a:pPr marL="342900" indent="-228600">
              <a:lnSpc>
                <a:spcPct val="90000"/>
              </a:lnSpc>
              <a:spcAft>
                <a:spcPts val="600"/>
              </a:spcAft>
              <a:buFont typeface="Arial" panose="020B0604020202020204" pitchFamily="34" charset="0"/>
              <a:buChar char="•"/>
            </a:pPr>
            <a:r>
              <a:rPr lang="en-US" sz="1500"/>
              <a:t>Culture is the gold standard of diagnosis for this disease.</a:t>
            </a:r>
            <a:endParaRPr lang="en-US" sz="1500" b="0" i="0">
              <a:effectLst/>
            </a:endParaRPr>
          </a:p>
        </p:txBody>
      </p:sp>
    </p:spTree>
    <p:extLst>
      <p:ext uri="{BB962C8B-B14F-4D97-AF65-F5344CB8AC3E}">
        <p14:creationId xmlns:p14="http://schemas.microsoft.com/office/powerpoint/2010/main" val="1338123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0A83543F-F6A8-4217-AE3A-89BE0665A8ED}"/>
              </a:ext>
            </a:extLst>
          </p:cNvPr>
          <p:cNvPicPr>
            <a:picLocks noChangeAspect="1"/>
          </p:cNvPicPr>
          <p:nvPr/>
        </p:nvPicPr>
        <p:blipFill rotWithShape="1">
          <a:blip r:embed="rId2"/>
          <a:srcRect l="39062" t="42962" r="36146" b="15927"/>
          <a:stretch/>
        </p:blipFill>
        <p:spPr>
          <a:xfrm>
            <a:off x="703182" y="1116058"/>
            <a:ext cx="4777381" cy="445614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Rectangle 3">
            <a:extLst>
              <a:ext uri="{FF2B5EF4-FFF2-40B4-BE49-F238E27FC236}">
                <a16:creationId xmlns:a16="http://schemas.microsoft.com/office/drawing/2014/main" id="{8BED1AE8-0E9B-4157-A4BC-5E4AE6FADAB8}"/>
              </a:ext>
            </a:extLst>
          </p:cNvPr>
          <p:cNvSpPr/>
          <p:nvPr/>
        </p:nvSpPr>
        <p:spPr>
          <a:xfrm>
            <a:off x="5894962" y="1984443"/>
            <a:ext cx="5458838" cy="419252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400"/>
              <a:t>A 71-year-old bird watcher presented to the hospital with fever and myalgias. Initial laboratory work revealed platelets of 56 x 10⁹/L (reference range: 140-450 x 10⁹/L), white blood cells of 2.1 x10⁹/L (reference range: 3.4-10 x 10⁹/L) and elevated AST and ALT. Peripheral blood smear revealed organisms within a subset of the white blood cells. What is true of this infection?</a:t>
            </a:r>
          </a:p>
          <a:p>
            <a:pPr indent="-228600">
              <a:lnSpc>
                <a:spcPct val="90000"/>
              </a:lnSpc>
              <a:spcAft>
                <a:spcPts val="600"/>
              </a:spcAft>
              <a:buFont typeface="Arial" panose="020B0604020202020204" pitchFamily="34" charset="0"/>
              <a:buChar char="•"/>
            </a:pPr>
            <a:endParaRPr lang="en-US" sz="1400"/>
          </a:p>
          <a:p>
            <a:pPr marL="342900" indent="-228600">
              <a:lnSpc>
                <a:spcPct val="90000"/>
              </a:lnSpc>
              <a:spcAft>
                <a:spcPts val="600"/>
              </a:spcAft>
              <a:buFont typeface="Arial" panose="020B0604020202020204" pitchFamily="34" charset="0"/>
              <a:buChar char="•"/>
            </a:pPr>
            <a:r>
              <a:rPr lang="en-US" sz="1400"/>
              <a:t>Ehrlichiosis and anaplasmosis can be easily distinguished by clinical signs and symptoms.</a:t>
            </a:r>
          </a:p>
          <a:p>
            <a:pPr marL="342900" indent="-228600">
              <a:lnSpc>
                <a:spcPct val="90000"/>
              </a:lnSpc>
              <a:spcAft>
                <a:spcPts val="600"/>
              </a:spcAft>
              <a:buFont typeface="Arial" panose="020B0604020202020204" pitchFamily="34" charset="0"/>
              <a:buChar char="•"/>
            </a:pPr>
            <a:r>
              <a:rPr lang="en-US" sz="1400"/>
              <a:t>Mortality from this infection is more than 15% without treatment.</a:t>
            </a:r>
          </a:p>
          <a:p>
            <a:pPr marL="342900" indent="-228600">
              <a:lnSpc>
                <a:spcPct val="90000"/>
              </a:lnSpc>
              <a:spcAft>
                <a:spcPts val="600"/>
              </a:spcAft>
              <a:buFont typeface="Arial" panose="020B0604020202020204" pitchFamily="34" charset="0"/>
              <a:buChar char="•"/>
            </a:pPr>
            <a:r>
              <a:rPr lang="en-US" sz="1400"/>
              <a:t>The vector that transmits this organism is the same as the one that transmits Lyme disease.</a:t>
            </a:r>
          </a:p>
          <a:p>
            <a:pPr marL="342900" indent="-228600">
              <a:lnSpc>
                <a:spcPct val="90000"/>
              </a:lnSpc>
              <a:spcAft>
                <a:spcPts val="600"/>
              </a:spcAft>
              <a:buFont typeface="Arial" panose="020B0604020202020204" pitchFamily="34" charset="0"/>
              <a:buChar char="•"/>
            </a:pPr>
            <a:r>
              <a:rPr lang="en-US" sz="1400"/>
              <a:t>The subset of white blood cells affected in this case are diagnostic of </a:t>
            </a:r>
            <a:r>
              <a:rPr lang="en-US" sz="1400" i="1"/>
              <a:t>Anaplasma phagocytophilum</a:t>
            </a:r>
            <a:r>
              <a:rPr lang="en-US" sz="1400"/>
              <a:t>.</a:t>
            </a:r>
          </a:p>
          <a:p>
            <a:pPr marL="342900" indent="-228600">
              <a:lnSpc>
                <a:spcPct val="90000"/>
              </a:lnSpc>
              <a:spcAft>
                <a:spcPts val="600"/>
              </a:spcAft>
              <a:buFont typeface="Arial" panose="020B0604020202020204" pitchFamily="34" charset="0"/>
              <a:buChar char="•"/>
            </a:pPr>
            <a:r>
              <a:rPr lang="en-US" sz="1400"/>
              <a:t>The specificity of serologic testing for this organism is compromised by cross-reaction with other intracellular pathogens.</a:t>
            </a:r>
            <a:endParaRPr lang="en-US" sz="1400" b="0" i="0">
              <a:effectLst/>
            </a:endParaRPr>
          </a:p>
        </p:txBody>
      </p:sp>
    </p:spTree>
    <p:extLst>
      <p:ext uri="{BB962C8B-B14F-4D97-AF65-F5344CB8AC3E}">
        <p14:creationId xmlns:p14="http://schemas.microsoft.com/office/powerpoint/2010/main" val="8093654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52D466-BD91-440E-8195-5B5994DE902A}"/>
              </a:ext>
            </a:extLst>
          </p:cNvPr>
          <p:cNvSpPr/>
          <p:nvPr/>
        </p:nvSpPr>
        <p:spPr>
          <a:xfrm>
            <a:off x="330200" y="269250"/>
            <a:ext cx="6388100" cy="3293209"/>
          </a:xfrm>
          <a:prstGeom prst="rect">
            <a:avLst/>
          </a:prstGeom>
        </p:spPr>
        <p:txBody>
          <a:bodyPr wrap="square">
            <a:spAutoFit/>
          </a:bodyPr>
          <a:lstStyle/>
          <a:p>
            <a:r>
              <a:rPr lang="en-US" sz="1600" dirty="0">
                <a:solidFill>
                  <a:srgbClr val="333333"/>
                </a:solidFill>
                <a:latin typeface="Helvetica Neue"/>
              </a:rPr>
              <a:t>A 25-year-old woman presented to her physician with a 2-week history of fever, chills, and headache. Physical examination was significant for splenomegaly. She had recently returned from a 1-month trip to the Philippines where she was staying primarily with relatives in rural areas. The figure demonstrates the positive findings of a blood smear preparation. Which one of the following is the most likely etiologic agent in this case?</a:t>
            </a:r>
          </a:p>
          <a:p>
            <a:endParaRPr lang="en-US" sz="1600" dirty="0">
              <a:solidFill>
                <a:srgbClr val="333333"/>
              </a:solidFill>
              <a:latin typeface="Helvetica Neue"/>
            </a:endParaRPr>
          </a:p>
          <a:p>
            <a:pPr marL="342900" indent="-342900">
              <a:buAutoNum type="alphaUcPeriod"/>
            </a:pPr>
            <a:r>
              <a:rPr lang="en-US" sz="1600" i="1" dirty="0">
                <a:solidFill>
                  <a:srgbClr val="333333"/>
                </a:solidFill>
                <a:latin typeface="Helvetica Neue"/>
              </a:rPr>
              <a:t>Plasmodium vivax</a:t>
            </a:r>
          </a:p>
          <a:p>
            <a:pPr marL="342900" indent="-342900">
              <a:buAutoNum type="alphaUcPeriod"/>
            </a:pPr>
            <a:r>
              <a:rPr lang="en-US" sz="1600" i="1" dirty="0">
                <a:solidFill>
                  <a:srgbClr val="333333"/>
                </a:solidFill>
                <a:latin typeface="Helvetica Neue"/>
              </a:rPr>
              <a:t>Babesia </a:t>
            </a:r>
            <a:r>
              <a:rPr lang="en-US" sz="1600" i="1" dirty="0" err="1">
                <a:solidFill>
                  <a:srgbClr val="333333"/>
                </a:solidFill>
                <a:latin typeface="Helvetica Neue"/>
              </a:rPr>
              <a:t>microti</a:t>
            </a:r>
            <a:r>
              <a:rPr lang="en-US" sz="1600" dirty="0">
                <a:solidFill>
                  <a:srgbClr val="333333"/>
                </a:solidFill>
                <a:latin typeface="Helvetica Neue"/>
              </a:rPr>
              <a:t> </a:t>
            </a:r>
          </a:p>
          <a:p>
            <a:pPr marL="342900" indent="-342900">
              <a:buAutoNum type="alphaUcPeriod"/>
            </a:pPr>
            <a:r>
              <a:rPr lang="en-US" sz="1600" i="1" dirty="0" err="1">
                <a:solidFill>
                  <a:srgbClr val="333333"/>
                </a:solidFill>
                <a:latin typeface="Helvetica Neue"/>
              </a:rPr>
              <a:t>Ehrlichia</a:t>
            </a:r>
            <a:r>
              <a:rPr lang="en-US" sz="1600" i="1" dirty="0">
                <a:solidFill>
                  <a:srgbClr val="333333"/>
                </a:solidFill>
                <a:latin typeface="Helvetica Neue"/>
              </a:rPr>
              <a:t> </a:t>
            </a:r>
            <a:r>
              <a:rPr lang="en-US" sz="1600" i="1" dirty="0" err="1">
                <a:solidFill>
                  <a:srgbClr val="333333"/>
                </a:solidFill>
                <a:latin typeface="Helvetica Neue"/>
              </a:rPr>
              <a:t>chaffeensis</a:t>
            </a:r>
            <a:endParaRPr lang="en-US" sz="1600" dirty="0">
              <a:solidFill>
                <a:srgbClr val="333333"/>
              </a:solidFill>
              <a:latin typeface="Helvetica Neue"/>
            </a:endParaRPr>
          </a:p>
          <a:p>
            <a:pPr marL="342900" indent="-342900">
              <a:buAutoNum type="alphaUcPeriod"/>
            </a:pPr>
            <a:r>
              <a:rPr lang="en-US" sz="1600" i="1" dirty="0" err="1">
                <a:solidFill>
                  <a:srgbClr val="333333"/>
                </a:solidFill>
                <a:latin typeface="Helvetica Neue"/>
              </a:rPr>
              <a:t>Anaplasma</a:t>
            </a:r>
            <a:r>
              <a:rPr lang="en-US" sz="1600" i="1" dirty="0">
                <a:solidFill>
                  <a:srgbClr val="333333"/>
                </a:solidFill>
                <a:latin typeface="Helvetica Neue"/>
              </a:rPr>
              <a:t> </a:t>
            </a:r>
            <a:r>
              <a:rPr lang="en-US" sz="1600" i="1" dirty="0" err="1">
                <a:solidFill>
                  <a:srgbClr val="333333"/>
                </a:solidFill>
                <a:latin typeface="Helvetica Neue"/>
              </a:rPr>
              <a:t>phagocytophilum</a:t>
            </a:r>
            <a:endParaRPr lang="en-US" sz="1600" dirty="0">
              <a:solidFill>
                <a:srgbClr val="333333"/>
              </a:solidFill>
              <a:latin typeface="Helvetica Neue"/>
            </a:endParaRPr>
          </a:p>
          <a:p>
            <a:pPr marL="342900" indent="-342900">
              <a:buAutoNum type="alphaUcPeriod"/>
            </a:pPr>
            <a:r>
              <a:rPr lang="en-US" sz="1600" i="1" dirty="0">
                <a:solidFill>
                  <a:srgbClr val="333333"/>
                </a:solidFill>
                <a:latin typeface="Helvetica Neue"/>
              </a:rPr>
              <a:t>Plasmodium falciparum</a:t>
            </a:r>
            <a:endParaRPr lang="en-US" sz="1600" b="0" i="0" dirty="0">
              <a:solidFill>
                <a:srgbClr val="333333"/>
              </a:solidFill>
              <a:effectLst/>
              <a:latin typeface="Helvetica Neue"/>
            </a:endParaRPr>
          </a:p>
        </p:txBody>
      </p:sp>
      <p:pic>
        <p:nvPicPr>
          <p:cNvPr id="5" name="Picture 4">
            <a:extLst>
              <a:ext uri="{FF2B5EF4-FFF2-40B4-BE49-F238E27FC236}">
                <a16:creationId xmlns:a16="http://schemas.microsoft.com/office/drawing/2014/main" id="{9B53A3F2-84F8-4C20-93C9-FF2446592A7F}"/>
              </a:ext>
            </a:extLst>
          </p:cNvPr>
          <p:cNvPicPr>
            <a:picLocks noChangeAspect="1"/>
          </p:cNvPicPr>
          <p:nvPr/>
        </p:nvPicPr>
        <p:blipFill rotWithShape="1">
          <a:blip r:embed="rId3"/>
          <a:srcRect l="72084" t="51852" r="12604" b="15185"/>
          <a:stretch/>
        </p:blipFill>
        <p:spPr>
          <a:xfrm>
            <a:off x="7772400" y="269250"/>
            <a:ext cx="3530600" cy="4275148"/>
          </a:xfrm>
          <a:prstGeom prst="rect">
            <a:avLst/>
          </a:prstGeom>
        </p:spPr>
      </p:pic>
      <p:pic>
        <p:nvPicPr>
          <p:cNvPr id="6" name="Picture 5">
            <a:extLst>
              <a:ext uri="{FF2B5EF4-FFF2-40B4-BE49-F238E27FC236}">
                <a16:creationId xmlns:a16="http://schemas.microsoft.com/office/drawing/2014/main" id="{BF905F1E-C70B-40F7-B21A-D099FF8BCBE1}"/>
              </a:ext>
            </a:extLst>
          </p:cNvPr>
          <p:cNvPicPr>
            <a:picLocks noChangeAspect="1"/>
          </p:cNvPicPr>
          <p:nvPr/>
        </p:nvPicPr>
        <p:blipFill rotWithShape="1">
          <a:blip r:embed="rId3"/>
          <a:srcRect l="52708" t="51852" r="27917" b="15185"/>
          <a:stretch/>
        </p:blipFill>
        <p:spPr>
          <a:xfrm>
            <a:off x="6718300" y="853383"/>
            <a:ext cx="5016500" cy="4800736"/>
          </a:xfrm>
          <a:prstGeom prst="rect">
            <a:avLst/>
          </a:prstGeom>
        </p:spPr>
      </p:pic>
    </p:spTree>
    <p:extLst>
      <p:ext uri="{BB962C8B-B14F-4D97-AF65-F5344CB8AC3E}">
        <p14:creationId xmlns:p14="http://schemas.microsoft.com/office/powerpoint/2010/main" val="33904306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A6322D-D4D4-4A23-B8B1-8390379F94B5}"/>
              </a:ext>
            </a:extLst>
          </p:cNvPr>
          <p:cNvSpPr/>
          <p:nvPr/>
        </p:nvSpPr>
        <p:spPr>
          <a:xfrm>
            <a:off x="520700" y="597238"/>
            <a:ext cx="8458200" cy="2031325"/>
          </a:xfrm>
          <a:prstGeom prst="rect">
            <a:avLst/>
          </a:prstGeom>
        </p:spPr>
        <p:txBody>
          <a:bodyPr wrap="square">
            <a:spAutoFit/>
          </a:bodyPr>
          <a:lstStyle/>
          <a:p>
            <a:r>
              <a:rPr lang="en-US" dirty="0">
                <a:solidFill>
                  <a:srgbClr val="333333"/>
                </a:solidFill>
                <a:latin typeface="Helvetica Neue"/>
              </a:rPr>
              <a:t>Which one of the following is the insect vector responsible for transmitting the organism seen in the figure?</a:t>
            </a:r>
          </a:p>
          <a:p>
            <a:pPr marL="342900" indent="-342900">
              <a:buAutoNum type="alphaUcPeriod"/>
            </a:pPr>
            <a:r>
              <a:rPr lang="en-US" dirty="0">
                <a:solidFill>
                  <a:srgbClr val="333333"/>
                </a:solidFill>
                <a:latin typeface="Helvetica Neue"/>
              </a:rPr>
              <a:t>Tsetse fly</a:t>
            </a:r>
          </a:p>
          <a:p>
            <a:pPr marL="342900" indent="-342900">
              <a:buAutoNum type="alphaUcPeriod"/>
            </a:pPr>
            <a:r>
              <a:rPr lang="en-US" dirty="0">
                <a:solidFill>
                  <a:srgbClr val="333333"/>
                </a:solidFill>
                <a:latin typeface="Helvetica Neue"/>
              </a:rPr>
              <a:t>Reduviid bug</a:t>
            </a:r>
          </a:p>
          <a:p>
            <a:pPr marL="342900" indent="-342900">
              <a:buAutoNum type="alphaUcPeriod"/>
            </a:pPr>
            <a:r>
              <a:rPr lang="en-US" dirty="0">
                <a:solidFill>
                  <a:srgbClr val="333333"/>
                </a:solidFill>
                <a:latin typeface="Helvetica Neue"/>
              </a:rPr>
              <a:t>Black fly</a:t>
            </a:r>
          </a:p>
          <a:p>
            <a:pPr marL="342900" indent="-342900">
              <a:buAutoNum type="alphaUcPeriod"/>
            </a:pPr>
            <a:r>
              <a:rPr lang="en-US" i="1" dirty="0">
                <a:solidFill>
                  <a:srgbClr val="333333"/>
                </a:solidFill>
                <a:latin typeface="Helvetica Neue"/>
              </a:rPr>
              <a:t>Ixodes scapularis</a:t>
            </a:r>
          </a:p>
          <a:p>
            <a:pPr marL="342900" indent="-342900">
              <a:buAutoNum type="alphaUcPeriod"/>
            </a:pPr>
            <a:r>
              <a:rPr lang="en-US" dirty="0">
                <a:solidFill>
                  <a:srgbClr val="333333"/>
                </a:solidFill>
                <a:latin typeface="Helvetica Neue"/>
              </a:rPr>
              <a:t>Anopheline mosquito</a:t>
            </a:r>
            <a:endParaRPr lang="en-US" b="0" i="0" dirty="0">
              <a:solidFill>
                <a:srgbClr val="333333"/>
              </a:solidFill>
              <a:effectLst/>
              <a:latin typeface="Helvetica Neue"/>
            </a:endParaRPr>
          </a:p>
        </p:txBody>
      </p:sp>
      <p:pic>
        <p:nvPicPr>
          <p:cNvPr id="5" name="Picture 4">
            <a:extLst>
              <a:ext uri="{FF2B5EF4-FFF2-40B4-BE49-F238E27FC236}">
                <a16:creationId xmlns:a16="http://schemas.microsoft.com/office/drawing/2014/main" id="{CE058400-C4C2-45C5-AE29-E57B06638535}"/>
              </a:ext>
            </a:extLst>
          </p:cNvPr>
          <p:cNvPicPr>
            <a:picLocks noChangeAspect="1"/>
          </p:cNvPicPr>
          <p:nvPr/>
        </p:nvPicPr>
        <p:blipFill rotWithShape="1">
          <a:blip r:embed="rId2"/>
          <a:srcRect l="57292" t="47654" r="16458" b="17963"/>
          <a:stretch/>
        </p:blipFill>
        <p:spPr>
          <a:xfrm>
            <a:off x="4191000" y="1122169"/>
            <a:ext cx="7239000" cy="5333499"/>
          </a:xfrm>
          <a:prstGeom prst="rect">
            <a:avLst/>
          </a:prstGeom>
        </p:spPr>
      </p:pic>
    </p:spTree>
    <p:extLst>
      <p:ext uri="{BB962C8B-B14F-4D97-AF65-F5344CB8AC3E}">
        <p14:creationId xmlns:p14="http://schemas.microsoft.com/office/powerpoint/2010/main" val="18864178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8A3D3C-1449-41B3-B999-9C1A0F8EC01D}"/>
              </a:ext>
            </a:extLst>
          </p:cNvPr>
          <p:cNvSpPr/>
          <p:nvPr/>
        </p:nvSpPr>
        <p:spPr>
          <a:xfrm>
            <a:off x="622300" y="486083"/>
            <a:ext cx="8940800" cy="1477328"/>
          </a:xfrm>
          <a:prstGeom prst="rect">
            <a:avLst/>
          </a:prstGeom>
        </p:spPr>
        <p:txBody>
          <a:bodyPr wrap="square">
            <a:spAutoFit/>
          </a:bodyPr>
          <a:lstStyle/>
          <a:p>
            <a:r>
              <a:rPr lang="en-US" dirty="0">
                <a:solidFill>
                  <a:srgbClr val="141315"/>
                </a:solidFill>
                <a:latin typeface="*Geneva-6765-Identity-H"/>
              </a:rPr>
              <a:t>In June 2001, a girl aged 5 years was taken to an ED in Missouri with a 3-day history of</a:t>
            </a:r>
          </a:p>
          <a:p>
            <a:r>
              <a:rPr lang="en-US" dirty="0">
                <a:solidFill>
                  <a:srgbClr val="141315"/>
                </a:solidFill>
                <a:latin typeface="*Geneva-6765-Identity-H"/>
              </a:rPr>
              <a:t>intermittent fever, headache, mild nausea, and a sore throat. On physical examination, the</a:t>
            </a:r>
          </a:p>
          <a:p>
            <a:r>
              <a:rPr lang="en-US" dirty="0">
                <a:solidFill>
                  <a:srgbClr val="141315"/>
                </a:solidFill>
                <a:latin typeface="*Geneva-6765-Identity-H"/>
              </a:rPr>
              <a:t>patient had a fever of 105°F (40.6°C) and a maculopapular rash on her legs, including the soles</a:t>
            </a:r>
          </a:p>
          <a:p>
            <a:r>
              <a:rPr lang="en-US" dirty="0">
                <a:solidFill>
                  <a:srgbClr val="141315"/>
                </a:solidFill>
                <a:latin typeface="*Geneva-6765-Identity-H"/>
              </a:rPr>
              <a:t>of her feet. The parents report that the patient may have had tick exposure. What is the best method of diagnosis for the suspected pathogen?</a:t>
            </a:r>
            <a:endParaRPr lang="en-US" dirty="0"/>
          </a:p>
        </p:txBody>
      </p:sp>
      <p:sp>
        <p:nvSpPr>
          <p:cNvPr id="6" name="Content Placeholder 5">
            <a:extLst>
              <a:ext uri="{FF2B5EF4-FFF2-40B4-BE49-F238E27FC236}">
                <a16:creationId xmlns:a16="http://schemas.microsoft.com/office/drawing/2014/main" id="{3E7CE47B-55BD-4206-A71A-BB8E1A1C90DC}"/>
              </a:ext>
            </a:extLst>
          </p:cNvPr>
          <p:cNvSpPr>
            <a:spLocks noGrp="1"/>
          </p:cNvSpPr>
          <p:nvPr>
            <p:ph idx="1"/>
          </p:nvPr>
        </p:nvSpPr>
        <p:spPr>
          <a:xfrm>
            <a:off x="622300" y="2155825"/>
            <a:ext cx="10515600" cy="4351338"/>
          </a:xfrm>
        </p:spPr>
        <p:txBody>
          <a:bodyPr>
            <a:normAutofit/>
          </a:bodyPr>
          <a:lstStyle/>
          <a:p>
            <a:pPr marL="514350" indent="-514350">
              <a:buAutoNum type="alphaUcPeriod"/>
            </a:pPr>
            <a:r>
              <a:rPr lang="en-US" sz="2400" dirty="0"/>
              <a:t>PCR on whole blood</a:t>
            </a:r>
          </a:p>
          <a:p>
            <a:pPr marL="514350" indent="-514350">
              <a:buAutoNum type="alphaUcPeriod"/>
            </a:pPr>
            <a:r>
              <a:rPr lang="en-US" sz="2400" dirty="0"/>
              <a:t>Serology by IFA</a:t>
            </a:r>
          </a:p>
          <a:p>
            <a:pPr marL="514350" indent="-514350">
              <a:buAutoNum type="alphaUcPeriod"/>
            </a:pPr>
            <a:r>
              <a:rPr lang="en-US" sz="2400" dirty="0"/>
              <a:t>Blood smear for spirochetes</a:t>
            </a:r>
          </a:p>
          <a:p>
            <a:pPr marL="514350" indent="-514350">
              <a:buAutoNum type="alphaUcPeriod"/>
            </a:pPr>
            <a:r>
              <a:rPr lang="en-US" sz="2400" dirty="0"/>
              <a:t>Blood culture</a:t>
            </a:r>
          </a:p>
          <a:p>
            <a:pPr marL="514350" indent="-514350">
              <a:buAutoNum type="alphaUcPeriod"/>
            </a:pPr>
            <a:endParaRPr lang="en-US" sz="2400" dirty="0"/>
          </a:p>
        </p:txBody>
      </p:sp>
    </p:spTree>
    <p:extLst>
      <p:ext uri="{BB962C8B-B14F-4D97-AF65-F5344CB8AC3E}">
        <p14:creationId xmlns:p14="http://schemas.microsoft.com/office/powerpoint/2010/main" val="264948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3E9E3-53DB-F042-BD98-365F574C6997}"/>
              </a:ext>
            </a:extLst>
          </p:cNvPr>
          <p:cNvSpPr>
            <a:spLocks noGrp="1"/>
          </p:cNvSpPr>
          <p:nvPr>
            <p:ph type="title"/>
          </p:nvPr>
        </p:nvSpPr>
        <p:spPr/>
        <p:txBody>
          <a:bodyPr/>
          <a:lstStyle/>
          <a:p>
            <a:r>
              <a:rPr lang="en-US" dirty="0" err="1"/>
              <a:t>Rickettsial</a:t>
            </a:r>
            <a:r>
              <a:rPr lang="en-US" dirty="0"/>
              <a:t> Laboratory Diagnosis</a:t>
            </a:r>
          </a:p>
        </p:txBody>
      </p:sp>
      <p:sp>
        <p:nvSpPr>
          <p:cNvPr id="5" name="Content Placeholder 4">
            <a:extLst>
              <a:ext uri="{FF2B5EF4-FFF2-40B4-BE49-F238E27FC236}">
                <a16:creationId xmlns:a16="http://schemas.microsoft.com/office/drawing/2014/main" id="{BCE15B2A-18DC-FF43-960C-E9D89F4B92AD}"/>
              </a:ext>
            </a:extLst>
          </p:cNvPr>
          <p:cNvSpPr>
            <a:spLocks noGrp="1"/>
          </p:cNvSpPr>
          <p:nvPr>
            <p:ph idx="1"/>
          </p:nvPr>
        </p:nvSpPr>
        <p:spPr>
          <a:xfrm>
            <a:off x="838200" y="4488454"/>
            <a:ext cx="10515600" cy="2097876"/>
          </a:xfrm>
        </p:spPr>
        <p:txBody>
          <a:bodyPr>
            <a:normAutofit fontScale="92500" lnSpcReduction="20000"/>
          </a:bodyPr>
          <a:lstStyle/>
          <a:p>
            <a:r>
              <a:rPr lang="en-US" dirty="0"/>
              <a:t>Weil-Felix:</a:t>
            </a:r>
          </a:p>
          <a:p>
            <a:pPr lvl="1"/>
            <a:r>
              <a:rPr lang="en-US" dirty="0"/>
              <a:t>heterophile agglutination reaction, non-specific</a:t>
            </a:r>
          </a:p>
          <a:p>
            <a:pPr lvl="1"/>
            <a:r>
              <a:rPr lang="en-US" i="1" dirty="0"/>
              <a:t>Rickettsia </a:t>
            </a:r>
            <a:r>
              <a:rPr lang="en-US" dirty="0"/>
              <a:t>antibodies agglutinate certain non-motile </a:t>
            </a:r>
            <a:r>
              <a:rPr lang="en-US" i="1" dirty="0"/>
              <a:t>Proteus</a:t>
            </a:r>
            <a:r>
              <a:rPr lang="en-US" dirty="0"/>
              <a:t> serotypes</a:t>
            </a:r>
          </a:p>
          <a:p>
            <a:r>
              <a:rPr lang="en-US" dirty="0"/>
              <a:t>PCR: </a:t>
            </a:r>
          </a:p>
          <a:p>
            <a:pPr lvl="1"/>
            <a:r>
              <a:rPr lang="en-US" dirty="0"/>
              <a:t>Skin biopsy</a:t>
            </a:r>
          </a:p>
          <a:p>
            <a:pPr lvl="1"/>
            <a:r>
              <a:rPr lang="en-US" dirty="0"/>
              <a:t>Usually only positive in extremely ill or deceased patients</a:t>
            </a:r>
          </a:p>
        </p:txBody>
      </p:sp>
      <p:pic>
        <p:nvPicPr>
          <p:cNvPr id="4" name="Picture 3">
            <a:extLst>
              <a:ext uri="{FF2B5EF4-FFF2-40B4-BE49-F238E27FC236}">
                <a16:creationId xmlns:a16="http://schemas.microsoft.com/office/drawing/2014/main" id="{55C88F51-D418-4D45-82C7-4FBED0A764D8}"/>
              </a:ext>
            </a:extLst>
          </p:cNvPr>
          <p:cNvPicPr>
            <a:picLocks noChangeAspect="1"/>
          </p:cNvPicPr>
          <p:nvPr/>
        </p:nvPicPr>
        <p:blipFill>
          <a:blip r:embed="rId2"/>
          <a:stretch>
            <a:fillRect/>
          </a:stretch>
        </p:blipFill>
        <p:spPr>
          <a:xfrm>
            <a:off x="588101" y="1459780"/>
            <a:ext cx="11015797" cy="3028674"/>
          </a:xfrm>
          <a:prstGeom prst="rect">
            <a:avLst/>
          </a:prstGeom>
        </p:spPr>
      </p:pic>
      <p:cxnSp>
        <p:nvCxnSpPr>
          <p:cNvPr id="7" name="Straight Arrow Connector 6">
            <a:extLst>
              <a:ext uri="{FF2B5EF4-FFF2-40B4-BE49-F238E27FC236}">
                <a16:creationId xmlns:a16="http://schemas.microsoft.com/office/drawing/2014/main" id="{5A485257-AC09-EF4A-B6A8-63397A6BEE7D}"/>
              </a:ext>
            </a:extLst>
          </p:cNvPr>
          <p:cNvCxnSpPr/>
          <p:nvPr/>
        </p:nvCxnSpPr>
        <p:spPr>
          <a:xfrm>
            <a:off x="877956" y="2584174"/>
            <a:ext cx="752061" cy="0"/>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83343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A175C-8C20-3548-B5E7-98880DBA7004}"/>
              </a:ext>
            </a:extLst>
          </p:cNvPr>
          <p:cNvSpPr>
            <a:spLocks noGrp="1"/>
          </p:cNvSpPr>
          <p:nvPr>
            <p:ph type="title"/>
          </p:nvPr>
        </p:nvSpPr>
        <p:spPr>
          <a:xfrm>
            <a:off x="838200" y="365125"/>
            <a:ext cx="10515600" cy="1325563"/>
          </a:xfrm>
        </p:spPr>
        <p:txBody>
          <a:bodyPr>
            <a:normAutofit/>
          </a:bodyPr>
          <a:lstStyle/>
          <a:p>
            <a:r>
              <a:rPr lang="en-US" sz="5400"/>
              <a:t>Laboratory Diagnosis, continued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B605AD8-53DD-EA45-92A7-7B3AABC19CA6}"/>
              </a:ext>
            </a:extLst>
          </p:cNvPr>
          <p:cNvSpPr>
            <a:spLocks noGrp="1"/>
          </p:cNvSpPr>
          <p:nvPr>
            <p:ph idx="1"/>
          </p:nvPr>
        </p:nvSpPr>
        <p:spPr>
          <a:xfrm>
            <a:off x="838200" y="1929384"/>
            <a:ext cx="10515600" cy="4251960"/>
          </a:xfrm>
        </p:spPr>
        <p:txBody>
          <a:bodyPr>
            <a:normAutofit/>
          </a:bodyPr>
          <a:lstStyle/>
          <a:p>
            <a:r>
              <a:rPr lang="en-US" sz="2200"/>
              <a:t>Gold standard: </a:t>
            </a:r>
            <a:r>
              <a:rPr lang="en-US" sz="2200" b="1"/>
              <a:t>serology</a:t>
            </a:r>
            <a:r>
              <a:rPr lang="en-US" sz="2200"/>
              <a:t>, indirect immunofluorescence antibody (</a:t>
            </a:r>
            <a:r>
              <a:rPr lang="en-US" sz="2200" b="1"/>
              <a:t>IFA</a:t>
            </a:r>
            <a:r>
              <a:rPr lang="en-US" sz="2200"/>
              <a:t>)</a:t>
            </a:r>
          </a:p>
          <a:p>
            <a:r>
              <a:rPr lang="en-US" sz="2200"/>
              <a:t>Diagnostic testing available through commercial labs and CDC</a:t>
            </a:r>
          </a:p>
          <a:p>
            <a:r>
              <a:rPr lang="en-US" sz="2200"/>
              <a:t>Detectable antibodies ~7-10 days after illness onset</a:t>
            </a:r>
          </a:p>
          <a:p>
            <a:r>
              <a:rPr lang="en-US" sz="2200"/>
              <a:t>IgM rises at the same time as IgG, can </a:t>
            </a:r>
            <a:r>
              <a:rPr lang="en-US" sz="2200" b="1"/>
              <a:t>persist for &gt; 12 months</a:t>
            </a:r>
            <a:r>
              <a:rPr lang="en-US" sz="2200"/>
              <a:t>, and is prone to false-positives</a:t>
            </a:r>
          </a:p>
          <a:p>
            <a:pPr lvl="1"/>
            <a:r>
              <a:rPr lang="en-US" sz="2200"/>
              <a:t>Therefore CDC does not use lgM results for routine diagnostic testing</a:t>
            </a:r>
          </a:p>
          <a:p>
            <a:r>
              <a:rPr lang="en-US" sz="2200"/>
              <a:t>IgG may also remain elevated due to past exposures </a:t>
            </a:r>
          </a:p>
          <a:p>
            <a:r>
              <a:rPr lang="en-US" sz="2200"/>
              <a:t>Therefore, the best evidence for current infection is a significant change (four-fold increase) on two appropriately timed specimens (2-4 weeks apart), where both tests are done in the same laboratory at the same time.</a:t>
            </a:r>
          </a:p>
          <a:p>
            <a:endParaRPr lang="en-US" sz="2200" i="1"/>
          </a:p>
          <a:p>
            <a:endParaRPr lang="en-US" sz="2200"/>
          </a:p>
        </p:txBody>
      </p:sp>
    </p:spTree>
    <p:extLst>
      <p:ext uri="{BB962C8B-B14F-4D97-AF65-F5344CB8AC3E}">
        <p14:creationId xmlns:p14="http://schemas.microsoft.com/office/powerpoint/2010/main" val="3434171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0460AE-95AA-FF4A-AA3B-084837223D11}"/>
              </a:ext>
            </a:extLst>
          </p:cNvPr>
          <p:cNvSpPr>
            <a:spLocks noGrp="1"/>
          </p:cNvSpPr>
          <p:nvPr>
            <p:ph type="title"/>
          </p:nvPr>
        </p:nvSpPr>
        <p:spPr>
          <a:xfrm>
            <a:off x="838200" y="365125"/>
            <a:ext cx="10515600" cy="1325563"/>
          </a:xfrm>
        </p:spPr>
        <p:txBody>
          <a:bodyPr>
            <a:normAutofit/>
          </a:bodyPr>
          <a:lstStyle/>
          <a:p>
            <a:r>
              <a:rPr lang="en-US" sz="5400"/>
              <a:t>Cross-reactivity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B205CF-B211-9D48-BF8F-E3C9B2EB3968}"/>
              </a:ext>
            </a:extLst>
          </p:cNvPr>
          <p:cNvSpPr>
            <a:spLocks noGrp="1"/>
          </p:cNvSpPr>
          <p:nvPr>
            <p:ph idx="1"/>
          </p:nvPr>
        </p:nvSpPr>
        <p:spPr>
          <a:xfrm>
            <a:off x="838200" y="1929384"/>
            <a:ext cx="10515600" cy="4251960"/>
          </a:xfrm>
        </p:spPr>
        <p:txBody>
          <a:bodyPr>
            <a:normAutofit/>
          </a:bodyPr>
          <a:lstStyle/>
          <a:p>
            <a:r>
              <a:rPr lang="en-US" b="1" dirty="0"/>
              <a:t>NOT</a:t>
            </a:r>
            <a:r>
              <a:rPr lang="en-US" dirty="0"/>
              <a:t> species-specific</a:t>
            </a:r>
          </a:p>
          <a:p>
            <a:r>
              <a:rPr lang="en-US" dirty="0"/>
              <a:t>If IFA reactive to </a:t>
            </a:r>
            <a:r>
              <a:rPr lang="en-US" i="1" dirty="0"/>
              <a:t>R. </a:t>
            </a:r>
            <a:r>
              <a:rPr lang="en-US" i="1" dirty="0" err="1"/>
              <a:t>rickettsii</a:t>
            </a:r>
            <a:r>
              <a:rPr lang="en-US" dirty="0"/>
              <a:t>, then termed as "</a:t>
            </a:r>
            <a:r>
              <a:rPr lang="en-US" b="1" dirty="0"/>
              <a:t>Spotted Fever Group</a:t>
            </a:r>
            <a:r>
              <a:rPr lang="en-US" dirty="0"/>
              <a:t>" and can include other spotted species: </a:t>
            </a:r>
            <a:r>
              <a:rPr lang="en-US" i="1" dirty="0"/>
              <a:t>R. </a:t>
            </a:r>
            <a:r>
              <a:rPr lang="en-US" i="1" dirty="0" err="1"/>
              <a:t>akari</a:t>
            </a:r>
            <a:r>
              <a:rPr lang="en-US" dirty="0"/>
              <a:t>, </a:t>
            </a:r>
            <a:r>
              <a:rPr lang="en-US" i="1" dirty="0"/>
              <a:t>R. conorii</a:t>
            </a:r>
            <a:r>
              <a:rPr lang="en-US" dirty="0"/>
              <a:t>, </a:t>
            </a:r>
            <a:r>
              <a:rPr lang="en-US" i="1" dirty="0"/>
              <a:t>R. australis</a:t>
            </a:r>
            <a:r>
              <a:rPr lang="en-US" dirty="0"/>
              <a:t>, </a:t>
            </a:r>
            <a:r>
              <a:rPr lang="en-US" i="1" dirty="0"/>
              <a:t>R. </a:t>
            </a:r>
            <a:r>
              <a:rPr lang="en-US" i="1" dirty="0" err="1"/>
              <a:t>sibrica</a:t>
            </a:r>
            <a:endParaRPr lang="en-US" i="1" dirty="0"/>
          </a:p>
          <a:p>
            <a:r>
              <a:rPr lang="en-US" dirty="0"/>
              <a:t>If IFA reactive to </a:t>
            </a:r>
            <a:r>
              <a:rPr lang="en-US" i="1" dirty="0"/>
              <a:t>R. typhi</a:t>
            </a:r>
            <a:r>
              <a:rPr lang="en-US" dirty="0"/>
              <a:t>, then termed as "</a:t>
            </a:r>
            <a:r>
              <a:rPr lang="en-US" b="1" dirty="0"/>
              <a:t>Typhus Fever Group</a:t>
            </a:r>
            <a:r>
              <a:rPr lang="en-US" dirty="0"/>
              <a:t>" and includes other typhi group species like </a:t>
            </a:r>
            <a:r>
              <a:rPr lang="en-US" i="1" dirty="0"/>
              <a:t>R. prowazekii</a:t>
            </a:r>
          </a:p>
        </p:txBody>
      </p:sp>
    </p:spTree>
    <p:extLst>
      <p:ext uri="{BB962C8B-B14F-4D97-AF65-F5344CB8AC3E}">
        <p14:creationId xmlns:p14="http://schemas.microsoft.com/office/powerpoint/2010/main" val="1315845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2BEE4E-B389-124A-8CA1-793264B82444}"/>
              </a:ext>
            </a:extLst>
          </p:cNvPr>
          <p:cNvSpPr>
            <a:spLocks noGrp="1"/>
          </p:cNvSpPr>
          <p:nvPr>
            <p:ph type="title"/>
          </p:nvPr>
        </p:nvSpPr>
        <p:spPr>
          <a:xfrm>
            <a:off x="838200" y="365125"/>
            <a:ext cx="10515600" cy="1325563"/>
          </a:xfrm>
        </p:spPr>
        <p:txBody>
          <a:bodyPr>
            <a:normAutofit/>
          </a:bodyPr>
          <a:lstStyle/>
          <a:p>
            <a:r>
              <a:rPr lang="en-US" sz="5400"/>
              <a:t>Treatment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CFF6D0-2A6E-A841-9690-3C8913597B92}"/>
              </a:ext>
            </a:extLst>
          </p:cNvPr>
          <p:cNvSpPr>
            <a:spLocks noGrp="1"/>
          </p:cNvSpPr>
          <p:nvPr>
            <p:ph idx="1"/>
          </p:nvPr>
        </p:nvSpPr>
        <p:spPr>
          <a:xfrm>
            <a:off x="838200" y="1929384"/>
            <a:ext cx="10515600" cy="4251960"/>
          </a:xfrm>
        </p:spPr>
        <p:txBody>
          <a:bodyPr>
            <a:normAutofit/>
          </a:bodyPr>
          <a:lstStyle/>
          <a:p>
            <a:r>
              <a:rPr lang="en-US" dirty="0"/>
              <a:t>Diagnostic tests are </a:t>
            </a:r>
            <a:r>
              <a:rPr lang="en-US" b="1" dirty="0"/>
              <a:t>usually negative </a:t>
            </a:r>
            <a:r>
              <a:rPr lang="en-US" dirty="0"/>
              <a:t>within the first 7-10 days of illness</a:t>
            </a:r>
          </a:p>
          <a:p>
            <a:r>
              <a:rPr lang="en-US" dirty="0"/>
              <a:t>Other laboratory indicators, but not found in all patients:</a:t>
            </a:r>
          </a:p>
          <a:p>
            <a:pPr lvl="1"/>
            <a:r>
              <a:rPr lang="en-US" sz="2800" dirty="0"/>
              <a:t>Thrombocytopenia</a:t>
            </a:r>
          </a:p>
          <a:p>
            <a:pPr lvl="1"/>
            <a:r>
              <a:rPr lang="en-US" sz="2800" dirty="0"/>
              <a:t>Low sodium levels</a:t>
            </a:r>
          </a:p>
          <a:p>
            <a:pPr lvl="1"/>
            <a:r>
              <a:rPr lang="en-US" sz="2800" dirty="0"/>
              <a:t>Elevated liver enzymes </a:t>
            </a:r>
          </a:p>
          <a:p>
            <a:r>
              <a:rPr lang="en-US" b="1" dirty="0"/>
              <a:t>Doxycycline</a:t>
            </a:r>
          </a:p>
          <a:p>
            <a:r>
              <a:rPr lang="en-US" dirty="0"/>
              <a:t>Administer </a:t>
            </a:r>
            <a:r>
              <a:rPr lang="en-US" b="1" dirty="0"/>
              <a:t>immediately</a:t>
            </a:r>
            <a:r>
              <a:rPr lang="en-US" dirty="0"/>
              <a:t> when RMSF is suspected </a:t>
            </a:r>
          </a:p>
        </p:txBody>
      </p:sp>
    </p:spTree>
    <p:extLst>
      <p:ext uri="{BB962C8B-B14F-4D97-AF65-F5344CB8AC3E}">
        <p14:creationId xmlns:p14="http://schemas.microsoft.com/office/powerpoint/2010/main" val="2071259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7597248-ea38-451b-8abe-a638eddbac81}" enabled="0" method="" siteId="{07597248-ea38-451b-8abe-a638eddbac81}" removed="1"/>
</clbl:labelList>
</file>

<file path=docProps/app.xml><?xml version="1.0" encoding="utf-8"?>
<Properties xmlns="http://schemas.openxmlformats.org/officeDocument/2006/extended-properties" xmlns:vt="http://schemas.openxmlformats.org/officeDocument/2006/docPropsVTypes">
  <TotalTime>497</TotalTime>
  <Words>3162</Words>
  <Application>Microsoft Office PowerPoint</Application>
  <PresentationFormat>Widescreen</PresentationFormat>
  <Paragraphs>531</Paragraphs>
  <Slides>58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*Geneva-6765-Identity-H</vt:lpstr>
      <vt:lpstr>Arial</vt:lpstr>
      <vt:lpstr>Calibri</vt:lpstr>
      <vt:lpstr>Calibri Light</vt:lpstr>
      <vt:lpstr>Helvetica Neue</vt:lpstr>
      <vt:lpstr>Open Sans</vt:lpstr>
      <vt:lpstr>Roboto</vt:lpstr>
      <vt:lpstr>Office Theme</vt:lpstr>
      <vt:lpstr>Diagnostic Parasitology Ectoparasites and Their Diseases</vt:lpstr>
      <vt:lpstr>Rickettsial diseases</vt:lpstr>
      <vt:lpstr>PowerPoint Presentation</vt:lpstr>
      <vt:lpstr>Rickettsia</vt:lpstr>
      <vt:lpstr>Clinical manifestations: RMSF</vt:lpstr>
      <vt:lpstr>Rickettsial Laboratory Diagnosis</vt:lpstr>
      <vt:lpstr>Laboratory Diagnosis, continued</vt:lpstr>
      <vt:lpstr>Cross-reactivity</vt:lpstr>
      <vt:lpstr>Treatment</vt:lpstr>
      <vt:lpstr>Ehrlichia and Anaplasma</vt:lpstr>
      <vt:lpstr>Ehrlichia</vt:lpstr>
      <vt:lpstr>Anaplasma phagocytophilum</vt:lpstr>
      <vt:lpstr>Laboratory diagnosis</vt:lpstr>
      <vt:lpstr>Ehrlichia/Anaplasma serology</vt:lpstr>
      <vt:lpstr>Treatment</vt:lpstr>
      <vt:lpstr>Major points</vt:lpstr>
      <vt:lpstr>Relapsing fever-louse or tick-borne</vt:lpstr>
      <vt:lpstr>Clinical manifestations</vt:lpstr>
      <vt:lpstr>Laboratory diagnosis-gold standard</vt:lpstr>
      <vt:lpstr>Serology for LBRF/TBRF</vt:lpstr>
      <vt:lpstr>Treatment</vt:lpstr>
      <vt:lpstr>Ticks</vt:lpstr>
      <vt:lpstr>Ticks: hard tick vs. soft tick</vt:lpstr>
      <vt:lpstr>Hard ticks</vt:lpstr>
      <vt:lpstr>Hard ticks</vt:lpstr>
      <vt:lpstr>Hard tick</vt:lpstr>
      <vt:lpstr>Hard ticks</vt:lpstr>
      <vt:lpstr>Hard ticks</vt:lpstr>
      <vt:lpstr>Hard tick</vt:lpstr>
      <vt:lpstr>Soft ticks-Ornithodorus turicata</vt:lpstr>
      <vt:lpstr>Vectors of parasites</vt:lpstr>
      <vt:lpstr>Tsetse fly</vt:lpstr>
      <vt:lpstr>Kissing bug</vt:lpstr>
      <vt:lpstr>Sandfly</vt:lpstr>
      <vt:lpstr>Black fly</vt:lpstr>
      <vt:lpstr>Deer fly</vt:lpstr>
      <vt:lpstr>Biting midge</vt:lpstr>
      <vt:lpstr>Mosquitoes</vt:lpstr>
      <vt:lpstr>Mosquitoes</vt:lpstr>
      <vt:lpstr>PowerPoint Presentation</vt:lpstr>
      <vt:lpstr>Geographic range of Anopheles</vt:lpstr>
      <vt:lpstr>Geographic range of Aedes and Culex</vt:lpstr>
      <vt:lpstr>Other Vectors</vt:lpstr>
      <vt:lpstr>Bot fly</vt:lpstr>
      <vt:lpstr>Louse</vt:lpstr>
      <vt:lpstr>Flea</vt:lpstr>
      <vt:lpstr>Sarcoptes scabiei</vt:lpstr>
      <vt:lpstr>Mite</vt:lpstr>
      <vt:lpstr>Review</vt:lpstr>
      <vt:lpstr>PowerPoint Presentation</vt:lpstr>
      <vt:lpstr>PowerPoint Presentation</vt:lpstr>
      <vt:lpstr>PowerPoint Presentation</vt:lpstr>
      <vt:lpstr>Practice questions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Ectoparasites</dc:title>
  <dc:creator>Holly Huse</dc:creator>
  <cp:lastModifiedBy>Qichao Ji</cp:lastModifiedBy>
  <cp:revision>36</cp:revision>
  <dcterms:created xsi:type="dcterms:W3CDTF">2021-01-05T18:27:26Z</dcterms:created>
  <dcterms:modified xsi:type="dcterms:W3CDTF">2024-10-01T21:11:54Z</dcterms:modified>
</cp:coreProperties>
</file>