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8"/>
  </p:notesMasterIdLst>
  <p:handoutMasterIdLst>
    <p:handoutMasterId r:id="rId19"/>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C3B126-C50F-4A4E-833E-9077557DB3BD}" v="704" dt="2024-01-04T14:36:13.400"/>
    <p1510:client id="{F5870D58-8123-44DA-778F-DF70F32C441A}" v="3" dt="2024-01-04T14:38:52.9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p:scale>
          <a:sx n="100" d="100"/>
          <a:sy n="100" d="100"/>
        </p:scale>
        <p:origin x="-120" y="-403"/>
      </p:cViewPr>
      <p:guideLst/>
    </p:cSldViewPr>
  </p:slideViewPr>
  <p:notesTextViewPr>
    <p:cViewPr>
      <p:scale>
        <a:sx n="1" d="1"/>
        <a:sy n="1" d="1"/>
      </p:scale>
      <p:origin x="0" y="0"/>
    </p:cViewPr>
  </p:notesTextViewPr>
  <p:notesViewPr>
    <p:cSldViewPr snapToGrid="0">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clId="Web-{46C3B126-C50F-4A4E-833E-9077557DB3BD}"/>
    <pc:docChg chg="modSld">
      <pc:chgData name="" userId="" providerId="" clId="Web-{46C3B126-C50F-4A4E-833E-9077557DB3BD}" dt="2024-01-04T13:38:52.990" v="8" actId="20577"/>
      <pc:docMkLst>
        <pc:docMk/>
      </pc:docMkLst>
      <pc:sldChg chg="modSp">
        <pc:chgData name="" userId="" providerId="" clId="Web-{46C3B126-C50F-4A4E-833E-9077557DB3BD}" dt="2024-01-04T13:38:52.990" v="8" actId="20577"/>
        <pc:sldMkLst>
          <pc:docMk/>
          <pc:sldMk cId="4262868419" sldId="256"/>
        </pc:sldMkLst>
        <pc:spChg chg="mod">
          <ac:chgData name="" userId="" providerId="" clId="Web-{46C3B126-C50F-4A4E-833E-9077557DB3BD}" dt="2024-01-04T13:38:52.990" v="8" actId="20577"/>
          <ac:spMkLst>
            <pc:docMk/>
            <pc:sldMk cId="4262868419" sldId="256"/>
            <ac:spMk id="2" creationId="{70752FD7-76EF-4EBF-8807-5A08A9C8EA09}"/>
          </ac:spMkLst>
        </pc:spChg>
      </pc:sldChg>
    </pc:docChg>
  </pc:docChgLst>
  <pc:docChgLst>
    <pc:chgData name="Gregg, Ashtyn" userId="S::gregga2@labcorp.com::1af904c4-41ca-483c-b946-1852c422eed5" providerId="AD" clId="Web-{46C3B126-C50F-4A4E-833E-9077557DB3BD}"/>
    <pc:docChg chg="addSld delSld modSld">
      <pc:chgData name="Gregg, Ashtyn" userId="S::gregga2@labcorp.com::1af904c4-41ca-483c-b946-1852c422eed5" providerId="AD" clId="Web-{46C3B126-C50F-4A4E-833E-9077557DB3BD}" dt="2024-01-04T14:36:13.400" v="671" actId="1076"/>
      <pc:docMkLst>
        <pc:docMk/>
      </pc:docMkLst>
      <pc:sldChg chg="modSp">
        <pc:chgData name="Gregg, Ashtyn" userId="S::gregga2@labcorp.com::1af904c4-41ca-483c-b946-1852c422eed5" providerId="AD" clId="Web-{46C3B126-C50F-4A4E-833E-9077557DB3BD}" dt="2024-01-04T13:39:01.912" v="12" actId="20577"/>
        <pc:sldMkLst>
          <pc:docMk/>
          <pc:sldMk cId="4262868419" sldId="256"/>
        </pc:sldMkLst>
        <pc:spChg chg="mod">
          <ac:chgData name="Gregg, Ashtyn" userId="S::gregga2@labcorp.com::1af904c4-41ca-483c-b946-1852c422eed5" providerId="AD" clId="Web-{46C3B126-C50F-4A4E-833E-9077557DB3BD}" dt="2024-01-04T13:39:01.912" v="12" actId="20577"/>
          <ac:spMkLst>
            <pc:docMk/>
            <pc:sldMk cId="4262868419" sldId="256"/>
            <ac:spMk id="2" creationId="{70752FD7-76EF-4EBF-8807-5A08A9C8EA09}"/>
          </ac:spMkLst>
        </pc:spChg>
      </pc:sldChg>
      <pc:sldChg chg="modSp new del">
        <pc:chgData name="Gregg, Ashtyn" userId="S::gregga2@labcorp.com::1af904c4-41ca-483c-b946-1852c422eed5" providerId="AD" clId="Web-{46C3B126-C50F-4A4E-833E-9077557DB3BD}" dt="2024-01-04T14:02:59.556" v="148"/>
        <pc:sldMkLst>
          <pc:docMk/>
          <pc:sldMk cId="2269163490" sldId="257"/>
        </pc:sldMkLst>
        <pc:spChg chg="mod">
          <ac:chgData name="Gregg, Ashtyn" userId="S::gregga2@labcorp.com::1af904c4-41ca-483c-b946-1852c422eed5" providerId="AD" clId="Web-{46C3B126-C50F-4A4E-833E-9077557DB3BD}" dt="2024-01-04T14:01:08.537" v="146" actId="20577"/>
          <ac:spMkLst>
            <pc:docMk/>
            <pc:sldMk cId="2269163490" sldId="257"/>
            <ac:spMk id="2" creationId="{D7DC151D-DA47-520D-45BA-2242B3F5DD5B}"/>
          </ac:spMkLst>
        </pc:spChg>
        <pc:spChg chg="mod">
          <ac:chgData name="Gregg, Ashtyn" userId="S::gregga2@labcorp.com::1af904c4-41ca-483c-b946-1852c422eed5" providerId="AD" clId="Web-{46C3B126-C50F-4A4E-833E-9077557DB3BD}" dt="2024-01-04T14:01:11.178" v="147" actId="20577"/>
          <ac:spMkLst>
            <pc:docMk/>
            <pc:sldMk cId="2269163490" sldId="257"/>
            <ac:spMk id="3" creationId="{DA0398EF-392B-C440-E939-AC878911F47D}"/>
          </ac:spMkLst>
        </pc:spChg>
      </pc:sldChg>
      <pc:sldChg chg="modSp new">
        <pc:chgData name="Gregg, Ashtyn" userId="S::gregga2@labcorp.com::1af904c4-41ca-483c-b946-1852c422eed5" providerId="AD" clId="Web-{46C3B126-C50F-4A4E-833E-9077557DB3BD}" dt="2024-01-04T13:54:19.106" v="83" actId="20577"/>
        <pc:sldMkLst>
          <pc:docMk/>
          <pc:sldMk cId="1635658031" sldId="258"/>
        </pc:sldMkLst>
        <pc:spChg chg="mod">
          <ac:chgData name="Gregg, Ashtyn" userId="S::gregga2@labcorp.com::1af904c4-41ca-483c-b946-1852c422eed5" providerId="AD" clId="Web-{46C3B126-C50F-4A4E-833E-9077557DB3BD}" dt="2024-01-04T13:52:38.244" v="74" actId="20577"/>
          <ac:spMkLst>
            <pc:docMk/>
            <pc:sldMk cId="1635658031" sldId="258"/>
            <ac:spMk id="2" creationId="{9B718137-3DED-6717-D518-981F4749B7C5}"/>
          </ac:spMkLst>
        </pc:spChg>
        <pc:spChg chg="mod">
          <ac:chgData name="Gregg, Ashtyn" userId="S::gregga2@labcorp.com::1af904c4-41ca-483c-b946-1852c422eed5" providerId="AD" clId="Web-{46C3B126-C50F-4A4E-833E-9077557DB3BD}" dt="2024-01-04T13:54:19.106" v="83" actId="20577"/>
          <ac:spMkLst>
            <pc:docMk/>
            <pc:sldMk cId="1635658031" sldId="258"/>
            <ac:spMk id="3" creationId="{47C49AEB-3D21-9B92-9A79-415F57F3EAC5}"/>
          </ac:spMkLst>
        </pc:spChg>
      </pc:sldChg>
      <pc:sldChg chg="addSp modSp new mod setBg">
        <pc:chgData name="Gregg, Ashtyn" userId="S::gregga2@labcorp.com::1af904c4-41ca-483c-b946-1852c422eed5" providerId="AD" clId="Web-{46C3B126-C50F-4A4E-833E-9077557DB3BD}" dt="2024-01-04T13:58:09.659" v="114" actId="20577"/>
        <pc:sldMkLst>
          <pc:docMk/>
          <pc:sldMk cId="2334809687" sldId="259"/>
        </pc:sldMkLst>
        <pc:spChg chg="mod">
          <ac:chgData name="Gregg, Ashtyn" userId="S::gregga2@labcorp.com::1af904c4-41ca-483c-b946-1852c422eed5" providerId="AD" clId="Web-{46C3B126-C50F-4A4E-833E-9077557DB3BD}" dt="2024-01-04T13:57:55.392" v="111" actId="1076"/>
          <ac:spMkLst>
            <pc:docMk/>
            <pc:sldMk cId="2334809687" sldId="259"/>
            <ac:spMk id="2" creationId="{7F2129F9-3BDF-B6DA-2B12-7278E28F1AD1}"/>
          </ac:spMkLst>
        </pc:spChg>
        <pc:spChg chg="mod">
          <ac:chgData name="Gregg, Ashtyn" userId="S::gregga2@labcorp.com::1af904c4-41ca-483c-b946-1852c422eed5" providerId="AD" clId="Web-{46C3B126-C50F-4A4E-833E-9077557DB3BD}" dt="2024-01-04T13:58:09.659" v="114" actId="20577"/>
          <ac:spMkLst>
            <pc:docMk/>
            <pc:sldMk cId="2334809687" sldId="259"/>
            <ac:spMk id="3" creationId="{5CED24C7-315F-ADAB-7611-B108C5C83F0D}"/>
          </ac:spMkLst>
        </pc:spChg>
        <pc:spChg chg="add">
          <ac:chgData name="Gregg, Ashtyn" userId="S::gregga2@labcorp.com::1af904c4-41ca-483c-b946-1852c422eed5" providerId="AD" clId="Web-{46C3B126-C50F-4A4E-833E-9077557DB3BD}" dt="2024-01-04T13:56:54.547" v="91"/>
          <ac:spMkLst>
            <pc:docMk/>
            <pc:sldMk cId="2334809687" sldId="259"/>
            <ac:spMk id="9" creationId="{398E8958-A0BD-4366-8F61-3A496C51CD60}"/>
          </ac:spMkLst>
        </pc:spChg>
        <pc:spChg chg="add">
          <ac:chgData name="Gregg, Ashtyn" userId="S::gregga2@labcorp.com::1af904c4-41ca-483c-b946-1852c422eed5" providerId="AD" clId="Web-{46C3B126-C50F-4A4E-833E-9077557DB3BD}" dt="2024-01-04T13:56:54.547" v="91"/>
          <ac:spMkLst>
            <pc:docMk/>
            <pc:sldMk cId="2334809687" sldId="259"/>
            <ac:spMk id="34" creationId="{1429180E-866D-447C-A170-484000E48972}"/>
          </ac:spMkLst>
        </pc:spChg>
        <pc:spChg chg="add">
          <ac:chgData name="Gregg, Ashtyn" userId="S::gregga2@labcorp.com::1af904c4-41ca-483c-b946-1852c422eed5" providerId="AD" clId="Web-{46C3B126-C50F-4A4E-833E-9077557DB3BD}" dt="2024-01-04T13:56:54.547" v="91"/>
          <ac:spMkLst>
            <pc:docMk/>
            <pc:sldMk cId="2334809687" sldId="259"/>
            <ac:spMk id="36" creationId="{FEE51AA4-287D-4CB8-8CD4-D6986106F43C}"/>
          </ac:spMkLst>
        </pc:spChg>
        <pc:spChg chg="add">
          <ac:chgData name="Gregg, Ashtyn" userId="S::gregga2@labcorp.com::1af904c4-41ca-483c-b946-1852c422eed5" providerId="AD" clId="Web-{46C3B126-C50F-4A4E-833E-9077557DB3BD}" dt="2024-01-04T13:56:54.547" v="91"/>
          <ac:spMkLst>
            <pc:docMk/>
            <pc:sldMk cId="2334809687" sldId="259"/>
            <ac:spMk id="38" creationId="{0177ACA7-E71A-4888-9EBD-074801D881CC}"/>
          </ac:spMkLst>
        </pc:spChg>
        <pc:spChg chg="add">
          <ac:chgData name="Gregg, Ashtyn" userId="S::gregga2@labcorp.com::1af904c4-41ca-483c-b946-1852c422eed5" providerId="AD" clId="Web-{46C3B126-C50F-4A4E-833E-9077557DB3BD}" dt="2024-01-04T13:56:54.547" v="91"/>
          <ac:spMkLst>
            <pc:docMk/>
            <pc:sldMk cId="2334809687" sldId="259"/>
            <ac:spMk id="40" creationId="{B2DF6337-9683-4A06-B3D5-CB22C7F4F2BE}"/>
          </ac:spMkLst>
        </pc:spChg>
        <pc:grpChg chg="add">
          <ac:chgData name="Gregg, Ashtyn" userId="S::gregga2@labcorp.com::1af904c4-41ca-483c-b946-1852c422eed5" providerId="AD" clId="Web-{46C3B126-C50F-4A4E-833E-9077557DB3BD}" dt="2024-01-04T13:56:54.547" v="91"/>
          <ac:grpSpMkLst>
            <pc:docMk/>
            <pc:sldMk cId="2334809687" sldId="259"/>
            <ac:grpSpMk id="11" creationId="{D445862C-E73D-4EFB-9DD5-8A5E3473E113}"/>
          </ac:grpSpMkLst>
        </pc:grpChg>
        <pc:picChg chg="add mod">
          <ac:chgData name="Gregg, Ashtyn" userId="S::gregga2@labcorp.com::1af904c4-41ca-483c-b946-1852c422eed5" providerId="AD" clId="Web-{46C3B126-C50F-4A4E-833E-9077557DB3BD}" dt="2024-01-04T13:56:54.547" v="91"/>
          <ac:picMkLst>
            <pc:docMk/>
            <pc:sldMk cId="2334809687" sldId="259"/>
            <ac:picMk id="4" creationId="{D0699B96-9E38-7A0F-03A7-9FE4D29C1918}"/>
          </ac:picMkLst>
        </pc:picChg>
      </pc:sldChg>
      <pc:sldChg chg="addSp modSp new mod setBg">
        <pc:chgData name="Gregg, Ashtyn" userId="S::gregga2@labcorp.com::1af904c4-41ca-483c-b946-1852c422eed5" providerId="AD" clId="Web-{46C3B126-C50F-4A4E-833E-9077557DB3BD}" dt="2024-01-04T13:59:18.582" v="123" actId="20577"/>
        <pc:sldMkLst>
          <pc:docMk/>
          <pc:sldMk cId="1615658762" sldId="260"/>
        </pc:sldMkLst>
        <pc:spChg chg="mod">
          <ac:chgData name="Gregg, Ashtyn" userId="S::gregga2@labcorp.com::1af904c4-41ca-483c-b946-1852c422eed5" providerId="AD" clId="Web-{46C3B126-C50F-4A4E-833E-9077557DB3BD}" dt="2024-01-04T13:59:18.582" v="123" actId="20577"/>
          <ac:spMkLst>
            <pc:docMk/>
            <pc:sldMk cId="1615658762" sldId="260"/>
            <ac:spMk id="2" creationId="{BCD79170-3F21-35C7-57C3-EAD92732B5BA}"/>
          </ac:spMkLst>
        </pc:spChg>
        <pc:spChg chg="mod">
          <ac:chgData name="Gregg, Ashtyn" userId="S::gregga2@labcorp.com::1af904c4-41ca-483c-b946-1852c422eed5" providerId="AD" clId="Web-{46C3B126-C50F-4A4E-833E-9077557DB3BD}" dt="2024-01-04T13:59:12.628" v="120"/>
          <ac:spMkLst>
            <pc:docMk/>
            <pc:sldMk cId="1615658762" sldId="260"/>
            <ac:spMk id="3" creationId="{7EDA92A9-A69D-B82B-C05E-0EBB897B6886}"/>
          </ac:spMkLst>
        </pc:spChg>
        <pc:spChg chg="add">
          <ac:chgData name="Gregg, Ashtyn" userId="S::gregga2@labcorp.com::1af904c4-41ca-483c-b946-1852c422eed5" providerId="AD" clId="Web-{46C3B126-C50F-4A4E-833E-9077557DB3BD}" dt="2024-01-04T13:59:12.628" v="120"/>
          <ac:spMkLst>
            <pc:docMk/>
            <pc:sldMk cId="1615658762" sldId="260"/>
            <ac:spMk id="9" creationId="{398E8958-A0BD-4366-8F61-3A496C51CD60}"/>
          </ac:spMkLst>
        </pc:spChg>
        <pc:spChg chg="add">
          <ac:chgData name="Gregg, Ashtyn" userId="S::gregga2@labcorp.com::1af904c4-41ca-483c-b946-1852c422eed5" providerId="AD" clId="Web-{46C3B126-C50F-4A4E-833E-9077557DB3BD}" dt="2024-01-04T13:59:12.628" v="120"/>
          <ac:spMkLst>
            <pc:docMk/>
            <pc:sldMk cId="1615658762" sldId="260"/>
            <ac:spMk id="34" creationId="{1429180E-866D-447C-A170-484000E48972}"/>
          </ac:spMkLst>
        </pc:spChg>
        <pc:spChg chg="add">
          <ac:chgData name="Gregg, Ashtyn" userId="S::gregga2@labcorp.com::1af904c4-41ca-483c-b946-1852c422eed5" providerId="AD" clId="Web-{46C3B126-C50F-4A4E-833E-9077557DB3BD}" dt="2024-01-04T13:59:12.628" v="120"/>
          <ac:spMkLst>
            <pc:docMk/>
            <pc:sldMk cId="1615658762" sldId="260"/>
            <ac:spMk id="36" creationId="{FEE51AA4-287D-4CB8-8CD4-D6986106F43C}"/>
          </ac:spMkLst>
        </pc:spChg>
        <pc:spChg chg="add">
          <ac:chgData name="Gregg, Ashtyn" userId="S::gregga2@labcorp.com::1af904c4-41ca-483c-b946-1852c422eed5" providerId="AD" clId="Web-{46C3B126-C50F-4A4E-833E-9077557DB3BD}" dt="2024-01-04T13:59:12.628" v="120"/>
          <ac:spMkLst>
            <pc:docMk/>
            <pc:sldMk cId="1615658762" sldId="260"/>
            <ac:spMk id="38" creationId="{0177ACA7-E71A-4888-9EBD-074801D881CC}"/>
          </ac:spMkLst>
        </pc:spChg>
        <pc:spChg chg="add">
          <ac:chgData name="Gregg, Ashtyn" userId="S::gregga2@labcorp.com::1af904c4-41ca-483c-b946-1852c422eed5" providerId="AD" clId="Web-{46C3B126-C50F-4A4E-833E-9077557DB3BD}" dt="2024-01-04T13:59:12.628" v="120"/>
          <ac:spMkLst>
            <pc:docMk/>
            <pc:sldMk cId="1615658762" sldId="260"/>
            <ac:spMk id="40" creationId="{B2DF6337-9683-4A06-B3D5-CB22C7F4F2BE}"/>
          </ac:spMkLst>
        </pc:spChg>
        <pc:grpChg chg="add">
          <ac:chgData name="Gregg, Ashtyn" userId="S::gregga2@labcorp.com::1af904c4-41ca-483c-b946-1852c422eed5" providerId="AD" clId="Web-{46C3B126-C50F-4A4E-833E-9077557DB3BD}" dt="2024-01-04T13:59:12.628" v="120"/>
          <ac:grpSpMkLst>
            <pc:docMk/>
            <pc:sldMk cId="1615658762" sldId="260"/>
            <ac:grpSpMk id="11" creationId="{D445862C-E73D-4EFB-9DD5-8A5E3473E113}"/>
          </ac:grpSpMkLst>
        </pc:grpChg>
        <pc:picChg chg="add mod">
          <ac:chgData name="Gregg, Ashtyn" userId="S::gregga2@labcorp.com::1af904c4-41ca-483c-b946-1852c422eed5" providerId="AD" clId="Web-{46C3B126-C50F-4A4E-833E-9077557DB3BD}" dt="2024-01-04T13:59:12.628" v="120"/>
          <ac:picMkLst>
            <pc:docMk/>
            <pc:sldMk cId="1615658762" sldId="260"/>
            <ac:picMk id="4" creationId="{DF8FF628-2F64-AEBE-00CA-35610BF18EF2}"/>
          </ac:picMkLst>
        </pc:picChg>
      </pc:sldChg>
      <pc:sldChg chg="addSp modSp new mod setBg">
        <pc:chgData name="Gregg, Ashtyn" userId="S::gregga2@labcorp.com::1af904c4-41ca-483c-b946-1852c422eed5" providerId="AD" clId="Web-{46C3B126-C50F-4A4E-833E-9077557DB3BD}" dt="2024-01-04T14:00:31.287" v="135" actId="20577"/>
        <pc:sldMkLst>
          <pc:docMk/>
          <pc:sldMk cId="3735789407" sldId="261"/>
        </pc:sldMkLst>
        <pc:spChg chg="mod">
          <ac:chgData name="Gregg, Ashtyn" userId="S::gregga2@labcorp.com::1af904c4-41ca-483c-b946-1852c422eed5" providerId="AD" clId="Web-{46C3B126-C50F-4A4E-833E-9077557DB3BD}" dt="2024-01-04T14:00:31.287" v="135" actId="20577"/>
          <ac:spMkLst>
            <pc:docMk/>
            <pc:sldMk cId="3735789407" sldId="261"/>
            <ac:spMk id="2" creationId="{0C937527-3E07-81EF-CBEE-05321E64E66B}"/>
          </ac:spMkLst>
        </pc:spChg>
        <pc:spChg chg="mod">
          <ac:chgData name="Gregg, Ashtyn" userId="S::gregga2@labcorp.com::1af904c4-41ca-483c-b946-1852c422eed5" providerId="AD" clId="Web-{46C3B126-C50F-4A4E-833E-9077557DB3BD}" dt="2024-01-04T14:00:16.177" v="128"/>
          <ac:spMkLst>
            <pc:docMk/>
            <pc:sldMk cId="3735789407" sldId="261"/>
            <ac:spMk id="3" creationId="{9F123552-1B79-08AA-C66E-253EA29E7E30}"/>
          </ac:spMkLst>
        </pc:spChg>
        <pc:spChg chg="add">
          <ac:chgData name="Gregg, Ashtyn" userId="S::gregga2@labcorp.com::1af904c4-41ca-483c-b946-1852c422eed5" providerId="AD" clId="Web-{46C3B126-C50F-4A4E-833E-9077557DB3BD}" dt="2024-01-04T14:00:16.177" v="128"/>
          <ac:spMkLst>
            <pc:docMk/>
            <pc:sldMk cId="3735789407" sldId="261"/>
            <ac:spMk id="9" creationId="{398E8958-A0BD-4366-8F61-3A496C51CD60}"/>
          </ac:spMkLst>
        </pc:spChg>
        <pc:spChg chg="add">
          <ac:chgData name="Gregg, Ashtyn" userId="S::gregga2@labcorp.com::1af904c4-41ca-483c-b946-1852c422eed5" providerId="AD" clId="Web-{46C3B126-C50F-4A4E-833E-9077557DB3BD}" dt="2024-01-04T14:00:16.177" v="128"/>
          <ac:spMkLst>
            <pc:docMk/>
            <pc:sldMk cId="3735789407" sldId="261"/>
            <ac:spMk id="34" creationId="{1429180E-866D-447C-A170-484000E48972}"/>
          </ac:spMkLst>
        </pc:spChg>
        <pc:spChg chg="add">
          <ac:chgData name="Gregg, Ashtyn" userId="S::gregga2@labcorp.com::1af904c4-41ca-483c-b946-1852c422eed5" providerId="AD" clId="Web-{46C3B126-C50F-4A4E-833E-9077557DB3BD}" dt="2024-01-04T14:00:16.177" v="128"/>
          <ac:spMkLst>
            <pc:docMk/>
            <pc:sldMk cId="3735789407" sldId="261"/>
            <ac:spMk id="36" creationId="{FEE51AA4-287D-4CB8-8CD4-D6986106F43C}"/>
          </ac:spMkLst>
        </pc:spChg>
        <pc:spChg chg="add">
          <ac:chgData name="Gregg, Ashtyn" userId="S::gregga2@labcorp.com::1af904c4-41ca-483c-b946-1852c422eed5" providerId="AD" clId="Web-{46C3B126-C50F-4A4E-833E-9077557DB3BD}" dt="2024-01-04T14:00:16.177" v="128"/>
          <ac:spMkLst>
            <pc:docMk/>
            <pc:sldMk cId="3735789407" sldId="261"/>
            <ac:spMk id="38" creationId="{0177ACA7-E71A-4888-9EBD-074801D881CC}"/>
          </ac:spMkLst>
        </pc:spChg>
        <pc:spChg chg="add">
          <ac:chgData name="Gregg, Ashtyn" userId="S::gregga2@labcorp.com::1af904c4-41ca-483c-b946-1852c422eed5" providerId="AD" clId="Web-{46C3B126-C50F-4A4E-833E-9077557DB3BD}" dt="2024-01-04T14:00:16.177" v="128"/>
          <ac:spMkLst>
            <pc:docMk/>
            <pc:sldMk cId="3735789407" sldId="261"/>
            <ac:spMk id="40" creationId="{B2DF6337-9683-4A06-B3D5-CB22C7F4F2BE}"/>
          </ac:spMkLst>
        </pc:spChg>
        <pc:grpChg chg="add">
          <ac:chgData name="Gregg, Ashtyn" userId="S::gregga2@labcorp.com::1af904c4-41ca-483c-b946-1852c422eed5" providerId="AD" clId="Web-{46C3B126-C50F-4A4E-833E-9077557DB3BD}" dt="2024-01-04T14:00:16.177" v="128"/>
          <ac:grpSpMkLst>
            <pc:docMk/>
            <pc:sldMk cId="3735789407" sldId="261"/>
            <ac:grpSpMk id="11" creationId="{D445862C-E73D-4EFB-9DD5-8A5E3473E113}"/>
          </ac:grpSpMkLst>
        </pc:grpChg>
        <pc:picChg chg="add mod">
          <ac:chgData name="Gregg, Ashtyn" userId="S::gregga2@labcorp.com::1af904c4-41ca-483c-b946-1852c422eed5" providerId="AD" clId="Web-{46C3B126-C50F-4A4E-833E-9077557DB3BD}" dt="2024-01-04T14:00:16.177" v="128"/>
          <ac:picMkLst>
            <pc:docMk/>
            <pc:sldMk cId="3735789407" sldId="261"/>
            <ac:picMk id="4" creationId="{8686D291-9929-7937-442A-7A3D5A54A1A5}"/>
          </ac:picMkLst>
        </pc:picChg>
      </pc:sldChg>
      <pc:sldChg chg="addSp modSp new mod setBg">
        <pc:chgData name="Gregg, Ashtyn" userId="S::gregga2@labcorp.com::1af904c4-41ca-483c-b946-1852c422eed5" providerId="AD" clId="Web-{46C3B126-C50F-4A4E-833E-9077557DB3BD}" dt="2024-01-04T14:06:19.685" v="200" actId="1076"/>
        <pc:sldMkLst>
          <pc:docMk/>
          <pc:sldMk cId="2652821169" sldId="262"/>
        </pc:sldMkLst>
        <pc:spChg chg="mod">
          <ac:chgData name="Gregg, Ashtyn" userId="S::gregga2@labcorp.com::1af904c4-41ca-483c-b946-1852c422eed5" providerId="AD" clId="Web-{46C3B126-C50F-4A4E-833E-9077557DB3BD}" dt="2024-01-04T14:05:10.528" v="166"/>
          <ac:spMkLst>
            <pc:docMk/>
            <pc:sldMk cId="2652821169" sldId="262"/>
            <ac:spMk id="2" creationId="{BD788DF7-6307-FEEF-12C3-2213ED7B0D91}"/>
          </ac:spMkLst>
        </pc:spChg>
        <pc:spChg chg="mod">
          <ac:chgData name="Gregg, Ashtyn" userId="S::gregga2@labcorp.com::1af904c4-41ca-483c-b946-1852c422eed5" providerId="AD" clId="Web-{46C3B126-C50F-4A4E-833E-9077557DB3BD}" dt="2024-01-04T14:06:19.685" v="200" actId="1076"/>
          <ac:spMkLst>
            <pc:docMk/>
            <pc:sldMk cId="2652821169" sldId="262"/>
            <ac:spMk id="3" creationId="{F31AF999-4D14-45F8-8374-E93AB28242EE}"/>
          </ac:spMkLst>
        </pc:spChg>
        <pc:spChg chg="add mod">
          <ac:chgData name="Gregg, Ashtyn" userId="S::gregga2@labcorp.com::1af904c4-41ca-483c-b946-1852c422eed5" providerId="AD" clId="Web-{46C3B126-C50F-4A4E-833E-9077557DB3BD}" dt="2024-01-04T14:06:08.545" v="198" actId="1076"/>
          <ac:spMkLst>
            <pc:docMk/>
            <pc:sldMk cId="2652821169" sldId="262"/>
            <ac:spMk id="5" creationId="{CC1EDC3E-CEBD-BE05-48BE-B2C1D102383D}"/>
          </ac:spMkLst>
        </pc:spChg>
        <pc:spChg chg="add">
          <ac:chgData name="Gregg, Ashtyn" userId="S::gregga2@labcorp.com::1af904c4-41ca-483c-b946-1852c422eed5" providerId="AD" clId="Web-{46C3B126-C50F-4A4E-833E-9077557DB3BD}" dt="2024-01-04T14:05:10.528" v="166"/>
          <ac:spMkLst>
            <pc:docMk/>
            <pc:sldMk cId="2652821169" sldId="262"/>
            <ac:spMk id="9" creationId="{2957367F-0D64-42F0-A033-660B417FE3F5}"/>
          </ac:spMkLst>
        </pc:spChg>
        <pc:grpChg chg="add">
          <ac:chgData name="Gregg, Ashtyn" userId="S::gregga2@labcorp.com::1af904c4-41ca-483c-b946-1852c422eed5" providerId="AD" clId="Web-{46C3B126-C50F-4A4E-833E-9077557DB3BD}" dt="2024-01-04T14:05:10.528" v="166"/>
          <ac:grpSpMkLst>
            <pc:docMk/>
            <pc:sldMk cId="2652821169" sldId="262"/>
            <ac:grpSpMk id="11" creationId="{A74C980A-5321-4E88-B6F7-572A3327E3C8}"/>
          </ac:grpSpMkLst>
        </pc:grpChg>
        <pc:grpChg chg="add">
          <ac:chgData name="Gregg, Ashtyn" userId="S::gregga2@labcorp.com::1af904c4-41ca-483c-b946-1852c422eed5" providerId="AD" clId="Web-{46C3B126-C50F-4A4E-833E-9077557DB3BD}" dt="2024-01-04T14:05:10.528" v="166"/>
          <ac:grpSpMkLst>
            <pc:docMk/>
            <pc:sldMk cId="2652821169" sldId="262"/>
            <ac:grpSpMk id="34" creationId="{0A1FAD6E-B62A-435F-B914-503F8B950123}"/>
          </ac:grpSpMkLst>
        </pc:grpChg>
        <pc:picChg chg="add mod">
          <ac:chgData name="Gregg, Ashtyn" userId="S::gregga2@labcorp.com::1af904c4-41ca-483c-b946-1852c422eed5" providerId="AD" clId="Web-{46C3B126-C50F-4A4E-833E-9077557DB3BD}" dt="2024-01-04T14:05:10.528" v="166"/>
          <ac:picMkLst>
            <pc:docMk/>
            <pc:sldMk cId="2652821169" sldId="262"/>
            <ac:picMk id="4" creationId="{90DB768D-088C-A96E-DE20-9E21A63A4864}"/>
          </ac:picMkLst>
        </pc:picChg>
      </pc:sldChg>
      <pc:sldChg chg="addSp modSp new mod setBg">
        <pc:chgData name="Gregg, Ashtyn" userId="S::gregga2@labcorp.com::1af904c4-41ca-483c-b946-1852c422eed5" providerId="AD" clId="Web-{46C3B126-C50F-4A4E-833E-9077557DB3BD}" dt="2024-01-04T14:08:44.048" v="219" actId="20577"/>
        <pc:sldMkLst>
          <pc:docMk/>
          <pc:sldMk cId="1149833625" sldId="263"/>
        </pc:sldMkLst>
        <pc:spChg chg="mod">
          <ac:chgData name="Gregg, Ashtyn" userId="S::gregga2@labcorp.com::1af904c4-41ca-483c-b946-1852c422eed5" providerId="AD" clId="Web-{46C3B126-C50F-4A4E-833E-9077557DB3BD}" dt="2024-01-04T14:08:44.048" v="219" actId="20577"/>
          <ac:spMkLst>
            <pc:docMk/>
            <pc:sldMk cId="1149833625" sldId="263"/>
            <ac:spMk id="2" creationId="{85CC2ADF-1D23-1BE0-3380-0315F88A87D9}"/>
          </ac:spMkLst>
        </pc:spChg>
        <pc:spChg chg="mod ord">
          <ac:chgData name="Gregg, Ashtyn" userId="S::gregga2@labcorp.com::1af904c4-41ca-483c-b946-1852c422eed5" providerId="AD" clId="Web-{46C3B126-C50F-4A4E-833E-9077557DB3BD}" dt="2024-01-04T14:08:28.329" v="216"/>
          <ac:spMkLst>
            <pc:docMk/>
            <pc:sldMk cId="1149833625" sldId="263"/>
            <ac:spMk id="3" creationId="{452C844E-E461-EBFC-DA30-C24E70EE5EA2}"/>
          </ac:spMkLst>
        </pc:spChg>
        <pc:spChg chg="add">
          <ac:chgData name="Gregg, Ashtyn" userId="S::gregga2@labcorp.com::1af904c4-41ca-483c-b946-1852c422eed5" providerId="AD" clId="Web-{46C3B126-C50F-4A4E-833E-9077557DB3BD}" dt="2024-01-04T14:08:28.329" v="216"/>
          <ac:spMkLst>
            <pc:docMk/>
            <pc:sldMk cId="1149833625" sldId="263"/>
            <ac:spMk id="9" creationId="{48CAE4AE-A9DF-45AF-9A9C-1712BC63418E}"/>
          </ac:spMkLst>
        </pc:spChg>
        <pc:spChg chg="add">
          <ac:chgData name="Gregg, Ashtyn" userId="S::gregga2@labcorp.com::1af904c4-41ca-483c-b946-1852c422eed5" providerId="AD" clId="Web-{46C3B126-C50F-4A4E-833E-9077557DB3BD}" dt="2024-01-04T14:08:28.329" v="216"/>
          <ac:spMkLst>
            <pc:docMk/>
            <pc:sldMk cId="1149833625" sldId="263"/>
            <ac:spMk id="34" creationId="{E972DE0D-2E53-4159-ABD3-C601524262C2}"/>
          </ac:spMkLst>
        </pc:spChg>
        <pc:grpChg chg="add">
          <ac:chgData name="Gregg, Ashtyn" userId="S::gregga2@labcorp.com::1af904c4-41ca-483c-b946-1852c422eed5" providerId="AD" clId="Web-{46C3B126-C50F-4A4E-833E-9077557DB3BD}" dt="2024-01-04T14:08:28.329" v="216"/>
          <ac:grpSpMkLst>
            <pc:docMk/>
            <pc:sldMk cId="1149833625" sldId="263"/>
            <ac:grpSpMk id="11" creationId="{6C272060-BC98-4C91-A58F-4DFEC566CF7F}"/>
          </ac:grpSpMkLst>
        </pc:grpChg>
        <pc:picChg chg="add mod">
          <ac:chgData name="Gregg, Ashtyn" userId="S::gregga2@labcorp.com::1af904c4-41ca-483c-b946-1852c422eed5" providerId="AD" clId="Web-{46C3B126-C50F-4A4E-833E-9077557DB3BD}" dt="2024-01-04T14:08:28.329" v="216"/>
          <ac:picMkLst>
            <pc:docMk/>
            <pc:sldMk cId="1149833625" sldId="263"/>
            <ac:picMk id="4" creationId="{01AF8E7F-AFC5-467D-69E1-29221EE8EA92}"/>
          </ac:picMkLst>
        </pc:picChg>
      </pc:sldChg>
      <pc:sldChg chg="modSp new">
        <pc:chgData name="Gregg, Ashtyn" userId="S::gregga2@labcorp.com::1af904c4-41ca-483c-b946-1852c422eed5" providerId="AD" clId="Web-{46C3B126-C50F-4A4E-833E-9077557DB3BD}" dt="2024-01-04T14:17:22.420" v="253" actId="20577"/>
        <pc:sldMkLst>
          <pc:docMk/>
          <pc:sldMk cId="2893709446" sldId="264"/>
        </pc:sldMkLst>
        <pc:spChg chg="mod">
          <ac:chgData name="Gregg, Ashtyn" userId="S::gregga2@labcorp.com::1af904c4-41ca-483c-b946-1852c422eed5" providerId="AD" clId="Web-{46C3B126-C50F-4A4E-833E-9077557DB3BD}" dt="2024-01-04T14:09:27.784" v="232" actId="20577"/>
          <ac:spMkLst>
            <pc:docMk/>
            <pc:sldMk cId="2893709446" sldId="264"/>
            <ac:spMk id="2" creationId="{90ACEAD9-FDD1-5562-5C47-A8E392E8955C}"/>
          </ac:spMkLst>
        </pc:spChg>
        <pc:spChg chg="mod">
          <ac:chgData name="Gregg, Ashtyn" userId="S::gregga2@labcorp.com::1af904c4-41ca-483c-b946-1852c422eed5" providerId="AD" clId="Web-{46C3B126-C50F-4A4E-833E-9077557DB3BD}" dt="2024-01-04T14:17:22.420" v="253" actId="20577"/>
          <ac:spMkLst>
            <pc:docMk/>
            <pc:sldMk cId="2893709446" sldId="264"/>
            <ac:spMk id="3" creationId="{FCF8030D-2E0B-C99D-8B08-5F0A3DED458F}"/>
          </ac:spMkLst>
        </pc:spChg>
      </pc:sldChg>
      <pc:sldChg chg="modSp new">
        <pc:chgData name="Gregg, Ashtyn" userId="S::gregga2@labcorp.com::1af904c4-41ca-483c-b946-1852c422eed5" providerId="AD" clId="Web-{46C3B126-C50F-4A4E-833E-9077557DB3BD}" dt="2024-01-04T14:24:13.773" v="555" actId="20577"/>
        <pc:sldMkLst>
          <pc:docMk/>
          <pc:sldMk cId="2051937421" sldId="265"/>
        </pc:sldMkLst>
        <pc:spChg chg="mod">
          <ac:chgData name="Gregg, Ashtyn" userId="S::gregga2@labcorp.com::1af904c4-41ca-483c-b946-1852c422eed5" providerId="AD" clId="Web-{46C3B126-C50F-4A4E-833E-9077557DB3BD}" dt="2024-01-04T14:18:04.968" v="265" actId="20577"/>
          <ac:spMkLst>
            <pc:docMk/>
            <pc:sldMk cId="2051937421" sldId="265"/>
            <ac:spMk id="2" creationId="{098003DD-4D92-CD52-EC16-F70080051779}"/>
          </ac:spMkLst>
        </pc:spChg>
        <pc:spChg chg="mod">
          <ac:chgData name="Gregg, Ashtyn" userId="S::gregga2@labcorp.com::1af904c4-41ca-483c-b946-1852c422eed5" providerId="AD" clId="Web-{46C3B126-C50F-4A4E-833E-9077557DB3BD}" dt="2024-01-04T14:24:13.773" v="555" actId="20577"/>
          <ac:spMkLst>
            <pc:docMk/>
            <pc:sldMk cId="2051937421" sldId="265"/>
            <ac:spMk id="3" creationId="{59A55134-6A92-39C4-DC0A-836279028BA4}"/>
          </ac:spMkLst>
        </pc:spChg>
      </pc:sldChg>
      <pc:sldChg chg="modSp new">
        <pc:chgData name="Gregg, Ashtyn" userId="S::gregga2@labcorp.com::1af904c4-41ca-483c-b946-1852c422eed5" providerId="AD" clId="Web-{46C3B126-C50F-4A4E-833E-9077557DB3BD}" dt="2024-01-04T14:29:25.765" v="592" actId="20577"/>
        <pc:sldMkLst>
          <pc:docMk/>
          <pc:sldMk cId="2747429816" sldId="266"/>
        </pc:sldMkLst>
        <pc:spChg chg="mod">
          <ac:chgData name="Gregg, Ashtyn" userId="S::gregga2@labcorp.com::1af904c4-41ca-483c-b946-1852c422eed5" providerId="AD" clId="Web-{46C3B126-C50F-4A4E-833E-9077557DB3BD}" dt="2024-01-04T14:25:42.338" v="560" actId="20577"/>
          <ac:spMkLst>
            <pc:docMk/>
            <pc:sldMk cId="2747429816" sldId="266"/>
            <ac:spMk id="2" creationId="{751BF1A7-E4FC-2978-E4F6-942078AD6DBC}"/>
          </ac:spMkLst>
        </pc:spChg>
        <pc:spChg chg="mod">
          <ac:chgData name="Gregg, Ashtyn" userId="S::gregga2@labcorp.com::1af904c4-41ca-483c-b946-1852c422eed5" providerId="AD" clId="Web-{46C3B126-C50F-4A4E-833E-9077557DB3BD}" dt="2024-01-04T14:29:25.765" v="592" actId="20577"/>
          <ac:spMkLst>
            <pc:docMk/>
            <pc:sldMk cId="2747429816" sldId="266"/>
            <ac:spMk id="3" creationId="{47B2D6A8-464E-F1C1-73BB-32C98F30AC3D}"/>
          </ac:spMkLst>
        </pc:spChg>
      </pc:sldChg>
      <pc:sldChg chg="addSp modSp new mod setBg">
        <pc:chgData name="Gregg, Ashtyn" userId="S::gregga2@labcorp.com::1af904c4-41ca-483c-b946-1852c422eed5" providerId="AD" clId="Web-{46C3B126-C50F-4A4E-833E-9077557DB3BD}" dt="2024-01-04T14:32:37.973" v="632" actId="20577"/>
        <pc:sldMkLst>
          <pc:docMk/>
          <pc:sldMk cId="1820694779" sldId="267"/>
        </pc:sldMkLst>
        <pc:spChg chg="mod">
          <ac:chgData name="Gregg, Ashtyn" userId="S::gregga2@labcorp.com::1af904c4-41ca-483c-b946-1852c422eed5" providerId="AD" clId="Web-{46C3B126-C50F-4A4E-833E-9077557DB3BD}" dt="2024-01-04T14:32:17.566" v="628"/>
          <ac:spMkLst>
            <pc:docMk/>
            <pc:sldMk cId="1820694779" sldId="267"/>
            <ac:spMk id="2" creationId="{D6D70FA1-0357-803A-A912-2D6CC10287FA}"/>
          </ac:spMkLst>
        </pc:spChg>
        <pc:spChg chg="mod ord">
          <ac:chgData name="Gregg, Ashtyn" userId="S::gregga2@labcorp.com::1af904c4-41ca-483c-b946-1852c422eed5" providerId="AD" clId="Web-{46C3B126-C50F-4A4E-833E-9077557DB3BD}" dt="2024-01-04T14:32:37.973" v="632" actId="20577"/>
          <ac:spMkLst>
            <pc:docMk/>
            <pc:sldMk cId="1820694779" sldId="267"/>
            <ac:spMk id="3" creationId="{82DFA007-AE7C-B2EE-14B0-5A3BB1076F19}"/>
          </ac:spMkLst>
        </pc:spChg>
        <pc:spChg chg="add">
          <ac:chgData name="Gregg, Ashtyn" userId="S::gregga2@labcorp.com::1af904c4-41ca-483c-b946-1852c422eed5" providerId="AD" clId="Web-{46C3B126-C50F-4A4E-833E-9077557DB3BD}" dt="2024-01-04T14:32:17.566" v="628"/>
          <ac:spMkLst>
            <pc:docMk/>
            <pc:sldMk cId="1820694779" sldId="267"/>
            <ac:spMk id="9" creationId="{48CAE4AE-A9DF-45AF-9A9C-1712BC63418E}"/>
          </ac:spMkLst>
        </pc:spChg>
        <pc:spChg chg="add">
          <ac:chgData name="Gregg, Ashtyn" userId="S::gregga2@labcorp.com::1af904c4-41ca-483c-b946-1852c422eed5" providerId="AD" clId="Web-{46C3B126-C50F-4A4E-833E-9077557DB3BD}" dt="2024-01-04T14:32:17.566" v="628"/>
          <ac:spMkLst>
            <pc:docMk/>
            <pc:sldMk cId="1820694779" sldId="267"/>
            <ac:spMk id="34" creationId="{E972DE0D-2E53-4159-ABD3-C601524262C2}"/>
          </ac:spMkLst>
        </pc:spChg>
        <pc:grpChg chg="add">
          <ac:chgData name="Gregg, Ashtyn" userId="S::gregga2@labcorp.com::1af904c4-41ca-483c-b946-1852c422eed5" providerId="AD" clId="Web-{46C3B126-C50F-4A4E-833E-9077557DB3BD}" dt="2024-01-04T14:32:17.566" v="628"/>
          <ac:grpSpMkLst>
            <pc:docMk/>
            <pc:sldMk cId="1820694779" sldId="267"/>
            <ac:grpSpMk id="11" creationId="{6C272060-BC98-4C91-A58F-4DFEC566CF7F}"/>
          </ac:grpSpMkLst>
        </pc:grpChg>
        <pc:picChg chg="add mod">
          <ac:chgData name="Gregg, Ashtyn" userId="S::gregga2@labcorp.com::1af904c4-41ca-483c-b946-1852c422eed5" providerId="AD" clId="Web-{46C3B126-C50F-4A4E-833E-9077557DB3BD}" dt="2024-01-04T14:32:28.379" v="630" actId="14100"/>
          <ac:picMkLst>
            <pc:docMk/>
            <pc:sldMk cId="1820694779" sldId="267"/>
            <ac:picMk id="4" creationId="{9ED7EC92-9DCC-D3C0-E965-39372E510002}"/>
          </ac:picMkLst>
        </pc:picChg>
      </pc:sldChg>
      <pc:sldChg chg="modSp new">
        <pc:chgData name="Gregg, Ashtyn" userId="S::gregga2@labcorp.com::1af904c4-41ca-483c-b946-1852c422eed5" providerId="AD" clId="Web-{46C3B126-C50F-4A4E-833E-9077557DB3BD}" dt="2024-01-04T14:34:28.819" v="658" actId="20577"/>
        <pc:sldMkLst>
          <pc:docMk/>
          <pc:sldMk cId="1996769329" sldId="268"/>
        </pc:sldMkLst>
        <pc:spChg chg="mod">
          <ac:chgData name="Gregg, Ashtyn" userId="S::gregga2@labcorp.com::1af904c4-41ca-483c-b946-1852c422eed5" providerId="AD" clId="Web-{46C3B126-C50F-4A4E-833E-9077557DB3BD}" dt="2024-01-04T14:33:23.318" v="641" actId="20577"/>
          <ac:spMkLst>
            <pc:docMk/>
            <pc:sldMk cId="1996769329" sldId="268"/>
            <ac:spMk id="2" creationId="{29973C37-491A-86B0-1C50-2D1C6F8E979B}"/>
          </ac:spMkLst>
        </pc:spChg>
        <pc:spChg chg="mod">
          <ac:chgData name="Gregg, Ashtyn" userId="S::gregga2@labcorp.com::1af904c4-41ca-483c-b946-1852c422eed5" providerId="AD" clId="Web-{46C3B126-C50F-4A4E-833E-9077557DB3BD}" dt="2024-01-04T14:34:28.819" v="658" actId="20577"/>
          <ac:spMkLst>
            <pc:docMk/>
            <pc:sldMk cId="1996769329" sldId="268"/>
            <ac:spMk id="3" creationId="{C4313AA6-B851-52DE-AA61-8F1DFD73F1AD}"/>
          </ac:spMkLst>
        </pc:spChg>
      </pc:sldChg>
      <pc:sldChg chg="addSp modSp new mod setBg">
        <pc:chgData name="Gregg, Ashtyn" userId="S::gregga2@labcorp.com::1af904c4-41ca-483c-b946-1852c422eed5" providerId="AD" clId="Web-{46C3B126-C50F-4A4E-833E-9077557DB3BD}" dt="2024-01-04T14:36:13.400" v="671" actId="1076"/>
        <pc:sldMkLst>
          <pc:docMk/>
          <pc:sldMk cId="1100224181" sldId="269"/>
        </pc:sldMkLst>
        <pc:spChg chg="mod">
          <ac:chgData name="Gregg, Ashtyn" userId="S::gregga2@labcorp.com::1af904c4-41ca-483c-b946-1852c422eed5" providerId="AD" clId="Web-{46C3B126-C50F-4A4E-833E-9077557DB3BD}" dt="2024-01-04T14:36:08.040" v="670" actId="1076"/>
          <ac:spMkLst>
            <pc:docMk/>
            <pc:sldMk cId="1100224181" sldId="269"/>
            <ac:spMk id="2" creationId="{F0C469A5-CEAC-DD58-1388-7DDADB5AFEC4}"/>
          </ac:spMkLst>
        </pc:spChg>
        <pc:spChg chg="mod">
          <ac:chgData name="Gregg, Ashtyn" userId="S::gregga2@labcorp.com::1af904c4-41ca-483c-b946-1852c422eed5" providerId="AD" clId="Web-{46C3B126-C50F-4A4E-833E-9077557DB3BD}" dt="2024-01-04T14:36:13.400" v="671" actId="1076"/>
          <ac:spMkLst>
            <pc:docMk/>
            <pc:sldMk cId="1100224181" sldId="269"/>
            <ac:spMk id="3" creationId="{1EB97DA3-68CD-8415-5945-734BB251C118}"/>
          </ac:spMkLst>
        </pc:spChg>
        <pc:spChg chg="add">
          <ac:chgData name="Gregg, Ashtyn" userId="S::gregga2@labcorp.com::1af904c4-41ca-483c-b946-1852c422eed5" providerId="AD" clId="Web-{46C3B126-C50F-4A4E-833E-9077557DB3BD}" dt="2024-01-04T14:35:47.743" v="663"/>
          <ac:spMkLst>
            <pc:docMk/>
            <pc:sldMk cId="1100224181" sldId="269"/>
            <ac:spMk id="9" creationId="{68293B96-AC95-4F91-A6A1-F5B9EBA75AD2}"/>
          </ac:spMkLst>
        </pc:spChg>
        <pc:spChg chg="add">
          <ac:chgData name="Gregg, Ashtyn" userId="S::gregga2@labcorp.com::1af904c4-41ca-483c-b946-1852c422eed5" providerId="AD" clId="Web-{46C3B126-C50F-4A4E-833E-9077557DB3BD}" dt="2024-01-04T14:35:47.743" v="663"/>
          <ac:spMkLst>
            <pc:docMk/>
            <pc:sldMk cId="1100224181" sldId="269"/>
            <ac:spMk id="34" creationId="{7D51DB48-98D5-49DE-AD5F-8A9734357E11}"/>
          </ac:spMkLst>
        </pc:spChg>
        <pc:spChg chg="add">
          <ac:chgData name="Gregg, Ashtyn" userId="S::gregga2@labcorp.com::1af904c4-41ca-483c-b946-1852c422eed5" providerId="AD" clId="Web-{46C3B126-C50F-4A4E-833E-9077557DB3BD}" dt="2024-01-04T14:35:47.743" v="663"/>
          <ac:spMkLst>
            <pc:docMk/>
            <pc:sldMk cId="1100224181" sldId="269"/>
            <ac:spMk id="36" creationId="{863FD0EB-DDF9-4169-BF2D-2A00FD515259}"/>
          </ac:spMkLst>
        </pc:spChg>
        <pc:spChg chg="add">
          <ac:chgData name="Gregg, Ashtyn" userId="S::gregga2@labcorp.com::1af904c4-41ca-483c-b946-1852c422eed5" providerId="AD" clId="Web-{46C3B126-C50F-4A4E-833E-9077557DB3BD}" dt="2024-01-04T14:35:47.743" v="663"/>
          <ac:spMkLst>
            <pc:docMk/>
            <pc:sldMk cId="1100224181" sldId="269"/>
            <ac:spMk id="38" creationId="{FEFC8BAE-02F8-41B1-A078-FC60092F7F2C}"/>
          </ac:spMkLst>
        </pc:spChg>
        <pc:spChg chg="add">
          <ac:chgData name="Gregg, Ashtyn" userId="S::gregga2@labcorp.com::1af904c4-41ca-483c-b946-1852c422eed5" providerId="AD" clId="Web-{46C3B126-C50F-4A4E-833E-9077557DB3BD}" dt="2024-01-04T14:35:47.743" v="663"/>
          <ac:spMkLst>
            <pc:docMk/>
            <pc:sldMk cId="1100224181" sldId="269"/>
            <ac:spMk id="40" creationId="{94ABDF8E-2BF0-41B8-A658-ECB324D9E1C3}"/>
          </ac:spMkLst>
        </pc:spChg>
        <pc:grpChg chg="add">
          <ac:chgData name="Gregg, Ashtyn" userId="S::gregga2@labcorp.com::1af904c4-41ca-483c-b946-1852c422eed5" providerId="AD" clId="Web-{46C3B126-C50F-4A4E-833E-9077557DB3BD}" dt="2024-01-04T14:35:47.743" v="663"/>
          <ac:grpSpMkLst>
            <pc:docMk/>
            <pc:sldMk cId="1100224181" sldId="269"/>
            <ac:grpSpMk id="11" creationId="{44F5C13C-7597-47EF-A60E-E0483B59156B}"/>
          </ac:grpSpMkLst>
        </pc:grpChg>
        <pc:picChg chg="add mod">
          <ac:chgData name="Gregg, Ashtyn" userId="S::gregga2@labcorp.com::1af904c4-41ca-483c-b946-1852c422eed5" providerId="AD" clId="Web-{46C3B126-C50F-4A4E-833E-9077557DB3BD}" dt="2024-01-04T14:35:47.743" v="663"/>
          <ac:picMkLst>
            <pc:docMk/>
            <pc:sldMk cId="1100224181" sldId="269"/>
            <ac:picMk id="4" creationId="{69C90056-31E7-F377-270C-552C069D8596}"/>
          </ac:picMkLst>
        </pc:picChg>
      </pc:sldChg>
    </pc:docChg>
  </pc:docChgLst>
  <pc:docChgLst>
    <pc:chgData name="Gregg, Ashtyn" userId="S::gregga2@labcorp.com::1af904c4-41ca-483c-b946-1852c422eed5" providerId="AD" clId="Web-{F5870D58-8123-44DA-778F-DF70F32C441A}"/>
    <pc:docChg chg="modSld">
      <pc:chgData name="Gregg, Ashtyn" userId="S::gregga2@labcorp.com::1af904c4-41ca-483c-b946-1852c422eed5" providerId="AD" clId="Web-{F5870D58-8123-44DA-778F-DF70F32C441A}" dt="2024-01-04T14:38:52.903" v="2" actId="20577"/>
      <pc:docMkLst>
        <pc:docMk/>
      </pc:docMkLst>
      <pc:sldChg chg="modSp">
        <pc:chgData name="Gregg, Ashtyn" userId="S::gregga2@labcorp.com::1af904c4-41ca-483c-b946-1852c422eed5" providerId="AD" clId="Web-{F5870D58-8123-44DA-778F-DF70F32C441A}" dt="2024-01-04T14:38:52.903" v="2" actId="20577"/>
        <pc:sldMkLst>
          <pc:docMk/>
          <pc:sldMk cId="1635658031" sldId="258"/>
        </pc:sldMkLst>
        <pc:spChg chg="mod">
          <ac:chgData name="Gregg, Ashtyn" userId="S::gregga2@labcorp.com::1af904c4-41ca-483c-b946-1852c422eed5" providerId="AD" clId="Web-{F5870D58-8123-44DA-778F-DF70F32C441A}" dt="2024-01-04T14:38:52.903" v="2" actId="20577"/>
          <ac:spMkLst>
            <pc:docMk/>
            <pc:sldMk cId="1635658031" sldId="258"/>
            <ac:spMk id="3" creationId="{47C49AEB-3D21-9B92-9A79-415F57F3EAC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A76F12D-2985-47C3-A07C-9F03DD159D5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4F83A19-1DC2-46DB-B3A1-ECF7C417E9E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9919E1-43AC-4CED-9500-DF4C100BDBF7}" type="datetimeFigureOut">
              <a:rPr lang="en-US" smtClean="0"/>
              <a:t>1/4/2024</a:t>
            </a:fld>
            <a:endParaRPr lang="en-US"/>
          </a:p>
        </p:txBody>
      </p:sp>
      <p:sp>
        <p:nvSpPr>
          <p:cNvPr id="4" name="Footer Placeholder 3">
            <a:extLst>
              <a:ext uri="{FF2B5EF4-FFF2-40B4-BE49-F238E27FC236}">
                <a16:creationId xmlns:a16="http://schemas.microsoft.com/office/drawing/2014/main" id="{6A3D6289-F1C3-4041-A186-E428808BD1C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E17ECA2-D3CC-4290-9914-977FED6D365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0D98A85-43CB-4CDC-8FF1-647F52B29F1B}" type="slidenum">
              <a:rPr lang="en-US" smtClean="0"/>
              <a:t>‹#›</a:t>
            </a:fld>
            <a:endParaRPr lang="en-US"/>
          </a:p>
        </p:txBody>
      </p:sp>
    </p:spTree>
    <p:extLst>
      <p:ext uri="{BB962C8B-B14F-4D97-AF65-F5344CB8AC3E}">
        <p14:creationId xmlns:p14="http://schemas.microsoft.com/office/powerpoint/2010/main" val="2821091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9B7A66-B7EB-42C9-B5DD-873741A09959}" type="datetimeFigureOut">
              <a:rPr lang="en-US" smtClean="0"/>
              <a:t>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3B4569-3B6E-468D-B981-DA515F47BCE4}" type="slidenum">
              <a:rPr lang="en-US" smtClean="0"/>
              <a:t>‹#›</a:t>
            </a:fld>
            <a:endParaRPr lang="en-US"/>
          </a:p>
        </p:txBody>
      </p:sp>
    </p:spTree>
    <p:extLst>
      <p:ext uri="{BB962C8B-B14F-4D97-AF65-F5344CB8AC3E}">
        <p14:creationId xmlns:p14="http://schemas.microsoft.com/office/powerpoint/2010/main" val="233820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3B4569-3B6E-468D-B981-DA515F47BCE4}" type="slidenum">
              <a:rPr lang="en-US" smtClean="0"/>
              <a:t>1</a:t>
            </a:fld>
            <a:endParaRPr lang="en-US"/>
          </a:p>
        </p:txBody>
      </p:sp>
    </p:spTree>
    <p:extLst>
      <p:ext uri="{BB962C8B-B14F-4D97-AF65-F5344CB8AC3E}">
        <p14:creationId xmlns:p14="http://schemas.microsoft.com/office/powerpoint/2010/main" val="3406569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34071"/>
            <a:chOff x="-329674" y="-51881"/>
            <a:chExt cx="12515851" cy="6934071"/>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15853"/>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1/4/2024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1/4/2024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1/4/2024</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1/4/2024</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1/4/2024</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1/4/2024</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1/4/2024</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1/4/2024</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52FD7-76EF-4EBF-8807-5A08A9C8EA09}"/>
              </a:ext>
            </a:extLst>
          </p:cNvPr>
          <p:cNvSpPr>
            <a:spLocks noGrp="1"/>
          </p:cNvSpPr>
          <p:nvPr>
            <p:ph type="ctrTitle"/>
          </p:nvPr>
        </p:nvSpPr>
        <p:spPr/>
        <p:txBody>
          <a:bodyPr/>
          <a:lstStyle/>
          <a:p>
            <a:r>
              <a:rPr lang="en-US" dirty="0">
                <a:ea typeface="Calibri Light"/>
                <a:cs typeface="Calibri Light"/>
              </a:rPr>
              <a:t>Blood Bank Specimen Collection</a:t>
            </a:r>
            <a:endParaRPr lang="en-US" dirty="0"/>
          </a:p>
        </p:txBody>
      </p:sp>
      <p:sp>
        <p:nvSpPr>
          <p:cNvPr id="3" name="Subtitle 2">
            <a:extLst>
              <a:ext uri="{FF2B5EF4-FFF2-40B4-BE49-F238E27FC236}">
                <a16:creationId xmlns:a16="http://schemas.microsoft.com/office/drawing/2014/main" id="{F4C8D8C1-1062-49B2-BB56-D9F8E5DA6EB6}"/>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262868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BF1A7-E4FC-2978-E4F6-942078AD6DBC}"/>
              </a:ext>
            </a:extLst>
          </p:cNvPr>
          <p:cNvSpPr>
            <a:spLocks noGrp="1"/>
          </p:cNvSpPr>
          <p:nvPr>
            <p:ph type="title"/>
          </p:nvPr>
        </p:nvSpPr>
        <p:spPr/>
        <p:txBody>
          <a:bodyPr/>
          <a:lstStyle/>
          <a:p>
            <a:r>
              <a:rPr lang="en-US">
                <a:ea typeface="Calibri Light"/>
                <a:cs typeface="Calibri Light"/>
              </a:rPr>
              <a:t>Unconscious</a:t>
            </a:r>
            <a:r>
              <a:rPr lang="en-US" dirty="0">
                <a:ea typeface="Calibri Light"/>
                <a:cs typeface="Calibri Light"/>
              </a:rPr>
              <a:t> Patients</a:t>
            </a:r>
            <a:endParaRPr lang="en-US" dirty="0"/>
          </a:p>
        </p:txBody>
      </p:sp>
      <p:sp>
        <p:nvSpPr>
          <p:cNvPr id="3" name="Content Placeholder 2">
            <a:extLst>
              <a:ext uri="{FF2B5EF4-FFF2-40B4-BE49-F238E27FC236}">
                <a16:creationId xmlns:a16="http://schemas.microsoft.com/office/drawing/2014/main" id="{47B2D6A8-464E-F1C1-73BB-32C98F30AC3D}"/>
              </a:ext>
            </a:extLst>
          </p:cNvPr>
          <p:cNvSpPr>
            <a:spLocks noGrp="1"/>
          </p:cNvSpPr>
          <p:nvPr>
            <p:ph idx="1"/>
          </p:nvPr>
        </p:nvSpPr>
        <p:spPr/>
        <p:txBody>
          <a:bodyPr/>
          <a:lstStyle/>
          <a:p>
            <a:r>
              <a:rPr lang="en-US" sz="1400" b="1">
                <a:solidFill>
                  <a:srgbClr val="333333"/>
                </a:solidFill>
                <a:latin typeface="Arial"/>
                <a:cs typeface="Arial"/>
              </a:rPr>
              <a:t>Unconscious or incoherent Inpatients</a:t>
            </a:r>
            <a:endParaRPr lang="en-US" sz="1400">
              <a:solidFill>
                <a:srgbClr val="000000"/>
              </a:solidFill>
              <a:latin typeface="Rockwell" panose="02060603020205020403"/>
              <a:cs typeface="Arial"/>
            </a:endParaRPr>
          </a:p>
          <a:p>
            <a:r>
              <a:rPr lang="en-US" sz="1400" dirty="0">
                <a:solidFill>
                  <a:srgbClr val="333333"/>
                </a:solidFill>
                <a:latin typeface="Arial"/>
                <a:cs typeface="Arial"/>
              </a:rPr>
              <a:t>If an unconscious patient is an inpatient, use their ID wristband to actively confirm their information with a nurse.</a:t>
            </a:r>
            <a:endParaRPr lang="en-US" sz="1400" dirty="0">
              <a:solidFill>
                <a:srgbClr val="000000"/>
              </a:solidFill>
              <a:latin typeface="Rockwell" panose="02060603020205020403"/>
              <a:cs typeface="Arial"/>
            </a:endParaRPr>
          </a:p>
          <a:p>
            <a:r>
              <a:rPr lang="en-US" sz="1400" dirty="0">
                <a:solidFill>
                  <a:srgbClr val="333333"/>
                </a:solidFill>
                <a:latin typeface="Arial"/>
                <a:cs typeface="Arial"/>
              </a:rPr>
              <a:t>Do not proceed if the wristband is not attached to the patient's wrist or ankle. Wait to draw the patient specimen until a new wristband is attached.</a:t>
            </a:r>
            <a:endParaRPr lang="en-US" sz="1400"/>
          </a:p>
          <a:p>
            <a:endParaRPr lang="en-US" sz="1400" dirty="0">
              <a:solidFill>
                <a:srgbClr val="333333"/>
              </a:solidFill>
              <a:latin typeface="Arial"/>
              <a:cs typeface="Arial"/>
            </a:endParaRPr>
          </a:p>
          <a:p>
            <a:r>
              <a:rPr lang="en-US" sz="1400" b="1" dirty="0">
                <a:solidFill>
                  <a:srgbClr val="333333"/>
                </a:solidFill>
                <a:latin typeface="Arial"/>
                <a:cs typeface="Arial"/>
              </a:rPr>
              <a:t>ER patients</a:t>
            </a:r>
            <a:br>
              <a:rPr lang="en-US" sz="1400" b="1" dirty="0">
                <a:latin typeface="Arial"/>
                <a:cs typeface="Arial"/>
              </a:rPr>
            </a:br>
            <a:r>
              <a:rPr lang="en-US" sz="1400" dirty="0">
                <a:solidFill>
                  <a:srgbClr val="333333"/>
                </a:solidFill>
                <a:latin typeface="Arial"/>
                <a:cs typeface="Arial"/>
              </a:rPr>
              <a:t>ER patients must have a hospital ID band. If the patient's ID is unknown, a temporary (John or Jane Doe) band with hospital ID number (V#) should be affixed. Accounts will be merged once the patient is permanently identified.</a:t>
            </a:r>
            <a:endParaRPr lang="en-US" sz="1400" dirty="0"/>
          </a:p>
          <a:p>
            <a:endParaRPr lang="en-US" dirty="0"/>
          </a:p>
        </p:txBody>
      </p:sp>
    </p:spTree>
    <p:extLst>
      <p:ext uri="{BB962C8B-B14F-4D97-AF65-F5344CB8AC3E}">
        <p14:creationId xmlns:p14="http://schemas.microsoft.com/office/powerpoint/2010/main" val="2747429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D6D70FA1-0357-803A-A912-2D6CC10287FA}"/>
              </a:ext>
            </a:extLst>
          </p:cNvPr>
          <p:cNvSpPr>
            <a:spLocks noGrp="1"/>
          </p:cNvSpPr>
          <p:nvPr>
            <p:ph type="title"/>
          </p:nvPr>
        </p:nvSpPr>
        <p:spPr>
          <a:xfrm>
            <a:off x="7269686" y="795527"/>
            <a:ext cx="4123738" cy="1433323"/>
          </a:xfrm>
        </p:spPr>
        <p:txBody>
          <a:bodyPr>
            <a:normAutofit/>
          </a:bodyPr>
          <a:lstStyle/>
          <a:p>
            <a:pPr algn="l"/>
            <a:r>
              <a:rPr lang="en-US" sz="3200">
                <a:solidFill>
                  <a:schemeClr val="tx2"/>
                </a:solidFill>
                <a:ea typeface="Calibri Light"/>
                <a:cs typeface="Calibri Light"/>
              </a:rPr>
              <a:t>Labeling Tubes</a:t>
            </a:r>
            <a:endParaRPr lang="en-US" sz="3200">
              <a:solidFill>
                <a:schemeClr val="tx2"/>
              </a:solidFill>
            </a:endParaRPr>
          </a:p>
        </p:txBody>
      </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D1876C"/>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close-up of a white tube with a barcode&#10;&#10;Description automatically generated">
            <a:extLst>
              <a:ext uri="{FF2B5EF4-FFF2-40B4-BE49-F238E27FC236}">
                <a16:creationId xmlns:a16="http://schemas.microsoft.com/office/drawing/2014/main" id="{9ED7EC92-9DCC-D3C0-E965-39372E510002}"/>
              </a:ext>
            </a:extLst>
          </p:cNvPr>
          <p:cNvPicPr>
            <a:picLocks noChangeAspect="1"/>
          </p:cNvPicPr>
          <p:nvPr/>
        </p:nvPicPr>
        <p:blipFill>
          <a:blip r:embed="rId2"/>
          <a:stretch>
            <a:fillRect/>
          </a:stretch>
        </p:blipFill>
        <p:spPr>
          <a:xfrm>
            <a:off x="972115" y="1786783"/>
            <a:ext cx="5641848" cy="3266333"/>
          </a:xfrm>
          <a:prstGeom prst="rect">
            <a:avLst/>
          </a:prstGeom>
          <a:ln w="12700">
            <a:noFill/>
          </a:ln>
        </p:spPr>
      </p:pic>
      <p:sp>
        <p:nvSpPr>
          <p:cNvPr id="3" name="Content Placeholder 2">
            <a:extLst>
              <a:ext uri="{FF2B5EF4-FFF2-40B4-BE49-F238E27FC236}">
                <a16:creationId xmlns:a16="http://schemas.microsoft.com/office/drawing/2014/main" id="{82DFA007-AE7C-B2EE-14B0-5A3BB1076F19}"/>
              </a:ext>
            </a:extLst>
          </p:cNvPr>
          <p:cNvSpPr>
            <a:spLocks noGrp="1"/>
          </p:cNvSpPr>
          <p:nvPr>
            <p:ph idx="1"/>
          </p:nvPr>
        </p:nvSpPr>
        <p:spPr>
          <a:xfrm>
            <a:off x="7293817" y="2338388"/>
            <a:ext cx="4099607" cy="3678237"/>
          </a:xfrm>
        </p:spPr>
        <p:txBody>
          <a:bodyPr vert="horz" lIns="91440" tIns="45720" rIns="91440" bIns="45720" rtlCol="0" anchor="ctr">
            <a:noAutofit/>
          </a:bodyPr>
          <a:lstStyle/>
          <a:p>
            <a:pPr>
              <a:lnSpc>
                <a:spcPct val="110000"/>
              </a:lnSpc>
              <a:buClr>
                <a:srgbClr val="D1876C"/>
              </a:buClr>
            </a:pPr>
            <a:r>
              <a:rPr lang="en-US" sz="1200" dirty="0">
                <a:latin typeface="Arial"/>
                <a:cs typeface="Arial"/>
              </a:rPr>
              <a:t>The AABB requires that pretransfusion specimens have labels:</a:t>
            </a:r>
            <a:endParaRPr lang="en-US" sz="1200" dirty="0"/>
          </a:p>
          <a:p>
            <a:pPr lvl="1">
              <a:lnSpc>
                <a:spcPct val="110000"/>
              </a:lnSpc>
              <a:buClr>
                <a:srgbClr val="D1876C"/>
              </a:buClr>
            </a:pPr>
            <a:r>
              <a:rPr lang="en-US" sz="1200" dirty="0">
                <a:latin typeface="Arial"/>
                <a:cs typeface="Arial"/>
              </a:rPr>
              <a:t>Permanently affixed to the specimen</a:t>
            </a:r>
            <a:endParaRPr lang="en-US" sz="1200" dirty="0"/>
          </a:p>
          <a:p>
            <a:pPr lvl="1">
              <a:lnSpc>
                <a:spcPct val="110000"/>
              </a:lnSpc>
              <a:buClr>
                <a:srgbClr val="D1876C"/>
              </a:buClr>
            </a:pPr>
            <a:r>
              <a:rPr lang="en-US" sz="1200" dirty="0">
                <a:latin typeface="Arial"/>
                <a:cs typeface="Arial"/>
              </a:rPr>
              <a:t>Affixed before leaving the patient's bedside, as close to the point of collection as possible</a:t>
            </a:r>
            <a:endParaRPr lang="en-US" sz="1200" dirty="0"/>
          </a:p>
          <a:p>
            <a:pPr lvl="1">
              <a:lnSpc>
                <a:spcPct val="110000"/>
              </a:lnSpc>
              <a:buClr>
                <a:srgbClr val="D1876C"/>
              </a:buClr>
            </a:pPr>
            <a:r>
              <a:rPr lang="en-US" sz="1200" dirty="0">
                <a:latin typeface="Arial"/>
                <a:cs typeface="Arial"/>
              </a:rPr>
              <a:t>Legibly labeled with:</a:t>
            </a:r>
            <a:endParaRPr lang="en-US" sz="1200" dirty="0"/>
          </a:p>
          <a:p>
            <a:pPr lvl="2">
              <a:lnSpc>
                <a:spcPct val="110000"/>
              </a:lnSpc>
              <a:buClr>
                <a:srgbClr val="D1876C"/>
              </a:buClr>
            </a:pPr>
            <a:r>
              <a:rPr lang="en-US" sz="1200" dirty="0">
                <a:latin typeface="Arial"/>
                <a:cs typeface="Arial"/>
              </a:rPr>
              <a:t>Patient’s full name</a:t>
            </a:r>
            <a:endParaRPr lang="en-US" sz="1200" dirty="0"/>
          </a:p>
          <a:p>
            <a:pPr lvl="2">
              <a:lnSpc>
                <a:spcPct val="110000"/>
              </a:lnSpc>
              <a:buClr>
                <a:srgbClr val="D1876C"/>
              </a:buClr>
            </a:pPr>
            <a:r>
              <a:rPr lang="en-US" sz="1200" dirty="0">
                <a:latin typeface="Arial"/>
                <a:cs typeface="Arial"/>
              </a:rPr>
              <a:t>Secondary identifier</a:t>
            </a:r>
            <a:endParaRPr lang="en-US" sz="1200" dirty="0"/>
          </a:p>
          <a:p>
            <a:pPr lvl="2">
              <a:lnSpc>
                <a:spcPct val="110000"/>
              </a:lnSpc>
              <a:buClr>
                <a:srgbClr val="D1876C"/>
              </a:buClr>
            </a:pPr>
            <a:r>
              <a:rPr lang="en-US" sz="1200" dirty="0">
                <a:latin typeface="Arial"/>
                <a:cs typeface="Arial"/>
              </a:rPr>
              <a:t>Date and time of collection</a:t>
            </a:r>
            <a:endParaRPr lang="en-US" sz="1200" dirty="0"/>
          </a:p>
          <a:p>
            <a:pPr lvl="2">
              <a:lnSpc>
                <a:spcPct val="110000"/>
              </a:lnSpc>
              <a:buClr>
                <a:srgbClr val="D1876C"/>
              </a:buClr>
            </a:pPr>
            <a:r>
              <a:rPr lang="en-US" sz="1200" dirty="0">
                <a:latin typeface="Arial"/>
                <a:cs typeface="Arial"/>
              </a:rPr>
              <a:t>Blood collector’s code or initials</a:t>
            </a:r>
            <a:endParaRPr lang="en-US" sz="1200" dirty="0"/>
          </a:p>
          <a:p>
            <a:pPr>
              <a:lnSpc>
                <a:spcPct val="110000"/>
              </a:lnSpc>
              <a:buClr>
                <a:srgbClr val="D1876C"/>
              </a:buClr>
            </a:pPr>
            <a:r>
              <a:rPr lang="en-US" sz="1200" dirty="0">
                <a:latin typeface="Arial"/>
                <a:cs typeface="Arial"/>
              </a:rPr>
              <a:t>Tubes that sit on a lab order for labeling later can roll or get mixed up with other unlabeled tubes.</a:t>
            </a:r>
            <a:endParaRPr lang="en-US" sz="1200" dirty="0"/>
          </a:p>
          <a:p>
            <a:pPr>
              <a:lnSpc>
                <a:spcPct val="110000"/>
              </a:lnSpc>
              <a:buClr>
                <a:srgbClr val="D1876C"/>
              </a:buClr>
            </a:pPr>
            <a:r>
              <a:rPr lang="en-US" sz="1200" i="1" dirty="0">
                <a:latin typeface="Arial"/>
                <a:cs typeface="Arial"/>
              </a:rPr>
              <a:t>Never</a:t>
            </a:r>
            <a:r>
              <a:rPr lang="en-US" sz="1200" dirty="0">
                <a:latin typeface="Arial"/>
                <a:cs typeface="Arial"/>
              </a:rPr>
              <a:t> set down a tube and go to the next patient without labeling the tube.</a:t>
            </a:r>
            <a:endParaRPr lang="en-US" sz="1200" dirty="0"/>
          </a:p>
          <a:p>
            <a:pPr>
              <a:lnSpc>
                <a:spcPct val="110000"/>
              </a:lnSpc>
              <a:buClr>
                <a:srgbClr val="D1876C"/>
              </a:buClr>
            </a:pPr>
            <a:r>
              <a:rPr lang="en-US" sz="1200" dirty="0">
                <a:latin typeface="Arial"/>
                <a:cs typeface="Arial"/>
              </a:rPr>
              <a:t>If pretransfusion specimen tube labels do not include complete, legible information, or if labels are loose or on top of another, Transfusion Service will discard the tube and request a new specimen.</a:t>
            </a:r>
            <a:endParaRPr lang="en-US" sz="1200" dirty="0"/>
          </a:p>
          <a:p>
            <a:pPr marL="0" indent="0">
              <a:lnSpc>
                <a:spcPct val="110000"/>
              </a:lnSpc>
              <a:buClr>
                <a:srgbClr val="D1876C"/>
              </a:buClr>
              <a:buNone/>
            </a:pPr>
            <a:endParaRPr lang="en-US" sz="1000"/>
          </a:p>
        </p:txBody>
      </p:sp>
    </p:spTree>
    <p:extLst>
      <p:ext uri="{BB962C8B-B14F-4D97-AF65-F5344CB8AC3E}">
        <p14:creationId xmlns:p14="http://schemas.microsoft.com/office/powerpoint/2010/main" val="1820694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73C37-491A-86B0-1C50-2D1C6F8E979B}"/>
              </a:ext>
            </a:extLst>
          </p:cNvPr>
          <p:cNvSpPr>
            <a:spLocks noGrp="1"/>
          </p:cNvSpPr>
          <p:nvPr>
            <p:ph type="title"/>
          </p:nvPr>
        </p:nvSpPr>
        <p:spPr/>
        <p:txBody>
          <a:bodyPr/>
          <a:lstStyle/>
          <a:p>
            <a:r>
              <a:rPr lang="en-US" dirty="0">
                <a:ea typeface="Calibri Light"/>
                <a:cs typeface="Calibri Light"/>
              </a:rPr>
              <a:t>Potential Errors</a:t>
            </a:r>
            <a:endParaRPr lang="en-US" dirty="0"/>
          </a:p>
        </p:txBody>
      </p:sp>
      <p:sp>
        <p:nvSpPr>
          <p:cNvPr id="3" name="Content Placeholder 2">
            <a:extLst>
              <a:ext uri="{FF2B5EF4-FFF2-40B4-BE49-F238E27FC236}">
                <a16:creationId xmlns:a16="http://schemas.microsoft.com/office/drawing/2014/main" id="{C4313AA6-B851-52DE-AA61-8F1DFD73F1AD}"/>
              </a:ext>
            </a:extLst>
          </p:cNvPr>
          <p:cNvSpPr>
            <a:spLocks noGrp="1"/>
          </p:cNvSpPr>
          <p:nvPr>
            <p:ph idx="1"/>
          </p:nvPr>
        </p:nvSpPr>
        <p:spPr/>
        <p:txBody>
          <a:bodyPr vert="horz" lIns="91440" tIns="45720" rIns="91440" bIns="45720" rtlCol="0" anchor="ctr">
            <a:noAutofit/>
          </a:bodyPr>
          <a:lstStyle/>
          <a:p>
            <a:r>
              <a:rPr lang="en-US" sz="1400" dirty="0">
                <a:solidFill>
                  <a:srgbClr val="333333"/>
                </a:solidFill>
                <a:latin typeface="Arial"/>
                <a:cs typeface="Arial"/>
              </a:rPr>
              <a:t>The following are examples of errors that can occur in the specimen collection process:</a:t>
            </a:r>
            <a:endParaRPr lang="en-US" sz="1400"/>
          </a:p>
          <a:p>
            <a:pPr lvl="1">
              <a:buFont typeface="Courier New" panose="05000000000000000000" pitchFamily="2" charset="2"/>
              <a:buChar char="o"/>
            </a:pPr>
            <a:r>
              <a:rPr lang="en-US" sz="1400" dirty="0">
                <a:solidFill>
                  <a:srgbClr val="333333"/>
                </a:solidFill>
                <a:latin typeface="Arial"/>
                <a:cs typeface="Arial"/>
              </a:rPr>
              <a:t>Assuming the patient identity</a:t>
            </a:r>
            <a:endParaRPr lang="en-US" sz="1400"/>
          </a:p>
          <a:p>
            <a:pPr lvl="1">
              <a:buFont typeface="Courier New" panose="05000000000000000000" pitchFamily="2" charset="2"/>
              <a:buChar char="o"/>
            </a:pPr>
            <a:r>
              <a:rPr lang="en-US" sz="1400" dirty="0">
                <a:solidFill>
                  <a:srgbClr val="333333"/>
                </a:solidFill>
                <a:latin typeface="Arial"/>
                <a:cs typeface="Arial"/>
              </a:rPr>
              <a:t>Incomplete or partial patient identification</a:t>
            </a:r>
            <a:endParaRPr lang="en-US" sz="1400"/>
          </a:p>
          <a:p>
            <a:pPr lvl="1">
              <a:buFont typeface="Courier New" panose="05000000000000000000" pitchFamily="2" charset="2"/>
              <a:buChar char="o"/>
            </a:pPr>
            <a:r>
              <a:rPr lang="en-US" sz="1400" dirty="0">
                <a:solidFill>
                  <a:srgbClr val="333333"/>
                </a:solidFill>
                <a:latin typeface="Arial"/>
                <a:cs typeface="Arial"/>
              </a:rPr>
              <a:t>Identification of patient from wristband taped on bed or wall</a:t>
            </a:r>
            <a:endParaRPr lang="en-US" sz="1400"/>
          </a:p>
          <a:p>
            <a:pPr lvl="1">
              <a:buFont typeface="Courier New" panose="05000000000000000000" pitchFamily="2" charset="2"/>
              <a:buChar char="o"/>
            </a:pPr>
            <a:r>
              <a:rPr lang="en-US" sz="1400" dirty="0">
                <a:solidFill>
                  <a:srgbClr val="333333"/>
                </a:solidFill>
                <a:latin typeface="Arial"/>
                <a:cs typeface="Arial"/>
              </a:rPr>
              <a:t>Misidentification of an ER patient without a wristband</a:t>
            </a:r>
            <a:endParaRPr lang="en-US" sz="1400"/>
          </a:p>
          <a:p>
            <a:pPr lvl="1">
              <a:buFont typeface="Courier New" panose="05000000000000000000" pitchFamily="2" charset="2"/>
              <a:buChar char="o"/>
            </a:pPr>
            <a:r>
              <a:rPr lang="en-US" sz="1400" dirty="0">
                <a:solidFill>
                  <a:srgbClr val="333333"/>
                </a:solidFill>
                <a:latin typeface="Arial"/>
                <a:cs typeface="Arial"/>
              </a:rPr>
              <a:t>Fail to catch and resolve ID info, such as conflicting secondary identifier</a:t>
            </a:r>
            <a:endParaRPr lang="en-US" sz="1400"/>
          </a:p>
          <a:p>
            <a:pPr lvl="1">
              <a:buFont typeface="Courier New" panose="05000000000000000000" pitchFamily="2" charset="2"/>
              <a:buChar char="o"/>
            </a:pPr>
            <a:r>
              <a:rPr lang="en-US" sz="1400" dirty="0">
                <a:solidFill>
                  <a:srgbClr val="333333"/>
                </a:solidFill>
                <a:latin typeface="Arial"/>
                <a:cs typeface="Arial"/>
              </a:rPr>
              <a:t>Label specimen incorrectly</a:t>
            </a:r>
            <a:endParaRPr lang="en-US" sz="1400"/>
          </a:p>
          <a:p>
            <a:pPr lvl="1">
              <a:buFont typeface="Courier New" panose="05000000000000000000" pitchFamily="2" charset="2"/>
              <a:buChar char="o"/>
            </a:pPr>
            <a:r>
              <a:rPr lang="en-US" sz="1400" err="1">
                <a:solidFill>
                  <a:srgbClr val="333333"/>
                </a:solidFill>
                <a:latin typeface="Arial"/>
                <a:cs typeface="Arial"/>
              </a:rPr>
              <a:t>Prelabel</a:t>
            </a:r>
            <a:r>
              <a:rPr lang="en-US" sz="1400" dirty="0">
                <a:solidFill>
                  <a:srgbClr val="333333"/>
                </a:solidFill>
                <a:latin typeface="Arial"/>
                <a:cs typeface="Arial"/>
              </a:rPr>
              <a:t> tube before actual draw</a:t>
            </a:r>
            <a:endParaRPr lang="en-US" sz="1400"/>
          </a:p>
          <a:p>
            <a:pPr lvl="1">
              <a:buFont typeface="Courier New" panose="05000000000000000000" pitchFamily="2" charset="2"/>
              <a:buChar char="o"/>
            </a:pPr>
            <a:r>
              <a:rPr lang="en-US" sz="1400" dirty="0">
                <a:solidFill>
                  <a:srgbClr val="333333"/>
                </a:solidFill>
                <a:latin typeface="Arial"/>
                <a:cs typeface="Arial"/>
              </a:rPr>
              <a:t>Use the patient room number for patient identification</a:t>
            </a:r>
            <a:endParaRPr lang="en-US" sz="1400"/>
          </a:p>
          <a:p>
            <a:pPr lvl="1">
              <a:buFont typeface="Courier New" panose="05000000000000000000" pitchFamily="2" charset="2"/>
              <a:buChar char="o"/>
            </a:pPr>
            <a:r>
              <a:rPr lang="en-US" sz="1400" dirty="0">
                <a:solidFill>
                  <a:srgbClr val="333333"/>
                </a:solidFill>
                <a:latin typeface="Arial"/>
                <a:cs typeface="Arial"/>
              </a:rPr>
              <a:t>Fail to label tubes in the presence of the patient</a:t>
            </a:r>
            <a:endParaRPr lang="en-US" sz="1400"/>
          </a:p>
          <a:p>
            <a:pPr lvl="1">
              <a:buFont typeface="Courier New" panose="05000000000000000000" pitchFamily="2" charset="2"/>
              <a:buChar char="o"/>
            </a:pPr>
            <a:r>
              <a:rPr lang="en-US" sz="1400" dirty="0">
                <a:solidFill>
                  <a:srgbClr val="333333"/>
                </a:solidFill>
                <a:latin typeface="Arial"/>
                <a:cs typeface="Arial"/>
              </a:rPr>
              <a:t>Delay specimen transport unnecessarily</a:t>
            </a:r>
            <a:endParaRPr lang="en-US" sz="1400"/>
          </a:p>
          <a:p>
            <a:pPr lvl="1">
              <a:buFont typeface="Courier New" panose="05000000000000000000" pitchFamily="2" charset="2"/>
              <a:buChar char="o"/>
            </a:pPr>
            <a:r>
              <a:rPr lang="en-US" sz="1400" dirty="0">
                <a:solidFill>
                  <a:srgbClr val="333333"/>
                </a:solidFill>
                <a:latin typeface="Arial"/>
                <a:cs typeface="Arial"/>
              </a:rPr>
              <a:t>Contamination of specimen with IV fluid</a:t>
            </a:r>
            <a:endParaRPr lang="en-US" sz="1400"/>
          </a:p>
          <a:p>
            <a:pPr lvl="1">
              <a:buFont typeface="Courier New" panose="05000000000000000000" pitchFamily="2" charset="2"/>
              <a:buChar char="o"/>
            </a:pPr>
            <a:r>
              <a:rPr lang="en-US" sz="1400" dirty="0">
                <a:solidFill>
                  <a:srgbClr val="333333"/>
                </a:solidFill>
                <a:latin typeface="Arial"/>
                <a:cs typeface="Arial"/>
              </a:rPr>
              <a:t>Collect specimen in the wrong tube</a:t>
            </a:r>
            <a:endParaRPr lang="en-US" sz="1400"/>
          </a:p>
          <a:p>
            <a:pPr lvl="1">
              <a:buFont typeface="Courier New" panose="05000000000000000000" pitchFamily="2" charset="2"/>
              <a:buChar char="o"/>
            </a:pPr>
            <a:r>
              <a:rPr lang="en-US" sz="1400" dirty="0">
                <a:solidFill>
                  <a:srgbClr val="333333"/>
                </a:solidFill>
                <a:latin typeface="Arial"/>
                <a:cs typeface="Arial"/>
              </a:rPr>
              <a:t>Collect specimen too early or too late</a:t>
            </a:r>
            <a:endParaRPr lang="en-US" sz="1400"/>
          </a:p>
          <a:p>
            <a:endParaRPr lang="en-US" dirty="0"/>
          </a:p>
        </p:txBody>
      </p:sp>
    </p:spTree>
    <p:extLst>
      <p:ext uri="{BB962C8B-B14F-4D97-AF65-F5344CB8AC3E}">
        <p14:creationId xmlns:p14="http://schemas.microsoft.com/office/powerpoint/2010/main" val="1996769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8293B96-AC95-4F91-A6A1-F5B9EBA75A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44F5C13C-7597-47EF-A60E-E0483B5915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9BF75460-CBE9-47D1-A638-668E31C8043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AADD2883-3611-478E-BA1D-A2874E8037B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415929DF-E668-4987-A5DB-8177C2178B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A9A72BAB-7164-45E8-80CD-343F1AD8C10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BAF56AD6-00FC-47BA-95C0-90E27317C7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41F0B89B-257D-4443-ACEF-8C1783D024A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3B2455CC-7ABE-4EAF-8BB0-7D9905627B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BB5DADAE-B476-49FA-990B-8802F909D7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E57DA134-04BF-4C60-BE60-01F00D59301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F5EE93A9-4768-4F8D-94F1-F4F1C46638B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333266E9-BA12-4E99-ACAB-DB4813C794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F1C16801-9C8C-455E-AE48-59BB6D0E18B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71B2AF91-3099-47C7-8A14-63F4CBB0C1A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5584900C-32C2-49A7-874A-1F8D41C35D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3523AEA-5A6D-45E4-ACC6-1CEFD80B13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CFA5C26B-057A-4D27-B6F5-4FD00FB17AB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F8EB124B-9970-4101-B6EE-51FBB23CC21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F6B2C362-04E0-48FB-9BEF-685C965AC0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3B4FF677-CB69-4C86-9DDC-4047690F7E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3EBE6D51-FA46-4AF0-8195-FD56F6949E4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E0C0539D-4193-466B-987B-D71FA6A827D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7D51DB48-98D5-49DE-AD5F-8A9734357E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37768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2">
            <a:extLst>
              <a:ext uri="{FF2B5EF4-FFF2-40B4-BE49-F238E27FC236}">
                <a16:creationId xmlns:a16="http://schemas.microsoft.com/office/drawing/2014/main" id="{863FD0EB-DDF9-4169-BF2D-2A00FD515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223532"/>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FEFC8BAE-02F8-41B1-A078-FC60092F7F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961035"/>
            <a:ext cx="5935796" cy="32676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C469A5-CEAC-DD58-1388-7DDADB5AFEC4}"/>
              </a:ext>
            </a:extLst>
          </p:cNvPr>
          <p:cNvSpPr>
            <a:spLocks noGrp="1"/>
          </p:cNvSpPr>
          <p:nvPr>
            <p:ph type="title"/>
          </p:nvPr>
        </p:nvSpPr>
        <p:spPr>
          <a:xfrm>
            <a:off x="873978" y="1870610"/>
            <a:ext cx="5767566" cy="838773"/>
          </a:xfrm>
        </p:spPr>
        <p:txBody>
          <a:bodyPr anchor="ctr">
            <a:normAutofit fontScale="90000"/>
          </a:bodyPr>
          <a:lstStyle/>
          <a:p>
            <a:r>
              <a:rPr lang="en-US" sz="3600" dirty="0">
                <a:ea typeface="Calibri Light"/>
                <a:cs typeface="Calibri Light"/>
              </a:rPr>
              <a:t>Summary</a:t>
            </a:r>
            <a:endParaRPr lang="en-US" sz="3600" dirty="0"/>
          </a:p>
        </p:txBody>
      </p:sp>
      <p:sp>
        <p:nvSpPr>
          <p:cNvPr id="3" name="Content Placeholder 2">
            <a:extLst>
              <a:ext uri="{FF2B5EF4-FFF2-40B4-BE49-F238E27FC236}">
                <a16:creationId xmlns:a16="http://schemas.microsoft.com/office/drawing/2014/main" id="{1EB97DA3-68CD-8415-5945-734BB251C118}"/>
              </a:ext>
            </a:extLst>
          </p:cNvPr>
          <p:cNvSpPr>
            <a:spLocks noGrp="1"/>
          </p:cNvSpPr>
          <p:nvPr>
            <p:ph idx="1"/>
          </p:nvPr>
        </p:nvSpPr>
        <p:spPr>
          <a:xfrm>
            <a:off x="873102" y="2779938"/>
            <a:ext cx="5768442" cy="2262085"/>
          </a:xfrm>
        </p:spPr>
        <p:txBody>
          <a:bodyPr vert="horz" lIns="91440" tIns="45720" rIns="91440" bIns="45720" rtlCol="0" anchor="ctr">
            <a:noAutofit/>
          </a:bodyPr>
          <a:lstStyle/>
          <a:p>
            <a:pPr>
              <a:lnSpc>
                <a:spcPct val="110000"/>
              </a:lnSpc>
            </a:pPr>
            <a:br>
              <a:rPr lang="en-US" sz="1400" dirty="0"/>
            </a:br>
            <a:r>
              <a:rPr lang="en-US" sz="1400" dirty="0">
                <a:solidFill>
                  <a:srgbClr val="FFFFFE"/>
                </a:solidFill>
                <a:latin typeface="Arial"/>
                <a:cs typeface="Arial"/>
              </a:rPr>
              <a:t>Transfusion therapy is a set of processes, not just an end product. Blood collectors must be aware of the process so that errors, omissions, and discrepancies can be noticed and resolved before blood collection.</a:t>
            </a:r>
            <a:endParaRPr lang="en-US" sz="1400" dirty="0">
              <a:solidFill>
                <a:srgbClr val="FFFFFE"/>
              </a:solidFill>
            </a:endParaRPr>
          </a:p>
          <a:p>
            <a:pPr>
              <a:lnSpc>
                <a:spcPct val="110000"/>
              </a:lnSpc>
            </a:pPr>
            <a:r>
              <a:rPr lang="en-US" sz="1400" dirty="0">
                <a:solidFill>
                  <a:srgbClr val="FFFFFE"/>
                </a:solidFill>
                <a:latin typeface="Arial"/>
                <a:cs typeface="Arial"/>
              </a:rPr>
              <a:t>Pretransfusion specimen collection occurs early in the transfusion process. It is one of the most important times to enforce Zero Tolerance Policy for errors to ensure a safe transfusion later.</a:t>
            </a:r>
            <a:endParaRPr lang="en-US" sz="1400" dirty="0">
              <a:solidFill>
                <a:srgbClr val="FFFFFE"/>
              </a:solidFill>
            </a:endParaRPr>
          </a:p>
          <a:p>
            <a:pPr>
              <a:lnSpc>
                <a:spcPct val="110000"/>
              </a:lnSpc>
            </a:pPr>
            <a:r>
              <a:rPr lang="en-US" sz="1400" dirty="0">
                <a:solidFill>
                  <a:srgbClr val="FFFFFE"/>
                </a:solidFill>
                <a:latin typeface="Arial"/>
                <a:cs typeface="Arial"/>
              </a:rPr>
              <a:t>Remember, patient safety during blood sampling, testing, and administration relies upon each person involved in the process to ensure accurate patient identification.</a:t>
            </a:r>
            <a:endParaRPr lang="en-US" sz="1400" dirty="0">
              <a:solidFill>
                <a:srgbClr val="FFFFFE"/>
              </a:solidFill>
            </a:endParaRPr>
          </a:p>
          <a:p>
            <a:pPr>
              <a:lnSpc>
                <a:spcPct val="110000"/>
              </a:lnSpc>
            </a:pPr>
            <a:endParaRPr lang="en-US" sz="1100">
              <a:solidFill>
                <a:srgbClr val="FFFFFE"/>
              </a:solidFill>
            </a:endParaRPr>
          </a:p>
        </p:txBody>
      </p:sp>
      <p:sp>
        <p:nvSpPr>
          <p:cNvPr id="40" name="Rectangle 39">
            <a:extLst>
              <a:ext uri="{FF2B5EF4-FFF2-40B4-BE49-F238E27FC236}">
                <a16:creationId xmlns:a16="http://schemas.microsoft.com/office/drawing/2014/main" id="{94ABDF8E-2BF0-41B8-A658-ECB324D9E1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557" y="0"/>
            <a:ext cx="4640799" cy="6858000"/>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en-US"/>
          </a:p>
        </p:txBody>
      </p:sp>
      <p:pic>
        <p:nvPicPr>
          <p:cNvPr id="4" name="Picture 3" descr="A diagram of a procedure&#10;&#10;Description automatically generated">
            <a:extLst>
              <a:ext uri="{FF2B5EF4-FFF2-40B4-BE49-F238E27FC236}">
                <a16:creationId xmlns:a16="http://schemas.microsoft.com/office/drawing/2014/main" id="{69C90056-31E7-F377-270C-552C069D8596}"/>
              </a:ext>
            </a:extLst>
          </p:cNvPr>
          <p:cNvPicPr>
            <a:picLocks noChangeAspect="1"/>
          </p:cNvPicPr>
          <p:nvPr/>
        </p:nvPicPr>
        <p:blipFill>
          <a:blip r:embed="rId2"/>
          <a:stretch>
            <a:fillRect/>
          </a:stretch>
        </p:blipFill>
        <p:spPr>
          <a:xfrm>
            <a:off x="7874179" y="1011345"/>
            <a:ext cx="3997781" cy="4839419"/>
          </a:xfrm>
          <a:prstGeom prst="rect">
            <a:avLst/>
          </a:prstGeom>
        </p:spPr>
      </p:pic>
    </p:spTree>
    <p:extLst>
      <p:ext uri="{BB962C8B-B14F-4D97-AF65-F5344CB8AC3E}">
        <p14:creationId xmlns:p14="http://schemas.microsoft.com/office/powerpoint/2010/main" val="1100224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18137-3DED-6717-D518-981F4749B7C5}"/>
              </a:ext>
            </a:extLst>
          </p:cNvPr>
          <p:cNvSpPr>
            <a:spLocks noGrp="1"/>
          </p:cNvSpPr>
          <p:nvPr>
            <p:ph type="title"/>
          </p:nvPr>
        </p:nvSpPr>
        <p:spPr/>
        <p:txBody>
          <a:bodyPr/>
          <a:lstStyle/>
          <a:p>
            <a:r>
              <a:rPr lang="en-US" dirty="0">
                <a:ea typeface="Calibri Light"/>
                <a:cs typeface="Calibri Light"/>
              </a:rPr>
              <a:t>Learning Objectives</a:t>
            </a:r>
            <a:endParaRPr lang="en-US" dirty="0"/>
          </a:p>
        </p:txBody>
      </p:sp>
      <p:sp>
        <p:nvSpPr>
          <p:cNvPr id="3" name="Content Placeholder 2">
            <a:extLst>
              <a:ext uri="{FF2B5EF4-FFF2-40B4-BE49-F238E27FC236}">
                <a16:creationId xmlns:a16="http://schemas.microsoft.com/office/drawing/2014/main" id="{47C49AEB-3D21-9B92-9A79-415F57F3EAC5}"/>
              </a:ext>
            </a:extLst>
          </p:cNvPr>
          <p:cNvSpPr>
            <a:spLocks noGrp="1"/>
          </p:cNvSpPr>
          <p:nvPr>
            <p:ph idx="1"/>
          </p:nvPr>
        </p:nvSpPr>
        <p:spPr/>
        <p:txBody>
          <a:bodyPr/>
          <a:lstStyle/>
          <a:p>
            <a:r>
              <a:rPr lang="en-US" sz="1400" dirty="0">
                <a:solidFill>
                  <a:srgbClr val="333333"/>
                </a:solidFill>
                <a:latin typeface="Arial"/>
                <a:cs typeface="Arial"/>
              </a:rPr>
              <a:t>Identify the most common errors that can occur during the collection of pretransfusion specimens.</a:t>
            </a:r>
            <a:endParaRPr lang="en-US" sz="1400"/>
          </a:p>
          <a:p>
            <a:r>
              <a:rPr lang="en-US" sz="1400" dirty="0">
                <a:solidFill>
                  <a:srgbClr val="333333"/>
                </a:solidFill>
                <a:latin typeface="Arial"/>
                <a:cs typeface="Arial"/>
              </a:rPr>
              <a:t>Describe the additional precautions required for pretransfusion specimen collection.</a:t>
            </a:r>
            <a:endParaRPr lang="en-US" sz="1400" dirty="0"/>
          </a:p>
          <a:p>
            <a:r>
              <a:rPr lang="en-US" sz="1400" dirty="0">
                <a:solidFill>
                  <a:srgbClr val="333333"/>
                </a:solidFill>
                <a:latin typeface="Arial"/>
                <a:cs typeface="Arial"/>
              </a:rPr>
              <a:t>Describe the </a:t>
            </a:r>
            <a:r>
              <a:rPr lang="en-US" sz="1400" b="1" dirty="0">
                <a:solidFill>
                  <a:srgbClr val="333333"/>
                </a:solidFill>
                <a:latin typeface="Arial"/>
                <a:cs typeface="Arial"/>
              </a:rPr>
              <a:t>Zero Tolerance Policy</a:t>
            </a:r>
            <a:r>
              <a:rPr lang="en-US" sz="1400" dirty="0">
                <a:solidFill>
                  <a:srgbClr val="333333"/>
                </a:solidFill>
                <a:latin typeface="Arial"/>
                <a:cs typeface="Arial"/>
              </a:rPr>
              <a:t> of patient identification.</a:t>
            </a:r>
            <a:endParaRPr lang="en-US" sz="1400"/>
          </a:p>
          <a:p>
            <a:r>
              <a:rPr lang="en-US" sz="1400" dirty="0">
                <a:solidFill>
                  <a:srgbClr val="333333"/>
                </a:solidFill>
                <a:latin typeface="Arial"/>
                <a:cs typeface="Arial"/>
              </a:rPr>
              <a:t>Discriminate between positive patient identification and passive identification.</a:t>
            </a:r>
            <a:endParaRPr lang="en-US" sz="1400"/>
          </a:p>
          <a:p>
            <a:r>
              <a:rPr lang="en-US" sz="1400" dirty="0">
                <a:solidFill>
                  <a:srgbClr val="333333"/>
                </a:solidFill>
                <a:latin typeface="Arial"/>
                <a:cs typeface="Arial"/>
              </a:rPr>
              <a:t>Explain why blood is tested for typing and compatibility.</a:t>
            </a:r>
            <a:endParaRPr lang="en-US" sz="1400"/>
          </a:p>
          <a:p>
            <a:r>
              <a:rPr lang="en-US" sz="1400" dirty="0">
                <a:solidFill>
                  <a:srgbClr val="333333"/>
                </a:solidFill>
                <a:latin typeface="Arial"/>
                <a:cs typeface="Arial"/>
              </a:rPr>
              <a:t>Correctly label pretransfusion specimens.</a:t>
            </a:r>
            <a:endParaRPr lang="en-US" sz="1400" dirty="0"/>
          </a:p>
          <a:p>
            <a:endParaRPr lang="en-US" dirty="0"/>
          </a:p>
        </p:txBody>
      </p:sp>
    </p:spTree>
    <p:extLst>
      <p:ext uri="{BB962C8B-B14F-4D97-AF65-F5344CB8AC3E}">
        <p14:creationId xmlns:p14="http://schemas.microsoft.com/office/powerpoint/2010/main" val="1635658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2129F9-3BDF-B6DA-2B12-7278E28F1AD1}"/>
              </a:ext>
            </a:extLst>
          </p:cNvPr>
          <p:cNvSpPr>
            <a:spLocks noGrp="1"/>
          </p:cNvSpPr>
          <p:nvPr>
            <p:ph type="title"/>
          </p:nvPr>
        </p:nvSpPr>
        <p:spPr>
          <a:xfrm>
            <a:off x="873978" y="1549402"/>
            <a:ext cx="5767566" cy="1072378"/>
          </a:xfrm>
        </p:spPr>
        <p:txBody>
          <a:bodyPr anchor="ctr">
            <a:normAutofit/>
          </a:bodyPr>
          <a:lstStyle/>
          <a:p>
            <a:r>
              <a:rPr lang="en-US" sz="3600" dirty="0">
                <a:ea typeface="Calibri Light"/>
                <a:cs typeface="Calibri Light"/>
              </a:rPr>
              <a:t>ABO</a:t>
            </a:r>
          </a:p>
        </p:txBody>
      </p:sp>
      <p:sp>
        <p:nvSpPr>
          <p:cNvPr id="3" name="Content Placeholder 2">
            <a:extLst>
              <a:ext uri="{FF2B5EF4-FFF2-40B4-BE49-F238E27FC236}">
                <a16:creationId xmlns:a16="http://schemas.microsoft.com/office/drawing/2014/main" id="{5CED24C7-315F-ADAB-7611-B108C5C83F0D}"/>
              </a:ext>
            </a:extLst>
          </p:cNvPr>
          <p:cNvSpPr>
            <a:spLocks noGrp="1"/>
          </p:cNvSpPr>
          <p:nvPr>
            <p:ph idx="1"/>
          </p:nvPr>
        </p:nvSpPr>
        <p:spPr>
          <a:xfrm>
            <a:off x="873102" y="2789239"/>
            <a:ext cx="5768442" cy="2683606"/>
          </a:xfrm>
        </p:spPr>
        <p:txBody>
          <a:bodyPr vert="horz" lIns="91440" tIns="45720" rIns="91440" bIns="45720" rtlCol="0" anchor="ctr">
            <a:noAutofit/>
          </a:bodyPr>
          <a:lstStyle/>
          <a:p>
            <a:pPr>
              <a:lnSpc>
                <a:spcPct val="110000"/>
              </a:lnSpc>
            </a:pPr>
            <a:r>
              <a:rPr lang="en-US" sz="1100" dirty="0">
                <a:solidFill>
                  <a:srgbClr val="FFFFFE"/>
                </a:solidFill>
                <a:latin typeface="Arial"/>
                <a:cs typeface="Arial"/>
              </a:rPr>
              <a:t>Blood is grouped by the identification of antigens present on the cell membrane of red blood cells.</a:t>
            </a:r>
            <a:endParaRPr lang="en-US" sz="1100">
              <a:solidFill>
                <a:srgbClr val="FFFFFE"/>
              </a:solidFill>
            </a:endParaRPr>
          </a:p>
          <a:p>
            <a:pPr>
              <a:lnSpc>
                <a:spcPct val="110000"/>
              </a:lnSpc>
            </a:pPr>
            <a:r>
              <a:rPr lang="en-US" sz="1100" dirty="0">
                <a:solidFill>
                  <a:srgbClr val="FFFFFE"/>
                </a:solidFill>
                <a:latin typeface="Arial"/>
                <a:cs typeface="Arial"/>
              </a:rPr>
              <a:t>There are many blood group systems to consider when typing blood. However, the most important group in transfusion medicine is the ABO blood group. The table at left illustrates the antigens present in the four ABO blood types and the possible transfusion selections for red blood cells.</a:t>
            </a:r>
            <a:endParaRPr lang="en-US" sz="1100">
              <a:solidFill>
                <a:srgbClr val="FFFFFE"/>
              </a:solidFill>
            </a:endParaRPr>
          </a:p>
          <a:p>
            <a:pPr>
              <a:lnSpc>
                <a:spcPct val="110000"/>
              </a:lnSpc>
            </a:pPr>
            <a:r>
              <a:rPr lang="en-US" sz="1100" dirty="0">
                <a:solidFill>
                  <a:srgbClr val="FFFFFE"/>
                </a:solidFill>
                <a:latin typeface="Arial"/>
                <a:cs typeface="Arial"/>
              </a:rPr>
              <a:t>When transfusing whole blood (red cells and plasma), the recipient must receive group-specific blood (e.g. type A recipient can only receive type A whole blood).</a:t>
            </a:r>
            <a:endParaRPr lang="en-US" sz="1100">
              <a:solidFill>
                <a:srgbClr val="FFFFFE"/>
              </a:solidFill>
            </a:endParaRPr>
          </a:p>
          <a:p>
            <a:pPr>
              <a:lnSpc>
                <a:spcPct val="110000"/>
              </a:lnSpc>
            </a:pPr>
            <a:r>
              <a:rPr lang="en-US" sz="1100" dirty="0">
                <a:solidFill>
                  <a:srgbClr val="FFFFFE"/>
                </a:solidFill>
                <a:latin typeface="Arial"/>
                <a:cs typeface="Arial"/>
              </a:rPr>
              <a:t>When transfusing red blood cells only, the donor red cells must lack the antigens to which the recipient has the antibody (e.g. type A patient can receive type A or type O red cells).</a:t>
            </a:r>
            <a:endParaRPr lang="en-US" sz="1100">
              <a:solidFill>
                <a:srgbClr val="FFFFFE"/>
              </a:solidFill>
            </a:endParaRPr>
          </a:p>
          <a:p>
            <a:pPr>
              <a:lnSpc>
                <a:spcPct val="110000"/>
              </a:lnSpc>
            </a:pPr>
            <a:r>
              <a:rPr lang="en-US" sz="1100" dirty="0">
                <a:solidFill>
                  <a:srgbClr val="FFFFFE"/>
                </a:solidFill>
                <a:latin typeface="Arial"/>
                <a:cs typeface="Arial"/>
              </a:rPr>
              <a:t>When transfusing plasma, the donor plasma must lack the antibodies against the patient's red cell antigens (e.g. type A patient can receive type A or AB plasma).</a:t>
            </a:r>
            <a:endParaRPr lang="en-US" sz="1100" dirty="0">
              <a:solidFill>
                <a:srgbClr val="FFFFFE"/>
              </a:solidFill>
            </a:endParaRPr>
          </a:p>
          <a:p>
            <a:pPr>
              <a:lnSpc>
                <a:spcPct val="110000"/>
              </a:lnSpc>
            </a:pPr>
            <a:endParaRPr lang="en-US" sz="1000">
              <a:solidFill>
                <a:srgbClr val="FFFFFE"/>
              </a:solidFill>
            </a:endParaRPr>
          </a:p>
        </p:txBody>
      </p:sp>
      <p:sp>
        <p:nvSpPr>
          <p:cNvPr id="40" name="Rectangle 39">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diagram of blood group&#10;&#10;Description automatically generated">
            <a:extLst>
              <a:ext uri="{FF2B5EF4-FFF2-40B4-BE49-F238E27FC236}">
                <a16:creationId xmlns:a16="http://schemas.microsoft.com/office/drawing/2014/main" id="{D0699B96-9E38-7A0F-03A7-9FE4D29C1918}"/>
              </a:ext>
            </a:extLst>
          </p:cNvPr>
          <p:cNvPicPr>
            <a:picLocks noChangeAspect="1"/>
          </p:cNvPicPr>
          <p:nvPr/>
        </p:nvPicPr>
        <p:blipFill>
          <a:blip r:embed="rId2"/>
          <a:stretch>
            <a:fillRect/>
          </a:stretch>
        </p:blipFill>
        <p:spPr>
          <a:xfrm>
            <a:off x="7876652" y="1018242"/>
            <a:ext cx="3990545" cy="4830659"/>
          </a:xfrm>
          <a:prstGeom prst="rect">
            <a:avLst/>
          </a:prstGeom>
        </p:spPr>
      </p:pic>
    </p:spTree>
    <p:extLst>
      <p:ext uri="{BB962C8B-B14F-4D97-AF65-F5344CB8AC3E}">
        <p14:creationId xmlns:p14="http://schemas.microsoft.com/office/powerpoint/2010/main" val="2334809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CD79170-3F21-35C7-57C3-EAD92732B5BA}"/>
              </a:ext>
            </a:extLst>
          </p:cNvPr>
          <p:cNvSpPr>
            <a:spLocks noGrp="1"/>
          </p:cNvSpPr>
          <p:nvPr>
            <p:ph type="title"/>
          </p:nvPr>
        </p:nvSpPr>
        <p:spPr>
          <a:xfrm>
            <a:off x="873978" y="1718735"/>
            <a:ext cx="5767566" cy="1072378"/>
          </a:xfrm>
        </p:spPr>
        <p:txBody>
          <a:bodyPr anchor="ctr">
            <a:normAutofit/>
          </a:bodyPr>
          <a:lstStyle/>
          <a:p>
            <a:r>
              <a:rPr lang="en-US" sz="3600" dirty="0">
                <a:ea typeface="Calibri Light"/>
                <a:cs typeface="Calibri Light"/>
              </a:rPr>
              <a:t>Rh</a:t>
            </a:r>
            <a:endParaRPr lang="en-US" sz="3600" dirty="0"/>
          </a:p>
        </p:txBody>
      </p:sp>
      <p:sp>
        <p:nvSpPr>
          <p:cNvPr id="3" name="Content Placeholder 2">
            <a:extLst>
              <a:ext uri="{FF2B5EF4-FFF2-40B4-BE49-F238E27FC236}">
                <a16:creationId xmlns:a16="http://schemas.microsoft.com/office/drawing/2014/main" id="{7EDA92A9-A69D-B82B-C05E-0EBB897B6886}"/>
              </a:ext>
            </a:extLst>
          </p:cNvPr>
          <p:cNvSpPr>
            <a:spLocks noGrp="1"/>
          </p:cNvSpPr>
          <p:nvPr>
            <p:ph idx="1"/>
          </p:nvPr>
        </p:nvSpPr>
        <p:spPr>
          <a:xfrm>
            <a:off x="873102" y="2789239"/>
            <a:ext cx="5768442" cy="2683606"/>
          </a:xfrm>
        </p:spPr>
        <p:txBody>
          <a:bodyPr>
            <a:normAutofit/>
          </a:bodyPr>
          <a:lstStyle/>
          <a:p>
            <a:r>
              <a:rPr lang="en-US" sz="1600">
                <a:solidFill>
                  <a:srgbClr val="FFFFFE"/>
                </a:solidFill>
                <a:latin typeface="Arial"/>
                <a:cs typeface="Arial"/>
              </a:rPr>
              <a:t>The Rh blood group system is the second most important blood group, especially for women of child bearing years. There are two Rh types, Rh Positive and Rh negative.</a:t>
            </a:r>
            <a:endParaRPr lang="en-US" sz="1600">
              <a:solidFill>
                <a:srgbClr val="FFFFFE"/>
              </a:solidFill>
            </a:endParaRPr>
          </a:p>
          <a:p>
            <a:r>
              <a:rPr lang="en-US" sz="1600">
                <a:solidFill>
                  <a:srgbClr val="FFFFFE"/>
                </a:solidFill>
                <a:latin typeface="Arial"/>
                <a:cs typeface="Arial"/>
              </a:rPr>
              <a:t>The table indicates the incidence of the two Rh types.</a:t>
            </a:r>
            <a:endParaRPr lang="en-US" sz="1600">
              <a:solidFill>
                <a:srgbClr val="FFFFFE"/>
              </a:solidFill>
            </a:endParaRPr>
          </a:p>
          <a:p>
            <a:endParaRPr lang="en-US" sz="1600">
              <a:solidFill>
                <a:srgbClr val="FFFFFE"/>
              </a:solidFill>
            </a:endParaRPr>
          </a:p>
        </p:txBody>
      </p:sp>
      <p:sp>
        <p:nvSpPr>
          <p:cNvPr id="40" name="Rectangle 39">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table with numbers and symbols&#10;&#10;Description automatically generated">
            <a:extLst>
              <a:ext uri="{FF2B5EF4-FFF2-40B4-BE49-F238E27FC236}">
                <a16:creationId xmlns:a16="http://schemas.microsoft.com/office/drawing/2014/main" id="{DF8FF628-2F64-AEBE-00CA-35610BF18EF2}"/>
              </a:ext>
            </a:extLst>
          </p:cNvPr>
          <p:cNvPicPr>
            <a:picLocks noChangeAspect="1"/>
          </p:cNvPicPr>
          <p:nvPr/>
        </p:nvPicPr>
        <p:blipFill>
          <a:blip r:embed="rId2"/>
          <a:stretch>
            <a:fillRect/>
          </a:stretch>
        </p:blipFill>
        <p:spPr>
          <a:xfrm>
            <a:off x="7876652" y="2278414"/>
            <a:ext cx="3990545" cy="2310315"/>
          </a:xfrm>
          <a:prstGeom prst="rect">
            <a:avLst/>
          </a:prstGeom>
        </p:spPr>
      </p:pic>
    </p:spTree>
    <p:extLst>
      <p:ext uri="{BB962C8B-B14F-4D97-AF65-F5344CB8AC3E}">
        <p14:creationId xmlns:p14="http://schemas.microsoft.com/office/powerpoint/2010/main" val="1615658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98E8958-A0BD-4366-8F61-3A496C51CD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D445862C-E73D-4EFB-9DD5-8A5E3473E1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D2676ED1-2492-46B6-88D6-C9ED257B754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58A42DCC-C6BA-4B68-9FC4-FEE653997B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F81ED05C-778D-41F3-9C0E-6DE1D668A74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EE063861-F6FC-4CC1-A77E-5993E5E2521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7E1DA2FC-6137-4EC4-B9F4-72264C39D41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BFE9E3A7-993F-401D-8B16-53BFC6FA2F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23757125-5D70-4D7A-B223-2FFC51F5B37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3C4207E-9457-436F-B9A0-C3CAEBF816C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64EE9697-E49F-4E62-8318-9E2DBC6E7C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0800120F-70F4-4696-BAFB-BBC0BC57647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8D1E1ADB-5BAA-49F4-BE24-044E9410435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9D410413-BDE6-4A4E-930A-0ACBBF8CD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0EBF657D-5B37-4F84-8833-C569EAB904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A2DBF00E-BE35-44EC-A95B-8B2EE92335B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BA2C8141-5135-467E-B940-D3836B16E90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44991C1A-45E7-45C6-8816-BFEDFFCCB7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B88BEC13-903F-4318-B5AB-DC23ED2ED58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41E259CE-D2C5-4FBC-9FAE-5AB0BBD0E48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495CB679-05D8-44D1-8218-C52552952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DFCC6878-2DB4-4497-B668-E75220A203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36254A6B-DCFA-42AD-906C-C43E2CAEAF1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34" name="Rectangle 33">
            <a:extLst>
              <a:ext uri="{FF2B5EF4-FFF2-40B4-BE49-F238E27FC236}">
                <a16:creationId xmlns:a16="http://schemas.microsoft.com/office/drawing/2014/main" id="{1429180E-866D-447C-A170-484000E48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047102"/>
            <a:ext cx="5936885"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2">
            <a:extLst>
              <a:ext uri="{FF2B5EF4-FFF2-40B4-BE49-F238E27FC236}">
                <a16:creationId xmlns:a16="http://schemas.microsoft.com/office/drawing/2014/main" id="{FEE51AA4-287D-4CB8-8CD4-D6986106F4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602131" y="5546507"/>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0177ACA7-E71A-4888-9EBD-074801D881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682" y="1634393"/>
            <a:ext cx="5935796" cy="39173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937527-3E07-81EF-CBEE-05321E64E66B}"/>
              </a:ext>
            </a:extLst>
          </p:cNvPr>
          <p:cNvSpPr>
            <a:spLocks noGrp="1"/>
          </p:cNvSpPr>
          <p:nvPr>
            <p:ph type="title"/>
          </p:nvPr>
        </p:nvSpPr>
        <p:spPr>
          <a:xfrm>
            <a:off x="873978" y="1718735"/>
            <a:ext cx="5767566" cy="1072378"/>
          </a:xfrm>
        </p:spPr>
        <p:txBody>
          <a:bodyPr anchor="ctr">
            <a:normAutofit/>
          </a:bodyPr>
          <a:lstStyle/>
          <a:p>
            <a:r>
              <a:rPr lang="en-US" sz="3600" dirty="0">
                <a:ea typeface="Calibri Light"/>
                <a:cs typeface="Calibri Light"/>
              </a:rPr>
              <a:t>Error Scenario</a:t>
            </a:r>
            <a:endParaRPr lang="en-US" sz="3600" dirty="0"/>
          </a:p>
        </p:txBody>
      </p:sp>
      <p:sp>
        <p:nvSpPr>
          <p:cNvPr id="3" name="Content Placeholder 2">
            <a:extLst>
              <a:ext uri="{FF2B5EF4-FFF2-40B4-BE49-F238E27FC236}">
                <a16:creationId xmlns:a16="http://schemas.microsoft.com/office/drawing/2014/main" id="{9F123552-1B79-08AA-C66E-253EA29E7E30}"/>
              </a:ext>
            </a:extLst>
          </p:cNvPr>
          <p:cNvSpPr>
            <a:spLocks noGrp="1"/>
          </p:cNvSpPr>
          <p:nvPr>
            <p:ph idx="1"/>
          </p:nvPr>
        </p:nvSpPr>
        <p:spPr>
          <a:xfrm>
            <a:off x="873102" y="2789239"/>
            <a:ext cx="5768442" cy="2683606"/>
          </a:xfrm>
        </p:spPr>
        <p:txBody>
          <a:bodyPr>
            <a:normAutofit/>
          </a:bodyPr>
          <a:lstStyle/>
          <a:p>
            <a:pPr>
              <a:lnSpc>
                <a:spcPct val="110000"/>
              </a:lnSpc>
            </a:pPr>
            <a:r>
              <a:rPr lang="en-US" sz="1000">
                <a:solidFill>
                  <a:srgbClr val="FFFFFE"/>
                </a:solidFill>
                <a:latin typeface="Arial"/>
                <a:cs typeface="Arial"/>
              </a:rPr>
              <a:t>Imagine that you were requested to draw a pretransfusion specimen from Elizabeth Smith. Elizabeth has type B blood. </a:t>
            </a:r>
            <a:r>
              <a:rPr lang="en-US" sz="1000" i="1">
                <a:solidFill>
                  <a:srgbClr val="FFFFFE"/>
                </a:solidFill>
                <a:latin typeface="Arial"/>
                <a:cs typeface="Arial"/>
              </a:rPr>
              <a:t>However,</a:t>
            </a:r>
            <a:r>
              <a:rPr lang="en-US" sz="1000">
                <a:solidFill>
                  <a:srgbClr val="FFFFFE"/>
                </a:solidFill>
                <a:latin typeface="Arial"/>
                <a:cs typeface="Arial"/>
              </a:rPr>
              <a:t> you drew a specimen from </a:t>
            </a:r>
            <a:r>
              <a:rPr lang="en-US" sz="1000" i="1">
                <a:solidFill>
                  <a:srgbClr val="FFFFFE"/>
                </a:solidFill>
                <a:latin typeface="Arial"/>
                <a:cs typeface="Arial"/>
              </a:rPr>
              <a:t>Liz</a:t>
            </a:r>
            <a:r>
              <a:rPr lang="en-US" sz="1000">
                <a:solidFill>
                  <a:srgbClr val="FFFFFE"/>
                </a:solidFill>
                <a:latin typeface="Arial"/>
                <a:cs typeface="Arial"/>
              </a:rPr>
              <a:t> Smith, who has type A blood.</a:t>
            </a:r>
            <a:endParaRPr lang="en-US" sz="1000">
              <a:solidFill>
                <a:srgbClr val="FFFFFE"/>
              </a:solidFill>
            </a:endParaRPr>
          </a:p>
          <a:p>
            <a:pPr>
              <a:lnSpc>
                <a:spcPct val="110000"/>
              </a:lnSpc>
            </a:pPr>
            <a:r>
              <a:rPr lang="en-US" sz="1000">
                <a:solidFill>
                  <a:srgbClr val="FFFFFE"/>
                </a:solidFill>
                <a:latin typeface="Arial"/>
                <a:cs typeface="Arial"/>
              </a:rPr>
              <a:t>You affix Elizabeth's labels to Liz's specimen.</a:t>
            </a:r>
            <a:endParaRPr lang="en-US" sz="1000">
              <a:solidFill>
                <a:srgbClr val="FFFFFE"/>
              </a:solidFill>
            </a:endParaRPr>
          </a:p>
          <a:p>
            <a:pPr>
              <a:lnSpc>
                <a:spcPct val="110000"/>
              </a:lnSpc>
            </a:pPr>
            <a:r>
              <a:rPr lang="en-US" sz="1000">
                <a:solidFill>
                  <a:srgbClr val="FFFFFE"/>
                </a:solidFill>
                <a:latin typeface="Arial"/>
                <a:cs typeface="Arial"/>
              </a:rPr>
              <a:t>The Transfusion Service will crossmatch and issue type A blood for Elizabeth with type B blood resulting in a hemolytic transfusion reaction for Elizabeth.</a:t>
            </a:r>
            <a:endParaRPr lang="en-US" sz="1000">
              <a:solidFill>
                <a:srgbClr val="FFFFFE"/>
              </a:solidFill>
            </a:endParaRPr>
          </a:p>
          <a:p>
            <a:pPr>
              <a:lnSpc>
                <a:spcPct val="110000"/>
              </a:lnSpc>
            </a:pPr>
            <a:r>
              <a:rPr lang="en-US" sz="1000">
                <a:solidFill>
                  <a:srgbClr val="FFFFFE"/>
                </a:solidFill>
                <a:latin typeface="Arial"/>
                <a:cs typeface="Arial"/>
              </a:rPr>
              <a:t>This error </a:t>
            </a:r>
            <a:r>
              <a:rPr lang="en-US" sz="1000" i="1">
                <a:solidFill>
                  <a:srgbClr val="FFFFFE"/>
                </a:solidFill>
                <a:latin typeface="Arial"/>
                <a:cs typeface="Arial"/>
              </a:rPr>
              <a:t>might</a:t>
            </a:r>
            <a:r>
              <a:rPr lang="en-US" sz="1000">
                <a:solidFill>
                  <a:srgbClr val="FFFFFE"/>
                </a:solidFill>
                <a:latin typeface="Arial"/>
                <a:cs typeface="Arial"/>
              </a:rPr>
              <a:t> be caught in Transfusion Service if Elizabeth has had previous blood transfusions and a lab record exists for her. However, if this is a first-time blood transfusion, she will not have a lab record and this mistake will lead to a severe reaction and possibly death.</a:t>
            </a:r>
            <a:endParaRPr lang="en-US" sz="1000">
              <a:solidFill>
                <a:srgbClr val="FFFFFE"/>
              </a:solidFill>
            </a:endParaRPr>
          </a:p>
          <a:p>
            <a:pPr>
              <a:lnSpc>
                <a:spcPct val="110000"/>
              </a:lnSpc>
            </a:pPr>
            <a:r>
              <a:rPr lang="en-US" sz="1000">
                <a:solidFill>
                  <a:srgbClr val="FFFFFE"/>
                </a:solidFill>
                <a:latin typeface="Arial"/>
                <a:cs typeface="Arial"/>
              </a:rPr>
              <a:t>It is far better to perform positive patient identification at every step of pretransfusion specimen collection.</a:t>
            </a:r>
            <a:endParaRPr lang="en-US" sz="1000">
              <a:solidFill>
                <a:srgbClr val="FFFFFE"/>
              </a:solidFill>
            </a:endParaRPr>
          </a:p>
          <a:p>
            <a:pPr>
              <a:lnSpc>
                <a:spcPct val="110000"/>
              </a:lnSpc>
            </a:pPr>
            <a:endParaRPr lang="en-US" sz="1000">
              <a:solidFill>
                <a:srgbClr val="FFFFFE"/>
              </a:solidFill>
            </a:endParaRPr>
          </a:p>
        </p:txBody>
      </p:sp>
      <p:sp>
        <p:nvSpPr>
          <p:cNvPr id="40" name="Rectangle 39">
            <a:extLst>
              <a:ext uri="{FF2B5EF4-FFF2-40B4-BE49-F238E27FC236}">
                <a16:creationId xmlns:a16="http://schemas.microsoft.com/office/drawing/2014/main" id="{B2DF6337-9683-4A06-B3D5-CB22C7F4F2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9862" y="-6706"/>
            <a:ext cx="4642138" cy="6871125"/>
          </a:xfrm>
          <a:prstGeom prst="rect">
            <a:avLst/>
          </a:prstGeom>
          <a:solidFill>
            <a:schemeClr val="bg1"/>
          </a:solidFill>
          <a:ln w="9525">
            <a:solidFill>
              <a:schemeClr val="tx1">
                <a:alpha val="2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diagram of a type a&#10;&#10;Description automatically generated">
            <a:extLst>
              <a:ext uri="{FF2B5EF4-FFF2-40B4-BE49-F238E27FC236}">
                <a16:creationId xmlns:a16="http://schemas.microsoft.com/office/drawing/2014/main" id="{8686D291-9929-7937-442A-7A3D5A54A1A5}"/>
              </a:ext>
            </a:extLst>
          </p:cNvPr>
          <p:cNvPicPr>
            <a:picLocks noChangeAspect="1"/>
          </p:cNvPicPr>
          <p:nvPr/>
        </p:nvPicPr>
        <p:blipFill>
          <a:blip r:embed="rId2"/>
          <a:stretch>
            <a:fillRect/>
          </a:stretch>
        </p:blipFill>
        <p:spPr>
          <a:xfrm>
            <a:off x="7876652" y="1018242"/>
            <a:ext cx="3990545" cy="4830659"/>
          </a:xfrm>
          <a:prstGeom prst="rect">
            <a:avLst/>
          </a:prstGeom>
        </p:spPr>
      </p:pic>
    </p:spTree>
    <p:extLst>
      <p:ext uri="{BB962C8B-B14F-4D97-AF65-F5344CB8AC3E}">
        <p14:creationId xmlns:p14="http://schemas.microsoft.com/office/powerpoint/2010/main" val="373578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957367F-0D64-42F0-A033-660B417FE3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74C980A-5321-4E88-B6F7-572A3327E3C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C29411DD-732B-4883-8431-BF67EA064F7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0802BDA8-DBFD-4424-9577-4CECD396676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3A4651DB-CA25-45C9-BB5B-490E75E109F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2561519A-19C4-4FAE-B4D2-9967A02858F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D7536EEC-CD2D-4F8D-8FCE-1B57B67C155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F06D071C-EBE9-493C-B2FF-C290E80E63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AE43943F-3505-4459-B105-5ADD87A9BB7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DCFA8E01-9AAA-4377-B145-D4C3BC9387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D0F9B300-29E8-4013-9610-4C98C20F57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D80DC548-7776-4F62-9150-EE50775DC22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FB47EB33-C045-4382-BB34-C409FBFABF8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9799171D-9C80-4F36-854F-272AB4CB79E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36853A3D-C5F1-4325-ABDD-D82962719CF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F36C52C5-A8E2-4FDD-8C82-0B0A36ED2A1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EAB04D6F-5C3B-4BC8-A8D0-F0F70C33F99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337A064D-A403-4F71-A373-F748D44C14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408954A6-C2C2-455F-8AB9-EF03ED0E7B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98954187-FB8C-4673-8481-D251884CF94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5DE674D7-0925-4935-B299-98744B4190B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0D7AF2ED-2D49-4A69-BAB2-CF989B3B8C4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67F02011-466C-4790-B052-0CB80425073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4" name="Group 33">
            <a:extLst>
              <a:ext uri="{FF2B5EF4-FFF2-40B4-BE49-F238E27FC236}">
                <a16:creationId xmlns:a16="http://schemas.microsoft.com/office/drawing/2014/main" id="{0A1FAD6E-B62A-435F-B914-503F8B95012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35" name="Rectangle 34">
              <a:extLst>
                <a:ext uri="{FF2B5EF4-FFF2-40B4-BE49-F238E27FC236}">
                  <a16:creationId xmlns:a16="http://schemas.microsoft.com/office/drawing/2014/main" id="{3DCBF1B1-B0BB-40C4-9870-227A638C14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Isosceles Triangle 22">
              <a:extLst>
                <a:ext uri="{FF2B5EF4-FFF2-40B4-BE49-F238E27FC236}">
                  <a16:creationId xmlns:a16="http://schemas.microsoft.com/office/drawing/2014/main" id="{C7D2A079-0082-43E4-9253-BA8D43378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6EDFDFEF-7A52-497B-AE56-46D4469026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BD788DF7-6307-FEEF-12C3-2213ED7B0D91}"/>
              </a:ext>
            </a:extLst>
          </p:cNvPr>
          <p:cNvSpPr>
            <a:spLocks noGrp="1"/>
          </p:cNvSpPr>
          <p:nvPr>
            <p:ph type="title"/>
          </p:nvPr>
        </p:nvSpPr>
        <p:spPr>
          <a:xfrm>
            <a:off x="888631" y="2358391"/>
            <a:ext cx="3498979" cy="2453676"/>
          </a:xfrm>
        </p:spPr>
        <p:txBody>
          <a:bodyPr>
            <a:normAutofit/>
          </a:bodyPr>
          <a:lstStyle/>
          <a:p>
            <a:r>
              <a:rPr lang="en-US" dirty="0">
                <a:ea typeface="Calibri Light"/>
                <a:cs typeface="Calibri Light"/>
              </a:rPr>
              <a:t>Zero Tolerance</a:t>
            </a:r>
          </a:p>
        </p:txBody>
      </p:sp>
      <p:sp>
        <p:nvSpPr>
          <p:cNvPr id="3" name="Content Placeholder 2">
            <a:extLst>
              <a:ext uri="{FF2B5EF4-FFF2-40B4-BE49-F238E27FC236}">
                <a16:creationId xmlns:a16="http://schemas.microsoft.com/office/drawing/2014/main" id="{F31AF999-4D14-45F8-8374-E93AB28242EE}"/>
              </a:ext>
            </a:extLst>
          </p:cNvPr>
          <p:cNvSpPr>
            <a:spLocks noGrp="1"/>
          </p:cNvSpPr>
          <p:nvPr>
            <p:ph idx="1"/>
          </p:nvPr>
        </p:nvSpPr>
        <p:spPr>
          <a:xfrm>
            <a:off x="5118447" y="1136262"/>
            <a:ext cx="6281873" cy="1812876"/>
          </a:xfrm>
        </p:spPr>
        <p:txBody>
          <a:bodyPr vert="horz" lIns="91440" tIns="45720" rIns="91440" bIns="45720" rtlCol="0" anchor="ctr">
            <a:noAutofit/>
          </a:bodyPr>
          <a:lstStyle/>
          <a:p>
            <a:pPr>
              <a:lnSpc>
                <a:spcPct val="110000"/>
              </a:lnSpc>
            </a:pPr>
            <a:r>
              <a:rPr lang="en-US" sz="1200" dirty="0">
                <a:latin typeface="Arial"/>
                <a:cs typeface="Arial"/>
              </a:rPr>
              <a:t> A </a:t>
            </a:r>
            <a:r>
              <a:rPr lang="en-US" sz="1200" b="1" dirty="0">
                <a:latin typeface="Arial"/>
                <a:cs typeface="Arial"/>
              </a:rPr>
              <a:t>Zero Tolerance Policy</a:t>
            </a:r>
            <a:r>
              <a:rPr lang="en-US" sz="1200" dirty="0">
                <a:latin typeface="Arial"/>
                <a:cs typeface="Arial"/>
              </a:rPr>
              <a:t> for patient identification at the recommendation of the American Association of Blood Banks (AABB).</a:t>
            </a:r>
            <a:endParaRPr lang="en-US" sz="1200"/>
          </a:p>
          <a:p>
            <a:pPr>
              <a:lnSpc>
                <a:spcPct val="110000"/>
              </a:lnSpc>
            </a:pPr>
            <a:r>
              <a:rPr lang="en-US" sz="1200" i="1" dirty="0">
                <a:latin typeface="Arial"/>
                <a:cs typeface="Arial"/>
              </a:rPr>
              <a:t>Zero tolerance</a:t>
            </a:r>
            <a:r>
              <a:rPr lang="en-US" sz="1200" dirty="0">
                <a:latin typeface="Arial"/>
                <a:cs typeface="Arial"/>
              </a:rPr>
              <a:t> means that blood specimens are not accepted by Transfusion Service unless all labels and paperwork attached to the specimen are complete, legible and without discrepancies.</a:t>
            </a:r>
            <a:endParaRPr lang="en-US" sz="1200"/>
          </a:p>
          <a:p>
            <a:pPr>
              <a:lnSpc>
                <a:spcPct val="110000"/>
              </a:lnSpc>
            </a:pPr>
            <a:r>
              <a:rPr lang="en-US" sz="1200" dirty="0">
                <a:latin typeface="Arial"/>
                <a:cs typeface="Arial"/>
              </a:rPr>
              <a:t>If any discrepancies are present, the Transfusion Service will require the collection of another pretransfusion specimen, possibly delaying the transfusion.</a:t>
            </a:r>
            <a:endParaRPr lang="en-US" sz="1200"/>
          </a:p>
          <a:p>
            <a:pPr>
              <a:lnSpc>
                <a:spcPct val="110000"/>
              </a:lnSpc>
            </a:pPr>
            <a:r>
              <a:rPr lang="en-US" sz="1200" dirty="0">
                <a:latin typeface="Arial"/>
                <a:cs typeface="Arial"/>
              </a:rPr>
              <a:t>Ideally, national acceptance of this standard of Zero Tolerance will help to reduce the number of transfusion reactions each year.</a:t>
            </a:r>
            <a:endParaRPr lang="en-US" sz="1200"/>
          </a:p>
          <a:p>
            <a:pPr>
              <a:lnSpc>
                <a:spcPct val="110000"/>
              </a:lnSpc>
            </a:pPr>
            <a:endParaRPr lang="en-US" sz="900"/>
          </a:p>
        </p:txBody>
      </p:sp>
      <p:pic>
        <p:nvPicPr>
          <p:cNvPr id="4" name="Picture 3" descr="A close-up of a pink sticker with numbers and a name&#10;&#10;Description automatically generated">
            <a:extLst>
              <a:ext uri="{FF2B5EF4-FFF2-40B4-BE49-F238E27FC236}">
                <a16:creationId xmlns:a16="http://schemas.microsoft.com/office/drawing/2014/main" id="{90DB768D-088C-A96E-DE20-9E21A63A4864}"/>
              </a:ext>
            </a:extLst>
          </p:cNvPr>
          <p:cNvPicPr>
            <a:picLocks noChangeAspect="1"/>
          </p:cNvPicPr>
          <p:nvPr/>
        </p:nvPicPr>
        <p:blipFill rotWithShape="1">
          <a:blip r:embed="rId2"/>
          <a:srcRect b="18587"/>
          <a:stretch/>
        </p:blipFill>
        <p:spPr>
          <a:xfrm>
            <a:off x="5115908" y="3100159"/>
            <a:ext cx="6274561" cy="2957451"/>
          </a:xfrm>
          <a:prstGeom prst="rect">
            <a:avLst/>
          </a:prstGeom>
          <a:ln w="9525">
            <a:solidFill>
              <a:schemeClr val="tx1">
                <a:alpha val="20000"/>
              </a:schemeClr>
            </a:solidFill>
          </a:ln>
        </p:spPr>
      </p:pic>
      <p:sp>
        <p:nvSpPr>
          <p:cNvPr id="5" name="TextBox 4">
            <a:extLst>
              <a:ext uri="{FF2B5EF4-FFF2-40B4-BE49-F238E27FC236}">
                <a16:creationId xmlns:a16="http://schemas.microsoft.com/office/drawing/2014/main" id="{CC1EDC3E-CEBD-BE05-48BE-B2C1D102383D}"/>
              </a:ext>
            </a:extLst>
          </p:cNvPr>
          <p:cNvSpPr txBox="1"/>
          <p:nvPr/>
        </p:nvSpPr>
        <p:spPr>
          <a:xfrm>
            <a:off x="5587999" y="6152443"/>
            <a:ext cx="5517444"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dirty="0"/>
              <a:t>This specimen will be rejected because first names do not match.</a:t>
            </a:r>
          </a:p>
        </p:txBody>
      </p:sp>
    </p:spTree>
    <p:extLst>
      <p:ext uri="{BB962C8B-B14F-4D97-AF65-F5344CB8AC3E}">
        <p14:creationId xmlns:p14="http://schemas.microsoft.com/office/powerpoint/2010/main" val="2652821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CAE4AE-A9DF-45AF-9A9C-1712BC6341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C272060-BC98-4C91-A58F-4DFEC566CF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2" name="Freeform 5">
              <a:extLst>
                <a:ext uri="{FF2B5EF4-FFF2-40B4-BE49-F238E27FC236}">
                  <a16:creationId xmlns:a16="http://schemas.microsoft.com/office/drawing/2014/main" id="{8BA2DCB9-0DC0-4109-B2A2-56896E35E66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306513" y="0"/>
              <a:ext cx="3862388" cy="6843713"/>
            </a:xfrm>
            <a:custGeom>
              <a:avLst/>
              <a:gdLst>
                <a:gd name="T0" fmla="*/ 813 w 813"/>
                <a:gd name="T1" fmla="*/ 0 h 1440"/>
                <a:gd name="T2" fmla="*/ 435 w 813"/>
                <a:gd name="T3" fmla="*/ 1440 h 1440"/>
              </a:gdLst>
              <a:ahLst/>
              <a:cxnLst>
                <a:cxn ang="0">
                  <a:pos x="T0" y="T1"/>
                </a:cxn>
                <a:cxn ang="0">
                  <a:pos x="T2" y="T3"/>
                </a:cxn>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4A33555-1142-4AD7-8084-1A99422A118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26725" y="9525"/>
              <a:ext cx="1539875" cy="555625"/>
            </a:xfrm>
            <a:custGeom>
              <a:avLst/>
              <a:gdLst>
                <a:gd name="T0" fmla="*/ 324 w 324"/>
                <a:gd name="T1" fmla="*/ 117 h 117"/>
                <a:gd name="T2" fmla="*/ 0 w 324"/>
                <a:gd name="T3" fmla="*/ 0 h 117"/>
              </a:gdLst>
              <a:ahLst/>
              <a:cxnLst>
                <a:cxn ang="0">
                  <a:pos x="T0" y="T1"/>
                </a:cxn>
                <a:cxn ang="0">
                  <a:pos x="T2" y="T3"/>
                </a:cxn>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BC6E4081-1A88-453E-8CCF-B97B0CE20DF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247313" y="5013325"/>
              <a:ext cx="1919288" cy="1830388"/>
            </a:xfrm>
            <a:custGeom>
              <a:avLst/>
              <a:gdLst>
                <a:gd name="T0" fmla="*/ 0 w 404"/>
                <a:gd name="T1" fmla="*/ 385 h 385"/>
                <a:gd name="T2" fmla="*/ 404 w 404"/>
                <a:gd name="T3" fmla="*/ 0 h 385"/>
              </a:gdLst>
              <a:ahLst/>
              <a:cxnLst>
                <a:cxn ang="0">
                  <a:pos x="T0" y="T1"/>
                </a:cxn>
                <a:cxn ang="0">
                  <a:pos x="T2" y="T3"/>
                </a:cxn>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5B7E0935-6EE8-4C61-AED5-09B9A2A99A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775" y="0"/>
              <a:ext cx="3676650" cy="6843713"/>
            </a:xfrm>
            <a:custGeom>
              <a:avLst/>
              <a:gdLst>
                <a:gd name="T0" fmla="*/ 774 w 774"/>
                <a:gd name="T1" fmla="*/ 0 h 1440"/>
                <a:gd name="T2" fmla="*/ 411 w 774"/>
                <a:gd name="T3" fmla="*/ 1440 h 1440"/>
              </a:gdLst>
              <a:ahLst/>
              <a:cxnLst>
                <a:cxn ang="0">
                  <a:pos x="T0" y="T1"/>
                </a:cxn>
                <a:cxn ang="0">
                  <a:pos x="T2" y="T3"/>
                </a:cxn>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EB962BD6-C878-48FF-A75E-DCC7BDA3C33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02988" y="9525"/>
              <a:ext cx="963613" cy="366713"/>
            </a:xfrm>
            <a:custGeom>
              <a:avLst/>
              <a:gdLst>
                <a:gd name="T0" fmla="*/ 203 w 203"/>
                <a:gd name="T1" fmla="*/ 77 h 77"/>
                <a:gd name="T2" fmla="*/ 0 w 203"/>
                <a:gd name="T3" fmla="*/ 0 h 77"/>
              </a:gdLst>
              <a:ahLst/>
              <a:cxnLst>
                <a:cxn ang="0">
                  <a:pos x="T0" y="T1"/>
                </a:cxn>
                <a:cxn ang="0">
                  <a:pos x="T2" y="T3"/>
                </a:cxn>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CABF3786-BDE1-4FE5-9967-F6B6131A2CF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494963" y="5275263"/>
              <a:ext cx="1666875" cy="1577975"/>
            </a:xfrm>
            <a:custGeom>
              <a:avLst/>
              <a:gdLst>
                <a:gd name="T0" fmla="*/ 0 w 351"/>
                <a:gd name="T1" fmla="*/ 332 h 332"/>
                <a:gd name="T2" fmla="*/ 351 w 351"/>
                <a:gd name="T3" fmla="*/ 0 h 332"/>
              </a:gdLst>
              <a:ahLst/>
              <a:cxnLst>
                <a:cxn ang="0">
                  <a:pos x="T0" y="T1"/>
                </a:cxn>
                <a:cxn ang="0">
                  <a:pos x="T2" y="T3"/>
                </a:cxn>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4969707A-C75E-4F7F-A5C2-2991C6547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621088" cy="6843713"/>
            </a:xfrm>
            <a:custGeom>
              <a:avLst/>
              <a:gdLst>
                <a:gd name="T0" fmla="*/ 762 w 762"/>
                <a:gd name="T1" fmla="*/ 0 h 1440"/>
                <a:gd name="T2" fmla="*/ 403 w 762"/>
                <a:gd name="T3" fmla="*/ 1440 h 1440"/>
              </a:gdLst>
              <a:ahLst/>
              <a:cxnLst>
                <a:cxn ang="0">
                  <a:pos x="T0" y="T1"/>
                </a:cxn>
                <a:cxn ang="0">
                  <a:pos x="T2" y="T3"/>
                </a:cxn>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0E293989-8389-48CD-85D3-CAEFD5E9637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501438" y="9525"/>
              <a:ext cx="665163" cy="257175"/>
            </a:xfrm>
            <a:custGeom>
              <a:avLst/>
              <a:gdLst>
                <a:gd name="T0" fmla="*/ 140 w 140"/>
                <a:gd name="T1" fmla="*/ 54 h 54"/>
                <a:gd name="T2" fmla="*/ 0 w 140"/>
                <a:gd name="T3" fmla="*/ 0 h 54"/>
              </a:gdLst>
              <a:ahLst/>
              <a:cxnLst>
                <a:cxn ang="0">
                  <a:pos x="T0" y="T1"/>
                </a:cxn>
                <a:cxn ang="0">
                  <a:pos x="T2" y="T3"/>
                </a:cxn>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8DCF1E8B-9247-45E2-8641-90DA9F7D525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41013" y="5408613"/>
              <a:ext cx="1525588" cy="1435100"/>
            </a:xfrm>
            <a:custGeom>
              <a:avLst/>
              <a:gdLst>
                <a:gd name="T0" fmla="*/ 0 w 321"/>
                <a:gd name="T1" fmla="*/ 302 h 302"/>
                <a:gd name="T2" fmla="*/ 321 w 321"/>
                <a:gd name="T3" fmla="*/ 0 h 302"/>
              </a:gdLst>
              <a:ahLst/>
              <a:cxnLst>
                <a:cxn ang="0">
                  <a:pos x="T0" y="T1"/>
                </a:cxn>
                <a:cxn ang="0">
                  <a:pos x="T2" y="T3"/>
                </a:cxn>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48DF418F-91AD-4E55-AF3B-F28FF45961B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1713" y="0"/>
              <a:ext cx="3244850" cy="6843713"/>
            </a:xfrm>
            <a:custGeom>
              <a:avLst/>
              <a:gdLst>
                <a:gd name="T0" fmla="*/ 683 w 683"/>
                <a:gd name="T1" fmla="*/ 0 h 1440"/>
                <a:gd name="T2" fmla="*/ 355 w 683"/>
                <a:gd name="T3" fmla="*/ 1440 h 1440"/>
              </a:gdLst>
              <a:ahLst/>
              <a:cxnLst>
                <a:cxn ang="0">
                  <a:pos x="T0" y="T1"/>
                </a:cxn>
                <a:cxn ang="0">
                  <a:pos x="T2" y="T3"/>
                </a:cxn>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EDBF35BD-D1DA-49B1-AE30-289189DACD5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802938" y="5518150"/>
              <a:ext cx="1363663" cy="1325563"/>
            </a:xfrm>
            <a:custGeom>
              <a:avLst/>
              <a:gdLst>
                <a:gd name="T0" fmla="*/ 0 w 287"/>
                <a:gd name="T1" fmla="*/ 279 h 279"/>
                <a:gd name="T2" fmla="*/ 287 w 287"/>
                <a:gd name="T3" fmla="*/ 0 h 279"/>
              </a:gdLst>
              <a:ahLst/>
              <a:cxnLst>
                <a:cxn ang="0">
                  <a:pos x="T0" y="T1"/>
                </a:cxn>
                <a:cxn ang="0">
                  <a:pos x="T2" y="T3"/>
                </a:cxn>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69198BEC-A3B6-4562-AB0F-3E7760026C4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89000" y="0"/>
              <a:ext cx="3230563" cy="6843713"/>
            </a:xfrm>
            <a:custGeom>
              <a:avLst/>
              <a:gdLst>
                <a:gd name="T0" fmla="*/ 680 w 680"/>
                <a:gd name="T1" fmla="*/ 0 h 1440"/>
                <a:gd name="T2" fmla="*/ 337 w 680"/>
                <a:gd name="T3" fmla="*/ 1440 h 1440"/>
              </a:gdLst>
              <a:ahLst/>
              <a:cxnLst>
                <a:cxn ang="0">
                  <a:pos x="T0" y="T1"/>
                </a:cxn>
                <a:cxn ang="0">
                  <a:pos x="T2" y="T3"/>
                </a:cxn>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9AB30D45-77AB-4323-83A2-1A637D07D54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79150" y="5694363"/>
              <a:ext cx="1187450" cy="1149350"/>
            </a:xfrm>
            <a:custGeom>
              <a:avLst/>
              <a:gdLst>
                <a:gd name="T0" fmla="*/ 0 w 250"/>
                <a:gd name="T1" fmla="*/ 242 h 242"/>
                <a:gd name="T2" fmla="*/ 250 w 250"/>
                <a:gd name="T3" fmla="*/ 0 h 242"/>
              </a:gdLst>
              <a:ahLst/>
              <a:cxnLst>
                <a:cxn ang="0">
                  <a:pos x="T0" y="T1"/>
                </a:cxn>
                <a:cxn ang="0">
                  <a:pos x="T2" y="T3"/>
                </a:cxn>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D1AD137E-7B63-434C-9D0D-5A64BB49685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84188" y="0"/>
              <a:ext cx="3421063" cy="6843713"/>
            </a:xfrm>
            <a:custGeom>
              <a:avLst/>
              <a:gdLst>
                <a:gd name="T0" fmla="*/ 720 w 720"/>
                <a:gd name="T1" fmla="*/ 0 h 1440"/>
                <a:gd name="T2" fmla="*/ 362 w 720"/>
                <a:gd name="T3" fmla="*/ 1440 h 1440"/>
              </a:gdLst>
              <a:ahLst/>
              <a:cxnLst>
                <a:cxn ang="0">
                  <a:pos x="T0" y="T1"/>
                </a:cxn>
                <a:cxn ang="0">
                  <a:pos x="T2" y="T3"/>
                </a:cxn>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32BE2D-36DC-4BD0-952E-8FE32A70DB8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87125" y="6049963"/>
              <a:ext cx="879475" cy="793750"/>
            </a:xfrm>
            <a:custGeom>
              <a:avLst/>
              <a:gdLst>
                <a:gd name="T0" fmla="*/ 0 w 185"/>
                <a:gd name="T1" fmla="*/ 167 h 167"/>
                <a:gd name="T2" fmla="*/ 185 w 185"/>
                <a:gd name="T3" fmla="*/ 0 h 167"/>
              </a:gdLst>
              <a:ahLst/>
              <a:cxnLst>
                <a:cxn ang="0">
                  <a:pos x="T0" y="T1"/>
                </a:cxn>
                <a:cxn ang="0">
                  <a:pos x="T2" y="T3"/>
                </a:cxn>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930295E0-AD01-4DB0-9829-AD91BED608F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98488" y="0"/>
              <a:ext cx="2717800" cy="6843713"/>
            </a:xfrm>
            <a:custGeom>
              <a:avLst/>
              <a:gdLst>
                <a:gd name="T0" fmla="*/ 572 w 572"/>
                <a:gd name="T1" fmla="*/ 0 h 1440"/>
                <a:gd name="T2" fmla="*/ 164 w 572"/>
                <a:gd name="T3" fmla="*/ 1440 h 1440"/>
              </a:gdLst>
              <a:ahLst/>
              <a:cxnLst>
                <a:cxn ang="0">
                  <a:pos x="T0" y="T1"/>
                </a:cxn>
                <a:cxn ang="0">
                  <a:pos x="T2" y="T3"/>
                </a:cxn>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29807E74-6BFD-4EA7-B3F3-92C0728A7D8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61938" y="0"/>
              <a:ext cx="2944813" cy="6843713"/>
            </a:xfrm>
            <a:custGeom>
              <a:avLst/>
              <a:gdLst>
                <a:gd name="T0" fmla="*/ 620 w 620"/>
                <a:gd name="T1" fmla="*/ 0 h 1440"/>
                <a:gd name="T2" fmla="*/ 186 w 620"/>
                <a:gd name="T3" fmla="*/ 1440 h 1440"/>
              </a:gdLst>
              <a:ahLst/>
              <a:cxnLst>
                <a:cxn ang="0">
                  <a:pos x="T0" y="T1"/>
                </a:cxn>
                <a:cxn ang="0">
                  <a:pos x="T2" y="T3"/>
                </a:cxn>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C9EDBF49-4B87-4B6F-BEE6-DDC4A63CE60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17513" y="0"/>
              <a:ext cx="2403475" cy="6843713"/>
            </a:xfrm>
            <a:custGeom>
              <a:avLst/>
              <a:gdLst>
                <a:gd name="T0" fmla="*/ 506 w 506"/>
                <a:gd name="T1" fmla="*/ 0 h 1440"/>
                <a:gd name="T2" fmla="*/ 171 w 506"/>
                <a:gd name="T3" fmla="*/ 1440 h 1440"/>
              </a:gdLst>
              <a:ahLst/>
              <a:cxnLst>
                <a:cxn ang="0">
                  <a:pos x="T0" y="T1"/>
                </a:cxn>
                <a:cxn ang="0">
                  <a:pos x="T2" y="T3"/>
                </a:cxn>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7738C468-1405-4ED9-8392-F93FA995EE0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9525"/>
              <a:ext cx="1771650" cy="3198813"/>
            </a:xfrm>
            <a:custGeom>
              <a:avLst/>
              <a:gdLst>
                <a:gd name="T0" fmla="*/ 373 w 373"/>
                <a:gd name="T1" fmla="*/ 0 h 673"/>
                <a:gd name="T2" fmla="*/ 0 w 373"/>
                <a:gd name="T3" fmla="*/ 673 h 673"/>
              </a:gdLst>
              <a:ahLst/>
              <a:cxnLst>
                <a:cxn ang="0">
                  <a:pos x="T0" y="T1"/>
                </a:cxn>
                <a:cxn ang="0">
                  <a:pos x="T2" y="T3"/>
                </a:cxn>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Freeform 24">
              <a:extLst>
                <a:ext uri="{FF2B5EF4-FFF2-40B4-BE49-F238E27FC236}">
                  <a16:creationId xmlns:a16="http://schemas.microsoft.com/office/drawing/2014/main" id="{F16402CF-F511-450A-8584-8C8A5B7E9D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63" y="6016625"/>
              <a:ext cx="214313" cy="827088"/>
            </a:xfrm>
            <a:custGeom>
              <a:avLst/>
              <a:gdLst>
                <a:gd name="T0" fmla="*/ 0 w 45"/>
                <a:gd name="T1" fmla="*/ 0 h 174"/>
                <a:gd name="T2" fmla="*/ 45 w 45"/>
                <a:gd name="T3" fmla="*/ 174 h 174"/>
              </a:gdLst>
              <a:ahLst/>
              <a:cxnLst>
                <a:cxn ang="0">
                  <a:pos x="T0" y="T1"/>
                </a:cxn>
                <a:cxn ang="0">
                  <a:pos x="T2" y="T3"/>
                </a:cxn>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Freeform 25">
              <a:extLst>
                <a:ext uri="{FF2B5EF4-FFF2-40B4-BE49-F238E27FC236}">
                  <a16:creationId xmlns:a16="http://schemas.microsoft.com/office/drawing/2014/main" id="{85E5B49A-CFC2-4019-9BA6-528095F788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4288" y="0"/>
              <a:ext cx="1562100" cy="2228850"/>
            </a:xfrm>
            <a:custGeom>
              <a:avLst/>
              <a:gdLst>
                <a:gd name="T0" fmla="*/ 329 w 329"/>
                <a:gd name="T1" fmla="*/ 0 h 469"/>
                <a:gd name="T2" fmla="*/ 0 w 329"/>
                <a:gd name="T3" fmla="*/ 469 h 469"/>
              </a:gdLst>
              <a:ahLst/>
              <a:cxnLst>
                <a:cxn ang="0">
                  <a:pos x="T0" y="T1"/>
                </a:cxn>
                <a:cxn ang="0">
                  <a:pos x="T2" y="T3"/>
                </a:cxn>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85CC2ADF-1D23-1BE0-3380-0315F88A87D9}"/>
              </a:ext>
            </a:extLst>
          </p:cNvPr>
          <p:cNvSpPr>
            <a:spLocks noGrp="1"/>
          </p:cNvSpPr>
          <p:nvPr>
            <p:ph type="title"/>
          </p:nvPr>
        </p:nvSpPr>
        <p:spPr>
          <a:xfrm>
            <a:off x="7269686" y="795527"/>
            <a:ext cx="4123738" cy="1433323"/>
          </a:xfrm>
        </p:spPr>
        <p:txBody>
          <a:bodyPr>
            <a:normAutofit/>
          </a:bodyPr>
          <a:lstStyle/>
          <a:p>
            <a:r>
              <a:rPr lang="en-US" sz="3200" dirty="0">
                <a:solidFill>
                  <a:schemeClr val="tx2"/>
                </a:solidFill>
                <a:ea typeface="Calibri Light"/>
                <a:cs typeface="Calibri Light"/>
              </a:rPr>
              <a:t>Identifying the Patient</a:t>
            </a:r>
            <a:br>
              <a:rPr lang="en-US" sz="3200" dirty="0">
                <a:ea typeface="Calibri Light"/>
                <a:cs typeface="Calibri Light"/>
              </a:rPr>
            </a:br>
            <a:r>
              <a:rPr lang="en-US" sz="2000" dirty="0">
                <a:solidFill>
                  <a:schemeClr val="tx2"/>
                </a:solidFill>
                <a:ea typeface="Calibri Light"/>
                <a:cs typeface="Calibri Light"/>
              </a:rPr>
              <a:t>Overview</a:t>
            </a:r>
          </a:p>
        </p:txBody>
      </p:sp>
      <p:sp>
        <p:nvSpPr>
          <p:cNvPr id="34" name="Rectangle 33">
            <a:extLst>
              <a:ext uri="{FF2B5EF4-FFF2-40B4-BE49-F238E27FC236}">
                <a16:creationId xmlns:a16="http://schemas.microsoft.com/office/drawing/2014/main" id="{E972DE0D-2E53-4159-ABD3-C601524262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7720" y="795527"/>
            <a:ext cx="5970638" cy="5248847"/>
          </a:xfrm>
          <a:prstGeom prst="rect">
            <a:avLst/>
          </a:prstGeom>
          <a:solidFill>
            <a:schemeClr val="bg1"/>
          </a:solidFill>
          <a:ln w="19050">
            <a:solidFill>
              <a:srgbClr val="CD7E65"/>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wrist with a white band&#10;&#10;Description automatically generated">
            <a:extLst>
              <a:ext uri="{FF2B5EF4-FFF2-40B4-BE49-F238E27FC236}">
                <a16:creationId xmlns:a16="http://schemas.microsoft.com/office/drawing/2014/main" id="{01AF8E7F-AFC5-467D-69E1-29221EE8EA92}"/>
              </a:ext>
            </a:extLst>
          </p:cNvPr>
          <p:cNvPicPr>
            <a:picLocks noChangeAspect="1"/>
          </p:cNvPicPr>
          <p:nvPr/>
        </p:nvPicPr>
        <p:blipFill rotWithShape="1">
          <a:blip r:embed="rId2"/>
          <a:srcRect t="12549" r="3" b="15517"/>
          <a:stretch/>
        </p:blipFill>
        <p:spPr>
          <a:xfrm>
            <a:off x="972115" y="960214"/>
            <a:ext cx="5641848" cy="4919472"/>
          </a:xfrm>
          <a:prstGeom prst="rect">
            <a:avLst/>
          </a:prstGeom>
          <a:ln w="12700">
            <a:noFill/>
          </a:ln>
        </p:spPr>
      </p:pic>
      <p:sp>
        <p:nvSpPr>
          <p:cNvPr id="3" name="Content Placeholder 2">
            <a:extLst>
              <a:ext uri="{FF2B5EF4-FFF2-40B4-BE49-F238E27FC236}">
                <a16:creationId xmlns:a16="http://schemas.microsoft.com/office/drawing/2014/main" id="{452C844E-E461-EBFC-DA30-C24E70EE5EA2}"/>
              </a:ext>
            </a:extLst>
          </p:cNvPr>
          <p:cNvSpPr>
            <a:spLocks noGrp="1"/>
          </p:cNvSpPr>
          <p:nvPr>
            <p:ph idx="1"/>
          </p:nvPr>
        </p:nvSpPr>
        <p:spPr>
          <a:xfrm>
            <a:off x="7293817" y="2338388"/>
            <a:ext cx="4099607" cy="3678237"/>
          </a:xfrm>
        </p:spPr>
        <p:txBody>
          <a:bodyPr>
            <a:normAutofit/>
          </a:bodyPr>
          <a:lstStyle/>
          <a:p>
            <a:pPr>
              <a:lnSpc>
                <a:spcPct val="110000"/>
              </a:lnSpc>
              <a:buClr>
                <a:srgbClr val="CD7E65"/>
              </a:buClr>
            </a:pPr>
            <a:r>
              <a:rPr lang="en-US" sz="1100">
                <a:latin typeface="Arial"/>
                <a:cs typeface="Arial"/>
              </a:rPr>
              <a:t>As any health care worker who has collected numerous specimens during a busy shift will testify, ensuring accuracy at every step of pretransfusion specimen collection requires concentration and a deliberate focus on safety.</a:t>
            </a:r>
            <a:endParaRPr lang="en-US" sz="1100"/>
          </a:p>
          <a:p>
            <a:pPr>
              <a:lnSpc>
                <a:spcPct val="110000"/>
              </a:lnSpc>
              <a:buClr>
                <a:srgbClr val="CD7E65"/>
              </a:buClr>
            </a:pPr>
            <a:r>
              <a:rPr lang="en-US" sz="1100">
                <a:latin typeface="Arial"/>
                <a:cs typeface="Arial"/>
              </a:rPr>
              <a:t>For example, in one national study, it was found that in 8% of cases of transfusion reaction, discrepancies existed between patient ID, lab orders and specimen label information.</a:t>
            </a:r>
            <a:endParaRPr lang="en-US" sz="1100"/>
          </a:p>
          <a:p>
            <a:pPr>
              <a:lnSpc>
                <a:spcPct val="110000"/>
              </a:lnSpc>
              <a:buClr>
                <a:srgbClr val="CD7E65"/>
              </a:buClr>
            </a:pPr>
            <a:r>
              <a:rPr lang="en-US" sz="1100">
                <a:latin typeface="Arial"/>
                <a:cs typeface="Arial"/>
              </a:rPr>
              <a:t>Blood collectors must be alert to detect and resolve any ID errors and inconsistencies before pretransfusion specimens are drawn. Standard operating procedures (SOP) regarding positive identification and labeling must be followed.</a:t>
            </a:r>
            <a:endParaRPr lang="en-US" sz="1100"/>
          </a:p>
          <a:p>
            <a:pPr>
              <a:lnSpc>
                <a:spcPct val="110000"/>
              </a:lnSpc>
              <a:buClr>
                <a:srgbClr val="CD7E65"/>
              </a:buClr>
            </a:pPr>
            <a:r>
              <a:rPr lang="en-US" sz="1100">
                <a:latin typeface="Arial"/>
                <a:cs typeface="Arial"/>
              </a:rPr>
              <a:t>Never think that an emergency situation makes it acceptable to take shortcuts or to assume identity of a patient. Always take the time to correctly identify each patient.</a:t>
            </a:r>
            <a:endParaRPr lang="en-US" sz="1100"/>
          </a:p>
          <a:p>
            <a:pPr>
              <a:lnSpc>
                <a:spcPct val="110000"/>
              </a:lnSpc>
              <a:buClr>
                <a:srgbClr val="CD7E65"/>
              </a:buClr>
            </a:pPr>
            <a:endParaRPr lang="en-US" sz="1100"/>
          </a:p>
        </p:txBody>
      </p:sp>
    </p:spTree>
    <p:extLst>
      <p:ext uri="{BB962C8B-B14F-4D97-AF65-F5344CB8AC3E}">
        <p14:creationId xmlns:p14="http://schemas.microsoft.com/office/powerpoint/2010/main" val="1149833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CEAD9-FDD1-5562-5C47-A8E392E8955C}"/>
              </a:ext>
            </a:extLst>
          </p:cNvPr>
          <p:cNvSpPr>
            <a:spLocks noGrp="1"/>
          </p:cNvSpPr>
          <p:nvPr>
            <p:ph type="title"/>
          </p:nvPr>
        </p:nvSpPr>
        <p:spPr/>
        <p:txBody>
          <a:bodyPr/>
          <a:lstStyle/>
          <a:p>
            <a:r>
              <a:rPr lang="en-US" dirty="0">
                <a:ea typeface="Calibri Light"/>
                <a:cs typeface="Calibri Light"/>
              </a:rPr>
              <a:t>Positive Patient ID</a:t>
            </a:r>
            <a:endParaRPr lang="en-US" dirty="0"/>
          </a:p>
        </p:txBody>
      </p:sp>
      <p:sp>
        <p:nvSpPr>
          <p:cNvPr id="3" name="Content Placeholder 2">
            <a:extLst>
              <a:ext uri="{FF2B5EF4-FFF2-40B4-BE49-F238E27FC236}">
                <a16:creationId xmlns:a16="http://schemas.microsoft.com/office/drawing/2014/main" id="{FCF8030D-2E0B-C99D-8B08-5F0A3DED458F}"/>
              </a:ext>
            </a:extLst>
          </p:cNvPr>
          <p:cNvSpPr>
            <a:spLocks noGrp="1"/>
          </p:cNvSpPr>
          <p:nvPr>
            <p:ph idx="1"/>
          </p:nvPr>
        </p:nvSpPr>
        <p:spPr/>
        <p:txBody>
          <a:bodyPr/>
          <a:lstStyle/>
          <a:p>
            <a:r>
              <a:rPr lang="en-US" sz="1400" dirty="0">
                <a:solidFill>
                  <a:srgbClr val="333333"/>
                </a:solidFill>
                <a:latin typeface="Arial"/>
                <a:cs typeface="Arial"/>
              </a:rPr>
              <a:t>When identifying patients, always use positive, active communication. That is, the patient must actively and positively state their name and secondary identifier. For example:</a:t>
            </a:r>
            <a:endParaRPr lang="en-US" sz="1400"/>
          </a:p>
          <a:p>
            <a:r>
              <a:rPr lang="en-US" sz="1400" dirty="0">
                <a:solidFill>
                  <a:srgbClr val="333333"/>
                </a:solidFill>
                <a:latin typeface="Arial"/>
                <a:cs typeface="Arial"/>
              </a:rPr>
              <a:t>Do not ask, "Are you Jim Smith?"</a:t>
            </a:r>
            <a:endParaRPr lang="en-US" sz="1400"/>
          </a:p>
          <a:p>
            <a:r>
              <a:rPr lang="en-US" sz="1400" dirty="0">
                <a:solidFill>
                  <a:srgbClr val="333333"/>
                </a:solidFill>
                <a:latin typeface="Arial"/>
                <a:cs typeface="Arial"/>
              </a:rPr>
              <a:t>Instead ask, "Please state your full name spelling and date of birth." This forces the patient to state their name and secondary identifier instead of passively affirming incorrect ID.</a:t>
            </a:r>
            <a:endParaRPr lang="en-US" sz="1400"/>
          </a:p>
          <a:p>
            <a:r>
              <a:rPr lang="en-US" sz="1400" dirty="0">
                <a:solidFill>
                  <a:srgbClr val="333333"/>
                </a:solidFill>
                <a:latin typeface="Arial"/>
                <a:cs typeface="Arial"/>
              </a:rPr>
              <a:t>Then match the patient's stated name and unique secondary identifier to the lab order and preprinted labels exactly before drawing the specimen.</a:t>
            </a:r>
            <a:endParaRPr lang="en-US" sz="1400"/>
          </a:p>
          <a:p>
            <a:r>
              <a:rPr lang="en-US" sz="1400" dirty="0">
                <a:solidFill>
                  <a:srgbClr val="333333"/>
                </a:solidFill>
                <a:latin typeface="Arial"/>
                <a:cs typeface="Arial"/>
              </a:rPr>
              <a:t>Never assume a patient's ID, even when you know the patient.</a:t>
            </a:r>
            <a:endParaRPr lang="en-US" sz="1400"/>
          </a:p>
          <a:p>
            <a:endParaRPr lang="en-US" dirty="0"/>
          </a:p>
        </p:txBody>
      </p:sp>
    </p:spTree>
    <p:extLst>
      <p:ext uri="{BB962C8B-B14F-4D97-AF65-F5344CB8AC3E}">
        <p14:creationId xmlns:p14="http://schemas.microsoft.com/office/powerpoint/2010/main" val="2893709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003DD-4D92-CD52-EC16-F70080051779}"/>
              </a:ext>
            </a:extLst>
          </p:cNvPr>
          <p:cNvSpPr>
            <a:spLocks noGrp="1"/>
          </p:cNvSpPr>
          <p:nvPr>
            <p:ph type="title"/>
          </p:nvPr>
        </p:nvSpPr>
        <p:spPr/>
        <p:txBody>
          <a:bodyPr/>
          <a:lstStyle/>
          <a:p>
            <a:r>
              <a:rPr lang="en-US" dirty="0">
                <a:ea typeface="Calibri Light"/>
                <a:cs typeface="Calibri Light"/>
              </a:rPr>
              <a:t>Specimen Collection</a:t>
            </a:r>
            <a:endParaRPr lang="en-US" dirty="0"/>
          </a:p>
        </p:txBody>
      </p:sp>
      <p:sp>
        <p:nvSpPr>
          <p:cNvPr id="3" name="Content Placeholder 2">
            <a:extLst>
              <a:ext uri="{FF2B5EF4-FFF2-40B4-BE49-F238E27FC236}">
                <a16:creationId xmlns:a16="http://schemas.microsoft.com/office/drawing/2014/main" id="{59A55134-6A92-39C4-DC0A-836279028BA4}"/>
              </a:ext>
            </a:extLst>
          </p:cNvPr>
          <p:cNvSpPr>
            <a:spLocks noGrp="1"/>
          </p:cNvSpPr>
          <p:nvPr>
            <p:ph idx="1"/>
          </p:nvPr>
        </p:nvSpPr>
        <p:spPr/>
        <p:txBody>
          <a:bodyPr/>
          <a:lstStyle/>
          <a:p>
            <a:r>
              <a:rPr lang="en-US" sz="1400" dirty="0">
                <a:solidFill>
                  <a:srgbClr val="333333"/>
                </a:solidFill>
                <a:latin typeface="Arial"/>
                <a:cs typeface="Arial"/>
              </a:rPr>
              <a:t>Specimens are not to be drawn above an IV unless it has been paused for at least 2 minutes.</a:t>
            </a:r>
          </a:p>
          <a:p>
            <a:r>
              <a:rPr lang="en-US" sz="1400" dirty="0">
                <a:solidFill>
                  <a:srgbClr val="333333"/>
                </a:solidFill>
                <a:latin typeface="Arial"/>
                <a:cs typeface="Arial"/>
              </a:rPr>
              <a:t>Port draws require a waste tube to be collected and discarded in sufficient volume to avoid contamination or dilution of the sample tube(s) being collected.</a:t>
            </a:r>
          </a:p>
          <a:p>
            <a:r>
              <a:rPr lang="en-US" sz="1400" dirty="0">
                <a:solidFill>
                  <a:srgbClr val="333333"/>
                </a:solidFill>
                <a:latin typeface="Arial"/>
                <a:cs typeface="Arial"/>
              </a:rPr>
              <a:t>ALL specimens are to be completely, accurately, and legibly labeled before leaving the patient's bedside. </a:t>
            </a:r>
          </a:p>
          <a:p>
            <a:r>
              <a:rPr lang="en-US" sz="1400" dirty="0">
                <a:solidFill>
                  <a:srgbClr val="333333"/>
                </a:solidFill>
                <a:latin typeface="Arial"/>
                <a:cs typeface="Arial"/>
              </a:rPr>
              <a:t>Once a specimen leaves the patient's side, labeling cannot be completed or corrected; a new specimen must be collected. This includes errors or omissions of BBID, date, time, and/or collector's initials or Meditech ID.</a:t>
            </a:r>
          </a:p>
          <a:p>
            <a:endParaRPr lang="en-US" sz="1400" dirty="0">
              <a:solidFill>
                <a:srgbClr val="333333"/>
              </a:solidFill>
              <a:latin typeface="Arial"/>
              <a:cs typeface="Arial"/>
            </a:endParaRPr>
          </a:p>
        </p:txBody>
      </p:sp>
    </p:spTree>
    <p:extLst>
      <p:ext uri="{BB962C8B-B14F-4D97-AF65-F5344CB8AC3E}">
        <p14:creationId xmlns:p14="http://schemas.microsoft.com/office/powerpoint/2010/main" val="2051937421"/>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A7C683C-DA35-4A0E-ADD0-CC297892D8C4}">
  <ds:schemaRefs>
    <ds:schemaRef ds:uri="http://schemas.microsoft.com/sharepoint/v3/contenttype/forms"/>
  </ds:schemaRefs>
</ds:datastoreItem>
</file>

<file path=customXml/itemProps2.xml><?xml version="1.0" encoding="utf-8"?>
<ds:datastoreItem xmlns:ds="http://schemas.openxmlformats.org/officeDocument/2006/customXml" ds:itemID="{3C239BB0-53B8-40A5-8BB9-15D2ED1AEBC9}">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1E480F86-A978-4060-BF60-56AAB322FD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Atlas</Template>
  <TotalTime>0</TotalTime>
  <Words>1</Words>
  <Application>Microsoft Office PowerPoint</Application>
  <PresentationFormat>Widescreen</PresentationFormat>
  <Paragraphs>1</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Atlas</vt:lpstr>
      <vt:lpstr>Blood Bank Specimen Collection</vt:lpstr>
      <vt:lpstr>Learning Objectives</vt:lpstr>
      <vt:lpstr>ABO</vt:lpstr>
      <vt:lpstr>Rh</vt:lpstr>
      <vt:lpstr>Error Scenario</vt:lpstr>
      <vt:lpstr>Zero Tolerance</vt:lpstr>
      <vt:lpstr>Identifying the Patient Overview</vt:lpstr>
      <vt:lpstr>Positive Patient ID</vt:lpstr>
      <vt:lpstr>Specimen Collection</vt:lpstr>
      <vt:lpstr>Unconscious Patients</vt:lpstr>
      <vt:lpstr>Labeling Tubes</vt:lpstr>
      <vt:lpstr>Potential Errors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Blood B</dc:title>
  <dc:creator/>
  <cp:lastModifiedBy/>
  <cp:revision>217</cp:revision>
  <dcterms:created xsi:type="dcterms:W3CDTF">2024-01-04T13:38:46Z</dcterms:created>
  <dcterms:modified xsi:type="dcterms:W3CDTF">2024-01-04T14:38:55Z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