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A629A-01E9-2EE1-233E-7A09DDEB15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A3D19A-7E5C-CA50-4CF6-2595CD000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DE0E4-782D-EF8F-B73D-808E8CC0F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4EDAB-EB8F-CCD4-ECAF-BA556B41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BA5C2-79DE-7144-B17C-51C34C334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96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7CF6F-D299-94E1-61CD-7FBE872F2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5F0629-A96C-E97D-65FA-277F0CDD6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70787-BD4D-F166-1E75-52C1AB419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0B823-139A-3135-7303-62A3F6A7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63263-D7B8-94EE-3E66-43C872B8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64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89C97A-620A-2E88-15B4-F4D49F31E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8946BA-64A4-A87E-61BD-98E5F9AA55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1E65D-F500-CA72-9DA2-3666030A2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F3F2C-B119-9C96-D4AF-50CB2EBA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5B0D3-503C-6920-3590-30F5F4A9E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697A-A230-E9E4-0ADD-D02437BEC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AFFCC-1877-4629-FD66-8BB6094EAF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6CD56-1EA7-9DFB-4AE0-A593F1C3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23DF-E59F-E029-42D1-23585F28E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DAF0A-7D83-21EF-BA02-ADB722561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36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74FB-2043-F84D-D98D-0C6AB8AA2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0194B-8E14-BF8E-4124-839BB5483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E1525-2CCE-0952-1081-95B7111BD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85EB6-EE6A-2499-DC79-F5B07DED5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C66059-5D46-F48B-942D-21B8F1965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A4623-49D5-37C6-583B-94A6D9833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C5455-0A63-04BC-5B9A-4CA2DD1C71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7C8D42-8214-1792-EB6F-D7A2A0732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104D6E-5BB8-4D21-75BF-5EDD742A9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2A1F1-83EC-EF14-DE3D-2419E0A7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617C30-0B86-C4E9-EB90-0315E0328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6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9A9AE-BF32-521A-A71D-9813DDB75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EB6F2-B0AD-85C9-486D-55015A72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5E895F-0CE1-04AF-3601-348CFCD48D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385273-AE33-090F-E77E-8740C8B9B5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CAAD-C4DD-DD5F-121B-39388BBA6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42741E-1623-4949-8EF6-A8CD734FA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BE07DF-A18D-19C8-4281-5A91AB5A2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96F932-F36D-F5FB-0018-E2552B4AF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990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C13D-C809-CB60-AF41-7009B29DC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BED26-E98E-0FFF-4C65-C0F16D02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FF4D37-2BB0-5F1B-0185-0A123D582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2F534-63BC-98B5-62CB-8D1D0C5F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03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F1D4D1-E099-1E31-8182-644438050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73F7B0-3E1B-15AB-66ED-2E4775D9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874DC-0D2A-119F-8F05-351EE66A1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1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CA4E4-5888-9C93-C152-516B8023C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C5C1A-EDB6-9CA5-B1CE-AF78231E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38D95-531D-90C6-CA17-C43F4B022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E847F8-9F43-28A6-2D0F-7FBBC08B4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6D944-DF80-7B06-67A8-ACA09D0EF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E2906-57E1-46B2-0326-511376B0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48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ED63D-8335-555D-8B60-9DB25D72A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1919E-7A98-AE1F-4907-8CC0DA58A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C59E0-049B-9E77-D2CA-161C1041D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AAB6F7-9F41-612C-9DFD-5E6CF399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1E3A1-950C-D32F-4B28-D6EDFDF7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C95DE-896F-D99D-DB0A-292D304A6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4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50F643-E84E-AF66-A84B-70FA5AF98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3AD22A-054E-9CC4-0D67-B1C7B78D8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1BDE4-86B8-C4BC-76E8-B9C61CA0F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90D3-704D-44E8-9619-7B8B44A151F4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35F4E-918C-A5D3-233B-25C5AAEF2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22752B-09E9-65FD-2B76-E9FBB69E0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00813-7888-4658-B220-4F5F457CD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77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FCB5-AA36-1F40-33A8-98D97E7EED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93DFD3-7CF6-E202-91DD-E0D8E7C554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03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Charpentier, Holly P.</dc:creator>
  <cp:lastModifiedBy>Charpentier, Holly P.</cp:lastModifiedBy>
  <cp:revision>1</cp:revision>
  <dcterms:created xsi:type="dcterms:W3CDTF">2024-03-25T15:11:15Z</dcterms:created>
  <dcterms:modified xsi:type="dcterms:W3CDTF">2024-03-25T15:11:38Z</dcterms:modified>
</cp:coreProperties>
</file>