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6" r:id="rId4"/>
  </p:sldMasterIdLst>
  <p:notesMasterIdLst>
    <p:notesMasterId r:id="rId20"/>
  </p:notesMasterIdLst>
  <p:handoutMasterIdLst>
    <p:handoutMasterId r:id="rId21"/>
  </p:handoutMasterIdLst>
  <p:sldIdLst>
    <p:sldId id="334" r:id="rId5"/>
    <p:sldId id="316" r:id="rId6"/>
    <p:sldId id="343" r:id="rId7"/>
    <p:sldId id="350" r:id="rId8"/>
    <p:sldId id="337" r:id="rId9"/>
    <p:sldId id="352" r:id="rId10"/>
    <p:sldId id="342" r:id="rId11"/>
    <p:sldId id="351" r:id="rId12"/>
    <p:sldId id="336" r:id="rId13"/>
    <p:sldId id="324" r:id="rId14"/>
    <p:sldId id="346" r:id="rId15"/>
    <p:sldId id="345" r:id="rId16"/>
    <p:sldId id="328" r:id="rId17"/>
    <p:sldId id="331" r:id="rId18"/>
    <p:sldId id="34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00"/>
    <a:srgbClr val="FF9900"/>
    <a:srgbClr val="CC6600"/>
    <a:srgbClr val="009900"/>
    <a:srgbClr val="FFFF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4" autoAdjust="0"/>
    <p:restoredTop sz="84967" autoAdjust="0"/>
  </p:normalViewPr>
  <p:slideViewPr>
    <p:cSldViewPr snapToGrid="0">
      <p:cViewPr varScale="1">
        <p:scale>
          <a:sx n="79" d="100"/>
          <a:sy n="79" d="100"/>
        </p:scale>
        <p:origin x="773" y="72"/>
      </p:cViewPr>
      <p:guideLst>
        <p:guide orient="horz" pos="1392"/>
        <p:guide pos="7056"/>
        <p:guide orient="horz" pos="3168"/>
      </p:guideLst>
    </p:cSldViewPr>
  </p:slideViewPr>
  <p:outlineViewPr>
    <p:cViewPr>
      <p:scale>
        <a:sx n="33" d="100"/>
        <a:sy n="33" d="100"/>
      </p:scale>
      <p:origin x="0" y="-110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ARAGON" userId="254f378f9e9309cd" providerId="LiveId" clId="{A2A4DB17-A27B-4E92-A407-2AED83585596}"/>
    <pc:docChg chg="undo custSel addSld delSld modSld sldOrd">
      <pc:chgData name="JULIE ARAGON" userId="254f378f9e9309cd" providerId="LiveId" clId="{A2A4DB17-A27B-4E92-A407-2AED83585596}" dt="2024-07-02T01:42:35.373" v="846" actId="20577"/>
      <pc:docMkLst>
        <pc:docMk/>
      </pc:docMkLst>
      <pc:sldChg chg="addSp delSp modSp mod modClrScheme chgLayout">
        <pc:chgData name="JULIE ARAGON" userId="254f378f9e9309cd" providerId="LiveId" clId="{A2A4DB17-A27B-4E92-A407-2AED83585596}" dt="2024-07-02T00:56:58.391" v="318" actId="26606"/>
        <pc:sldMkLst>
          <pc:docMk/>
          <pc:sldMk cId="3037812869" sldId="316"/>
        </pc:sldMkLst>
        <pc:spChg chg="mod">
          <ac:chgData name="JULIE ARAGON" userId="254f378f9e9309cd" providerId="LiveId" clId="{A2A4DB17-A27B-4E92-A407-2AED83585596}" dt="2024-07-02T00:56:58.391" v="318" actId="26606"/>
          <ac:spMkLst>
            <pc:docMk/>
            <pc:sldMk cId="3037812869" sldId="316"/>
            <ac:spMk id="2" creationId="{9FF243DF-1FE9-01BE-435F-1729F4AB3DE4}"/>
          </ac:spMkLst>
        </pc:spChg>
        <pc:spChg chg="mod ord">
          <ac:chgData name="JULIE ARAGON" userId="254f378f9e9309cd" providerId="LiveId" clId="{A2A4DB17-A27B-4E92-A407-2AED83585596}" dt="2024-07-02T00:56:58.391" v="318" actId="26606"/>
          <ac:spMkLst>
            <pc:docMk/>
            <pc:sldMk cId="3037812869" sldId="316"/>
            <ac:spMk id="4" creationId="{BFAF7377-87AF-3A8C-539C-8A9651F5DA33}"/>
          </ac:spMkLst>
        </pc:spChg>
        <pc:spChg chg="add del mod">
          <ac:chgData name="JULIE ARAGON" userId="254f378f9e9309cd" providerId="LiveId" clId="{A2A4DB17-A27B-4E92-A407-2AED83585596}" dt="2024-07-02T00:54:30.061" v="298"/>
          <ac:spMkLst>
            <pc:docMk/>
            <pc:sldMk cId="3037812869" sldId="316"/>
            <ac:spMk id="5" creationId="{0564C489-198A-2713-CFB5-DB92EFB96697}"/>
          </ac:spMkLst>
        </pc:spChg>
        <pc:spChg chg="add del mod">
          <ac:chgData name="JULIE ARAGON" userId="254f378f9e9309cd" providerId="LiveId" clId="{A2A4DB17-A27B-4E92-A407-2AED83585596}" dt="2024-07-02T00:55:22.225" v="307" actId="22"/>
          <ac:spMkLst>
            <pc:docMk/>
            <pc:sldMk cId="3037812869" sldId="316"/>
            <ac:spMk id="9" creationId="{11F73DB0-850C-3E13-2D26-08700D450D1F}"/>
          </ac:spMkLst>
        </pc:spChg>
        <pc:picChg chg="del">
          <ac:chgData name="JULIE ARAGON" userId="254f378f9e9309cd" providerId="LiveId" clId="{A2A4DB17-A27B-4E92-A407-2AED83585596}" dt="2024-07-02T00:52:41.839" v="293" actId="478"/>
          <ac:picMkLst>
            <pc:docMk/>
            <pc:sldMk cId="3037812869" sldId="316"/>
            <ac:picMk id="6" creationId="{B520C53E-8329-74AB-5229-BCDE630B2E13}"/>
          </ac:picMkLst>
        </pc:picChg>
        <pc:picChg chg="add del mod">
          <ac:chgData name="JULIE ARAGON" userId="254f378f9e9309cd" providerId="LiveId" clId="{A2A4DB17-A27B-4E92-A407-2AED83585596}" dt="2024-07-02T00:54:55.949" v="306" actId="478"/>
          <ac:picMkLst>
            <pc:docMk/>
            <pc:sldMk cId="3037812869" sldId="316"/>
            <ac:picMk id="7" creationId="{D8FCA431-527C-7FBC-594C-06D6E7093BBB}"/>
          </ac:picMkLst>
        </pc:picChg>
        <pc:picChg chg="add mod ord">
          <ac:chgData name="JULIE ARAGON" userId="254f378f9e9309cd" providerId="LiveId" clId="{A2A4DB17-A27B-4E92-A407-2AED83585596}" dt="2024-07-02T00:56:58.391" v="318" actId="26606"/>
          <ac:picMkLst>
            <pc:docMk/>
            <pc:sldMk cId="3037812869" sldId="316"/>
            <ac:picMk id="11" creationId="{5479197E-E073-3F92-9B63-E6598E8B09D2}"/>
          </ac:picMkLst>
        </pc:picChg>
      </pc:sldChg>
      <pc:sldChg chg="addSp delSp modSp mod modClrScheme chgLayout">
        <pc:chgData name="JULIE ARAGON" userId="254f378f9e9309cd" providerId="LiveId" clId="{A2A4DB17-A27B-4E92-A407-2AED83585596}" dt="2024-07-02T01:15:13.307" v="662" actId="26606"/>
        <pc:sldMkLst>
          <pc:docMk/>
          <pc:sldMk cId="2102816447" sldId="324"/>
        </pc:sldMkLst>
        <pc:spChg chg="mod">
          <ac:chgData name="JULIE ARAGON" userId="254f378f9e9309cd" providerId="LiveId" clId="{A2A4DB17-A27B-4E92-A407-2AED83585596}" dt="2024-07-02T01:15:13.307" v="662" actId="26606"/>
          <ac:spMkLst>
            <pc:docMk/>
            <pc:sldMk cId="2102816447" sldId="324"/>
            <ac:spMk id="2" creationId="{88B8FDAA-00CD-846E-A576-B59DFA73F988}"/>
          </ac:spMkLst>
        </pc:spChg>
        <pc:spChg chg="del mod">
          <ac:chgData name="JULIE ARAGON" userId="254f378f9e9309cd" providerId="LiveId" clId="{A2A4DB17-A27B-4E92-A407-2AED83585596}" dt="2024-07-02T01:15:13.307" v="662" actId="26606"/>
          <ac:spMkLst>
            <pc:docMk/>
            <pc:sldMk cId="2102816447" sldId="324"/>
            <ac:spMk id="4" creationId="{352B3B4A-6ED2-64D9-BEC7-1B6C66971286}"/>
          </ac:spMkLst>
        </pc:spChg>
        <pc:spChg chg="add del mod">
          <ac:chgData name="JULIE ARAGON" userId="254f378f9e9309cd" providerId="LiveId" clId="{A2A4DB17-A27B-4E92-A407-2AED83585596}" dt="2024-07-02T01:14:14.489" v="658" actId="478"/>
          <ac:spMkLst>
            <pc:docMk/>
            <pc:sldMk cId="2102816447" sldId="324"/>
            <ac:spMk id="5" creationId="{2238F92F-271C-C6C2-A667-B8F22744B78F}"/>
          </ac:spMkLst>
        </pc:spChg>
        <pc:spChg chg="del mod">
          <ac:chgData name="JULIE ARAGON" userId="254f378f9e9309cd" providerId="LiveId" clId="{A2A4DB17-A27B-4E92-A407-2AED83585596}" dt="2024-07-02T01:14:08.486" v="657" actId="478"/>
          <ac:spMkLst>
            <pc:docMk/>
            <pc:sldMk cId="2102816447" sldId="324"/>
            <ac:spMk id="6" creationId="{62FF1654-306D-262A-D360-5E5C2E6B39E3}"/>
          </ac:spMkLst>
        </pc:spChg>
        <pc:spChg chg="add mod">
          <ac:chgData name="JULIE ARAGON" userId="254f378f9e9309cd" providerId="LiveId" clId="{A2A4DB17-A27B-4E92-A407-2AED83585596}" dt="2024-07-02T01:15:13.307" v="662" actId="26606"/>
          <ac:spMkLst>
            <pc:docMk/>
            <pc:sldMk cId="2102816447" sldId="324"/>
            <ac:spMk id="10" creationId="{1D7C94BC-0B39-7584-9E38-05581916C811}"/>
          </ac:spMkLst>
        </pc:spChg>
        <pc:graphicFrameChg chg="add mod">
          <ac:chgData name="JULIE ARAGON" userId="254f378f9e9309cd" providerId="LiveId" clId="{A2A4DB17-A27B-4E92-A407-2AED83585596}" dt="2024-07-02T01:15:13.307" v="662" actId="26606"/>
          <ac:graphicFrameMkLst>
            <pc:docMk/>
            <pc:sldMk cId="2102816447" sldId="324"/>
            <ac:graphicFrameMk id="7" creationId="{2D36432B-0079-D4F0-F7B0-E4E251DF2A18}"/>
          </ac:graphicFrameMkLst>
        </pc:graphicFrameChg>
      </pc:sldChg>
      <pc:sldChg chg="addSp delSp modSp mod ord modClrScheme chgLayout">
        <pc:chgData name="JULIE ARAGON" userId="254f378f9e9309cd" providerId="LiveId" clId="{A2A4DB17-A27B-4E92-A407-2AED83585596}" dt="2024-07-02T01:35:08.336" v="751"/>
        <pc:sldMkLst>
          <pc:docMk/>
          <pc:sldMk cId="3638111570" sldId="328"/>
        </pc:sldMkLst>
        <pc:spChg chg="del mod">
          <ac:chgData name="JULIE ARAGON" userId="254f378f9e9309cd" providerId="LiveId" clId="{A2A4DB17-A27B-4E92-A407-2AED83585596}" dt="2024-07-02T01:22:59.857" v="720" actId="478"/>
          <ac:spMkLst>
            <pc:docMk/>
            <pc:sldMk cId="3638111570" sldId="328"/>
            <ac:spMk id="3" creationId="{3247ABD4-990A-BAC8-69FC-AF4C84F3AD63}"/>
          </ac:spMkLst>
        </pc:spChg>
        <pc:spChg chg="add del mod">
          <ac:chgData name="JULIE ARAGON" userId="254f378f9e9309cd" providerId="LiveId" clId="{A2A4DB17-A27B-4E92-A407-2AED83585596}" dt="2024-07-02T01:23:45.673" v="724" actId="478"/>
          <ac:spMkLst>
            <pc:docMk/>
            <pc:sldMk cId="3638111570" sldId="328"/>
            <ac:spMk id="5" creationId="{3972D461-E845-6EB8-1EB8-3FA5AD1B91E7}"/>
          </ac:spMkLst>
        </pc:spChg>
        <pc:spChg chg="add del mod">
          <ac:chgData name="JULIE ARAGON" userId="254f378f9e9309cd" providerId="LiveId" clId="{A2A4DB17-A27B-4E92-A407-2AED83585596}" dt="2024-07-02T01:23:03.592" v="721" actId="478"/>
          <ac:spMkLst>
            <pc:docMk/>
            <pc:sldMk cId="3638111570" sldId="328"/>
            <ac:spMk id="8" creationId="{2179970D-70C3-6687-7BFA-930B762F8443}"/>
          </ac:spMkLst>
        </pc:spChg>
        <pc:spChg chg="del">
          <ac:chgData name="JULIE ARAGON" userId="254f378f9e9309cd" providerId="LiveId" clId="{A2A4DB17-A27B-4E92-A407-2AED83585596}" dt="2024-07-02T01:23:08.484" v="722" actId="478"/>
          <ac:spMkLst>
            <pc:docMk/>
            <pc:sldMk cId="3638111570" sldId="328"/>
            <ac:spMk id="9" creationId="{61E6A21B-7748-174B-D77E-8EE0B288C7D0}"/>
          </ac:spMkLst>
        </pc:spChg>
        <pc:spChg chg="add del mod">
          <ac:chgData name="JULIE ARAGON" userId="254f378f9e9309cd" providerId="LiveId" clId="{A2A4DB17-A27B-4E92-A407-2AED83585596}" dt="2024-07-02T01:23:12.967" v="723" actId="478"/>
          <ac:spMkLst>
            <pc:docMk/>
            <pc:sldMk cId="3638111570" sldId="328"/>
            <ac:spMk id="11" creationId="{68C01EEE-A8CD-4A6E-7534-94A895B5D3E8}"/>
          </ac:spMkLst>
        </pc:spChg>
        <pc:picChg chg="add mod">
          <ac:chgData name="JULIE ARAGON" userId="254f378f9e9309cd" providerId="LiveId" clId="{A2A4DB17-A27B-4E92-A407-2AED83585596}" dt="2024-07-02T01:23:56.017" v="725" actId="26606"/>
          <ac:picMkLst>
            <pc:docMk/>
            <pc:sldMk cId="3638111570" sldId="328"/>
            <ac:picMk id="2" creationId="{8FC69154-17A6-AF4C-6677-6FCF1B867836}"/>
          </ac:picMkLst>
        </pc:picChg>
        <pc:picChg chg="del">
          <ac:chgData name="JULIE ARAGON" userId="254f378f9e9309cd" providerId="LiveId" clId="{A2A4DB17-A27B-4E92-A407-2AED83585596}" dt="2024-07-02T01:22:51.644" v="718" actId="478"/>
          <ac:picMkLst>
            <pc:docMk/>
            <pc:sldMk cId="3638111570" sldId="328"/>
            <ac:picMk id="6" creationId="{1472EB4E-1296-AC66-19FA-B01BB8D8A5F8}"/>
          </ac:picMkLst>
        </pc:picChg>
      </pc:sldChg>
      <pc:sldChg chg="addSp delSp modSp mod modClrScheme chgLayout">
        <pc:chgData name="JULIE ARAGON" userId="254f378f9e9309cd" providerId="LiveId" clId="{A2A4DB17-A27B-4E92-A407-2AED83585596}" dt="2024-07-02T01:39:48.108" v="781" actId="255"/>
        <pc:sldMkLst>
          <pc:docMk/>
          <pc:sldMk cId="3811950613" sldId="331"/>
        </pc:sldMkLst>
        <pc:spChg chg="add del mod">
          <ac:chgData name="JULIE ARAGON" userId="254f378f9e9309cd" providerId="LiveId" clId="{A2A4DB17-A27B-4E92-A407-2AED83585596}" dt="2024-07-02T01:39:15.507" v="778" actId="478"/>
          <ac:spMkLst>
            <pc:docMk/>
            <pc:sldMk cId="3811950613" sldId="331"/>
            <ac:spMk id="3" creationId="{419986BF-5A63-F796-1D09-19F4A909C049}"/>
          </ac:spMkLst>
        </pc:spChg>
        <pc:spChg chg="del">
          <ac:chgData name="JULIE ARAGON" userId="254f378f9e9309cd" providerId="LiveId" clId="{A2A4DB17-A27B-4E92-A407-2AED83585596}" dt="2024-07-02T01:39:12.866" v="777" actId="478"/>
          <ac:spMkLst>
            <pc:docMk/>
            <pc:sldMk cId="3811950613" sldId="331"/>
            <ac:spMk id="10" creationId="{C1E42FE3-72C0-8885-D01D-FC08E0DEC223}"/>
          </ac:spMkLst>
        </pc:spChg>
        <pc:spChg chg="mod">
          <ac:chgData name="JULIE ARAGON" userId="254f378f9e9309cd" providerId="LiveId" clId="{A2A4DB17-A27B-4E92-A407-2AED83585596}" dt="2024-07-02T01:39:48.108" v="781" actId="255"/>
          <ac:spMkLst>
            <pc:docMk/>
            <pc:sldMk cId="3811950613" sldId="331"/>
            <ac:spMk id="23" creationId="{E16BFA7C-979F-1D5E-79D4-DEEC56EBE216}"/>
          </ac:spMkLst>
        </pc:spChg>
        <pc:spChg chg="mod">
          <ac:chgData name="JULIE ARAGON" userId="254f378f9e9309cd" providerId="LiveId" clId="{A2A4DB17-A27B-4E92-A407-2AED83585596}" dt="2024-07-02T01:39:22.515" v="779" actId="26606"/>
          <ac:spMkLst>
            <pc:docMk/>
            <pc:sldMk cId="3811950613" sldId="331"/>
            <ac:spMk id="25" creationId="{B4A8555D-2DFF-E6D8-3698-67C06B770264}"/>
          </ac:spMkLst>
        </pc:spChg>
        <pc:spChg chg="add mod">
          <ac:chgData name="JULIE ARAGON" userId="254f378f9e9309cd" providerId="LiveId" clId="{A2A4DB17-A27B-4E92-A407-2AED83585596}" dt="2024-07-02T01:39:22.515" v="779" actId="26606"/>
          <ac:spMkLst>
            <pc:docMk/>
            <pc:sldMk cId="3811950613" sldId="331"/>
            <ac:spMk id="30" creationId="{BFB6B104-5A66-DD15-2127-0342EE967B4D}"/>
          </ac:spMkLst>
        </pc:spChg>
      </pc:sldChg>
      <pc:sldChg chg="addSp delSp modSp mod modClrScheme chgLayout">
        <pc:chgData name="JULIE ARAGON" userId="254f378f9e9309cd" providerId="LiveId" clId="{A2A4DB17-A27B-4E92-A407-2AED83585596}" dt="2024-07-02T01:42:35.373" v="846" actId="20577"/>
        <pc:sldMkLst>
          <pc:docMk/>
          <pc:sldMk cId="2955403071" sldId="334"/>
        </pc:sldMkLst>
        <pc:spChg chg="mod">
          <ac:chgData name="JULIE ARAGON" userId="254f378f9e9309cd" providerId="LiveId" clId="{A2A4DB17-A27B-4E92-A407-2AED83585596}" dt="2024-07-02T01:42:35.373" v="846" actId="20577"/>
          <ac:spMkLst>
            <pc:docMk/>
            <pc:sldMk cId="2955403071" sldId="334"/>
            <ac:spMk id="2" creationId="{C3A9968B-2619-4F71-AB00-4C493E120805}"/>
          </ac:spMkLst>
        </pc:spChg>
        <pc:spChg chg="add del mod">
          <ac:chgData name="JULIE ARAGON" userId="254f378f9e9309cd" providerId="LiveId" clId="{A2A4DB17-A27B-4E92-A407-2AED83585596}" dt="2024-07-02T00:56:01.259" v="311" actId="26606"/>
          <ac:spMkLst>
            <pc:docMk/>
            <pc:sldMk cId="2955403071" sldId="334"/>
            <ac:spMk id="10" creationId="{DAA27B3C-FE0C-617A-3646-56FFE9D52B18}"/>
          </ac:spMkLst>
        </pc:spChg>
        <pc:picChg chg="del">
          <ac:chgData name="JULIE ARAGON" userId="254f378f9e9309cd" providerId="LiveId" clId="{A2A4DB17-A27B-4E92-A407-2AED83585596}" dt="2024-07-02T00:45:40.225" v="152" actId="478"/>
          <ac:picMkLst>
            <pc:docMk/>
            <pc:sldMk cId="2955403071" sldId="334"/>
            <ac:picMk id="3" creationId="{311733DF-0A99-C9AE-CC51-AFB4521165C6}"/>
          </ac:picMkLst>
        </pc:picChg>
        <pc:picChg chg="add mod">
          <ac:chgData name="JULIE ARAGON" userId="254f378f9e9309cd" providerId="LiveId" clId="{A2A4DB17-A27B-4E92-A407-2AED83585596}" dt="2024-07-02T00:56:01.259" v="312" actId="26606"/>
          <ac:picMkLst>
            <pc:docMk/>
            <pc:sldMk cId="2955403071" sldId="334"/>
            <ac:picMk id="5" creationId="{AA00F932-6B2C-2622-99E4-CB056B43387F}"/>
          </ac:picMkLst>
        </pc:picChg>
      </pc:sldChg>
      <pc:sldChg chg="delSp modSp mod modClrScheme chgLayout">
        <pc:chgData name="JULIE ARAGON" userId="254f378f9e9309cd" providerId="LiveId" clId="{A2A4DB17-A27B-4E92-A407-2AED83585596}" dt="2024-07-02T01:12:09.288" v="647" actId="26606"/>
        <pc:sldMkLst>
          <pc:docMk/>
          <pc:sldMk cId="3749168723" sldId="336"/>
        </pc:sldMkLst>
        <pc:spChg chg="mod">
          <ac:chgData name="JULIE ARAGON" userId="254f378f9e9309cd" providerId="LiveId" clId="{A2A4DB17-A27B-4E92-A407-2AED83585596}" dt="2024-07-02T01:12:09.288" v="647" actId="26606"/>
          <ac:spMkLst>
            <pc:docMk/>
            <pc:sldMk cId="3749168723" sldId="336"/>
            <ac:spMk id="4" creationId="{95698432-2D58-D940-A0AE-7748E2A4879B}"/>
          </ac:spMkLst>
        </pc:spChg>
        <pc:spChg chg="del mod">
          <ac:chgData name="JULIE ARAGON" userId="254f378f9e9309cd" providerId="LiveId" clId="{A2A4DB17-A27B-4E92-A407-2AED83585596}" dt="2024-07-02T01:12:04.739" v="646" actId="478"/>
          <ac:spMkLst>
            <pc:docMk/>
            <pc:sldMk cId="3749168723" sldId="336"/>
            <ac:spMk id="7" creationId="{4C780BDD-62B7-3E51-C2DE-09259F62CC03}"/>
          </ac:spMkLst>
        </pc:spChg>
      </pc:sldChg>
      <pc:sldChg chg="addSp delSp modSp mod modClrScheme chgLayout">
        <pc:chgData name="JULIE ARAGON" userId="254f378f9e9309cd" providerId="LiveId" clId="{A2A4DB17-A27B-4E92-A407-2AED83585596}" dt="2024-07-02T01:03:15.054" v="523" actId="255"/>
        <pc:sldMkLst>
          <pc:docMk/>
          <pc:sldMk cId="1941235776" sldId="337"/>
        </pc:sldMkLst>
        <pc:spChg chg="mod">
          <ac:chgData name="JULIE ARAGON" userId="254f378f9e9309cd" providerId="LiveId" clId="{A2A4DB17-A27B-4E92-A407-2AED83585596}" dt="2024-07-02T01:03:15.054" v="523" actId="255"/>
          <ac:spMkLst>
            <pc:docMk/>
            <pc:sldMk cId="1941235776" sldId="337"/>
            <ac:spMk id="2" creationId="{8695A271-8875-6BCE-0A4A-542683BB3917}"/>
          </ac:spMkLst>
        </pc:spChg>
        <pc:spChg chg="add del mod">
          <ac:chgData name="JULIE ARAGON" userId="254f378f9e9309cd" providerId="LiveId" clId="{A2A4DB17-A27B-4E92-A407-2AED83585596}" dt="2024-07-02T00:38:21.139" v="1" actId="22"/>
          <ac:spMkLst>
            <pc:docMk/>
            <pc:sldMk cId="1941235776" sldId="337"/>
            <ac:spMk id="4" creationId="{75DF9046-9711-8E80-9C4B-AD00D153FFEB}"/>
          </ac:spMkLst>
        </pc:spChg>
        <pc:spChg chg="add mod">
          <ac:chgData name="JULIE ARAGON" userId="254f378f9e9309cd" providerId="LiveId" clId="{A2A4DB17-A27B-4E92-A407-2AED83585596}" dt="2024-07-02T01:02:58.239" v="522" actId="20577"/>
          <ac:spMkLst>
            <pc:docMk/>
            <pc:sldMk cId="1941235776" sldId="337"/>
            <ac:spMk id="11" creationId="{2204ADE6-E095-6C0B-4A76-7E4AB96BCBC7}"/>
          </ac:spMkLst>
        </pc:spChg>
        <pc:spChg chg="add del mod">
          <ac:chgData name="JULIE ARAGON" userId="254f378f9e9309cd" providerId="LiveId" clId="{A2A4DB17-A27B-4E92-A407-2AED83585596}" dt="2024-07-02T01:01:49.794" v="395" actId="478"/>
          <ac:spMkLst>
            <pc:docMk/>
            <pc:sldMk cId="1941235776" sldId="337"/>
            <ac:spMk id="13" creationId="{1A644418-730F-D8CE-C9E2-AC3CEF0A1768}"/>
          </ac:spMkLst>
        </pc:spChg>
        <pc:picChg chg="add mod ord">
          <ac:chgData name="JULIE ARAGON" userId="254f378f9e9309cd" providerId="LiveId" clId="{A2A4DB17-A27B-4E92-A407-2AED83585596}" dt="2024-07-02T01:01:41.309" v="392" actId="27614"/>
          <ac:picMkLst>
            <pc:docMk/>
            <pc:sldMk cId="1941235776" sldId="337"/>
            <ac:picMk id="6" creationId="{96F6D148-3DF7-848A-6705-F8EF21335419}"/>
          </ac:picMkLst>
        </pc:picChg>
        <pc:picChg chg="del">
          <ac:chgData name="JULIE ARAGON" userId="254f378f9e9309cd" providerId="LiveId" clId="{A2A4DB17-A27B-4E92-A407-2AED83585596}" dt="2024-07-02T00:38:14.313" v="0" actId="478"/>
          <ac:picMkLst>
            <pc:docMk/>
            <pc:sldMk cId="1941235776" sldId="337"/>
            <ac:picMk id="7" creationId="{DABEABE1-2983-8759-E3F7-CCC6330C6BA1}"/>
          </ac:picMkLst>
        </pc:picChg>
      </pc:sldChg>
      <pc:sldChg chg="modSp mod">
        <pc:chgData name="JULIE ARAGON" userId="254f378f9e9309cd" providerId="LiveId" clId="{A2A4DB17-A27B-4E92-A407-2AED83585596}" dt="2024-07-02T01:10:32.109" v="616" actId="14100"/>
        <pc:sldMkLst>
          <pc:docMk/>
          <pc:sldMk cId="1450287420" sldId="342"/>
        </pc:sldMkLst>
        <pc:spChg chg="mod">
          <ac:chgData name="JULIE ARAGON" userId="254f378f9e9309cd" providerId="LiveId" clId="{A2A4DB17-A27B-4E92-A407-2AED83585596}" dt="2024-07-02T01:10:32.109" v="616" actId="14100"/>
          <ac:spMkLst>
            <pc:docMk/>
            <pc:sldMk cId="1450287420" sldId="342"/>
            <ac:spMk id="3" creationId="{D4418541-7290-F1A9-2357-CA26E074EF45}"/>
          </ac:spMkLst>
        </pc:spChg>
        <pc:spChg chg="mod">
          <ac:chgData name="JULIE ARAGON" userId="254f378f9e9309cd" providerId="LiveId" clId="{A2A4DB17-A27B-4E92-A407-2AED83585596}" dt="2024-07-02T01:04:45.723" v="525" actId="255"/>
          <ac:spMkLst>
            <pc:docMk/>
            <pc:sldMk cId="1450287420" sldId="342"/>
            <ac:spMk id="12" creationId="{F64C0E11-7DE4-D558-C3EF-9B3C7A9BF17D}"/>
          </ac:spMkLst>
        </pc:spChg>
      </pc:sldChg>
      <pc:sldChg chg="addSp delSp modSp mod ord modClrScheme chgLayout">
        <pc:chgData name="JULIE ARAGON" userId="254f378f9e9309cd" providerId="LiveId" clId="{A2A4DB17-A27B-4E92-A407-2AED83585596}" dt="2024-07-02T00:57:56.137" v="326" actId="20577"/>
        <pc:sldMkLst>
          <pc:docMk/>
          <pc:sldMk cId="3962753978" sldId="343"/>
        </pc:sldMkLst>
        <pc:spChg chg="mod">
          <ac:chgData name="JULIE ARAGON" userId="254f378f9e9309cd" providerId="LiveId" clId="{A2A4DB17-A27B-4E92-A407-2AED83585596}" dt="2024-07-02T00:57:37.385" v="322" actId="21"/>
          <ac:spMkLst>
            <pc:docMk/>
            <pc:sldMk cId="3962753978" sldId="343"/>
            <ac:spMk id="2" creationId="{A6768171-F501-5EC9-8849-5D0FE73AE00B}"/>
          </ac:spMkLst>
        </pc:spChg>
        <pc:spChg chg="del">
          <ac:chgData name="JULIE ARAGON" userId="254f378f9e9309cd" providerId="LiveId" clId="{A2A4DB17-A27B-4E92-A407-2AED83585596}" dt="2024-07-02T00:50:02.832" v="210" actId="478"/>
          <ac:spMkLst>
            <pc:docMk/>
            <pc:sldMk cId="3962753978" sldId="343"/>
            <ac:spMk id="3" creationId="{338A9D03-6CF8-D31E-2E06-88AEBCEF7D9B}"/>
          </ac:spMkLst>
        </pc:spChg>
        <pc:spChg chg="add del mod">
          <ac:chgData name="JULIE ARAGON" userId="254f378f9e9309cd" providerId="LiveId" clId="{A2A4DB17-A27B-4E92-A407-2AED83585596}" dt="2024-07-02T00:50:26.594" v="212" actId="478"/>
          <ac:spMkLst>
            <pc:docMk/>
            <pc:sldMk cId="3962753978" sldId="343"/>
            <ac:spMk id="5" creationId="{E992B70E-18CC-6489-571A-8464C668606D}"/>
          </ac:spMkLst>
        </pc:spChg>
        <pc:spChg chg="add del mod">
          <ac:chgData name="JULIE ARAGON" userId="254f378f9e9309cd" providerId="LiveId" clId="{A2A4DB17-A27B-4E92-A407-2AED83585596}" dt="2024-07-02T00:55:32.013" v="308" actId="22"/>
          <ac:spMkLst>
            <pc:docMk/>
            <pc:sldMk cId="3962753978" sldId="343"/>
            <ac:spMk id="8" creationId="{C8308688-AC0D-3ECD-0D87-2A48AE6023DB}"/>
          </ac:spMkLst>
        </pc:spChg>
        <pc:spChg chg="add del mod">
          <ac:chgData name="JULIE ARAGON" userId="254f378f9e9309cd" providerId="LiveId" clId="{A2A4DB17-A27B-4E92-A407-2AED83585596}" dt="2024-07-02T00:56:34.892" v="314" actId="26606"/>
          <ac:spMkLst>
            <pc:docMk/>
            <pc:sldMk cId="3962753978" sldId="343"/>
            <ac:spMk id="16" creationId="{60933260-133C-941C-C44A-1FA94A97E36E}"/>
          </ac:spMkLst>
        </pc:spChg>
        <pc:spChg chg="add del mod">
          <ac:chgData name="JULIE ARAGON" userId="254f378f9e9309cd" providerId="LiveId" clId="{A2A4DB17-A27B-4E92-A407-2AED83585596}" dt="2024-07-02T00:56:34.892" v="314" actId="26606"/>
          <ac:spMkLst>
            <pc:docMk/>
            <pc:sldMk cId="3962753978" sldId="343"/>
            <ac:spMk id="18" creationId="{C491E15C-3959-C6EC-1CCA-63FC459260A9}"/>
          </ac:spMkLst>
        </pc:spChg>
        <pc:spChg chg="add del mod">
          <ac:chgData name="JULIE ARAGON" userId="254f378f9e9309cd" providerId="LiveId" clId="{A2A4DB17-A27B-4E92-A407-2AED83585596}" dt="2024-07-02T00:56:36.872" v="316" actId="26606"/>
          <ac:spMkLst>
            <pc:docMk/>
            <pc:sldMk cId="3962753978" sldId="343"/>
            <ac:spMk id="20" creationId="{4F59D5FE-DE77-5BCC-809C-59C1D9A6B35E}"/>
          </ac:spMkLst>
        </pc:spChg>
        <pc:spChg chg="add del mod">
          <ac:chgData name="JULIE ARAGON" userId="254f378f9e9309cd" providerId="LiveId" clId="{A2A4DB17-A27B-4E92-A407-2AED83585596}" dt="2024-07-02T00:56:36.872" v="316" actId="26606"/>
          <ac:spMkLst>
            <pc:docMk/>
            <pc:sldMk cId="3962753978" sldId="343"/>
            <ac:spMk id="21" creationId="{615BCE09-5CA9-782C-962E-A08385C46A5E}"/>
          </ac:spMkLst>
        </pc:spChg>
        <pc:spChg chg="add mod">
          <ac:chgData name="JULIE ARAGON" userId="254f378f9e9309cd" providerId="LiveId" clId="{A2A4DB17-A27B-4E92-A407-2AED83585596}" dt="2024-07-02T00:57:56.137" v="326" actId="20577"/>
          <ac:spMkLst>
            <pc:docMk/>
            <pc:sldMk cId="3962753978" sldId="343"/>
            <ac:spMk id="23" creationId="{60933260-133C-941C-C44A-1FA94A97E36E}"/>
          </ac:spMkLst>
        </pc:spChg>
        <pc:spChg chg="add mod">
          <ac:chgData name="JULIE ARAGON" userId="254f378f9e9309cd" providerId="LiveId" clId="{A2A4DB17-A27B-4E92-A407-2AED83585596}" dt="2024-07-02T00:57:48.380" v="324" actId="1076"/>
          <ac:spMkLst>
            <pc:docMk/>
            <pc:sldMk cId="3962753978" sldId="343"/>
            <ac:spMk id="24" creationId="{C491E15C-3959-C6EC-1CCA-63FC459260A9}"/>
          </ac:spMkLst>
        </pc:spChg>
        <pc:picChg chg="del">
          <ac:chgData name="JULIE ARAGON" userId="254f378f9e9309cd" providerId="LiveId" clId="{A2A4DB17-A27B-4E92-A407-2AED83585596}" dt="2024-07-02T00:52:49.949" v="294" actId="478"/>
          <ac:picMkLst>
            <pc:docMk/>
            <pc:sldMk cId="3962753978" sldId="343"/>
            <ac:picMk id="6" creationId="{56606EF5-1CC7-5421-5CF4-C03704056CCA}"/>
          </ac:picMkLst>
        </pc:picChg>
        <pc:picChg chg="add mod">
          <ac:chgData name="JULIE ARAGON" userId="254f378f9e9309cd" providerId="LiveId" clId="{A2A4DB17-A27B-4E92-A407-2AED83585596}" dt="2024-07-02T00:54:50.276" v="304"/>
          <ac:picMkLst>
            <pc:docMk/>
            <pc:sldMk cId="3962753978" sldId="343"/>
            <ac:picMk id="9" creationId="{C7A038B7-A5C8-5261-73C9-7A06BAF8619D}"/>
          </ac:picMkLst>
        </pc:picChg>
        <pc:picChg chg="add mod ord">
          <ac:chgData name="JULIE ARAGON" userId="254f378f9e9309cd" providerId="LiveId" clId="{A2A4DB17-A27B-4E92-A407-2AED83585596}" dt="2024-07-02T00:56:36.888" v="317" actId="26606"/>
          <ac:picMkLst>
            <pc:docMk/>
            <pc:sldMk cId="3962753978" sldId="343"/>
            <ac:picMk id="11" creationId="{B1D13088-FDBD-1034-974A-1B4E19FA110E}"/>
          </ac:picMkLst>
        </pc:picChg>
      </pc:sldChg>
      <pc:sldChg chg="addSp delSp modSp mod">
        <pc:chgData name="JULIE ARAGON" userId="254f378f9e9309cd" providerId="LiveId" clId="{A2A4DB17-A27B-4E92-A407-2AED83585596}" dt="2024-07-02T01:37:27.581" v="772" actId="20577"/>
        <pc:sldMkLst>
          <pc:docMk/>
          <pc:sldMk cId="2520582305" sldId="345"/>
        </pc:sldMkLst>
        <pc:spChg chg="add mod">
          <ac:chgData name="JULIE ARAGON" userId="254f378f9e9309cd" providerId="LiveId" clId="{A2A4DB17-A27B-4E92-A407-2AED83585596}" dt="2024-07-02T01:37:27.581" v="772" actId="20577"/>
          <ac:spMkLst>
            <pc:docMk/>
            <pc:sldMk cId="2520582305" sldId="345"/>
            <ac:spMk id="3" creationId="{0A0F6DCF-0DA4-0029-8160-B583B5F9517A}"/>
          </ac:spMkLst>
        </pc:spChg>
        <pc:spChg chg="add del mod">
          <ac:chgData name="JULIE ARAGON" userId="254f378f9e9309cd" providerId="LiveId" clId="{A2A4DB17-A27B-4E92-A407-2AED83585596}" dt="2024-07-02T01:36:37.636" v="763" actId="478"/>
          <ac:spMkLst>
            <pc:docMk/>
            <pc:sldMk cId="2520582305" sldId="345"/>
            <ac:spMk id="5" creationId="{02F29209-F282-51BE-4A82-C5E1842152D0}"/>
          </ac:spMkLst>
        </pc:spChg>
        <pc:spChg chg="mod">
          <ac:chgData name="JULIE ARAGON" userId="254f378f9e9309cd" providerId="LiveId" clId="{A2A4DB17-A27B-4E92-A407-2AED83585596}" dt="2024-07-02T01:35:24.279" v="758" actId="20577"/>
          <ac:spMkLst>
            <pc:docMk/>
            <pc:sldMk cId="2520582305" sldId="345"/>
            <ac:spMk id="8" creationId="{27B8245B-90F5-42D5-BB2F-B23140DB200C}"/>
          </ac:spMkLst>
        </pc:spChg>
        <pc:spChg chg="add del mod">
          <ac:chgData name="JULIE ARAGON" userId="254f378f9e9309cd" providerId="LiveId" clId="{A2A4DB17-A27B-4E92-A407-2AED83585596}" dt="2024-07-02T01:36:44.649" v="765" actId="478"/>
          <ac:spMkLst>
            <pc:docMk/>
            <pc:sldMk cId="2520582305" sldId="345"/>
            <ac:spMk id="9" creationId="{E9357028-955F-011C-D7A5-CCD9A68DD22D}"/>
          </ac:spMkLst>
        </pc:spChg>
        <pc:spChg chg="add del">
          <ac:chgData name="JULIE ARAGON" userId="254f378f9e9309cd" providerId="LiveId" clId="{A2A4DB17-A27B-4E92-A407-2AED83585596}" dt="2024-07-02T01:36:42.250" v="764" actId="478"/>
          <ac:spMkLst>
            <pc:docMk/>
            <pc:sldMk cId="2520582305" sldId="345"/>
            <ac:spMk id="10" creationId="{47262961-9495-E252-E690-1E733A8CCE57}"/>
          </ac:spMkLst>
        </pc:spChg>
        <pc:graphicFrameChg chg="del">
          <ac:chgData name="JULIE ARAGON" userId="254f378f9e9309cd" providerId="LiveId" clId="{A2A4DB17-A27B-4E92-A407-2AED83585596}" dt="2024-07-02T01:35:29.996" v="759" actId="478"/>
          <ac:graphicFrameMkLst>
            <pc:docMk/>
            <pc:sldMk cId="2520582305" sldId="345"/>
            <ac:graphicFrameMk id="6" creationId="{6AF13B15-615A-B282-84CE-BCE3A52AFAF2}"/>
          </ac:graphicFrameMkLst>
        </pc:graphicFrameChg>
      </pc:sldChg>
      <pc:sldChg chg="addSp delSp modSp mod modClrScheme chgLayout">
        <pc:chgData name="JULIE ARAGON" userId="254f378f9e9309cd" providerId="LiveId" clId="{A2A4DB17-A27B-4E92-A407-2AED83585596}" dt="2024-07-02T01:34:17.157" v="749" actId="478"/>
        <pc:sldMkLst>
          <pc:docMk/>
          <pc:sldMk cId="719664809" sldId="346"/>
        </pc:sldMkLst>
        <pc:spChg chg="del mod">
          <ac:chgData name="JULIE ARAGON" userId="254f378f9e9309cd" providerId="LiveId" clId="{A2A4DB17-A27B-4E92-A407-2AED83585596}" dt="2024-07-02T01:18:12.371" v="688" actId="478"/>
          <ac:spMkLst>
            <pc:docMk/>
            <pc:sldMk cId="719664809" sldId="346"/>
            <ac:spMk id="2" creationId="{D58E24D3-07BE-C483-3F42-95EEE83332F6}"/>
          </ac:spMkLst>
        </pc:spChg>
        <pc:spChg chg="add mod">
          <ac:chgData name="JULIE ARAGON" userId="254f378f9e9309cd" providerId="LiveId" clId="{A2A4DB17-A27B-4E92-A407-2AED83585596}" dt="2024-07-02T01:25:19.251" v="732" actId="26606"/>
          <ac:spMkLst>
            <pc:docMk/>
            <pc:sldMk cId="719664809" sldId="346"/>
            <ac:spMk id="4" creationId="{731FA24E-D750-CEB4-50E1-E85D450604E0}"/>
          </ac:spMkLst>
        </pc:spChg>
        <pc:spChg chg="add del mod">
          <ac:chgData name="JULIE ARAGON" userId="254f378f9e9309cd" providerId="LiveId" clId="{A2A4DB17-A27B-4E92-A407-2AED83585596}" dt="2024-07-02T01:19:15.153" v="698" actId="478"/>
          <ac:spMkLst>
            <pc:docMk/>
            <pc:sldMk cId="719664809" sldId="346"/>
            <ac:spMk id="6" creationId="{D9C422C9-C174-5E09-14FF-8DA5E3CBFEE9}"/>
          </ac:spMkLst>
        </pc:spChg>
        <pc:spChg chg="add del mod">
          <ac:chgData name="JULIE ARAGON" userId="254f378f9e9309cd" providerId="LiveId" clId="{A2A4DB17-A27B-4E92-A407-2AED83585596}" dt="2024-07-02T01:19:30.589" v="700" actId="478"/>
          <ac:spMkLst>
            <pc:docMk/>
            <pc:sldMk cId="719664809" sldId="346"/>
            <ac:spMk id="8" creationId="{7A75A1E6-4396-8212-5557-9DB713C77705}"/>
          </ac:spMkLst>
        </pc:spChg>
        <pc:spChg chg="del">
          <ac:chgData name="JULIE ARAGON" userId="254f378f9e9309cd" providerId="LiveId" clId="{A2A4DB17-A27B-4E92-A407-2AED83585596}" dt="2024-07-02T01:19:26.059" v="699" actId="478"/>
          <ac:spMkLst>
            <pc:docMk/>
            <pc:sldMk cId="719664809" sldId="346"/>
            <ac:spMk id="11" creationId="{762FCA4D-7EEE-9E3D-F691-FEFB5FB337E6}"/>
          </ac:spMkLst>
        </pc:spChg>
        <pc:spChg chg="del">
          <ac:chgData name="JULIE ARAGON" userId="254f378f9e9309cd" providerId="LiveId" clId="{A2A4DB17-A27B-4E92-A407-2AED83585596}" dt="2024-07-02T01:19:11.609" v="697" actId="478"/>
          <ac:spMkLst>
            <pc:docMk/>
            <pc:sldMk cId="719664809" sldId="346"/>
            <ac:spMk id="18" creationId="{828FD192-492A-A40D-E86A-BABC77587C80}"/>
          </ac:spMkLst>
        </pc:spChg>
        <pc:spChg chg="del mod">
          <ac:chgData name="JULIE ARAGON" userId="254f378f9e9309cd" providerId="LiveId" clId="{A2A4DB17-A27B-4E92-A407-2AED83585596}" dt="2024-07-02T01:24:57.070" v="726" actId="26606"/>
          <ac:spMkLst>
            <pc:docMk/>
            <pc:sldMk cId="719664809" sldId="346"/>
            <ac:spMk id="63" creationId="{9EFE5C42-059F-482E-C029-E8FA5107EEDA}"/>
          </ac:spMkLst>
        </pc:spChg>
        <pc:spChg chg="add del mod">
          <ac:chgData name="JULIE ARAGON" userId="254f378f9e9309cd" providerId="LiveId" clId="{A2A4DB17-A27B-4E92-A407-2AED83585596}" dt="2024-07-02T01:25:03.161" v="727" actId="478"/>
          <ac:spMkLst>
            <pc:docMk/>
            <pc:sldMk cId="719664809" sldId="346"/>
            <ac:spMk id="69" creationId="{2BCE41DE-0BF7-658E-AC36-94D6FDD416A7}"/>
          </ac:spMkLst>
        </pc:spChg>
        <pc:spChg chg="add del">
          <ac:chgData name="JULIE ARAGON" userId="254f378f9e9309cd" providerId="LiveId" clId="{A2A4DB17-A27B-4E92-A407-2AED83585596}" dt="2024-07-02T01:25:12.289" v="729" actId="26606"/>
          <ac:spMkLst>
            <pc:docMk/>
            <pc:sldMk cId="719664809" sldId="346"/>
            <ac:spMk id="70" creationId="{D7637861-2A84-88CB-0A13-E05AB4285971}"/>
          </ac:spMkLst>
        </pc:spChg>
        <pc:spChg chg="add del mod">
          <ac:chgData name="JULIE ARAGON" userId="254f378f9e9309cd" providerId="LiveId" clId="{A2A4DB17-A27B-4E92-A407-2AED83585596}" dt="2024-07-02T01:25:19.224" v="731" actId="26606"/>
          <ac:spMkLst>
            <pc:docMk/>
            <pc:sldMk cId="719664809" sldId="346"/>
            <ac:spMk id="72" creationId="{E6618DB2-2C7E-4111-1AF4-C1B20A24CACF}"/>
          </ac:spMkLst>
        </pc:spChg>
        <pc:spChg chg="add del mod">
          <ac:chgData name="JULIE ARAGON" userId="254f378f9e9309cd" providerId="LiveId" clId="{A2A4DB17-A27B-4E92-A407-2AED83585596}" dt="2024-07-02T01:34:17.157" v="749" actId="478"/>
          <ac:spMkLst>
            <pc:docMk/>
            <pc:sldMk cId="719664809" sldId="346"/>
            <ac:spMk id="74" creationId="{A9A5A7DB-46F9-E650-6D6E-0C79DA479A68}"/>
          </ac:spMkLst>
        </pc:spChg>
        <pc:graphicFrameChg chg="add mod modGraphic">
          <ac:chgData name="JULIE ARAGON" userId="254f378f9e9309cd" providerId="LiveId" clId="{A2A4DB17-A27B-4E92-A407-2AED83585596}" dt="2024-07-02T01:33:07.519" v="747" actId="207"/>
          <ac:graphicFrameMkLst>
            <pc:docMk/>
            <pc:sldMk cId="719664809" sldId="346"/>
            <ac:graphicFrameMk id="65" creationId="{5C719127-ADAA-F4A6-E782-798F7503B916}"/>
          </ac:graphicFrameMkLst>
        </pc:graphicFrameChg>
      </pc:sldChg>
      <pc:sldChg chg="del">
        <pc:chgData name="JULIE ARAGON" userId="254f378f9e9309cd" providerId="LiveId" clId="{A2A4DB17-A27B-4E92-A407-2AED83585596}" dt="2024-07-02T01:40:39.581" v="782" actId="2696"/>
        <pc:sldMkLst>
          <pc:docMk/>
          <pc:sldMk cId="1689351536" sldId="347"/>
        </pc:sldMkLst>
      </pc:sldChg>
      <pc:sldChg chg="modSp mod modClrScheme chgLayout">
        <pc:chgData name="JULIE ARAGON" userId="254f378f9e9309cd" providerId="LiveId" clId="{A2A4DB17-A27B-4E92-A407-2AED83585596}" dt="2024-07-02T01:41:52.753" v="844" actId="26606"/>
        <pc:sldMkLst>
          <pc:docMk/>
          <pc:sldMk cId="4273949180" sldId="349"/>
        </pc:sldMkLst>
        <pc:spChg chg="mod">
          <ac:chgData name="JULIE ARAGON" userId="254f378f9e9309cd" providerId="LiveId" clId="{A2A4DB17-A27B-4E92-A407-2AED83585596}" dt="2024-07-02T01:41:52.753" v="844" actId="26606"/>
          <ac:spMkLst>
            <pc:docMk/>
            <pc:sldMk cId="4273949180" sldId="349"/>
            <ac:spMk id="2" creationId="{5475D893-E98A-260A-9EC4-B9365E533FD5}"/>
          </ac:spMkLst>
        </pc:spChg>
        <pc:spChg chg="mod">
          <ac:chgData name="JULIE ARAGON" userId="254f378f9e9309cd" providerId="LiveId" clId="{A2A4DB17-A27B-4E92-A407-2AED83585596}" dt="2024-07-02T01:41:52.753" v="844" actId="26606"/>
          <ac:spMkLst>
            <pc:docMk/>
            <pc:sldMk cId="4273949180" sldId="349"/>
            <ac:spMk id="3" creationId="{FD70D88C-5989-4007-4953-F54A4A34B778}"/>
          </ac:spMkLst>
        </pc:spChg>
        <pc:picChg chg="mod ord">
          <ac:chgData name="JULIE ARAGON" userId="254f378f9e9309cd" providerId="LiveId" clId="{A2A4DB17-A27B-4E92-A407-2AED83585596}" dt="2024-07-02T01:41:52.753" v="844" actId="26606"/>
          <ac:picMkLst>
            <pc:docMk/>
            <pc:sldMk cId="4273949180" sldId="349"/>
            <ac:picMk id="5" creationId="{DE72DC91-8DC9-B68C-C1D3-8F5273481A74}"/>
          </ac:picMkLst>
        </pc:picChg>
      </pc:sldChg>
      <pc:sldChg chg="addSp delSp modSp mod modClrScheme chgLayout">
        <pc:chgData name="JULIE ARAGON" userId="254f378f9e9309cd" providerId="LiveId" clId="{A2A4DB17-A27B-4E92-A407-2AED83585596}" dt="2024-07-02T01:01:14.498" v="389"/>
        <pc:sldMkLst>
          <pc:docMk/>
          <pc:sldMk cId="3824051196" sldId="350"/>
        </pc:sldMkLst>
        <pc:spChg chg="mod">
          <ac:chgData name="JULIE ARAGON" userId="254f378f9e9309cd" providerId="LiveId" clId="{A2A4DB17-A27B-4E92-A407-2AED83585596}" dt="2024-07-02T01:00:20.587" v="357" actId="255"/>
          <ac:spMkLst>
            <pc:docMk/>
            <pc:sldMk cId="3824051196" sldId="350"/>
            <ac:spMk id="2" creationId="{85728F06-60BA-3B17-81D6-C29E7774E711}"/>
          </ac:spMkLst>
        </pc:spChg>
        <pc:spChg chg="add del mod">
          <ac:chgData name="JULIE ARAGON" userId="254f378f9e9309cd" providerId="LiveId" clId="{A2A4DB17-A27B-4E92-A407-2AED83585596}" dt="2024-07-02T00:58:49.525" v="327" actId="26606"/>
          <ac:spMkLst>
            <pc:docMk/>
            <pc:sldMk cId="3824051196" sldId="350"/>
            <ac:spMk id="6" creationId="{ACC0DF25-21E4-0FF7-5D8A-541FC2BC417B}"/>
          </ac:spMkLst>
        </pc:spChg>
        <pc:spChg chg="add del mod">
          <ac:chgData name="JULIE ARAGON" userId="254f378f9e9309cd" providerId="LiveId" clId="{A2A4DB17-A27B-4E92-A407-2AED83585596}" dt="2024-07-02T01:01:14.498" v="389"/>
          <ac:spMkLst>
            <pc:docMk/>
            <pc:sldMk cId="3824051196" sldId="350"/>
            <ac:spMk id="9" creationId="{114C6E03-1478-F7DD-4EB9-1D162642209A}"/>
          </ac:spMkLst>
        </pc:spChg>
        <pc:spChg chg="add mod">
          <ac:chgData name="JULIE ARAGON" userId="254f378f9e9309cd" providerId="LiveId" clId="{A2A4DB17-A27B-4E92-A407-2AED83585596}" dt="2024-07-02T01:01:12.865" v="387" actId="1076"/>
          <ac:spMkLst>
            <pc:docMk/>
            <pc:sldMk cId="3824051196" sldId="350"/>
            <ac:spMk id="13" creationId="{E4B56E6C-9F84-7544-5A81-C384F2602448}"/>
          </ac:spMkLst>
        </pc:spChg>
        <pc:spChg chg="add mod">
          <ac:chgData name="JULIE ARAGON" userId="254f378f9e9309cd" providerId="LiveId" clId="{A2A4DB17-A27B-4E92-A407-2AED83585596}" dt="2024-07-02T01:01:06.253" v="386" actId="5793"/>
          <ac:spMkLst>
            <pc:docMk/>
            <pc:sldMk cId="3824051196" sldId="350"/>
            <ac:spMk id="15" creationId="{9E413BAC-938C-C9DC-F7AC-2FBE422AFFB4}"/>
          </ac:spMkLst>
        </pc:spChg>
        <pc:picChg chg="del">
          <ac:chgData name="JULIE ARAGON" userId="254f378f9e9309cd" providerId="LiveId" clId="{A2A4DB17-A27B-4E92-A407-2AED83585596}" dt="2024-07-02T00:46:44.567" v="157" actId="478"/>
          <ac:picMkLst>
            <pc:docMk/>
            <pc:sldMk cId="3824051196" sldId="350"/>
            <ac:picMk id="4" creationId="{EBD91372-784F-C370-2946-1E57AC90686E}"/>
          </ac:picMkLst>
        </pc:picChg>
        <pc:picChg chg="add mod">
          <ac:chgData name="JULIE ARAGON" userId="254f378f9e9309cd" providerId="LiveId" clId="{A2A4DB17-A27B-4E92-A407-2AED83585596}" dt="2024-07-02T00:59:08.116" v="329" actId="27614"/>
          <ac:picMkLst>
            <pc:docMk/>
            <pc:sldMk cId="3824051196" sldId="350"/>
            <ac:picMk id="8" creationId="{56F67B7B-4A6C-3503-DCEC-8D6EC3858221}"/>
          </ac:picMkLst>
        </pc:picChg>
      </pc:sldChg>
      <pc:sldChg chg="addSp delSp modSp new mod">
        <pc:chgData name="JULIE ARAGON" userId="254f378f9e9309cd" providerId="LiveId" clId="{A2A4DB17-A27B-4E92-A407-2AED83585596}" dt="2024-07-02T01:10:04.173" v="611" actId="20577"/>
        <pc:sldMkLst>
          <pc:docMk/>
          <pc:sldMk cId="539154748" sldId="351"/>
        </pc:sldMkLst>
        <pc:spChg chg="mod">
          <ac:chgData name="JULIE ARAGON" userId="254f378f9e9309cd" providerId="LiveId" clId="{A2A4DB17-A27B-4E92-A407-2AED83585596}" dt="2024-07-02T01:06:38.445" v="555" actId="20577"/>
          <ac:spMkLst>
            <pc:docMk/>
            <pc:sldMk cId="539154748" sldId="351"/>
            <ac:spMk id="2" creationId="{1B5C5BF5-1C41-6B01-7C33-42CD42BDB2A7}"/>
          </ac:spMkLst>
        </pc:spChg>
        <pc:spChg chg="del">
          <ac:chgData name="JULIE ARAGON" userId="254f378f9e9309cd" providerId="LiveId" clId="{A2A4DB17-A27B-4E92-A407-2AED83585596}" dt="2024-07-02T01:06:27.303" v="531"/>
          <ac:spMkLst>
            <pc:docMk/>
            <pc:sldMk cId="539154748" sldId="351"/>
            <ac:spMk id="3" creationId="{B7A33E7A-9570-1D53-1AFB-62CCF514CEB3}"/>
          </ac:spMkLst>
        </pc:spChg>
        <pc:spChg chg="mod">
          <ac:chgData name="JULIE ARAGON" userId="254f378f9e9309cd" providerId="LiveId" clId="{A2A4DB17-A27B-4E92-A407-2AED83585596}" dt="2024-07-02T01:10:04.173" v="611" actId="20577"/>
          <ac:spMkLst>
            <pc:docMk/>
            <pc:sldMk cId="539154748" sldId="351"/>
            <ac:spMk id="4" creationId="{EDF72F23-5C56-1378-8EDB-CF4EBCFA4872}"/>
          </ac:spMkLst>
        </pc:spChg>
        <pc:picChg chg="add mod">
          <ac:chgData name="JULIE ARAGON" userId="254f378f9e9309cd" providerId="LiveId" clId="{A2A4DB17-A27B-4E92-A407-2AED83585596}" dt="2024-07-02T01:06:27.303" v="531"/>
          <ac:picMkLst>
            <pc:docMk/>
            <pc:sldMk cId="539154748" sldId="351"/>
            <ac:picMk id="5" creationId="{58256A86-3532-2942-127B-F15FEEA08292}"/>
          </ac:picMkLst>
        </pc:picChg>
      </pc:sldChg>
    </pc:docChg>
  </pc:docChgLst>
  <pc:docChgLst>
    <pc:chgData name="JULIE ARAGON" userId="254f378f9e9309cd" providerId="LiveId" clId="{2E7D38C9-1977-4C38-B0BE-37B247CA39DB}"/>
    <pc:docChg chg="addSld modSld">
      <pc:chgData name="JULIE ARAGON" userId="254f378f9e9309cd" providerId="LiveId" clId="{2E7D38C9-1977-4C38-B0BE-37B247CA39DB}" dt="2024-08-12T22:09:37.015" v="488" actId="14100"/>
      <pc:docMkLst>
        <pc:docMk/>
      </pc:docMkLst>
      <pc:sldChg chg="modSp mod">
        <pc:chgData name="JULIE ARAGON" userId="254f378f9e9309cd" providerId="LiveId" clId="{2E7D38C9-1977-4C38-B0BE-37B247CA39DB}" dt="2024-08-12T21:04:31.540" v="0" actId="20577"/>
        <pc:sldMkLst>
          <pc:docMk/>
          <pc:sldMk cId="3037812869" sldId="316"/>
        </pc:sldMkLst>
        <pc:spChg chg="mod">
          <ac:chgData name="JULIE ARAGON" userId="254f378f9e9309cd" providerId="LiveId" clId="{2E7D38C9-1977-4C38-B0BE-37B247CA39DB}" dt="2024-08-12T21:04:31.540" v="0" actId="20577"/>
          <ac:spMkLst>
            <pc:docMk/>
            <pc:sldMk cId="3037812869" sldId="316"/>
            <ac:spMk id="2" creationId="{9FF243DF-1FE9-01BE-435F-1729F4AB3DE4}"/>
          </ac:spMkLst>
        </pc:spChg>
      </pc:sldChg>
      <pc:sldChg chg="modSp mod">
        <pc:chgData name="JULIE ARAGON" userId="254f378f9e9309cd" providerId="LiveId" clId="{2E7D38C9-1977-4C38-B0BE-37B247CA39DB}" dt="2024-08-12T21:05:53.006" v="1" actId="20577"/>
        <pc:sldMkLst>
          <pc:docMk/>
          <pc:sldMk cId="1941235776" sldId="337"/>
        </pc:sldMkLst>
        <pc:spChg chg="mod">
          <ac:chgData name="JULIE ARAGON" userId="254f378f9e9309cd" providerId="LiveId" clId="{2E7D38C9-1977-4C38-B0BE-37B247CA39DB}" dt="2024-08-12T21:05:53.006" v="1" actId="20577"/>
          <ac:spMkLst>
            <pc:docMk/>
            <pc:sldMk cId="1941235776" sldId="337"/>
            <ac:spMk id="11" creationId="{2204ADE6-E095-6C0B-4A76-7E4AB96BCBC7}"/>
          </ac:spMkLst>
        </pc:spChg>
      </pc:sldChg>
      <pc:sldChg chg="modSp new mod">
        <pc:chgData name="JULIE ARAGON" userId="254f378f9e9309cd" providerId="LiveId" clId="{2E7D38C9-1977-4C38-B0BE-37B247CA39DB}" dt="2024-08-12T22:09:37.015" v="488" actId="14100"/>
        <pc:sldMkLst>
          <pc:docMk/>
          <pc:sldMk cId="519482200" sldId="352"/>
        </pc:sldMkLst>
        <pc:spChg chg="mod">
          <ac:chgData name="JULIE ARAGON" userId="254f378f9e9309cd" providerId="LiveId" clId="{2E7D38C9-1977-4C38-B0BE-37B247CA39DB}" dt="2024-08-12T21:16:45.607" v="17" actId="20577"/>
          <ac:spMkLst>
            <pc:docMk/>
            <pc:sldMk cId="519482200" sldId="352"/>
            <ac:spMk id="2" creationId="{B26D9F63-8362-52D4-0CDE-9BE90AF90DAB}"/>
          </ac:spMkLst>
        </pc:spChg>
        <pc:spChg chg="mod">
          <ac:chgData name="JULIE ARAGON" userId="254f378f9e9309cd" providerId="LiveId" clId="{2E7D38C9-1977-4C38-B0BE-37B247CA39DB}" dt="2024-08-12T22:09:23.591" v="485" actId="14100"/>
          <ac:spMkLst>
            <pc:docMk/>
            <pc:sldMk cId="519482200" sldId="352"/>
            <ac:spMk id="3" creationId="{606CD5BB-090E-BB74-F7EE-F5671CA6B432}"/>
          </ac:spMkLst>
        </pc:spChg>
        <pc:spChg chg="mod">
          <ac:chgData name="JULIE ARAGON" userId="254f378f9e9309cd" providerId="LiveId" clId="{2E7D38C9-1977-4C38-B0BE-37B247CA39DB}" dt="2024-08-12T22:09:27.710" v="486" actId="1076"/>
          <ac:spMkLst>
            <pc:docMk/>
            <pc:sldMk cId="519482200" sldId="352"/>
            <ac:spMk id="4" creationId="{C2A86428-0DDE-A539-A505-9B54550423E0}"/>
          </ac:spMkLst>
        </pc:spChg>
        <pc:spChg chg="mod">
          <ac:chgData name="JULIE ARAGON" userId="254f378f9e9309cd" providerId="LiveId" clId="{2E7D38C9-1977-4C38-B0BE-37B247CA39DB}" dt="2024-08-12T22:09:37.015" v="488" actId="14100"/>
          <ac:spMkLst>
            <pc:docMk/>
            <pc:sldMk cId="519482200" sldId="352"/>
            <ac:spMk id="5" creationId="{A9580D2C-C915-F452-E57D-B21A0DDC0B2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FAF907-BB07-4162-A0A4-0905538A92FD}"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8B785622-6A1F-41AC-90E2-62550EE64FEF}">
      <dgm:prSet/>
      <dgm:spPr/>
      <dgm:t>
        <a:bodyPr/>
        <a:lstStyle/>
        <a:p>
          <a:r>
            <a:rPr lang="en-US"/>
            <a:t>Voided (non-clean catch)</a:t>
          </a:r>
        </a:p>
      </dgm:t>
    </dgm:pt>
    <dgm:pt modelId="{8907A62D-0B55-45F5-BF7A-0A569FEEE9A2}" type="parTrans" cxnId="{AA75AA69-6280-4500-92B7-F74D13D85F32}">
      <dgm:prSet/>
      <dgm:spPr/>
      <dgm:t>
        <a:bodyPr/>
        <a:lstStyle/>
        <a:p>
          <a:endParaRPr lang="en-US"/>
        </a:p>
      </dgm:t>
    </dgm:pt>
    <dgm:pt modelId="{E2B694EF-6841-44AD-88EC-02BDEEB0C3D6}" type="sibTrans" cxnId="{AA75AA69-6280-4500-92B7-F74D13D85F32}">
      <dgm:prSet/>
      <dgm:spPr/>
      <dgm:t>
        <a:bodyPr/>
        <a:lstStyle/>
        <a:p>
          <a:endParaRPr lang="en-US"/>
        </a:p>
      </dgm:t>
    </dgm:pt>
    <dgm:pt modelId="{86C8FE66-375D-442C-B2D0-67CA798A0E94}">
      <dgm:prSet/>
      <dgm:spPr/>
      <dgm:t>
        <a:bodyPr/>
        <a:lstStyle/>
        <a:p>
          <a:r>
            <a:rPr lang="en-US"/>
            <a:t>Clean Catch midstream </a:t>
          </a:r>
        </a:p>
      </dgm:t>
    </dgm:pt>
    <dgm:pt modelId="{A182681F-7F55-4B5B-B033-16FD2683843B}" type="parTrans" cxnId="{74B2C05F-AA96-48F5-8A58-32C8B7092980}">
      <dgm:prSet/>
      <dgm:spPr/>
      <dgm:t>
        <a:bodyPr/>
        <a:lstStyle/>
        <a:p>
          <a:endParaRPr lang="en-US"/>
        </a:p>
      </dgm:t>
    </dgm:pt>
    <dgm:pt modelId="{E4BC5997-0BCD-423A-9495-83BC601E37CC}" type="sibTrans" cxnId="{74B2C05F-AA96-48F5-8A58-32C8B7092980}">
      <dgm:prSet/>
      <dgm:spPr/>
      <dgm:t>
        <a:bodyPr/>
        <a:lstStyle/>
        <a:p>
          <a:endParaRPr lang="en-US"/>
        </a:p>
      </dgm:t>
    </dgm:pt>
    <dgm:pt modelId="{5F9FA2BA-EC30-4DCD-8658-F08EAEB6F995}">
      <dgm:prSet/>
      <dgm:spPr/>
      <dgm:t>
        <a:bodyPr/>
        <a:lstStyle/>
        <a:p>
          <a:r>
            <a:rPr lang="en-US"/>
            <a:t>Catheterized</a:t>
          </a:r>
        </a:p>
      </dgm:t>
    </dgm:pt>
    <dgm:pt modelId="{089B4B49-4017-49EA-8492-9948B0888CD8}" type="parTrans" cxnId="{AFC7048F-0964-4476-8767-795C0FEE7A57}">
      <dgm:prSet/>
      <dgm:spPr/>
      <dgm:t>
        <a:bodyPr/>
        <a:lstStyle/>
        <a:p>
          <a:endParaRPr lang="en-US"/>
        </a:p>
      </dgm:t>
    </dgm:pt>
    <dgm:pt modelId="{A313E6B6-2794-4D0E-BAF1-D7062C180850}" type="sibTrans" cxnId="{AFC7048F-0964-4476-8767-795C0FEE7A57}">
      <dgm:prSet/>
      <dgm:spPr/>
      <dgm:t>
        <a:bodyPr/>
        <a:lstStyle/>
        <a:p>
          <a:endParaRPr lang="en-US"/>
        </a:p>
      </dgm:t>
    </dgm:pt>
    <dgm:pt modelId="{620677C8-47B5-4A2E-AA70-2F96DF3AE925}" type="pres">
      <dgm:prSet presAssocID="{EDFAF907-BB07-4162-A0A4-0905538A92FD}" presName="hierChild1" presStyleCnt="0">
        <dgm:presLayoutVars>
          <dgm:chPref val="1"/>
          <dgm:dir/>
          <dgm:animOne val="branch"/>
          <dgm:animLvl val="lvl"/>
          <dgm:resizeHandles/>
        </dgm:presLayoutVars>
      </dgm:prSet>
      <dgm:spPr/>
    </dgm:pt>
    <dgm:pt modelId="{5CC366E1-7EB0-4D57-9099-8FFD0E6BB47D}" type="pres">
      <dgm:prSet presAssocID="{8B785622-6A1F-41AC-90E2-62550EE64FEF}" presName="hierRoot1" presStyleCnt="0"/>
      <dgm:spPr/>
    </dgm:pt>
    <dgm:pt modelId="{FC564569-04F5-45EE-B1D9-2477D3D923A5}" type="pres">
      <dgm:prSet presAssocID="{8B785622-6A1F-41AC-90E2-62550EE64FEF}" presName="composite" presStyleCnt="0"/>
      <dgm:spPr/>
    </dgm:pt>
    <dgm:pt modelId="{ECDE46BF-5D5E-429E-82B1-E49F55FC50D4}" type="pres">
      <dgm:prSet presAssocID="{8B785622-6A1F-41AC-90E2-62550EE64FEF}" presName="background" presStyleLbl="node0" presStyleIdx="0" presStyleCnt="3"/>
      <dgm:spPr/>
    </dgm:pt>
    <dgm:pt modelId="{0E7113D9-5F78-4E3F-A3B1-14928FA2B7E8}" type="pres">
      <dgm:prSet presAssocID="{8B785622-6A1F-41AC-90E2-62550EE64FEF}" presName="text" presStyleLbl="fgAcc0" presStyleIdx="0" presStyleCnt="3">
        <dgm:presLayoutVars>
          <dgm:chPref val="3"/>
        </dgm:presLayoutVars>
      </dgm:prSet>
      <dgm:spPr/>
    </dgm:pt>
    <dgm:pt modelId="{BD5A5F02-6BF6-4119-B0CA-41AB65BEF4C1}" type="pres">
      <dgm:prSet presAssocID="{8B785622-6A1F-41AC-90E2-62550EE64FEF}" presName="hierChild2" presStyleCnt="0"/>
      <dgm:spPr/>
    </dgm:pt>
    <dgm:pt modelId="{CD5F2CEB-49D5-4554-9B8D-A72AFB4B6665}" type="pres">
      <dgm:prSet presAssocID="{86C8FE66-375D-442C-B2D0-67CA798A0E94}" presName="hierRoot1" presStyleCnt="0"/>
      <dgm:spPr/>
    </dgm:pt>
    <dgm:pt modelId="{B79DA064-F6D7-4533-813D-F1914F5F5A35}" type="pres">
      <dgm:prSet presAssocID="{86C8FE66-375D-442C-B2D0-67CA798A0E94}" presName="composite" presStyleCnt="0"/>
      <dgm:spPr/>
    </dgm:pt>
    <dgm:pt modelId="{BF7A18C0-FF8C-40F6-89BF-E1A13FE4184D}" type="pres">
      <dgm:prSet presAssocID="{86C8FE66-375D-442C-B2D0-67CA798A0E94}" presName="background" presStyleLbl="node0" presStyleIdx="1" presStyleCnt="3"/>
      <dgm:spPr/>
    </dgm:pt>
    <dgm:pt modelId="{FE302C32-410F-403E-8ED4-F9BB4D499D3F}" type="pres">
      <dgm:prSet presAssocID="{86C8FE66-375D-442C-B2D0-67CA798A0E94}" presName="text" presStyleLbl="fgAcc0" presStyleIdx="1" presStyleCnt="3">
        <dgm:presLayoutVars>
          <dgm:chPref val="3"/>
        </dgm:presLayoutVars>
      </dgm:prSet>
      <dgm:spPr/>
    </dgm:pt>
    <dgm:pt modelId="{0CFE99C3-3523-454A-895E-629361C5D6AF}" type="pres">
      <dgm:prSet presAssocID="{86C8FE66-375D-442C-B2D0-67CA798A0E94}" presName="hierChild2" presStyleCnt="0"/>
      <dgm:spPr/>
    </dgm:pt>
    <dgm:pt modelId="{2AF0EADF-455C-48E9-A96B-00633AC627E2}" type="pres">
      <dgm:prSet presAssocID="{5F9FA2BA-EC30-4DCD-8658-F08EAEB6F995}" presName="hierRoot1" presStyleCnt="0"/>
      <dgm:spPr/>
    </dgm:pt>
    <dgm:pt modelId="{877D47F5-F9C3-4E88-80B0-7A1F6C2B8BF4}" type="pres">
      <dgm:prSet presAssocID="{5F9FA2BA-EC30-4DCD-8658-F08EAEB6F995}" presName="composite" presStyleCnt="0"/>
      <dgm:spPr/>
    </dgm:pt>
    <dgm:pt modelId="{0867C7D7-27D7-4F4C-8BA5-ED1EC7664D2B}" type="pres">
      <dgm:prSet presAssocID="{5F9FA2BA-EC30-4DCD-8658-F08EAEB6F995}" presName="background" presStyleLbl="node0" presStyleIdx="2" presStyleCnt="3"/>
      <dgm:spPr/>
    </dgm:pt>
    <dgm:pt modelId="{04E352E2-9B67-40A3-B5FB-10EC3BADCE44}" type="pres">
      <dgm:prSet presAssocID="{5F9FA2BA-EC30-4DCD-8658-F08EAEB6F995}" presName="text" presStyleLbl="fgAcc0" presStyleIdx="2" presStyleCnt="3">
        <dgm:presLayoutVars>
          <dgm:chPref val="3"/>
        </dgm:presLayoutVars>
      </dgm:prSet>
      <dgm:spPr/>
    </dgm:pt>
    <dgm:pt modelId="{5465B29D-B845-4AA3-BE0A-01E8ED565D4A}" type="pres">
      <dgm:prSet presAssocID="{5F9FA2BA-EC30-4DCD-8658-F08EAEB6F995}" presName="hierChild2" presStyleCnt="0"/>
      <dgm:spPr/>
    </dgm:pt>
  </dgm:ptLst>
  <dgm:cxnLst>
    <dgm:cxn modelId="{74B2C05F-AA96-48F5-8A58-32C8B7092980}" srcId="{EDFAF907-BB07-4162-A0A4-0905538A92FD}" destId="{86C8FE66-375D-442C-B2D0-67CA798A0E94}" srcOrd="1" destOrd="0" parTransId="{A182681F-7F55-4B5B-B033-16FD2683843B}" sibTransId="{E4BC5997-0BCD-423A-9495-83BC601E37CC}"/>
    <dgm:cxn modelId="{AA75AA69-6280-4500-92B7-F74D13D85F32}" srcId="{EDFAF907-BB07-4162-A0A4-0905538A92FD}" destId="{8B785622-6A1F-41AC-90E2-62550EE64FEF}" srcOrd="0" destOrd="0" parTransId="{8907A62D-0B55-45F5-BF7A-0A569FEEE9A2}" sibTransId="{E2B694EF-6841-44AD-88EC-02BDEEB0C3D6}"/>
    <dgm:cxn modelId="{232D717D-A250-4DEF-9747-2CB84F3C91AC}" type="presOf" srcId="{5F9FA2BA-EC30-4DCD-8658-F08EAEB6F995}" destId="{04E352E2-9B67-40A3-B5FB-10EC3BADCE44}" srcOrd="0" destOrd="0" presId="urn:microsoft.com/office/officeart/2005/8/layout/hierarchy1"/>
    <dgm:cxn modelId="{AFC7048F-0964-4476-8767-795C0FEE7A57}" srcId="{EDFAF907-BB07-4162-A0A4-0905538A92FD}" destId="{5F9FA2BA-EC30-4DCD-8658-F08EAEB6F995}" srcOrd="2" destOrd="0" parTransId="{089B4B49-4017-49EA-8492-9948B0888CD8}" sibTransId="{A313E6B6-2794-4D0E-BAF1-D7062C180850}"/>
    <dgm:cxn modelId="{7F2D67B9-FB7D-43E4-A316-8B81807E5CFB}" type="presOf" srcId="{8B785622-6A1F-41AC-90E2-62550EE64FEF}" destId="{0E7113D9-5F78-4E3F-A3B1-14928FA2B7E8}" srcOrd="0" destOrd="0" presId="urn:microsoft.com/office/officeart/2005/8/layout/hierarchy1"/>
    <dgm:cxn modelId="{C4D1CEBC-3B42-4210-8881-F7B4143AF4DD}" type="presOf" srcId="{EDFAF907-BB07-4162-A0A4-0905538A92FD}" destId="{620677C8-47B5-4A2E-AA70-2F96DF3AE925}" srcOrd="0" destOrd="0" presId="urn:microsoft.com/office/officeart/2005/8/layout/hierarchy1"/>
    <dgm:cxn modelId="{632B13BF-6DC5-4BC0-B2A0-4FFFF005269C}" type="presOf" srcId="{86C8FE66-375D-442C-B2D0-67CA798A0E94}" destId="{FE302C32-410F-403E-8ED4-F9BB4D499D3F}" srcOrd="0" destOrd="0" presId="urn:microsoft.com/office/officeart/2005/8/layout/hierarchy1"/>
    <dgm:cxn modelId="{A31A5EDA-435D-414D-B3D6-C6C530377D77}" type="presParOf" srcId="{620677C8-47B5-4A2E-AA70-2F96DF3AE925}" destId="{5CC366E1-7EB0-4D57-9099-8FFD0E6BB47D}" srcOrd="0" destOrd="0" presId="urn:microsoft.com/office/officeart/2005/8/layout/hierarchy1"/>
    <dgm:cxn modelId="{6FDD7AFA-8FB9-465D-9E6E-E93BFED289A5}" type="presParOf" srcId="{5CC366E1-7EB0-4D57-9099-8FFD0E6BB47D}" destId="{FC564569-04F5-45EE-B1D9-2477D3D923A5}" srcOrd="0" destOrd="0" presId="urn:microsoft.com/office/officeart/2005/8/layout/hierarchy1"/>
    <dgm:cxn modelId="{42027898-CE38-4653-9254-D51A7264830E}" type="presParOf" srcId="{FC564569-04F5-45EE-B1D9-2477D3D923A5}" destId="{ECDE46BF-5D5E-429E-82B1-E49F55FC50D4}" srcOrd="0" destOrd="0" presId="urn:microsoft.com/office/officeart/2005/8/layout/hierarchy1"/>
    <dgm:cxn modelId="{25AC9CF6-99E4-4B06-8DE6-90A478D45800}" type="presParOf" srcId="{FC564569-04F5-45EE-B1D9-2477D3D923A5}" destId="{0E7113D9-5F78-4E3F-A3B1-14928FA2B7E8}" srcOrd="1" destOrd="0" presId="urn:microsoft.com/office/officeart/2005/8/layout/hierarchy1"/>
    <dgm:cxn modelId="{6DB1DC11-A9CF-4FDD-B011-D7D6167134DD}" type="presParOf" srcId="{5CC366E1-7EB0-4D57-9099-8FFD0E6BB47D}" destId="{BD5A5F02-6BF6-4119-B0CA-41AB65BEF4C1}" srcOrd="1" destOrd="0" presId="urn:microsoft.com/office/officeart/2005/8/layout/hierarchy1"/>
    <dgm:cxn modelId="{58DBA340-C400-4BA7-B01F-2425AAEC55E6}" type="presParOf" srcId="{620677C8-47B5-4A2E-AA70-2F96DF3AE925}" destId="{CD5F2CEB-49D5-4554-9B8D-A72AFB4B6665}" srcOrd="1" destOrd="0" presId="urn:microsoft.com/office/officeart/2005/8/layout/hierarchy1"/>
    <dgm:cxn modelId="{562F2698-5F51-4C4C-A7F1-EA482774E31D}" type="presParOf" srcId="{CD5F2CEB-49D5-4554-9B8D-A72AFB4B6665}" destId="{B79DA064-F6D7-4533-813D-F1914F5F5A35}" srcOrd="0" destOrd="0" presId="urn:microsoft.com/office/officeart/2005/8/layout/hierarchy1"/>
    <dgm:cxn modelId="{A23AC76B-65D6-4609-A02A-886A5830E7EC}" type="presParOf" srcId="{B79DA064-F6D7-4533-813D-F1914F5F5A35}" destId="{BF7A18C0-FF8C-40F6-89BF-E1A13FE4184D}" srcOrd="0" destOrd="0" presId="urn:microsoft.com/office/officeart/2005/8/layout/hierarchy1"/>
    <dgm:cxn modelId="{7096CD21-CDFF-48FE-B911-8AF9186591AD}" type="presParOf" srcId="{B79DA064-F6D7-4533-813D-F1914F5F5A35}" destId="{FE302C32-410F-403E-8ED4-F9BB4D499D3F}" srcOrd="1" destOrd="0" presId="urn:microsoft.com/office/officeart/2005/8/layout/hierarchy1"/>
    <dgm:cxn modelId="{6C875B45-0A21-47F9-8E13-A44DC9C11AF5}" type="presParOf" srcId="{CD5F2CEB-49D5-4554-9B8D-A72AFB4B6665}" destId="{0CFE99C3-3523-454A-895E-629361C5D6AF}" srcOrd="1" destOrd="0" presId="urn:microsoft.com/office/officeart/2005/8/layout/hierarchy1"/>
    <dgm:cxn modelId="{0C61E709-E3AB-4B77-B627-4F3D0452D427}" type="presParOf" srcId="{620677C8-47B5-4A2E-AA70-2F96DF3AE925}" destId="{2AF0EADF-455C-48E9-A96B-00633AC627E2}" srcOrd="2" destOrd="0" presId="urn:microsoft.com/office/officeart/2005/8/layout/hierarchy1"/>
    <dgm:cxn modelId="{1FB62010-06B9-4F27-B7E5-DDBAB5647601}" type="presParOf" srcId="{2AF0EADF-455C-48E9-A96B-00633AC627E2}" destId="{877D47F5-F9C3-4E88-80B0-7A1F6C2B8BF4}" srcOrd="0" destOrd="0" presId="urn:microsoft.com/office/officeart/2005/8/layout/hierarchy1"/>
    <dgm:cxn modelId="{919F7FB9-CECE-44D6-B7BB-6243681579FE}" type="presParOf" srcId="{877D47F5-F9C3-4E88-80B0-7A1F6C2B8BF4}" destId="{0867C7D7-27D7-4F4C-8BA5-ED1EC7664D2B}" srcOrd="0" destOrd="0" presId="urn:microsoft.com/office/officeart/2005/8/layout/hierarchy1"/>
    <dgm:cxn modelId="{4FD58295-BE24-47EB-9186-D283BD7A6BA1}" type="presParOf" srcId="{877D47F5-F9C3-4E88-80B0-7A1F6C2B8BF4}" destId="{04E352E2-9B67-40A3-B5FB-10EC3BADCE44}" srcOrd="1" destOrd="0" presId="urn:microsoft.com/office/officeart/2005/8/layout/hierarchy1"/>
    <dgm:cxn modelId="{FF1BDAEC-F5EB-414A-86C1-FD006B05FBCD}" type="presParOf" srcId="{2AF0EADF-455C-48E9-A96B-00633AC627E2}" destId="{5465B29D-B845-4AA3-BE0A-01E8ED565D4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9E6ADA-3483-4B81-AE91-7FAFF108AB93}" type="doc">
      <dgm:prSet loTypeId="urn:microsoft.com/office/officeart/2005/8/layout/default" loCatId="list" qsTypeId="urn:microsoft.com/office/officeart/2005/8/quickstyle/simple5" qsCatId="simple" csTypeId="urn:microsoft.com/office/officeart/2005/8/colors/accent2_2" csCatId="accent2" phldr="1"/>
      <dgm:spPr/>
      <dgm:t>
        <a:bodyPr/>
        <a:lstStyle/>
        <a:p>
          <a:endParaRPr lang="en-US"/>
        </a:p>
      </dgm:t>
    </dgm:pt>
    <dgm:pt modelId="{C1EBF2B1-AB85-40E8-B267-06CA057E8C95}">
      <dgm:prSet/>
      <dgm:spPr>
        <a:solidFill>
          <a:srgbClr val="FFFFCC"/>
        </a:solidFill>
      </dgm:spPr>
      <dgm:t>
        <a:bodyPr/>
        <a:lstStyle/>
        <a:p>
          <a:r>
            <a:rPr lang="en-US">
              <a:solidFill>
                <a:schemeClr val="tx1"/>
              </a:solidFill>
            </a:rPr>
            <a:t>Straw	</a:t>
          </a:r>
        </a:p>
      </dgm:t>
    </dgm:pt>
    <dgm:pt modelId="{04EBB8C2-5015-48FE-8B9D-06EE7A28397C}" type="parTrans" cxnId="{2EC20AF2-980A-4DC4-9FA1-AB2E3A22ECA2}">
      <dgm:prSet/>
      <dgm:spPr/>
      <dgm:t>
        <a:bodyPr/>
        <a:lstStyle/>
        <a:p>
          <a:endParaRPr lang="en-US"/>
        </a:p>
      </dgm:t>
    </dgm:pt>
    <dgm:pt modelId="{16D64B19-FA2A-4C2A-972A-F2DCDD5ACCBF}" type="sibTrans" cxnId="{2EC20AF2-980A-4DC4-9FA1-AB2E3A22ECA2}">
      <dgm:prSet/>
      <dgm:spPr/>
      <dgm:t>
        <a:bodyPr/>
        <a:lstStyle/>
        <a:p>
          <a:endParaRPr lang="en-US"/>
        </a:p>
      </dgm:t>
    </dgm:pt>
    <dgm:pt modelId="{61399684-E1BE-42CF-968B-0E2B8E70ECBE}">
      <dgm:prSet/>
      <dgm:spPr>
        <a:solidFill>
          <a:schemeClr val="accent6">
            <a:lumMod val="60000"/>
            <a:lumOff val="40000"/>
          </a:schemeClr>
        </a:solidFill>
      </dgm:spPr>
      <dgm:t>
        <a:bodyPr/>
        <a:lstStyle/>
        <a:p>
          <a:r>
            <a:rPr lang="en-US" dirty="0">
              <a:solidFill>
                <a:schemeClr val="tx1"/>
              </a:solidFill>
            </a:rPr>
            <a:t>Blue </a:t>
          </a:r>
          <a:r>
            <a:rPr lang="en-US" dirty="0"/>
            <a:t>	</a:t>
          </a:r>
        </a:p>
      </dgm:t>
    </dgm:pt>
    <dgm:pt modelId="{114B9DA7-6614-41F2-9F86-F3C22E932504}" type="parTrans" cxnId="{4F7C35DF-FB2D-486D-8135-4D55D6A9B118}">
      <dgm:prSet/>
      <dgm:spPr/>
      <dgm:t>
        <a:bodyPr/>
        <a:lstStyle/>
        <a:p>
          <a:endParaRPr lang="en-US"/>
        </a:p>
      </dgm:t>
    </dgm:pt>
    <dgm:pt modelId="{39E35774-E56F-49E5-88A3-AB6CE5E40444}" type="sibTrans" cxnId="{4F7C35DF-FB2D-486D-8135-4D55D6A9B118}">
      <dgm:prSet/>
      <dgm:spPr/>
      <dgm:t>
        <a:bodyPr/>
        <a:lstStyle/>
        <a:p>
          <a:endParaRPr lang="en-US"/>
        </a:p>
      </dgm:t>
    </dgm:pt>
    <dgm:pt modelId="{0D586FFA-4702-4A6C-89ED-BA157725CE61}">
      <dgm:prSet/>
      <dgm:spPr>
        <a:solidFill>
          <a:srgbClr val="FFFF66"/>
        </a:solidFill>
      </dgm:spPr>
      <dgm:t>
        <a:bodyPr/>
        <a:lstStyle/>
        <a:p>
          <a:endParaRPr lang="en-US" dirty="0">
            <a:solidFill>
              <a:schemeClr val="tx1"/>
            </a:solidFill>
          </a:endParaRPr>
        </a:p>
        <a:p>
          <a:r>
            <a:rPr lang="en-US" dirty="0">
              <a:solidFill>
                <a:schemeClr val="tx1"/>
              </a:solidFill>
            </a:rPr>
            <a:t>Yellow		</a:t>
          </a:r>
        </a:p>
      </dgm:t>
    </dgm:pt>
    <dgm:pt modelId="{C201E9BE-D2F3-4321-9E9E-8AE8162FF151}" type="parTrans" cxnId="{C013A5C1-D8F8-4C04-946F-36CC2F02A673}">
      <dgm:prSet/>
      <dgm:spPr/>
      <dgm:t>
        <a:bodyPr/>
        <a:lstStyle/>
        <a:p>
          <a:endParaRPr lang="en-US"/>
        </a:p>
      </dgm:t>
    </dgm:pt>
    <dgm:pt modelId="{DBDB5777-B0D7-445C-92D8-A5AF0B1534CA}" type="sibTrans" cxnId="{C013A5C1-D8F8-4C04-946F-36CC2F02A673}">
      <dgm:prSet/>
      <dgm:spPr/>
      <dgm:t>
        <a:bodyPr/>
        <a:lstStyle/>
        <a:p>
          <a:endParaRPr lang="en-US"/>
        </a:p>
      </dgm:t>
    </dgm:pt>
    <dgm:pt modelId="{CA291FD2-9444-474E-B0EB-C2BC4E82A515}">
      <dgm:prSet/>
      <dgm:spPr>
        <a:solidFill>
          <a:srgbClr val="009900"/>
        </a:solidFill>
      </dgm:spPr>
      <dgm:t>
        <a:bodyPr/>
        <a:lstStyle/>
        <a:p>
          <a:r>
            <a:rPr lang="en-US" dirty="0"/>
            <a:t>Green </a:t>
          </a:r>
        </a:p>
      </dgm:t>
    </dgm:pt>
    <dgm:pt modelId="{7C7140AC-7CBF-43FD-8564-AB2445C909D3}" type="parTrans" cxnId="{DF0A6B5A-A979-461A-BDC7-C9328EE583C4}">
      <dgm:prSet/>
      <dgm:spPr/>
      <dgm:t>
        <a:bodyPr/>
        <a:lstStyle/>
        <a:p>
          <a:endParaRPr lang="en-US"/>
        </a:p>
      </dgm:t>
    </dgm:pt>
    <dgm:pt modelId="{4E055594-7F13-4180-83BF-62DC76BA8BA7}" type="sibTrans" cxnId="{DF0A6B5A-A979-461A-BDC7-C9328EE583C4}">
      <dgm:prSet/>
      <dgm:spPr/>
      <dgm:t>
        <a:bodyPr/>
        <a:lstStyle/>
        <a:p>
          <a:endParaRPr lang="en-US"/>
        </a:p>
      </dgm:t>
    </dgm:pt>
    <dgm:pt modelId="{B9A3519F-59ED-4478-B7B1-8DAEEC9FB73A}">
      <dgm:prSet/>
      <dgm:spPr>
        <a:solidFill>
          <a:srgbClr val="CC6600"/>
        </a:solidFill>
      </dgm:spPr>
      <dgm:t>
        <a:bodyPr/>
        <a:lstStyle/>
        <a:p>
          <a:r>
            <a:rPr lang="en-US" dirty="0">
              <a:solidFill>
                <a:schemeClr val="tx1"/>
              </a:solidFill>
            </a:rPr>
            <a:t>Amber</a:t>
          </a:r>
          <a:r>
            <a:rPr lang="en-US" dirty="0"/>
            <a:t>	</a:t>
          </a:r>
        </a:p>
      </dgm:t>
    </dgm:pt>
    <dgm:pt modelId="{D5872577-0689-491E-9F48-41B39DD0054E}" type="parTrans" cxnId="{38005EC8-9E29-4F90-A9DA-C69D26DC611A}">
      <dgm:prSet/>
      <dgm:spPr/>
      <dgm:t>
        <a:bodyPr/>
        <a:lstStyle/>
        <a:p>
          <a:endParaRPr lang="en-US"/>
        </a:p>
      </dgm:t>
    </dgm:pt>
    <dgm:pt modelId="{AB7F62D3-F5C2-4924-A43E-A360B2888BD9}" type="sibTrans" cxnId="{38005EC8-9E29-4F90-A9DA-C69D26DC611A}">
      <dgm:prSet/>
      <dgm:spPr/>
      <dgm:t>
        <a:bodyPr/>
        <a:lstStyle/>
        <a:p>
          <a:endParaRPr lang="en-US"/>
        </a:p>
      </dgm:t>
    </dgm:pt>
    <dgm:pt modelId="{DD1A9364-3D6A-4577-9A24-5DC40CD8DB9D}">
      <dgm:prSet/>
      <dgm:spPr>
        <a:solidFill>
          <a:srgbClr val="FF9900"/>
        </a:solidFill>
      </dgm:spPr>
      <dgm:t>
        <a:bodyPr/>
        <a:lstStyle/>
        <a:p>
          <a:r>
            <a:rPr lang="en-US" dirty="0">
              <a:solidFill>
                <a:schemeClr val="tx1"/>
              </a:solidFill>
            </a:rPr>
            <a:t>Orange</a:t>
          </a:r>
          <a:r>
            <a:rPr lang="en-US" dirty="0"/>
            <a:t>	</a:t>
          </a:r>
        </a:p>
      </dgm:t>
    </dgm:pt>
    <dgm:pt modelId="{37BAE417-0884-41A6-B50F-A52D819E732F}" type="parTrans" cxnId="{1F46D6ED-FC04-4F15-BB7B-6EDBE0CE7DF5}">
      <dgm:prSet/>
      <dgm:spPr/>
      <dgm:t>
        <a:bodyPr/>
        <a:lstStyle/>
        <a:p>
          <a:endParaRPr lang="en-US"/>
        </a:p>
      </dgm:t>
    </dgm:pt>
    <dgm:pt modelId="{2BEECB2B-26BB-42FA-AE1C-C4349BC6DCCE}" type="sibTrans" cxnId="{1F46D6ED-FC04-4F15-BB7B-6EDBE0CE7DF5}">
      <dgm:prSet/>
      <dgm:spPr/>
      <dgm:t>
        <a:bodyPr/>
        <a:lstStyle/>
        <a:p>
          <a:endParaRPr lang="en-US"/>
        </a:p>
      </dgm:t>
    </dgm:pt>
    <dgm:pt modelId="{D48D089B-B5A9-4A72-B264-41149E86CE07}">
      <dgm:prSet/>
      <dgm:spPr>
        <a:solidFill>
          <a:schemeClr val="accent5">
            <a:lumMod val="50000"/>
          </a:schemeClr>
        </a:solidFill>
      </dgm:spPr>
      <dgm:t>
        <a:bodyPr/>
        <a:lstStyle/>
        <a:p>
          <a:r>
            <a:rPr lang="en-US" dirty="0"/>
            <a:t>Bloody		</a:t>
          </a:r>
        </a:p>
      </dgm:t>
    </dgm:pt>
    <dgm:pt modelId="{2548DA17-D72F-407E-8F8E-56CFE7BFD241}" type="parTrans" cxnId="{706059DE-54DA-406D-AD55-D0935F7A5229}">
      <dgm:prSet/>
      <dgm:spPr/>
      <dgm:t>
        <a:bodyPr/>
        <a:lstStyle/>
        <a:p>
          <a:endParaRPr lang="en-US"/>
        </a:p>
      </dgm:t>
    </dgm:pt>
    <dgm:pt modelId="{5E9377AF-6506-4C4D-BBBB-3B1401D1A309}" type="sibTrans" cxnId="{706059DE-54DA-406D-AD55-D0935F7A5229}">
      <dgm:prSet/>
      <dgm:spPr/>
      <dgm:t>
        <a:bodyPr/>
        <a:lstStyle/>
        <a:p>
          <a:endParaRPr lang="en-US"/>
        </a:p>
      </dgm:t>
    </dgm:pt>
    <dgm:pt modelId="{0F4A1756-28BA-4E8E-80A2-0A2DB5D392CC}">
      <dgm:prSet/>
      <dgm:spPr>
        <a:solidFill>
          <a:schemeClr val="tx1"/>
        </a:solidFill>
      </dgm:spPr>
      <dgm:t>
        <a:bodyPr/>
        <a:lstStyle/>
        <a:p>
          <a:r>
            <a:rPr lang="en-US" dirty="0"/>
            <a:t>Black 		</a:t>
          </a:r>
        </a:p>
      </dgm:t>
    </dgm:pt>
    <dgm:pt modelId="{30251447-4301-4399-A550-992D6A28E98C}" type="parTrans" cxnId="{08E18351-A325-42D1-A5BA-99974675F8FA}">
      <dgm:prSet/>
      <dgm:spPr/>
      <dgm:t>
        <a:bodyPr/>
        <a:lstStyle/>
        <a:p>
          <a:endParaRPr lang="en-US"/>
        </a:p>
      </dgm:t>
    </dgm:pt>
    <dgm:pt modelId="{A7E8C269-2351-44B2-9A58-AF02C149C92E}" type="sibTrans" cxnId="{08E18351-A325-42D1-A5BA-99974675F8FA}">
      <dgm:prSet/>
      <dgm:spPr/>
      <dgm:t>
        <a:bodyPr/>
        <a:lstStyle/>
        <a:p>
          <a:endParaRPr lang="en-US"/>
        </a:p>
      </dgm:t>
    </dgm:pt>
    <dgm:pt modelId="{532DEA37-7291-4EB6-BA45-7B58AE9E82B4}">
      <dgm:prSet/>
      <dgm:spPr>
        <a:solidFill>
          <a:srgbClr val="996600"/>
        </a:solidFill>
      </dgm:spPr>
      <dgm:t>
        <a:bodyPr/>
        <a:lstStyle/>
        <a:p>
          <a:r>
            <a:rPr lang="en-US"/>
            <a:t>Brown</a:t>
          </a:r>
        </a:p>
      </dgm:t>
    </dgm:pt>
    <dgm:pt modelId="{C6BEB666-AE77-4544-832B-5F53F4EE7057}" type="parTrans" cxnId="{89BA5003-DDD9-4F0E-A703-4083F2C0D726}">
      <dgm:prSet/>
      <dgm:spPr/>
      <dgm:t>
        <a:bodyPr/>
        <a:lstStyle/>
        <a:p>
          <a:endParaRPr lang="en-US"/>
        </a:p>
      </dgm:t>
    </dgm:pt>
    <dgm:pt modelId="{2D1DCAB4-194B-4EF8-A937-F88EFCB2F513}" type="sibTrans" cxnId="{89BA5003-DDD9-4F0E-A703-4083F2C0D726}">
      <dgm:prSet/>
      <dgm:spPr/>
      <dgm:t>
        <a:bodyPr/>
        <a:lstStyle/>
        <a:p>
          <a:endParaRPr lang="en-US"/>
        </a:p>
      </dgm:t>
    </dgm:pt>
    <dgm:pt modelId="{15ACC12B-6C41-49EA-BB34-DF5832A89C99}" type="pres">
      <dgm:prSet presAssocID="{639E6ADA-3483-4B81-AE91-7FAFF108AB93}" presName="diagram" presStyleCnt="0">
        <dgm:presLayoutVars>
          <dgm:dir/>
          <dgm:resizeHandles val="exact"/>
        </dgm:presLayoutVars>
      </dgm:prSet>
      <dgm:spPr/>
    </dgm:pt>
    <dgm:pt modelId="{D3556293-6E95-42EC-8F4D-BD10B29CA73D}" type="pres">
      <dgm:prSet presAssocID="{C1EBF2B1-AB85-40E8-B267-06CA057E8C95}" presName="node" presStyleLbl="node1" presStyleIdx="0" presStyleCnt="9">
        <dgm:presLayoutVars>
          <dgm:bulletEnabled val="1"/>
        </dgm:presLayoutVars>
      </dgm:prSet>
      <dgm:spPr/>
    </dgm:pt>
    <dgm:pt modelId="{12525CD9-3132-4D2F-98AE-468C5F2AA927}" type="pres">
      <dgm:prSet presAssocID="{16D64B19-FA2A-4C2A-972A-F2DCDD5ACCBF}" presName="sibTrans" presStyleCnt="0"/>
      <dgm:spPr/>
    </dgm:pt>
    <dgm:pt modelId="{819EFF93-53E0-4F5C-8630-0476865B448E}" type="pres">
      <dgm:prSet presAssocID="{61399684-E1BE-42CF-968B-0E2B8E70ECBE}" presName="node" presStyleLbl="node1" presStyleIdx="1" presStyleCnt="9">
        <dgm:presLayoutVars>
          <dgm:bulletEnabled val="1"/>
        </dgm:presLayoutVars>
      </dgm:prSet>
      <dgm:spPr/>
    </dgm:pt>
    <dgm:pt modelId="{AB1C74D7-D431-4663-B438-B1BC41D90F16}" type="pres">
      <dgm:prSet presAssocID="{39E35774-E56F-49E5-88A3-AB6CE5E40444}" presName="sibTrans" presStyleCnt="0"/>
      <dgm:spPr/>
    </dgm:pt>
    <dgm:pt modelId="{C3DB38CC-500D-49EA-90E6-1264C029A7CA}" type="pres">
      <dgm:prSet presAssocID="{0D586FFA-4702-4A6C-89ED-BA157725CE61}" presName="node" presStyleLbl="node1" presStyleIdx="2" presStyleCnt="9">
        <dgm:presLayoutVars>
          <dgm:bulletEnabled val="1"/>
        </dgm:presLayoutVars>
      </dgm:prSet>
      <dgm:spPr/>
    </dgm:pt>
    <dgm:pt modelId="{03D7BA20-926E-42DB-A71C-CC45E68ECA21}" type="pres">
      <dgm:prSet presAssocID="{DBDB5777-B0D7-445C-92D8-A5AF0B1534CA}" presName="sibTrans" presStyleCnt="0"/>
      <dgm:spPr/>
    </dgm:pt>
    <dgm:pt modelId="{BB7D51EF-2934-41A2-BC8F-FC474D87DD1E}" type="pres">
      <dgm:prSet presAssocID="{CA291FD2-9444-474E-B0EB-C2BC4E82A515}" presName="node" presStyleLbl="node1" presStyleIdx="3" presStyleCnt="9">
        <dgm:presLayoutVars>
          <dgm:bulletEnabled val="1"/>
        </dgm:presLayoutVars>
      </dgm:prSet>
      <dgm:spPr/>
    </dgm:pt>
    <dgm:pt modelId="{5DA0DCD0-6877-4116-9E49-6CE6C8C35274}" type="pres">
      <dgm:prSet presAssocID="{4E055594-7F13-4180-83BF-62DC76BA8BA7}" presName="sibTrans" presStyleCnt="0"/>
      <dgm:spPr/>
    </dgm:pt>
    <dgm:pt modelId="{E38EE3B6-81F8-4BD2-8E84-249178674782}" type="pres">
      <dgm:prSet presAssocID="{B9A3519F-59ED-4478-B7B1-8DAEEC9FB73A}" presName="node" presStyleLbl="node1" presStyleIdx="4" presStyleCnt="9">
        <dgm:presLayoutVars>
          <dgm:bulletEnabled val="1"/>
        </dgm:presLayoutVars>
      </dgm:prSet>
      <dgm:spPr/>
    </dgm:pt>
    <dgm:pt modelId="{61E8EACC-03FB-4FF9-B954-E47355890858}" type="pres">
      <dgm:prSet presAssocID="{AB7F62D3-F5C2-4924-A43E-A360B2888BD9}" presName="sibTrans" presStyleCnt="0"/>
      <dgm:spPr/>
    </dgm:pt>
    <dgm:pt modelId="{1DE45118-D5E4-4644-BDEA-FF2BA3AB32C0}" type="pres">
      <dgm:prSet presAssocID="{DD1A9364-3D6A-4577-9A24-5DC40CD8DB9D}" presName="node" presStyleLbl="node1" presStyleIdx="5" presStyleCnt="9">
        <dgm:presLayoutVars>
          <dgm:bulletEnabled val="1"/>
        </dgm:presLayoutVars>
      </dgm:prSet>
      <dgm:spPr/>
    </dgm:pt>
    <dgm:pt modelId="{B3B52EF4-C75E-4F85-8F79-609CC912A00E}" type="pres">
      <dgm:prSet presAssocID="{2BEECB2B-26BB-42FA-AE1C-C4349BC6DCCE}" presName="sibTrans" presStyleCnt="0"/>
      <dgm:spPr/>
    </dgm:pt>
    <dgm:pt modelId="{C43C4029-31D2-4347-A84F-9A8792B1706D}" type="pres">
      <dgm:prSet presAssocID="{D48D089B-B5A9-4A72-B264-41149E86CE07}" presName="node" presStyleLbl="node1" presStyleIdx="6" presStyleCnt="9">
        <dgm:presLayoutVars>
          <dgm:bulletEnabled val="1"/>
        </dgm:presLayoutVars>
      </dgm:prSet>
      <dgm:spPr/>
    </dgm:pt>
    <dgm:pt modelId="{C95520AB-B870-4FA4-B9AA-88555658D223}" type="pres">
      <dgm:prSet presAssocID="{5E9377AF-6506-4C4D-BBBB-3B1401D1A309}" presName="sibTrans" presStyleCnt="0"/>
      <dgm:spPr/>
    </dgm:pt>
    <dgm:pt modelId="{B2DEF21E-659E-49D7-A8CA-7B85CD6A6C03}" type="pres">
      <dgm:prSet presAssocID="{0F4A1756-28BA-4E8E-80A2-0A2DB5D392CC}" presName="node" presStyleLbl="node1" presStyleIdx="7" presStyleCnt="9">
        <dgm:presLayoutVars>
          <dgm:bulletEnabled val="1"/>
        </dgm:presLayoutVars>
      </dgm:prSet>
      <dgm:spPr/>
    </dgm:pt>
    <dgm:pt modelId="{BA169415-777F-4BC6-84F0-D3EA6B61730C}" type="pres">
      <dgm:prSet presAssocID="{A7E8C269-2351-44B2-9A58-AF02C149C92E}" presName="sibTrans" presStyleCnt="0"/>
      <dgm:spPr/>
    </dgm:pt>
    <dgm:pt modelId="{4E7AFE0D-3F39-46DA-9D27-5102064EC128}" type="pres">
      <dgm:prSet presAssocID="{532DEA37-7291-4EB6-BA45-7B58AE9E82B4}" presName="node" presStyleLbl="node1" presStyleIdx="8" presStyleCnt="9">
        <dgm:presLayoutVars>
          <dgm:bulletEnabled val="1"/>
        </dgm:presLayoutVars>
      </dgm:prSet>
      <dgm:spPr/>
    </dgm:pt>
  </dgm:ptLst>
  <dgm:cxnLst>
    <dgm:cxn modelId="{89BA5003-DDD9-4F0E-A703-4083F2C0D726}" srcId="{639E6ADA-3483-4B81-AE91-7FAFF108AB93}" destId="{532DEA37-7291-4EB6-BA45-7B58AE9E82B4}" srcOrd="8" destOrd="0" parTransId="{C6BEB666-AE77-4544-832B-5F53F4EE7057}" sibTransId="{2D1DCAB4-194B-4EF8-A937-F88EFCB2F513}"/>
    <dgm:cxn modelId="{4CBE414D-AEF2-4DBB-B075-2553D38C909E}" type="presOf" srcId="{DD1A9364-3D6A-4577-9A24-5DC40CD8DB9D}" destId="{1DE45118-D5E4-4644-BDEA-FF2BA3AB32C0}" srcOrd="0" destOrd="0" presId="urn:microsoft.com/office/officeart/2005/8/layout/default"/>
    <dgm:cxn modelId="{F6E27E51-64ED-444B-AF0C-B94CF561F09E}" type="presOf" srcId="{CA291FD2-9444-474E-B0EB-C2BC4E82A515}" destId="{BB7D51EF-2934-41A2-BC8F-FC474D87DD1E}" srcOrd="0" destOrd="0" presId="urn:microsoft.com/office/officeart/2005/8/layout/default"/>
    <dgm:cxn modelId="{08E18351-A325-42D1-A5BA-99974675F8FA}" srcId="{639E6ADA-3483-4B81-AE91-7FAFF108AB93}" destId="{0F4A1756-28BA-4E8E-80A2-0A2DB5D392CC}" srcOrd="7" destOrd="0" parTransId="{30251447-4301-4399-A550-992D6A28E98C}" sibTransId="{A7E8C269-2351-44B2-9A58-AF02C149C92E}"/>
    <dgm:cxn modelId="{8AF0B951-B624-44BD-BA6C-738EA9C21E17}" type="presOf" srcId="{532DEA37-7291-4EB6-BA45-7B58AE9E82B4}" destId="{4E7AFE0D-3F39-46DA-9D27-5102064EC128}" srcOrd="0" destOrd="0" presId="urn:microsoft.com/office/officeart/2005/8/layout/default"/>
    <dgm:cxn modelId="{EC8C637A-F28C-4772-94A7-1E7E3E73171C}" type="presOf" srcId="{61399684-E1BE-42CF-968B-0E2B8E70ECBE}" destId="{819EFF93-53E0-4F5C-8630-0476865B448E}" srcOrd="0" destOrd="0" presId="urn:microsoft.com/office/officeart/2005/8/layout/default"/>
    <dgm:cxn modelId="{DF0A6B5A-A979-461A-BDC7-C9328EE583C4}" srcId="{639E6ADA-3483-4B81-AE91-7FAFF108AB93}" destId="{CA291FD2-9444-474E-B0EB-C2BC4E82A515}" srcOrd="3" destOrd="0" parTransId="{7C7140AC-7CBF-43FD-8564-AB2445C909D3}" sibTransId="{4E055594-7F13-4180-83BF-62DC76BA8BA7}"/>
    <dgm:cxn modelId="{76BDEE80-18E4-4148-BFAE-A61602E8F625}" type="presOf" srcId="{0F4A1756-28BA-4E8E-80A2-0A2DB5D392CC}" destId="{B2DEF21E-659E-49D7-A8CA-7B85CD6A6C03}" srcOrd="0" destOrd="0" presId="urn:microsoft.com/office/officeart/2005/8/layout/default"/>
    <dgm:cxn modelId="{0FD2BAAE-BD38-48A5-8FB4-F549C341A02C}" type="presOf" srcId="{639E6ADA-3483-4B81-AE91-7FAFF108AB93}" destId="{15ACC12B-6C41-49EA-BB34-DF5832A89C99}" srcOrd="0" destOrd="0" presId="urn:microsoft.com/office/officeart/2005/8/layout/default"/>
    <dgm:cxn modelId="{C013A5C1-D8F8-4C04-946F-36CC2F02A673}" srcId="{639E6ADA-3483-4B81-AE91-7FAFF108AB93}" destId="{0D586FFA-4702-4A6C-89ED-BA157725CE61}" srcOrd="2" destOrd="0" parTransId="{C201E9BE-D2F3-4321-9E9E-8AE8162FF151}" sibTransId="{DBDB5777-B0D7-445C-92D8-A5AF0B1534CA}"/>
    <dgm:cxn modelId="{38005EC8-9E29-4F90-A9DA-C69D26DC611A}" srcId="{639E6ADA-3483-4B81-AE91-7FAFF108AB93}" destId="{B9A3519F-59ED-4478-B7B1-8DAEEC9FB73A}" srcOrd="4" destOrd="0" parTransId="{D5872577-0689-491E-9F48-41B39DD0054E}" sibTransId="{AB7F62D3-F5C2-4924-A43E-A360B2888BD9}"/>
    <dgm:cxn modelId="{1D322DCE-D6A3-48A1-A2F5-101BDC1AB8B7}" type="presOf" srcId="{C1EBF2B1-AB85-40E8-B267-06CA057E8C95}" destId="{D3556293-6E95-42EC-8F4D-BD10B29CA73D}" srcOrd="0" destOrd="0" presId="urn:microsoft.com/office/officeart/2005/8/layout/default"/>
    <dgm:cxn modelId="{1757B7D1-9B23-4FC3-A268-D06357EFB15C}" type="presOf" srcId="{0D586FFA-4702-4A6C-89ED-BA157725CE61}" destId="{C3DB38CC-500D-49EA-90E6-1264C029A7CA}" srcOrd="0" destOrd="0" presId="urn:microsoft.com/office/officeart/2005/8/layout/default"/>
    <dgm:cxn modelId="{7AEA96DB-D07F-447A-9953-46FCAA4B1915}" type="presOf" srcId="{B9A3519F-59ED-4478-B7B1-8DAEEC9FB73A}" destId="{E38EE3B6-81F8-4BD2-8E84-249178674782}" srcOrd="0" destOrd="0" presId="urn:microsoft.com/office/officeart/2005/8/layout/default"/>
    <dgm:cxn modelId="{706059DE-54DA-406D-AD55-D0935F7A5229}" srcId="{639E6ADA-3483-4B81-AE91-7FAFF108AB93}" destId="{D48D089B-B5A9-4A72-B264-41149E86CE07}" srcOrd="6" destOrd="0" parTransId="{2548DA17-D72F-407E-8F8E-56CFE7BFD241}" sibTransId="{5E9377AF-6506-4C4D-BBBB-3B1401D1A309}"/>
    <dgm:cxn modelId="{4F7C35DF-FB2D-486D-8135-4D55D6A9B118}" srcId="{639E6ADA-3483-4B81-AE91-7FAFF108AB93}" destId="{61399684-E1BE-42CF-968B-0E2B8E70ECBE}" srcOrd="1" destOrd="0" parTransId="{114B9DA7-6614-41F2-9F86-F3C22E932504}" sibTransId="{39E35774-E56F-49E5-88A3-AB6CE5E40444}"/>
    <dgm:cxn modelId="{E66FF5E9-2886-474F-8A52-B6B59ABC67D7}" type="presOf" srcId="{D48D089B-B5A9-4A72-B264-41149E86CE07}" destId="{C43C4029-31D2-4347-A84F-9A8792B1706D}" srcOrd="0" destOrd="0" presId="urn:microsoft.com/office/officeart/2005/8/layout/default"/>
    <dgm:cxn modelId="{1F46D6ED-FC04-4F15-BB7B-6EDBE0CE7DF5}" srcId="{639E6ADA-3483-4B81-AE91-7FAFF108AB93}" destId="{DD1A9364-3D6A-4577-9A24-5DC40CD8DB9D}" srcOrd="5" destOrd="0" parTransId="{37BAE417-0884-41A6-B50F-A52D819E732F}" sibTransId="{2BEECB2B-26BB-42FA-AE1C-C4349BC6DCCE}"/>
    <dgm:cxn modelId="{2EC20AF2-980A-4DC4-9FA1-AB2E3A22ECA2}" srcId="{639E6ADA-3483-4B81-AE91-7FAFF108AB93}" destId="{C1EBF2B1-AB85-40E8-B267-06CA057E8C95}" srcOrd="0" destOrd="0" parTransId="{04EBB8C2-5015-48FE-8B9D-06EE7A28397C}" sibTransId="{16D64B19-FA2A-4C2A-972A-F2DCDD5ACCBF}"/>
    <dgm:cxn modelId="{B6D34B96-BA7F-4C00-B784-DE956C1CF7C2}" type="presParOf" srcId="{15ACC12B-6C41-49EA-BB34-DF5832A89C99}" destId="{D3556293-6E95-42EC-8F4D-BD10B29CA73D}" srcOrd="0" destOrd="0" presId="urn:microsoft.com/office/officeart/2005/8/layout/default"/>
    <dgm:cxn modelId="{B7E1823D-0651-4CB0-BA56-79806FCFF9AD}" type="presParOf" srcId="{15ACC12B-6C41-49EA-BB34-DF5832A89C99}" destId="{12525CD9-3132-4D2F-98AE-468C5F2AA927}" srcOrd="1" destOrd="0" presId="urn:microsoft.com/office/officeart/2005/8/layout/default"/>
    <dgm:cxn modelId="{B6CA4381-7B0C-44CB-B1BA-3886FF08BD5A}" type="presParOf" srcId="{15ACC12B-6C41-49EA-BB34-DF5832A89C99}" destId="{819EFF93-53E0-4F5C-8630-0476865B448E}" srcOrd="2" destOrd="0" presId="urn:microsoft.com/office/officeart/2005/8/layout/default"/>
    <dgm:cxn modelId="{4280CC13-F1AD-48F8-8405-5D246CB36D97}" type="presParOf" srcId="{15ACC12B-6C41-49EA-BB34-DF5832A89C99}" destId="{AB1C74D7-D431-4663-B438-B1BC41D90F16}" srcOrd="3" destOrd="0" presId="urn:microsoft.com/office/officeart/2005/8/layout/default"/>
    <dgm:cxn modelId="{E2F8CA8A-A1E5-4CF1-9B32-91F9B17DCC42}" type="presParOf" srcId="{15ACC12B-6C41-49EA-BB34-DF5832A89C99}" destId="{C3DB38CC-500D-49EA-90E6-1264C029A7CA}" srcOrd="4" destOrd="0" presId="urn:microsoft.com/office/officeart/2005/8/layout/default"/>
    <dgm:cxn modelId="{C4E6618C-EF8E-4D6A-919C-A1FD1AC89ECA}" type="presParOf" srcId="{15ACC12B-6C41-49EA-BB34-DF5832A89C99}" destId="{03D7BA20-926E-42DB-A71C-CC45E68ECA21}" srcOrd="5" destOrd="0" presId="urn:microsoft.com/office/officeart/2005/8/layout/default"/>
    <dgm:cxn modelId="{5FD611F5-656C-4DBE-A8D4-BAD97622E667}" type="presParOf" srcId="{15ACC12B-6C41-49EA-BB34-DF5832A89C99}" destId="{BB7D51EF-2934-41A2-BC8F-FC474D87DD1E}" srcOrd="6" destOrd="0" presId="urn:microsoft.com/office/officeart/2005/8/layout/default"/>
    <dgm:cxn modelId="{0248E1B4-910A-4E8A-8C8D-B1F795573EDC}" type="presParOf" srcId="{15ACC12B-6C41-49EA-BB34-DF5832A89C99}" destId="{5DA0DCD0-6877-4116-9E49-6CE6C8C35274}" srcOrd="7" destOrd="0" presId="urn:microsoft.com/office/officeart/2005/8/layout/default"/>
    <dgm:cxn modelId="{9A44181F-A9E5-438C-A369-4B54D39A3E93}" type="presParOf" srcId="{15ACC12B-6C41-49EA-BB34-DF5832A89C99}" destId="{E38EE3B6-81F8-4BD2-8E84-249178674782}" srcOrd="8" destOrd="0" presId="urn:microsoft.com/office/officeart/2005/8/layout/default"/>
    <dgm:cxn modelId="{27A194D5-EEB2-4E41-A6FD-AA0FBEA3BA42}" type="presParOf" srcId="{15ACC12B-6C41-49EA-BB34-DF5832A89C99}" destId="{61E8EACC-03FB-4FF9-B954-E47355890858}" srcOrd="9" destOrd="0" presId="urn:microsoft.com/office/officeart/2005/8/layout/default"/>
    <dgm:cxn modelId="{28196909-3BFC-4BD3-A6F5-B1152927D2C0}" type="presParOf" srcId="{15ACC12B-6C41-49EA-BB34-DF5832A89C99}" destId="{1DE45118-D5E4-4644-BDEA-FF2BA3AB32C0}" srcOrd="10" destOrd="0" presId="urn:microsoft.com/office/officeart/2005/8/layout/default"/>
    <dgm:cxn modelId="{0FB3D489-69EF-4D0C-A8BB-CC01EBAEACCE}" type="presParOf" srcId="{15ACC12B-6C41-49EA-BB34-DF5832A89C99}" destId="{B3B52EF4-C75E-4F85-8F79-609CC912A00E}" srcOrd="11" destOrd="0" presId="urn:microsoft.com/office/officeart/2005/8/layout/default"/>
    <dgm:cxn modelId="{649A7D46-BE70-48C3-858E-B37922EFD4D8}" type="presParOf" srcId="{15ACC12B-6C41-49EA-BB34-DF5832A89C99}" destId="{C43C4029-31D2-4347-A84F-9A8792B1706D}" srcOrd="12" destOrd="0" presId="urn:microsoft.com/office/officeart/2005/8/layout/default"/>
    <dgm:cxn modelId="{456D9EB6-9947-437D-BA5E-73FD87DABE3A}" type="presParOf" srcId="{15ACC12B-6C41-49EA-BB34-DF5832A89C99}" destId="{C95520AB-B870-4FA4-B9AA-88555658D223}" srcOrd="13" destOrd="0" presId="urn:microsoft.com/office/officeart/2005/8/layout/default"/>
    <dgm:cxn modelId="{99784EB1-B29D-4325-A920-39A63BC64D72}" type="presParOf" srcId="{15ACC12B-6C41-49EA-BB34-DF5832A89C99}" destId="{B2DEF21E-659E-49D7-A8CA-7B85CD6A6C03}" srcOrd="14" destOrd="0" presId="urn:microsoft.com/office/officeart/2005/8/layout/default"/>
    <dgm:cxn modelId="{DEC618B8-6D79-405D-8B82-DD26273E4868}" type="presParOf" srcId="{15ACC12B-6C41-49EA-BB34-DF5832A89C99}" destId="{BA169415-777F-4BC6-84F0-D3EA6B61730C}" srcOrd="15" destOrd="0" presId="urn:microsoft.com/office/officeart/2005/8/layout/default"/>
    <dgm:cxn modelId="{B1D3490D-3404-497F-A0C8-36A1E19A9152}" type="presParOf" srcId="{15ACC12B-6C41-49EA-BB34-DF5832A89C99}" destId="{4E7AFE0D-3F39-46DA-9D27-5102064EC128}"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DE46BF-5D5E-429E-82B1-E49F55FC50D4}">
      <dsp:nvSpPr>
        <dsp:cNvPr id="0" name=""/>
        <dsp:cNvSpPr/>
      </dsp:nvSpPr>
      <dsp:spPr>
        <a:xfrm>
          <a:off x="0" y="524062"/>
          <a:ext cx="2917730" cy="18527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7113D9-5F78-4E3F-A3B1-14928FA2B7E8}">
      <dsp:nvSpPr>
        <dsp:cNvPr id="0" name=""/>
        <dsp:cNvSpPr/>
      </dsp:nvSpPr>
      <dsp:spPr>
        <a:xfrm>
          <a:off x="324192" y="832044"/>
          <a:ext cx="2917730" cy="18527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Voided (non-clean catch)</a:t>
          </a:r>
        </a:p>
      </dsp:txBody>
      <dsp:txXfrm>
        <a:off x="378457" y="886309"/>
        <a:ext cx="2809200" cy="1744228"/>
      </dsp:txXfrm>
    </dsp:sp>
    <dsp:sp modelId="{BF7A18C0-FF8C-40F6-89BF-E1A13FE4184D}">
      <dsp:nvSpPr>
        <dsp:cNvPr id="0" name=""/>
        <dsp:cNvSpPr/>
      </dsp:nvSpPr>
      <dsp:spPr>
        <a:xfrm>
          <a:off x="3566114" y="524062"/>
          <a:ext cx="2917730" cy="18527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302C32-410F-403E-8ED4-F9BB4D499D3F}">
      <dsp:nvSpPr>
        <dsp:cNvPr id="0" name=""/>
        <dsp:cNvSpPr/>
      </dsp:nvSpPr>
      <dsp:spPr>
        <a:xfrm>
          <a:off x="3890307" y="832044"/>
          <a:ext cx="2917730" cy="18527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Clean Catch midstream </a:t>
          </a:r>
        </a:p>
      </dsp:txBody>
      <dsp:txXfrm>
        <a:off x="3944572" y="886309"/>
        <a:ext cx="2809200" cy="1744228"/>
      </dsp:txXfrm>
    </dsp:sp>
    <dsp:sp modelId="{0867C7D7-27D7-4F4C-8BA5-ED1EC7664D2B}">
      <dsp:nvSpPr>
        <dsp:cNvPr id="0" name=""/>
        <dsp:cNvSpPr/>
      </dsp:nvSpPr>
      <dsp:spPr>
        <a:xfrm>
          <a:off x="7132229" y="524062"/>
          <a:ext cx="2917730" cy="18527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E352E2-9B67-40A3-B5FB-10EC3BADCE44}">
      <dsp:nvSpPr>
        <dsp:cNvPr id="0" name=""/>
        <dsp:cNvSpPr/>
      </dsp:nvSpPr>
      <dsp:spPr>
        <a:xfrm>
          <a:off x="7456421" y="832044"/>
          <a:ext cx="2917730" cy="18527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Catheterized</a:t>
          </a:r>
        </a:p>
      </dsp:txBody>
      <dsp:txXfrm>
        <a:off x="7510686" y="886309"/>
        <a:ext cx="2809200" cy="17442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56293-6E95-42EC-8F4D-BD10B29CA73D}">
      <dsp:nvSpPr>
        <dsp:cNvPr id="0" name=""/>
        <dsp:cNvSpPr/>
      </dsp:nvSpPr>
      <dsp:spPr>
        <a:xfrm>
          <a:off x="533066" y="1696"/>
          <a:ext cx="2009983" cy="1205990"/>
        </a:xfrm>
        <a:prstGeom prst="rect">
          <a:avLst/>
        </a:prstGeom>
        <a:solidFill>
          <a:srgbClr val="FFFFCC"/>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tx1"/>
              </a:solidFill>
            </a:rPr>
            <a:t>Straw	</a:t>
          </a:r>
        </a:p>
      </dsp:txBody>
      <dsp:txXfrm>
        <a:off x="533066" y="1696"/>
        <a:ext cx="2009983" cy="1205990"/>
      </dsp:txXfrm>
    </dsp:sp>
    <dsp:sp modelId="{819EFF93-53E0-4F5C-8630-0476865B448E}">
      <dsp:nvSpPr>
        <dsp:cNvPr id="0" name=""/>
        <dsp:cNvSpPr/>
      </dsp:nvSpPr>
      <dsp:spPr>
        <a:xfrm>
          <a:off x="2744048" y="1696"/>
          <a:ext cx="2009983" cy="1205990"/>
        </a:xfrm>
        <a:prstGeom prst="rect">
          <a:avLst/>
        </a:prstGeom>
        <a:solidFill>
          <a:schemeClr val="accent6">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Blue </a:t>
          </a:r>
          <a:r>
            <a:rPr lang="en-US" sz="2100" kern="1200" dirty="0"/>
            <a:t>	</a:t>
          </a:r>
        </a:p>
      </dsp:txBody>
      <dsp:txXfrm>
        <a:off x="2744048" y="1696"/>
        <a:ext cx="2009983" cy="1205990"/>
      </dsp:txXfrm>
    </dsp:sp>
    <dsp:sp modelId="{C3DB38CC-500D-49EA-90E6-1264C029A7CA}">
      <dsp:nvSpPr>
        <dsp:cNvPr id="0" name=""/>
        <dsp:cNvSpPr/>
      </dsp:nvSpPr>
      <dsp:spPr>
        <a:xfrm>
          <a:off x="4955030" y="1696"/>
          <a:ext cx="2009983" cy="1205990"/>
        </a:xfrm>
        <a:prstGeom prst="rect">
          <a:avLst/>
        </a:prstGeom>
        <a:solidFill>
          <a:srgbClr val="FFFF6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endParaRPr lang="en-US" sz="2100" kern="1200" dirty="0">
            <a:solidFill>
              <a:schemeClr val="tx1"/>
            </a:solidFill>
          </a:endParaRPr>
        </a:p>
        <a:p>
          <a:pPr marL="0" lvl="0" indent="0" algn="ctr" defTabSz="933450">
            <a:lnSpc>
              <a:spcPct val="90000"/>
            </a:lnSpc>
            <a:spcBef>
              <a:spcPct val="0"/>
            </a:spcBef>
            <a:spcAft>
              <a:spcPct val="35000"/>
            </a:spcAft>
            <a:buNone/>
          </a:pPr>
          <a:r>
            <a:rPr lang="en-US" sz="2100" kern="1200" dirty="0">
              <a:solidFill>
                <a:schemeClr val="tx1"/>
              </a:solidFill>
            </a:rPr>
            <a:t>Yellow		</a:t>
          </a:r>
        </a:p>
      </dsp:txBody>
      <dsp:txXfrm>
        <a:off x="4955030" y="1696"/>
        <a:ext cx="2009983" cy="1205990"/>
      </dsp:txXfrm>
    </dsp:sp>
    <dsp:sp modelId="{BB7D51EF-2934-41A2-BC8F-FC474D87DD1E}">
      <dsp:nvSpPr>
        <dsp:cNvPr id="0" name=""/>
        <dsp:cNvSpPr/>
      </dsp:nvSpPr>
      <dsp:spPr>
        <a:xfrm>
          <a:off x="533066" y="1408684"/>
          <a:ext cx="2009983" cy="1205990"/>
        </a:xfrm>
        <a:prstGeom prst="rect">
          <a:avLst/>
        </a:prstGeom>
        <a:solidFill>
          <a:srgbClr val="0099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Green </a:t>
          </a:r>
        </a:p>
      </dsp:txBody>
      <dsp:txXfrm>
        <a:off x="533066" y="1408684"/>
        <a:ext cx="2009983" cy="1205990"/>
      </dsp:txXfrm>
    </dsp:sp>
    <dsp:sp modelId="{E38EE3B6-81F8-4BD2-8E84-249178674782}">
      <dsp:nvSpPr>
        <dsp:cNvPr id="0" name=""/>
        <dsp:cNvSpPr/>
      </dsp:nvSpPr>
      <dsp:spPr>
        <a:xfrm>
          <a:off x="2744048" y="1408684"/>
          <a:ext cx="2009983" cy="1205990"/>
        </a:xfrm>
        <a:prstGeom prst="rect">
          <a:avLst/>
        </a:prstGeom>
        <a:solidFill>
          <a:srgbClr val="CC66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Amber</a:t>
          </a:r>
          <a:r>
            <a:rPr lang="en-US" sz="2100" kern="1200" dirty="0"/>
            <a:t>	</a:t>
          </a:r>
        </a:p>
      </dsp:txBody>
      <dsp:txXfrm>
        <a:off x="2744048" y="1408684"/>
        <a:ext cx="2009983" cy="1205990"/>
      </dsp:txXfrm>
    </dsp:sp>
    <dsp:sp modelId="{1DE45118-D5E4-4644-BDEA-FF2BA3AB32C0}">
      <dsp:nvSpPr>
        <dsp:cNvPr id="0" name=""/>
        <dsp:cNvSpPr/>
      </dsp:nvSpPr>
      <dsp:spPr>
        <a:xfrm>
          <a:off x="4955030" y="1408684"/>
          <a:ext cx="2009983" cy="1205990"/>
        </a:xfrm>
        <a:prstGeom prst="rect">
          <a:avLst/>
        </a:prstGeom>
        <a:solidFill>
          <a:srgbClr val="FF99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Orange</a:t>
          </a:r>
          <a:r>
            <a:rPr lang="en-US" sz="2100" kern="1200" dirty="0"/>
            <a:t>	</a:t>
          </a:r>
        </a:p>
      </dsp:txBody>
      <dsp:txXfrm>
        <a:off x="4955030" y="1408684"/>
        <a:ext cx="2009983" cy="1205990"/>
      </dsp:txXfrm>
    </dsp:sp>
    <dsp:sp modelId="{C43C4029-31D2-4347-A84F-9A8792B1706D}">
      <dsp:nvSpPr>
        <dsp:cNvPr id="0" name=""/>
        <dsp:cNvSpPr/>
      </dsp:nvSpPr>
      <dsp:spPr>
        <a:xfrm>
          <a:off x="533066" y="2815673"/>
          <a:ext cx="2009983" cy="1205990"/>
        </a:xfrm>
        <a:prstGeom prst="rect">
          <a:avLst/>
        </a:prstGeom>
        <a:solidFill>
          <a:schemeClr val="accent5">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Bloody		</a:t>
          </a:r>
        </a:p>
      </dsp:txBody>
      <dsp:txXfrm>
        <a:off x="533066" y="2815673"/>
        <a:ext cx="2009983" cy="1205990"/>
      </dsp:txXfrm>
    </dsp:sp>
    <dsp:sp modelId="{B2DEF21E-659E-49D7-A8CA-7B85CD6A6C03}">
      <dsp:nvSpPr>
        <dsp:cNvPr id="0" name=""/>
        <dsp:cNvSpPr/>
      </dsp:nvSpPr>
      <dsp:spPr>
        <a:xfrm>
          <a:off x="2744048" y="2815673"/>
          <a:ext cx="2009983" cy="1205990"/>
        </a:xfrm>
        <a:prstGeom prst="rect">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Black 		</a:t>
          </a:r>
        </a:p>
      </dsp:txBody>
      <dsp:txXfrm>
        <a:off x="2744048" y="2815673"/>
        <a:ext cx="2009983" cy="1205990"/>
      </dsp:txXfrm>
    </dsp:sp>
    <dsp:sp modelId="{4E7AFE0D-3F39-46DA-9D27-5102064EC128}">
      <dsp:nvSpPr>
        <dsp:cNvPr id="0" name=""/>
        <dsp:cNvSpPr/>
      </dsp:nvSpPr>
      <dsp:spPr>
        <a:xfrm>
          <a:off x="4955030" y="2815673"/>
          <a:ext cx="2009983" cy="1205990"/>
        </a:xfrm>
        <a:prstGeom prst="rect">
          <a:avLst/>
        </a:prstGeom>
        <a:solidFill>
          <a:srgbClr val="9966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Brown</a:t>
          </a:r>
        </a:p>
      </dsp:txBody>
      <dsp:txXfrm>
        <a:off x="4955030" y="2815673"/>
        <a:ext cx="2009983" cy="120599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E99E25-5B65-D93A-3010-8B947D67E6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DAEB28A-33CC-6CF5-1214-F2C3205F67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888634-FBA9-41D6-8B35-EE3A7D816B7C}" type="datetimeFigureOut">
              <a:rPr lang="en-US" smtClean="0"/>
              <a:t>8/12/2024</a:t>
            </a:fld>
            <a:endParaRPr lang="en-US" dirty="0"/>
          </a:p>
        </p:txBody>
      </p:sp>
      <p:sp>
        <p:nvSpPr>
          <p:cNvPr id="4" name="Footer Placeholder 3">
            <a:extLst>
              <a:ext uri="{FF2B5EF4-FFF2-40B4-BE49-F238E27FC236}">
                <a16:creationId xmlns:a16="http://schemas.microsoft.com/office/drawing/2014/main" id="{43D63414-6160-FF79-B3F6-CD615625C8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583E93F-BDEC-C5F7-2553-8324882C41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7C78D2-97D1-4B37-BDD1-08A09BD4CA99}" type="slidenum">
              <a:rPr lang="en-US" smtClean="0"/>
              <a:t>‹#›</a:t>
            </a:fld>
            <a:endParaRPr lang="en-US" dirty="0"/>
          </a:p>
        </p:txBody>
      </p:sp>
    </p:spTree>
    <p:extLst>
      <p:ext uri="{BB962C8B-B14F-4D97-AF65-F5344CB8AC3E}">
        <p14:creationId xmlns:p14="http://schemas.microsoft.com/office/powerpoint/2010/main" val="2369135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28068-AFBD-4979-B752-9EB6F90B1386}" type="datetimeFigureOut">
              <a:rPr lang="en-US" smtClean="0"/>
              <a:t>8/12/2024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39589-3E79-4C82-AA4A-FE78234FAA59}" type="slidenum">
              <a:rPr lang="en-US" smtClean="0"/>
              <a:t>‹#›</a:t>
            </a:fld>
            <a:endParaRPr lang="en-US" dirty="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a:t>
            </a:fld>
            <a:endParaRPr lang="en-US" dirty="0"/>
          </a:p>
        </p:txBody>
      </p:sp>
    </p:spTree>
    <p:extLst>
      <p:ext uri="{BB962C8B-B14F-4D97-AF65-F5344CB8AC3E}">
        <p14:creationId xmlns:p14="http://schemas.microsoft.com/office/powerpoint/2010/main" val="1801796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13</a:t>
            </a:fld>
            <a:endParaRPr lang="en-US" dirty="0"/>
          </a:p>
        </p:txBody>
      </p:sp>
    </p:spTree>
    <p:extLst>
      <p:ext uri="{BB962C8B-B14F-4D97-AF65-F5344CB8AC3E}">
        <p14:creationId xmlns:p14="http://schemas.microsoft.com/office/powerpoint/2010/main" val="373993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14</a:t>
            </a:fld>
            <a:endParaRPr lang="en-US" dirty="0"/>
          </a:p>
        </p:txBody>
      </p:sp>
    </p:spTree>
    <p:extLst>
      <p:ext uri="{BB962C8B-B14F-4D97-AF65-F5344CB8AC3E}">
        <p14:creationId xmlns:p14="http://schemas.microsoft.com/office/powerpoint/2010/main" val="3912167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15</a:t>
            </a:fld>
            <a:endParaRPr lang="en-US" dirty="0"/>
          </a:p>
        </p:txBody>
      </p:sp>
    </p:spTree>
    <p:extLst>
      <p:ext uri="{BB962C8B-B14F-4D97-AF65-F5344CB8AC3E}">
        <p14:creationId xmlns:p14="http://schemas.microsoft.com/office/powerpoint/2010/main" val="3613364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2</a:t>
            </a:fld>
            <a:endParaRPr lang="en-US" dirty="0"/>
          </a:p>
        </p:txBody>
      </p:sp>
    </p:spTree>
    <p:extLst>
      <p:ext uri="{BB962C8B-B14F-4D97-AF65-F5344CB8AC3E}">
        <p14:creationId xmlns:p14="http://schemas.microsoft.com/office/powerpoint/2010/main" val="3466773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3</a:t>
            </a:fld>
            <a:endParaRPr lang="en-US" dirty="0"/>
          </a:p>
        </p:txBody>
      </p:sp>
    </p:spTree>
    <p:extLst>
      <p:ext uri="{BB962C8B-B14F-4D97-AF65-F5344CB8AC3E}">
        <p14:creationId xmlns:p14="http://schemas.microsoft.com/office/powerpoint/2010/main" val="4010776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5</a:t>
            </a:fld>
            <a:endParaRPr lang="en-US" dirty="0"/>
          </a:p>
        </p:txBody>
      </p:sp>
    </p:spTree>
    <p:extLst>
      <p:ext uri="{BB962C8B-B14F-4D97-AF65-F5344CB8AC3E}">
        <p14:creationId xmlns:p14="http://schemas.microsoft.com/office/powerpoint/2010/main" val="833487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7</a:t>
            </a:fld>
            <a:endParaRPr lang="en-US" dirty="0"/>
          </a:p>
        </p:txBody>
      </p:sp>
    </p:spTree>
    <p:extLst>
      <p:ext uri="{BB962C8B-B14F-4D97-AF65-F5344CB8AC3E}">
        <p14:creationId xmlns:p14="http://schemas.microsoft.com/office/powerpoint/2010/main" val="3899010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9</a:t>
            </a:fld>
            <a:endParaRPr lang="en-US" dirty="0"/>
          </a:p>
        </p:txBody>
      </p:sp>
    </p:spTree>
    <p:extLst>
      <p:ext uri="{BB962C8B-B14F-4D97-AF65-F5344CB8AC3E}">
        <p14:creationId xmlns:p14="http://schemas.microsoft.com/office/powerpoint/2010/main" val="1531547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10</a:t>
            </a:fld>
            <a:endParaRPr lang="en-US" dirty="0"/>
          </a:p>
        </p:txBody>
      </p:sp>
    </p:spTree>
    <p:extLst>
      <p:ext uri="{BB962C8B-B14F-4D97-AF65-F5344CB8AC3E}">
        <p14:creationId xmlns:p14="http://schemas.microsoft.com/office/powerpoint/2010/main" val="2159706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11</a:t>
            </a:fld>
            <a:endParaRPr lang="en-US" dirty="0"/>
          </a:p>
        </p:txBody>
      </p:sp>
    </p:spTree>
    <p:extLst>
      <p:ext uri="{BB962C8B-B14F-4D97-AF65-F5344CB8AC3E}">
        <p14:creationId xmlns:p14="http://schemas.microsoft.com/office/powerpoint/2010/main" val="28369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12</a:t>
            </a:fld>
            <a:endParaRPr lang="en-US" dirty="0"/>
          </a:p>
        </p:txBody>
      </p:sp>
    </p:spTree>
    <p:extLst>
      <p:ext uri="{BB962C8B-B14F-4D97-AF65-F5344CB8AC3E}">
        <p14:creationId xmlns:p14="http://schemas.microsoft.com/office/powerpoint/2010/main" val="3381230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Slid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59" y="357809"/>
            <a:ext cx="7983110" cy="3080335"/>
          </a:xfrm>
        </p:spPr>
        <p:txBody>
          <a:bodyPr lIns="0" tIns="0" rIns="0" bIns="0" anchor="b"/>
          <a:lstStyle>
            <a:lvl1pPr algn="l">
              <a:lnSpc>
                <a:spcPts val="5400"/>
              </a:lnSpc>
              <a:defRPr sz="5400" b="1" i="0" cap="all" spc="0" baseline="0">
                <a:solidFill>
                  <a:schemeClr val="bg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userDrawn="1"/>
        </p:nvCxnSpPr>
        <p:spPr>
          <a:xfrm>
            <a:off x="1280160"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a:off x="8161510" y="2744546"/>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137906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im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1280159" y="640080"/>
            <a:ext cx="4815836" cy="2103120"/>
          </a:xfrm>
        </p:spPr>
        <p:txBody>
          <a:bodyPr lIns="0" tIns="0" rIns="0" bIns="0" anchor="ctr" anchorCtr="0"/>
          <a:lstStyle>
            <a:lvl1pPr algn="l">
              <a:defRPr sz="4000" b="1" cap="all" spc="0" baseline="0">
                <a:solidFill>
                  <a:schemeClr val="tx1"/>
                </a:solidFill>
              </a:defRPr>
            </a:lvl1pPr>
          </a:lstStyle>
          <a:p>
            <a:r>
              <a:rPr lang="en-US" dirty="0"/>
              <a:t>Click to add title</a:t>
            </a:r>
          </a:p>
        </p:txBody>
      </p:sp>
      <p:sp>
        <p:nvSpPr>
          <p:cNvPr id="16" name="Slide Number Placeholder 15">
            <a:extLst>
              <a:ext uri="{FF2B5EF4-FFF2-40B4-BE49-F238E27FC236}">
                <a16:creationId xmlns:a16="http://schemas.microsoft.com/office/drawing/2014/main" id="{6183E8BD-29F0-8F9F-FC7D-73F8067BCDDF}"/>
              </a:ext>
            </a:extLst>
          </p:cNvPr>
          <p:cNvSpPr>
            <a:spLocks noGrp="1"/>
          </p:cNvSpPr>
          <p:nvPr>
            <p:ph type="sldNum" sz="quarter" idx="20"/>
          </p:nvPr>
        </p:nvSpPr>
        <p:spPr/>
        <p:txBody>
          <a:bodyPr/>
          <a:lstStyle>
            <a:lvl1pPr>
              <a:defRPr>
                <a:solidFill>
                  <a:schemeClr val="accent2"/>
                </a:solidFill>
              </a:defRPr>
            </a:lvl1pPr>
          </a:lstStyle>
          <a:p>
            <a:fld id="{D8DA9DAA-006C-4F4B-980E-E3DF019B24E2}" type="slidenum">
              <a:rPr lang="en-US" smtClean="0"/>
              <a:pPr/>
              <a:t>‹#›</a:t>
            </a:fld>
            <a:endParaRPr lang="en-US" dirty="0"/>
          </a:p>
        </p:txBody>
      </p:sp>
      <p:sp>
        <p:nvSpPr>
          <p:cNvPr id="15" name="Content Placeholder 2">
            <a:extLst>
              <a:ext uri="{FF2B5EF4-FFF2-40B4-BE49-F238E27FC236}">
                <a16:creationId xmlns:a16="http://schemas.microsoft.com/office/drawing/2014/main" id="{5C983CA3-739C-6C20-AFE0-0997370354B4}"/>
              </a:ext>
            </a:extLst>
          </p:cNvPr>
          <p:cNvSpPr>
            <a:spLocks noGrp="1"/>
          </p:cNvSpPr>
          <p:nvPr>
            <p:ph idx="1" hasCustomPrompt="1"/>
          </p:nvPr>
        </p:nvSpPr>
        <p:spPr>
          <a:xfrm>
            <a:off x="6531427" y="640080"/>
            <a:ext cx="5122889" cy="2103120"/>
          </a:xfrm>
        </p:spPr>
        <p:txBody>
          <a:bodyPr lIns="0" tIns="0" rIns="0" bIns="0" anchor="ctr" anchorCtr="0">
            <a:normAutofit/>
          </a:bodyPr>
          <a:lstStyle>
            <a:lvl1pPr marL="0" indent="0">
              <a:lnSpc>
                <a:spcPct val="110000"/>
              </a:lnSpc>
              <a:buNone/>
              <a:defRPr sz="1800">
                <a:solidFill>
                  <a:schemeClr val="tx1"/>
                </a:solidFill>
              </a:defRPr>
            </a:lvl1pPr>
            <a:lvl2pPr marL="228600">
              <a:lnSpc>
                <a:spcPct val="100000"/>
              </a:lnSpc>
              <a:defRPr sz="1600">
                <a:solidFill>
                  <a:schemeClr val="tx1"/>
                </a:solidFill>
              </a:defRPr>
            </a:lvl2pPr>
            <a:lvl3pPr marL="457200">
              <a:lnSpc>
                <a:spcPct val="100000"/>
              </a:lnSpc>
              <a:defRPr sz="1400">
                <a:solidFill>
                  <a:schemeClr val="tx1"/>
                </a:solidFill>
              </a:defRPr>
            </a:lvl3pPr>
            <a:lvl4pPr marL="685800">
              <a:lnSpc>
                <a:spcPct val="100000"/>
              </a:lnSpc>
              <a:defRPr sz="1200">
                <a:solidFill>
                  <a:schemeClr val="tx1"/>
                </a:solidFill>
              </a:defRPr>
            </a:lvl4pPr>
            <a:lvl5pP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cxnSp>
        <p:nvCxnSpPr>
          <p:cNvPr id="4" name="Straight Connector 3">
            <a:extLst>
              <a:ext uri="{FF2B5EF4-FFF2-40B4-BE49-F238E27FC236}">
                <a16:creationId xmlns:a16="http://schemas.microsoft.com/office/drawing/2014/main" id="{4BC9F29C-BBE9-AFB4-AFC6-30BCA4EB2AFA}"/>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CBC4D286-C480-B4CF-4406-CACC323F9FAD}"/>
              </a:ext>
            </a:extLst>
          </p:cNvPr>
          <p:cNvSpPr>
            <a:spLocks noGrp="1"/>
          </p:cNvSpPr>
          <p:nvPr>
            <p:ph idx="21" hasCustomPrompt="1"/>
          </p:nvPr>
        </p:nvSpPr>
        <p:spPr>
          <a:xfrm>
            <a:off x="1280160" y="3017520"/>
            <a:ext cx="10374152" cy="3208866"/>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0BEE2817-4518-D59A-BD13-29A3D4FE64F0}"/>
              </a:ext>
            </a:extLst>
          </p:cNvPr>
          <p:cNvSpPr>
            <a:spLocks noGrp="1"/>
          </p:cNvSpPr>
          <p:nvPr>
            <p:ph type="ftr" sz="quarter" idx="19"/>
          </p:nvPr>
        </p:nvSpPr>
        <p:spPr>
          <a:xfrm>
            <a:off x="7539516" y="6356350"/>
            <a:ext cx="4114800" cy="365125"/>
          </a:xfrm>
        </p:spPr>
        <p:txBody>
          <a:bodyPr/>
          <a:lstStyle/>
          <a:p>
            <a:endParaRPr lang="en-US" dirty="0"/>
          </a:p>
        </p:txBody>
      </p:sp>
    </p:spTree>
    <p:extLst>
      <p:ext uri="{BB962C8B-B14F-4D97-AF65-F5344CB8AC3E}">
        <p14:creationId xmlns:p14="http://schemas.microsoft.com/office/powerpoint/2010/main" val="1068905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1280159" y="4970638"/>
            <a:ext cx="9144000" cy="1280160"/>
          </a:xfrm>
        </p:spPr>
        <p:txBody>
          <a:bodyPr lIns="0" tIns="0" rIns="0" bIns="0" anchor="b" anchorCtr="0"/>
          <a:lstStyle>
            <a:lvl1pPr algn="l">
              <a:defRPr sz="4000" b="1" cap="all" spc="0" baseline="0">
                <a:solidFill>
                  <a:schemeClr val="tx1"/>
                </a:solidFill>
              </a:defRPr>
            </a:lvl1pPr>
          </a:lstStyle>
          <a:p>
            <a:r>
              <a:rPr lang="en-US"/>
              <a:t>Click to edit Master title style</a:t>
            </a:r>
            <a:endParaRPr lang="en-US" dirty="0"/>
          </a:p>
        </p:txBody>
      </p:sp>
      <p:sp>
        <p:nvSpPr>
          <p:cNvPr id="22" name="Slide Number Placeholder 21">
            <a:extLst>
              <a:ext uri="{FF2B5EF4-FFF2-40B4-BE49-F238E27FC236}">
                <a16:creationId xmlns:a16="http://schemas.microsoft.com/office/drawing/2014/main" id="{F0626849-9D2D-3C95-8C10-FA8F325FE9AA}"/>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hasCustomPrompt="1"/>
          </p:nvPr>
        </p:nvSpPr>
        <p:spPr>
          <a:xfrm>
            <a:off x="1280160" y="685800"/>
            <a:ext cx="4937760" cy="4023360"/>
          </a:xfrm>
        </p:spPr>
        <p:txBody>
          <a:bodyPr lIns="0" tIns="0" rIns="0" bIns="0">
            <a:noAutofit/>
          </a:bodyPr>
          <a:lstStyle>
            <a:lvl1pPr marL="0" indent="0">
              <a:spcBef>
                <a:spcPts val="1200"/>
              </a:spcBef>
              <a:buNone/>
              <a:defRPr sz="1800"/>
            </a:lvl1pPr>
            <a:lvl2pPr marL="457200">
              <a:spcBef>
                <a:spcPts val="1200"/>
              </a:spcBef>
              <a:defRPr sz="1800"/>
            </a:lvl2pPr>
            <a:lvl3pPr marL="914400">
              <a:spcBef>
                <a:spcPts val="1200"/>
              </a:spcBef>
              <a:defRPr sz="1800"/>
            </a:lvl3pPr>
            <a:lvl4pPr marL="1371600">
              <a:spcBef>
                <a:spcPts val="1200"/>
              </a:spcBef>
              <a:defRPr sz="1800"/>
            </a:lvl4pPr>
            <a:lvl5pPr marL="1828800">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6704755" y="685800"/>
            <a:ext cx="4937760" cy="4023360"/>
          </a:xfrm>
        </p:spPr>
        <p:txBody>
          <a:bodyPr lIns="0" tIns="0" rIns="0" bIns="0">
            <a:noAutofit/>
          </a:bodyPr>
          <a:lstStyle>
            <a:lvl1pPr>
              <a:spcBef>
                <a:spcPts val="1200"/>
              </a:spcBef>
              <a:defRPr sz="1800"/>
            </a:lvl1pPr>
            <a:lvl2pPr>
              <a:spcBef>
                <a:spcPts val="1200"/>
              </a:spcBef>
              <a:defRPr sz="1800"/>
            </a:lvl2pPr>
            <a:lvl3pPr>
              <a:spcBef>
                <a:spcPts val="1200"/>
              </a:spcBef>
              <a:defRPr sz="1800"/>
            </a:lvl3pPr>
            <a:lvl4pPr>
              <a:spcBef>
                <a:spcPts val="1200"/>
              </a:spcBef>
              <a:defRPr sz="1800"/>
            </a:lvl4pPr>
            <a:lvl5pPr>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a:extLst>
              <a:ext uri="{FF2B5EF4-FFF2-40B4-BE49-F238E27FC236}">
                <a16:creationId xmlns:a16="http://schemas.microsoft.com/office/drawing/2014/main" id="{4717D91C-F78C-0E4C-FB27-7112AB840A1C}"/>
              </a:ext>
              <a:ext uri="{C183D7F6-B498-43B3-948B-1728B52AA6E4}">
                <adec:decorative xmlns:adec="http://schemas.microsoft.com/office/drawing/2017/decorative" val="1"/>
              </a:ext>
            </a:extLst>
          </p:cNvPr>
          <p:cNvGrpSpPr/>
          <p:nvPr userDrawn="1"/>
        </p:nvGrpSpPr>
        <p:grpSpPr>
          <a:xfrm>
            <a:off x="5322570" y="5680647"/>
            <a:ext cx="465456" cy="581432"/>
            <a:chOff x="7843462" y="2744546"/>
            <a:chExt cx="465456" cy="581432"/>
          </a:xfrm>
        </p:grpSpPr>
        <p:sp>
          <p:nvSpPr>
            <p:cNvPr id="15" name="Graphic 12">
              <a:extLst>
                <a:ext uri="{FF2B5EF4-FFF2-40B4-BE49-F238E27FC236}">
                  <a16:creationId xmlns:a16="http://schemas.microsoft.com/office/drawing/2014/main" id="{CC935CF3-75DF-0DC7-1B2A-E0E0205DF64B}"/>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7" name="Graphic 13">
              <a:extLst>
                <a:ext uri="{FF2B5EF4-FFF2-40B4-BE49-F238E27FC236}">
                  <a16:creationId xmlns:a16="http://schemas.microsoft.com/office/drawing/2014/main" id="{D5782BEB-6319-DEC1-F9ED-BA9201C6B9B7}"/>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18" name="Graphic 15">
              <a:extLst>
                <a:ext uri="{FF2B5EF4-FFF2-40B4-BE49-F238E27FC236}">
                  <a16:creationId xmlns:a16="http://schemas.microsoft.com/office/drawing/2014/main" id="{6E59DFAF-9794-BD12-D89A-422FFFFCE023}"/>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
        <p:nvSpPr>
          <p:cNvPr id="21" name="Footer Placeholder 20">
            <a:extLst>
              <a:ext uri="{FF2B5EF4-FFF2-40B4-BE49-F238E27FC236}">
                <a16:creationId xmlns:a16="http://schemas.microsoft.com/office/drawing/2014/main" id="{36444A47-BCB3-5C86-F2B8-25092BE8D9FF}"/>
              </a:ext>
            </a:extLst>
          </p:cNvPr>
          <p:cNvSpPr>
            <a:spLocks noGrp="1"/>
          </p:cNvSpPr>
          <p:nvPr>
            <p:ph type="ftr" sz="quarter" idx="11"/>
          </p:nvPr>
        </p:nvSpPr>
        <p:spPr>
          <a:xfrm>
            <a:off x="1280160" y="6356350"/>
            <a:ext cx="4114800" cy="365125"/>
          </a:xfrm>
        </p:spPr>
        <p:txBody>
          <a:bodyPr lIns="0" rIns="91440"/>
          <a:lstStyle>
            <a:lvl1pPr algn="l">
              <a:defRPr/>
            </a:lvl1pPr>
          </a:lstStyle>
          <a:p>
            <a:endParaRPr lang="en-US" dirty="0"/>
          </a:p>
        </p:txBody>
      </p:sp>
      <p:cxnSp>
        <p:nvCxnSpPr>
          <p:cNvPr id="23" name="Straight Connector 22">
            <a:extLst>
              <a:ext uri="{FF2B5EF4-FFF2-40B4-BE49-F238E27FC236}">
                <a16:creationId xmlns:a16="http://schemas.microsoft.com/office/drawing/2014/main" id="{C648C53D-49AB-C003-70E8-5117AF079715}"/>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A96BC1DE-6696-3408-564E-2D73B1266326}"/>
              </a:ext>
              <a:ext uri="{C183D7F6-B498-43B3-948B-1728B52AA6E4}">
                <adec:decorative xmlns:adec="http://schemas.microsoft.com/office/drawing/2017/decorative" val="1"/>
              </a:ext>
            </a:extLst>
          </p:cNvPr>
          <p:cNvGrpSpPr/>
          <p:nvPr userDrawn="1"/>
        </p:nvGrpSpPr>
        <p:grpSpPr>
          <a:xfrm rot="5400000">
            <a:off x="10711518" y="5393214"/>
            <a:ext cx="1097341" cy="736658"/>
            <a:chOff x="10508317" y="446637"/>
            <a:chExt cx="1097341" cy="736658"/>
          </a:xfrm>
        </p:grpSpPr>
        <p:sp>
          <p:nvSpPr>
            <p:cNvPr id="25" name="Graphic 15">
              <a:extLst>
                <a:ext uri="{FF2B5EF4-FFF2-40B4-BE49-F238E27FC236}">
                  <a16:creationId xmlns:a16="http://schemas.microsoft.com/office/drawing/2014/main" id="{268EB1E4-29D6-C3F5-BCBB-FB7E7EE5C25C}"/>
                </a:ext>
                <a:ext uri="{C183D7F6-B498-43B3-948B-1728B52AA6E4}">
                  <adec:decorative xmlns:adec="http://schemas.microsoft.com/office/drawing/2017/decorative" val="1"/>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26" name="Graphic 16">
              <a:extLst>
                <a:ext uri="{FF2B5EF4-FFF2-40B4-BE49-F238E27FC236}">
                  <a16:creationId xmlns:a16="http://schemas.microsoft.com/office/drawing/2014/main" id="{09524D46-140F-2F4F-430B-F59815A07CF1}"/>
                </a:ext>
                <a:ext uri="{C183D7F6-B498-43B3-948B-1728B52AA6E4}">
                  <adec:decorative xmlns:adec="http://schemas.microsoft.com/office/drawing/2017/decorative" val="1"/>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27" name="Graphic 14">
              <a:extLst>
                <a:ext uri="{FF2B5EF4-FFF2-40B4-BE49-F238E27FC236}">
                  <a16:creationId xmlns:a16="http://schemas.microsoft.com/office/drawing/2014/main" id="{AC75143B-C717-8D04-743C-B40FB5EFB21C}"/>
                </a:ext>
                <a:ext uri="{C183D7F6-B498-43B3-948B-1728B52AA6E4}">
                  <adec:decorative xmlns:adec="http://schemas.microsoft.com/office/drawing/2017/decorative" val="1"/>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487376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1280160" y="640080"/>
            <a:ext cx="10087699" cy="1280160"/>
          </a:xfrm>
        </p:spPr>
        <p:txBody>
          <a:bodyPr lIns="0" tIns="0" rIns="0" bIns="0" anchor="b" anchorCtr="0"/>
          <a:lstStyle>
            <a:lvl1pPr>
              <a:defRPr sz="4000" b="1" cap="all" baseline="0"/>
            </a:lvl1pPr>
          </a:lstStyle>
          <a:p>
            <a:r>
              <a:rPr lang="en-US" dirty="0"/>
              <a:t>Click to add title</a:t>
            </a:r>
          </a:p>
        </p:txBody>
      </p:sp>
      <p:sp>
        <p:nvSpPr>
          <p:cNvPr id="10" name="Slide Number Placeholder 9">
            <a:extLst>
              <a:ext uri="{FF2B5EF4-FFF2-40B4-BE49-F238E27FC236}">
                <a16:creationId xmlns:a16="http://schemas.microsoft.com/office/drawing/2014/main" id="{116B8DF0-B7E6-5032-C3C7-E457E793BE37}"/>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hasCustomPrompt="1"/>
          </p:nvPr>
        </p:nvSpPr>
        <p:spPr>
          <a:xfrm>
            <a:off x="1280160" y="2103119"/>
            <a:ext cx="10087699" cy="4114800"/>
          </a:xfrm>
        </p:spPr>
        <p:txBody>
          <a:bodyPr lIns="0" tIns="0" rIns="0" bIns="0"/>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DC5F4D40-ADE4-5EEB-436C-8563A49C55F8}"/>
              </a:ext>
            </a:extLst>
          </p:cNvPr>
          <p:cNvSpPr>
            <a:spLocks noGrp="1"/>
          </p:cNvSpPr>
          <p:nvPr>
            <p:ph type="ftr" sz="quarter" idx="11"/>
          </p:nvPr>
        </p:nvSpPr>
        <p:spPr>
          <a:xfrm>
            <a:off x="1280160" y="6356350"/>
            <a:ext cx="4114800" cy="365125"/>
          </a:xfrm>
        </p:spPr>
        <p:txBody>
          <a:bodyPr lIns="0"/>
          <a:lstStyle>
            <a:lvl1pPr algn="l">
              <a:defRPr/>
            </a:lvl1pPr>
          </a:lstStyle>
          <a:p>
            <a:endParaRPr lang="en-US" dirty="0"/>
          </a:p>
        </p:txBody>
      </p:sp>
    </p:spTree>
    <p:extLst>
      <p:ext uri="{BB962C8B-B14F-4D97-AF65-F5344CB8AC3E}">
        <p14:creationId xmlns:p14="http://schemas.microsoft.com/office/powerpoint/2010/main" val="3321745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Bubbles and Title 1">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2792897" y="585216"/>
            <a:ext cx="8965094" cy="2276856"/>
          </a:xfrm>
        </p:spPr>
        <p:txBody>
          <a:bodyPr lIns="0" tIns="0" rIns="0" anchor="b"/>
          <a:lstStyle>
            <a:lvl1pPr algn="r">
              <a:lnSpc>
                <a:spcPts val="4800"/>
              </a:lnSpc>
              <a:defRPr sz="4800" b="1" cap="all" spc="0" baseline="0">
                <a:solidFill>
                  <a:schemeClr val="bg1"/>
                </a:solidFill>
              </a:defRPr>
            </a:lvl1pPr>
          </a:lstStyle>
          <a:p>
            <a:r>
              <a:rPr lang="en-US"/>
              <a:t>Click to edit Master title style</a:t>
            </a:r>
            <a:endParaRPr lang="en-US" dirty="0"/>
          </a:p>
        </p:txBody>
      </p:sp>
      <p:sp>
        <p:nvSpPr>
          <p:cNvPr id="7" name="Picture Placeholder 14">
            <a:extLst>
              <a:ext uri="{FF2B5EF4-FFF2-40B4-BE49-F238E27FC236}">
                <a16:creationId xmlns:a16="http://schemas.microsoft.com/office/drawing/2014/main" id="{FC9B12A4-113B-B3F6-5926-5C2A6F504ABA}"/>
              </a:ext>
            </a:extLst>
          </p:cNvPr>
          <p:cNvSpPr>
            <a:spLocks noGrp="1"/>
          </p:cNvSpPr>
          <p:nvPr>
            <p:ph type="pic" sz="quarter" idx="14" hasCustomPrompt="1"/>
          </p:nvPr>
        </p:nvSpPr>
        <p:spPr>
          <a:xfrm>
            <a:off x="1371606" y="3205313"/>
            <a:ext cx="3043077" cy="3043083"/>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dirty="0"/>
              <a:t>Click to add picture</a:t>
            </a:r>
          </a:p>
        </p:txBody>
      </p: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hasCustomPrompt="1"/>
          </p:nvPr>
        </p:nvSpPr>
        <p:spPr>
          <a:xfrm>
            <a:off x="5640609" y="3127248"/>
            <a:ext cx="6117381" cy="3017520"/>
          </a:xfrm>
        </p:spPr>
        <p:txBody>
          <a:bodyPr lIns="0" tIns="0" rIns="0" bIns="0">
            <a:normAutofit/>
          </a:bodyPr>
          <a:lstStyle>
            <a:lvl1pPr marL="0" indent="0" algn="r">
              <a:spcBef>
                <a:spcPts val="1200"/>
              </a:spcBef>
              <a:buNone/>
              <a:defRPr sz="2400">
                <a:solidFill>
                  <a:schemeClr val="bg1"/>
                </a:solidFill>
              </a:defRPr>
            </a:lvl1pPr>
          </a:lstStyle>
          <a:p>
            <a:pPr lvl="0"/>
            <a:r>
              <a:rPr lang="en-US" dirty="0"/>
              <a:t>Click to add text</a:t>
            </a:r>
          </a:p>
        </p:txBody>
      </p:sp>
      <p:grpSp>
        <p:nvGrpSpPr>
          <p:cNvPr id="3" name="Group 2">
            <a:extLst>
              <a:ext uri="{FF2B5EF4-FFF2-40B4-BE49-F238E27FC236}">
                <a16:creationId xmlns:a16="http://schemas.microsoft.com/office/drawing/2014/main" id="{8AF51D36-DB19-27CD-47E0-A4261648DA12}"/>
              </a:ext>
              <a:ext uri="{C183D7F6-B498-43B3-948B-1728B52AA6E4}">
                <adec:decorative xmlns:adec="http://schemas.microsoft.com/office/drawing/2017/decorative" val="1"/>
              </a:ext>
            </a:extLst>
          </p:cNvPr>
          <p:cNvGrpSpPr/>
          <p:nvPr userDrawn="1"/>
        </p:nvGrpSpPr>
        <p:grpSpPr>
          <a:xfrm rot="18614240">
            <a:off x="3975343" y="2819532"/>
            <a:ext cx="465456" cy="581432"/>
            <a:chOff x="7843462" y="2744546"/>
            <a:chExt cx="465456" cy="581432"/>
          </a:xfrm>
        </p:grpSpPr>
        <p:sp>
          <p:nvSpPr>
            <p:cNvPr id="4" name="Graphic 12">
              <a:extLst>
                <a:ext uri="{FF2B5EF4-FFF2-40B4-BE49-F238E27FC236}">
                  <a16:creationId xmlns:a16="http://schemas.microsoft.com/office/drawing/2014/main" id="{3EFED0E0-17D4-C5B0-09D0-B43338A856B3}"/>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5" name="Graphic 13">
              <a:extLst>
                <a:ext uri="{FF2B5EF4-FFF2-40B4-BE49-F238E27FC236}">
                  <a16:creationId xmlns:a16="http://schemas.microsoft.com/office/drawing/2014/main" id="{8F798BBE-9B6F-700D-08A1-09ABC5388CCE}"/>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6" name="Graphic 15">
              <a:extLst>
                <a:ext uri="{FF2B5EF4-FFF2-40B4-BE49-F238E27FC236}">
                  <a16:creationId xmlns:a16="http://schemas.microsoft.com/office/drawing/2014/main" id="{4AE2D1C5-9D85-9049-690C-3AFCE7E2DA56}"/>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cxnSp>
        <p:nvCxnSpPr>
          <p:cNvPr id="13" name="Straight Connector 12">
            <a:extLst>
              <a:ext uri="{FF2B5EF4-FFF2-40B4-BE49-F238E27FC236}">
                <a16:creationId xmlns:a16="http://schemas.microsoft.com/office/drawing/2014/main" id="{9D0FE75D-ACD3-655E-58A7-8F2C182760B4}"/>
              </a:ext>
              <a:ext uri="{C183D7F6-B498-43B3-948B-1728B52AA6E4}">
                <adec:decorative xmlns:adec="http://schemas.microsoft.com/office/drawing/2017/decorative" val="1"/>
              </a:ext>
            </a:extLst>
          </p:cNvPr>
          <p:cNvCxnSpPr>
            <a:cxnSpLocks/>
          </p:cNvCxnSpPr>
          <p:nvPr userDrawn="1"/>
        </p:nvCxnSpPr>
        <p:spPr>
          <a:xfrm>
            <a:off x="74066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362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838200" y="136525"/>
            <a:ext cx="10515600" cy="1509713"/>
          </a:xfrm>
        </p:spPr>
        <p:txBody>
          <a:bodyPr/>
          <a:lstStyle/>
          <a:p>
            <a:r>
              <a:rPr lang="en-US" dirty="0"/>
              <a:t>Click to add title</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a:off x="72390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484632" y="726630"/>
            <a:ext cx="520991" cy="517379"/>
          </a:xfrm>
        </p:spPr>
        <p:txBody>
          <a:bodyPr/>
          <a:lstStyle/>
          <a:p>
            <a:fld id="{D8DA9DAA-006C-4F4B-980E-E3DF019B24E2}" type="slidenum">
              <a:rPr lang="en-US" smtClean="0"/>
              <a:t>‹#›</a:t>
            </a:fld>
            <a:endParaRPr lang="en-US" dirty="0"/>
          </a:p>
        </p:txBody>
      </p:sp>
      <p:cxnSp>
        <p:nvCxnSpPr>
          <p:cNvPr id="3" name="Straight Connector 2">
            <a:extLst>
              <a:ext uri="{FF2B5EF4-FFF2-40B4-BE49-F238E27FC236}">
                <a16:creationId xmlns:a16="http://schemas.microsoft.com/office/drawing/2014/main" id="{B5B2B208-F5B9-0151-C982-A389CB0B2996}"/>
              </a:ext>
              <a:ext uri="{C183D7F6-B498-43B3-948B-1728B52AA6E4}">
                <adec:decorative xmlns:adec="http://schemas.microsoft.com/office/drawing/2017/decorative" val="1"/>
              </a:ext>
            </a:extLst>
          </p:cNvPr>
          <p:cNvCxnSpPr>
            <a:cxnSpLocks/>
          </p:cNvCxnSpPr>
          <p:nvPr userDrawn="1"/>
        </p:nvCxnSpPr>
        <p:spPr>
          <a:xfrm>
            <a:off x="715890"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0EEA6CA-DE1E-18ED-E69E-54A1372FE216}"/>
              </a:ext>
              <a:ext uri="{C183D7F6-B498-43B3-948B-1728B52AA6E4}">
                <adec:decorative xmlns:adec="http://schemas.microsoft.com/office/drawing/2017/decorative" val="1"/>
              </a:ext>
            </a:extLst>
          </p:cNvPr>
          <p:cNvCxnSpPr>
            <a:cxnSpLocks/>
          </p:cNvCxnSpPr>
          <p:nvPr userDrawn="1"/>
        </p:nvCxnSpPr>
        <p:spPr>
          <a:xfrm>
            <a:off x="715890"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2F973C81-5E94-41F6-CE15-3B4763B3ABE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835B5C-F994-9D57-3118-919EE90F57E1}"/>
              </a:ext>
            </a:extLst>
          </p:cNvPr>
          <p:cNvSpPr>
            <a:spLocks noGrp="1"/>
          </p:cNvSpPr>
          <p:nvPr>
            <p:ph type="sldNum" sz="quarter" idx="12"/>
          </p:nvPr>
        </p:nvSpPr>
        <p:spPr/>
        <p:txBody>
          <a:bodyPr/>
          <a:lstStyle/>
          <a:p>
            <a:fld id="{D8DA9DAA-006C-4F4B-980E-E3DF019B24E2}" type="slidenum">
              <a:rPr lang="en-US" smtClean="0"/>
              <a:pPr/>
              <a:t>‹#›</a:t>
            </a:fld>
            <a:endParaRPr lang="en-US" dirty="0"/>
          </a:p>
        </p:txBody>
      </p:sp>
    </p:spTree>
    <p:extLst>
      <p:ext uri="{BB962C8B-B14F-4D97-AF65-F5344CB8AC3E}">
        <p14:creationId xmlns:p14="http://schemas.microsoft.com/office/powerpoint/2010/main" val="3840867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image">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116544" y="614202"/>
            <a:ext cx="5918072" cy="2276856"/>
          </a:xfrm>
        </p:spPr>
        <p:txBody>
          <a:bodyPr lIns="0" tIns="0" rIns="0" bIns="0" anchor="b"/>
          <a:lstStyle>
            <a:lvl1pPr algn="r">
              <a:lnSpc>
                <a:spcPts val="4000"/>
              </a:lnSpc>
              <a:defRPr sz="4000" b="1" cap="all" spc="0" baseline="0">
                <a:solidFill>
                  <a:schemeClr val="bg1"/>
                </a:solidFill>
              </a:defRPr>
            </a:lvl1pPr>
          </a:lstStyle>
          <a:p>
            <a:r>
              <a:rPr lang="en-US" dirty="0"/>
              <a:t>Click to add title</a:t>
            </a:r>
          </a:p>
        </p:txBody>
      </p:sp>
      <p:sp>
        <p:nvSpPr>
          <p:cNvPr id="8" name="Slide Number Placeholder 7">
            <a:extLst>
              <a:ext uri="{FF2B5EF4-FFF2-40B4-BE49-F238E27FC236}">
                <a16:creationId xmlns:a16="http://schemas.microsoft.com/office/drawing/2014/main" id="{1C738AB3-8054-6E21-C34C-36AF3A31AC4E}"/>
              </a:ext>
            </a:extLst>
          </p:cNvPr>
          <p:cNvSpPr>
            <a:spLocks noGrp="1"/>
          </p:cNvSpPr>
          <p:nvPr>
            <p:ph type="sldNum" sz="quarter" idx="20"/>
          </p:nvPr>
        </p:nvSpPr>
        <p:spPr/>
        <p:txBody>
          <a:bodyPr/>
          <a:lstStyle>
            <a:lvl1pPr>
              <a:defRPr>
                <a:solidFill>
                  <a:schemeClr val="bg1"/>
                </a:solidFill>
              </a:defRPr>
            </a:lvl1pPr>
          </a:lstStyle>
          <a:p>
            <a:fld id="{D8DA9DAA-006C-4F4B-980E-E3DF019B24E2}" type="slidenum">
              <a:rPr lang="en-US" smtClean="0"/>
              <a:pPr/>
              <a:t>‹#›</a:t>
            </a:fld>
            <a:endParaRPr lang="en-US" dirty="0"/>
          </a:p>
        </p:txBody>
      </p:sp>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hasCustomPrompt="1"/>
          </p:nvPr>
        </p:nvSpPr>
        <p:spPr>
          <a:xfrm>
            <a:off x="1280160"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tIns="914400" anchor="t">
            <a:noAutofit/>
          </a:bodyPr>
          <a:lstStyle>
            <a:lvl1pPr algn="ctr">
              <a:buNone/>
              <a:defRPr sz="1600" b="1">
                <a:solidFill>
                  <a:schemeClr val="bg1"/>
                </a:solidFill>
              </a:defRPr>
            </a:lvl1pPr>
          </a:lstStyle>
          <a:p>
            <a:r>
              <a:rPr lang="en-US" dirty="0"/>
              <a:t>Click to add picture</a:t>
            </a:r>
          </a:p>
        </p:txBody>
      </p:sp>
      <p:sp>
        <p:nvSpPr>
          <p:cNvPr id="4" name="Text Placeholder 3">
            <a:extLst>
              <a:ext uri="{FF2B5EF4-FFF2-40B4-BE49-F238E27FC236}">
                <a16:creationId xmlns:a16="http://schemas.microsoft.com/office/drawing/2014/main" id="{94FD1B85-4BEF-C1C1-5619-B82E9E44A9F8}"/>
              </a:ext>
            </a:extLst>
          </p:cNvPr>
          <p:cNvSpPr>
            <a:spLocks noGrp="1"/>
          </p:cNvSpPr>
          <p:nvPr>
            <p:ph type="body" sz="quarter" idx="17"/>
          </p:nvPr>
        </p:nvSpPr>
        <p:spPr>
          <a:xfrm>
            <a:off x="5116548" y="3161752"/>
            <a:ext cx="5918068" cy="3144965"/>
          </a:xfrm>
        </p:spPr>
        <p:txBody>
          <a:bodyPr lIns="0" tIns="0" rIns="0" bIns="0">
            <a:normAutofit/>
          </a:bodyPr>
          <a:lstStyle>
            <a:lvl1pPr marL="0" indent="0" algn="r">
              <a:spcBef>
                <a:spcPts val="1200"/>
              </a:spcBef>
              <a:buNone/>
              <a:defRPr sz="2400">
                <a:solidFill>
                  <a:schemeClr val="bg1"/>
                </a:solidFill>
              </a:defRPr>
            </a:lvl1pPr>
            <a:lvl2pPr marL="457200" indent="0" algn="r">
              <a:spcBef>
                <a:spcPts val="1200"/>
              </a:spcBef>
              <a:buNone/>
              <a:defRPr sz="2400">
                <a:solidFill>
                  <a:schemeClr val="bg1"/>
                </a:solidFill>
              </a:defRPr>
            </a:lvl2pPr>
            <a:lvl3pPr marL="914400" indent="0" algn="r">
              <a:spcBef>
                <a:spcPts val="1200"/>
              </a:spcBef>
              <a:buNone/>
              <a:defRPr sz="2400">
                <a:solidFill>
                  <a:schemeClr val="bg1"/>
                </a:solidFill>
              </a:defRPr>
            </a:lvl3pPr>
            <a:lvl4pPr marL="1371600" indent="0" algn="r">
              <a:spcBef>
                <a:spcPts val="1200"/>
              </a:spcBef>
              <a:buNone/>
              <a:defRPr sz="2400">
                <a:solidFill>
                  <a:schemeClr val="bg1"/>
                </a:solidFill>
              </a:defRPr>
            </a:lvl4pPr>
            <a:lvl5pPr marL="1828800" indent="0" algn="r">
              <a:buNone/>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4" name="Straight Connector 13">
            <a:extLst>
              <a:ext uri="{FF2B5EF4-FFF2-40B4-BE49-F238E27FC236}">
                <a16:creationId xmlns:a16="http://schemas.microsoft.com/office/drawing/2014/main" id="{13AE7F8D-AE68-4A83-BAB5-3A97D473CE3C}"/>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1" name="Graphic 12">
            <a:extLst>
              <a:ext uri="{FF2B5EF4-FFF2-40B4-BE49-F238E27FC236}">
                <a16:creationId xmlns:a16="http://schemas.microsoft.com/office/drawing/2014/main" id="{EA1B6985-3E5A-40F4-9268-D4AB3BBF8C91}"/>
              </a:ext>
              <a:ext uri="{C183D7F6-B498-43B3-948B-1728B52AA6E4}">
                <adec:decorative xmlns:adec="http://schemas.microsoft.com/office/drawing/2017/decorative" val="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 uri="{C183D7F6-B498-43B3-948B-1728B52AA6E4}">
                <adec:decorative xmlns:adec="http://schemas.microsoft.com/office/drawing/2017/decorative" val="1"/>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 uri="{C183D7F6-B498-43B3-948B-1728B52AA6E4}">
                <adec:decorative xmlns:adec="http://schemas.microsoft.com/office/drawing/2017/decorative" val="1"/>
              </a:ext>
            </a:extLst>
          </p:cNvPr>
          <p:cNvSpPr/>
          <p:nvPr userDrawn="1"/>
        </p:nvSpPr>
        <p:spPr>
          <a:xfrm>
            <a:off x="1652402"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7" name="Footer Placeholder 6">
            <a:extLst>
              <a:ext uri="{FF2B5EF4-FFF2-40B4-BE49-F238E27FC236}">
                <a16:creationId xmlns:a16="http://schemas.microsoft.com/office/drawing/2014/main" id="{CE9872E9-2F0D-2FEB-0974-F0BBBC5E0331}"/>
              </a:ext>
            </a:extLst>
          </p:cNvPr>
          <p:cNvSpPr>
            <a:spLocks noGrp="1"/>
          </p:cNvSpPr>
          <p:nvPr>
            <p:ph type="ftr" sz="quarter" idx="19"/>
          </p:nvPr>
        </p:nvSpPr>
        <p:spPr>
          <a:xfrm>
            <a:off x="7238999" y="6356350"/>
            <a:ext cx="3795615" cy="365125"/>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490768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Picture">
    <p:bg>
      <p:bgPr>
        <a:gradFill>
          <a:gsLst>
            <a:gs pos="100000">
              <a:schemeClr val="accent4"/>
            </a:gs>
            <a:gs pos="0">
              <a:schemeClr val="accent2"/>
            </a:gs>
          </a:gsLst>
          <a:lin ang="189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59" y="3386775"/>
            <a:ext cx="8311102" cy="3080335"/>
          </a:xfrm>
        </p:spPr>
        <p:txBody>
          <a:bodyPr lIns="0" tIns="274320" rIns="0" bIns="0" anchor="t" anchorCtr="0"/>
          <a:lstStyle>
            <a:lvl1pPr algn="l">
              <a:lnSpc>
                <a:spcPts val="5400"/>
              </a:lnSpc>
              <a:defRPr sz="5400" b="1" i="0" cap="all" spc="0" baseline="0">
                <a:solidFill>
                  <a:schemeClr val="bg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userDrawn="1"/>
        </p:nvCxnSpPr>
        <p:spPr>
          <a:xfrm>
            <a:off x="1280160" y="0"/>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rot="19670435">
            <a:off x="7632743" y="794953"/>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
        <p:nvSpPr>
          <p:cNvPr id="3" name="Picture Placeholder 14">
            <a:extLst>
              <a:ext uri="{FF2B5EF4-FFF2-40B4-BE49-F238E27FC236}">
                <a16:creationId xmlns:a16="http://schemas.microsoft.com/office/drawing/2014/main" id="{01D87F51-D69B-9038-0566-4FDC355AB6F0}"/>
              </a:ext>
            </a:extLst>
          </p:cNvPr>
          <p:cNvSpPr>
            <a:spLocks noGrp="1"/>
          </p:cNvSpPr>
          <p:nvPr>
            <p:ph type="pic" sz="quarter" idx="13" hasCustomPrompt="1"/>
          </p:nvPr>
        </p:nvSpPr>
        <p:spPr>
          <a:xfrm>
            <a:off x="8197587" y="411831"/>
            <a:ext cx="3521337" cy="3521344"/>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dirty="0"/>
              <a:t>Click to add picture</a:t>
            </a:r>
          </a:p>
        </p:txBody>
      </p:sp>
    </p:spTree>
    <p:extLst>
      <p:ext uri="{BB962C8B-B14F-4D97-AF65-F5344CB8AC3E}">
        <p14:creationId xmlns:p14="http://schemas.microsoft.com/office/powerpoint/2010/main" val="1951239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 Pictur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80159" y="640080"/>
            <a:ext cx="10302240" cy="1852046"/>
          </a:xfrm>
        </p:spPr>
        <p:txBody>
          <a:bodyPr lIns="0" tIns="0" rIns="0" bIns="0" anchor="b"/>
          <a:lstStyle>
            <a:lvl1pPr algn="l">
              <a:lnSpc>
                <a:spcPts val="5400"/>
              </a:lnSpc>
              <a:defRPr sz="5400" b="1" i="0" cap="all" spc="0"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80158" y="2588447"/>
            <a:ext cx="7853678" cy="726645"/>
          </a:xfrm>
        </p:spPr>
        <p:txBody>
          <a:bodyPr lIns="0" tIns="0" rIns="0" bIns="0" anchor="t" anchorCtr="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userDrawn="1"/>
        </p:nvCxnSpPr>
        <p:spPr>
          <a:xfrm>
            <a:off x="1280160"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flipH="1">
            <a:off x="7659974" y="4456458"/>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
        <p:nvSpPr>
          <p:cNvPr id="5" name="Picture Placeholder 14">
            <a:extLst>
              <a:ext uri="{FF2B5EF4-FFF2-40B4-BE49-F238E27FC236}">
                <a16:creationId xmlns:a16="http://schemas.microsoft.com/office/drawing/2014/main" id="{5DDB7824-50BA-B12F-AD49-CA8953CA3A0E}"/>
              </a:ext>
            </a:extLst>
          </p:cNvPr>
          <p:cNvSpPr>
            <a:spLocks noGrp="1"/>
          </p:cNvSpPr>
          <p:nvPr>
            <p:ph type="pic" sz="quarter" idx="13" hasCustomPrompt="1"/>
          </p:nvPr>
        </p:nvSpPr>
        <p:spPr>
          <a:xfrm>
            <a:off x="8536252" y="3205313"/>
            <a:ext cx="3043077" cy="3043083"/>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dirty="0"/>
              <a:t>Click to add picture</a:t>
            </a:r>
          </a:p>
        </p:txBody>
      </p:sp>
    </p:spTree>
    <p:extLst>
      <p:ext uri="{BB962C8B-B14F-4D97-AF65-F5344CB8AC3E}">
        <p14:creationId xmlns:p14="http://schemas.microsoft.com/office/powerpoint/2010/main" val="652645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imag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4114800" y="640080"/>
            <a:ext cx="7498080" cy="1280160"/>
          </a:xfrm>
        </p:spPr>
        <p:txBody>
          <a:bodyPr lIns="0" tIns="0" rIns="0" bIns="0" anchor="b" anchorCtr="0"/>
          <a:lstStyle>
            <a:lvl1pPr>
              <a:defRPr sz="4000" b="1" cap="all" spc="0" baseline="0"/>
            </a:lvl1pPr>
          </a:lstStyle>
          <a:p>
            <a:r>
              <a:rPr lang="en-US" dirty="0"/>
              <a:t>Click to add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a:xfrm>
            <a:off x="484632" y="722376"/>
            <a:ext cx="520991" cy="517379"/>
          </a:xfrm>
        </p:spPr>
        <p:txBody>
          <a:bodyPr anchor="t" anchorCtr="0"/>
          <a:lstStyle>
            <a:lvl1pPr>
              <a:defRPr>
                <a:solidFill>
                  <a:schemeClr val="accent2"/>
                </a:solidFill>
              </a:defRPr>
            </a:lvl1pPr>
          </a:lstStyle>
          <a:p>
            <a:fld id="{D8DA9DAA-006C-4F4B-980E-E3DF019B24E2}" type="slidenum">
              <a:rPr lang="en-US" smtClean="0"/>
              <a:pPr/>
              <a:t>‹#›</a:t>
            </a:fld>
            <a:endParaRPr lang="en-US" dirty="0"/>
          </a:p>
        </p:txBody>
      </p:sp>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hasCustomPrompt="1"/>
          </p:nvPr>
        </p:nvSpPr>
        <p:spPr>
          <a:xfrm>
            <a:off x="1317615" y="895646"/>
            <a:ext cx="1956925" cy="195692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 anchor="t" anchorCtr="0">
            <a:noAutofit/>
          </a:bodyPr>
          <a:lstStyle>
            <a:lvl1pPr algn="ctr">
              <a:buNone/>
              <a:defRPr sz="1800"/>
            </a:lvl1pPr>
          </a:lstStyle>
          <a:p>
            <a:r>
              <a:rPr lang="en-US" dirty="0"/>
              <a:t>Click to add picture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hasCustomPrompt="1"/>
          </p:nvPr>
        </p:nvSpPr>
        <p:spPr>
          <a:xfrm>
            <a:off x="4114800" y="2194560"/>
            <a:ext cx="7498080" cy="4023360"/>
          </a:xfrm>
        </p:spPr>
        <p:txBody>
          <a:bodyPr lIns="0" tIns="0" rIns="0" bIns="0">
            <a:noAutofit/>
          </a:bodyPr>
          <a:lstStyle>
            <a:lvl1pPr marL="0" indent="0">
              <a:lnSpc>
                <a:spcPct val="110000"/>
              </a:lnSpc>
              <a:buNone/>
              <a:defRPr sz="1800"/>
            </a:lvl1pPr>
            <a:lvl2pPr marL="228600">
              <a:defRPr sz="1600"/>
            </a:lvl2pPr>
            <a:lvl3pPr marL="457200">
              <a:defRPr sz="1400"/>
            </a:lvl3pPr>
            <a:lvl4pPr marL="685800">
              <a:defRPr sz="1200"/>
            </a:lvl4pPr>
            <a:lvl5pP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grpSp>
        <p:nvGrpSpPr>
          <p:cNvPr id="7" name="Group 6">
            <a:extLst>
              <a:ext uri="{FF2B5EF4-FFF2-40B4-BE49-F238E27FC236}">
                <a16:creationId xmlns:a16="http://schemas.microsoft.com/office/drawing/2014/main" id="{758B5E78-A531-681D-1312-F21B52D066B8}"/>
              </a:ext>
              <a:ext uri="{C183D7F6-B498-43B3-948B-1728B52AA6E4}">
                <adec:decorative xmlns:adec="http://schemas.microsoft.com/office/drawing/2017/decorative" val="1"/>
              </a:ext>
            </a:extLst>
          </p:cNvPr>
          <p:cNvGrpSpPr/>
          <p:nvPr userDrawn="1"/>
        </p:nvGrpSpPr>
        <p:grpSpPr>
          <a:xfrm>
            <a:off x="2970685" y="620661"/>
            <a:ext cx="403448" cy="381782"/>
            <a:chOff x="10969280" y="1780012"/>
            <a:chExt cx="403448" cy="381782"/>
          </a:xfrm>
        </p:grpSpPr>
        <p:sp>
          <p:nvSpPr>
            <p:cNvPr id="17" name="Graphic 10">
              <a:extLst>
                <a:ext uri="{FF2B5EF4-FFF2-40B4-BE49-F238E27FC236}">
                  <a16:creationId xmlns:a16="http://schemas.microsoft.com/office/drawing/2014/main" id="{AAD06B87-D9B2-4F94-B734-A8F039A2033F}"/>
                </a:ext>
                <a:ext uri="{C183D7F6-B498-43B3-948B-1728B52AA6E4}">
                  <adec:decorative xmlns:adec="http://schemas.microsoft.com/office/drawing/2017/decorative" val="1"/>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 uri="{C183D7F6-B498-43B3-948B-1728B52AA6E4}">
                  <adec:decorative xmlns:adec="http://schemas.microsoft.com/office/drawing/2017/decorative" val="1"/>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grpSp>
      <p:sp>
        <p:nvSpPr>
          <p:cNvPr id="4" name="Footer Placeholder 8">
            <a:extLst>
              <a:ext uri="{FF2B5EF4-FFF2-40B4-BE49-F238E27FC236}">
                <a16:creationId xmlns:a16="http://schemas.microsoft.com/office/drawing/2014/main" id="{5189CAD3-7011-6481-11F8-05B5CB106F01}"/>
              </a:ext>
            </a:extLst>
          </p:cNvPr>
          <p:cNvSpPr>
            <a:spLocks noGrp="1"/>
          </p:cNvSpPr>
          <p:nvPr>
            <p:ph type="ftr" sz="quarter" idx="17"/>
          </p:nvPr>
        </p:nvSpPr>
        <p:spPr>
          <a:xfrm>
            <a:off x="1280160" y="6356350"/>
            <a:ext cx="4114800" cy="365125"/>
          </a:xfrm>
        </p:spPr>
        <p:txBody>
          <a:bodyPr lIns="0" rIns="91440"/>
          <a:lstStyle>
            <a:lvl1pPr algn="l">
              <a:defRPr/>
            </a:lvl1pPr>
          </a:lstStyle>
          <a:p>
            <a:endParaRPr lang="en-US" dirty="0"/>
          </a:p>
        </p:txBody>
      </p:sp>
      <p:cxnSp>
        <p:nvCxnSpPr>
          <p:cNvPr id="10" name="Straight Connector 9">
            <a:extLst>
              <a:ext uri="{FF2B5EF4-FFF2-40B4-BE49-F238E27FC236}">
                <a16:creationId xmlns:a16="http://schemas.microsoft.com/office/drawing/2014/main" id="{CB7CB27F-7A56-A747-A4D6-5627C24638D9}"/>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7111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 Subtitle slide">
    <p:bg>
      <p:bgPr>
        <a:gradFill>
          <a:gsLst>
            <a:gs pos="100000">
              <a:schemeClr val="accent4"/>
            </a:gs>
            <a:gs pos="0">
              <a:schemeClr val="accent2"/>
            </a:gs>
          </a:gsLst>
          <a:lin ang="180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80159" y="3383280"/>
            <a:ext cx="10302240" cy="1852046"/>
          </a:xfrm>
        </p:spPr>
        <p:txBody>
          <a:bodyPr lIns="0" tIns="274320" rIns="0" bIns="0" anchor="t" anchorCtr="0"/>
          <a:lstStyle>
            <a:lvl1pPr algn="l">
              <a:lnSpc>
                <a:spcPts val="5400"/>
              </a:lnSpc>
              <a:defRPr sz="5400" b="1" i="0" cap="all" spc="0"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80158" y="2966886"/>
            <a:ext cx="10302237" cy="397191"/>
          </a:xfrm>
        </p:spPr>
        <p:txBody>
          <a:bodyPr lIns="0" tIns="0" rIns="0" bIns="0" anchor="b" anchorCtr="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a:off x="10897692" y="620298"/>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cxnSp>
        <p:nvCxnSpPr>
          <p:cNvPr id="5" name="Straight Connector 4">
            <a:extLst>
              <a:ext uri="{FF2B5EF4-FFF2-40B4-BE49-F238E27FC236}">
                <a16:creationId xmlns:a16="http://schemas.microsoft.com/office/drawing/2014/main" id="{57912362-D30D-7B0B-BA94-0993B1EBC4E4}"/>
              </a:ext>
              <a:ext uri="{C183D7F6-B498-43B3-948B-1728B52AA6E4}">
                <adec:decorative xmlns:adec="http://schemas.microsoft.com/office/drawing/2017/decorative" val="1"/>
              </a:ext>
            </a:extLst>
          </p:cNvPr>
          <p:cNvCxnSpPr>
            <a:cxnSpLocks/>
          </p:cNvCxnSpPr>
          <p:nvPr userDrawn="1"/>
        </p:nvCxnSpPr>
        <p:spPr>
          <a:xfrm>
            <a:off x="1280160" y="0"/>
            <a:ext cx="0" cy="2775857"/>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64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hasCustomPrompt="1"/>
          </p:nvPr>
        </p:nvSpPr>
        <p:spPr>
          <a:xfrm>
            <a:off x="1280160" y="685800"/>
            <a:ext cx="9137012" cy="1280160"/>
          </a:xfrm>
        </p:spPr>
        <p:txBody>
          <a:bodyPr lIns="0" tIns="0" rIns="0" bIns="0"/>
          <a:lstStyle>
            <a:lvl1pPr>
              <a:defRPr sz="4000" b="1" cap="all" spc="0" baseline="0"/>
            </a:lvl1pPr>
          </a:lstStyle>
          <a:p>
            <a:r>
              <a:rPr lang="en-US" dirty="0"/>
              <a:t>Click to add title</a:t>
            </a:r>
          </a:p>
        </p:txBody>
      </p:sp>
      <p:sp>
        <p:nvSpPr>
          <p:cNvPr id="15" name="Slide Number Placeholder 14">
            <a:extLst>
              <a:ext uri="{FF2B5EF4-FFF2-40B4-BE49-F238E27FC236}">
                <a16:creationId xmlns:a16="http://schemas.microsoft.com/office/drawing/2014/main" id="{0F91A5DB-A2CA-1D70-9A06-3869A288C924}"/>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hasCustomPrompt="1"/>
          </p:nvPr>
        </p:nvSpPr>
        <p:spPr>
          <a:xfrm>
            <a:off x="1280160" y="2327440"/>
            <a:ext cx="4846320" cy="4040574"/>
          </a:xfrm>
        </p:spPr>
        <p:txBody>
          <a:bodyPr lIns="0" tIns="0" rIns="0" bIns="0">
            <a:normAutofit/>
          </a:bodyPr>
          <a:lstStyle>
            <a:lvl1pPr marL="0" indent="0">
              <a:spcAft>
                <a:spcPts val="0"/>
              </a:spcAft>
              <a:buNone/>
              <a:defRPr sz="1800"/>
            </a:lvl1pPr>
            <a:lvl2pPr marL="228600">
              <a:spcBef>
                <a:spcPts val="1200"/>
              </a:spcBef>
              <a:defRPr sz="1800"/>
            </a:lvl2pPr>
            <a:lvl3pPr marL="685800">
              <a:spcBef>
                <a:spcPts val="1200"/>
              </a:spcBef>
              <a:defRPr sz="1800"/>
            </a:lvl3pPr>
            <a:lvl4pPr marL="1143000">
              <a:spcBef>
                <a:spcPts val="1200"/>
              </a:spcBef>
              <a:defRPr sz="1800"/>
            </a:lvl4pPr>
            <a:lvl5pPr marL="1600200">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6723402" y="2327441"/>
            <a:ext cx="4846320" cy="4040574"/>
          </a:xfrm>
        </p:spPr>
        <p:txBody>
          <a:bodyPr lIns="0" tIns="0" rIns="0" bIns="0">
            <a:normAutofit/>
          </a:bodyPr>
          <a:lstStyle>
            <a:lvl1pPr marL="0" indent="0">
              <a:spcAft>
                <a:spcPts val="0"/>
              </a:spcAft>
              <a:buNone/>
              <a:defRPr sz="1800"/>
            </a:lvl1pPr>
            <a:lvl2pPr marL="228600">
              <a:spcBef>
                <a:spcPts val="1200"/>
              </a:spcBef>
              <a:defRPr sz="1800"/>
            </a:lvl2pPr>
            <a:lvl3pPr marL="685800">
              <a:spcBef>
                <a:spcPts val="1200"/>
              </a:spcBef>
              <a:defRPr sz="1800"/>
            </a:lvl3pPr>
            <a:lvl4pPr marL="1143000">
              <a:spcBef>
                <a:spcPts val="1200"/>
              </a:spcBef>
              <a:defRPr sz="1800"/>
            </a:lvl4pPr>
            <a:lvl5pPr marL="1600200">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160F34ED-DA60-4CC2-B735-B0EC5D9FEA35}"/>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 uri="{C183D7F6-B498-43B3-948B-1728B52AA6E4}">
                <adec:decorative xmlns:adec="http://schemas.microsoft.com/office/drawing/2017/decorative" val="1"/>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 uri="{C183D7F6-B498-43B3-948B-1728B52AA6E4}">
                <adec:decorative xmlns:adec="http://schemas.microsoft.com/office/drawing/2017/decorative" val="1"/>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 uri="{C183D7F6-B498-43B3-948B-1728B52AA6E4}">
                <adec:decorative xmlns:adec="http://schemas.microsoft.com/office/drawing/2017/decorative" val="1"/>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3" name="Footer Placeholder 12">
            <a:extLst>
              <a:ext uri="{FF2B5EF4-FFF2-40B4-BE49-F238E27FC236}">
                <a16:creationId xmlns:a16="http://schemas.microsoft.com/office/drawing/2014/main" id="{6D6A69CF-70D6-AB12-CD8B-FD75B7EE1420}"/>
              </a:ext>
            </a:extLst>
          </p:cNvPr>
          <p:cNvSpPr>
            <a:spLocks noGrp="1"/>
          </p:cNvSpPr>
          <p:nvPr>
            <p:ph type="ftr" sz="quarter" idx="11"/>
          </p:nvPr>
        </p:nvSpPr>
        <p:spPr>
          <a:xfrm>
            <a:off x="1280160" y="6356350"/>
            <a:ext cx="4114800" cy="365125"/>
          </a:xfrm>
        </p:spPr>
        <p:txBody>
          <a:bodyPr/>
          <a:lstStyle>
            <a:lvl1pPr algn="l">
              <a:defRPr/>
            </a:lvl1pPr>
          </a:lstStyle>
          <a:p>
            <a:endParaRPr lang="en-US" dirty="0"/>
          </a:p>
        </p:txBody>
      </p:sp>
    </p:spTree>
    <p:extLst>
      <p:ext uri="{BB962C8B-B14F-4D97-AF65-F5344CB8AC3E}">
        <p14:creationId xmlns:p14="http://schemas.microsoft.com/office/powerpoint/2010/main" val="937595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EFE408-BFE1-16DC-F7C6-47F55C171AC6}"/>
              </a:ext>
              <a:ext uri="{C183D7F6-B498-43B3-948B-1728B52AA6E4}">
                <adec:decorative xmlns:adec="http://schemas.microsoft.com/office/drawing/2017/decorative" val="1"/>
              </a:ext>
            </a:extLst>
          </p:cNvPr>
          <p:cNvSpPr/>
          <p:nvPr userDrawn="1"/>
        </p:nvSpPr>
        <p:spPr>
          <a:xfrm>
            <a:off x="6412992" y="0"/>
            <a:ext cx="5779008"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6915572" y="685800"/>
            <a:ext cx="4754880" cy="5670550"/>
          </a:xfrm>
        </p:spPr>
        <p:txBody>
          <a:bodyPr lIns="0" tIns="0" rIns="0" bIns="0" anchor="ctr" anchorCtr="0"/>
          <a:lstStyle>
            <a:lvl1pPr algn="l">
              <a:defRPr sz="4000" b="1" cap="all" spc="0" baseline="0">
                <a:solidFill>
                  <a:schemeClr val="bg1"/>
                </a:solidFill>
              </a:defRPr>
            </a:lvl1pPr>
          </a:lstStyle>
          <a:p>
            <a:r>
              <a:rPr lang="en-US"/>
              <a:t>Click to edit Master title style</a:t>
            </a:r>
            <a:endParaRPr lang="en-US" dirty="0"/>
          </a:p>
        </p:txBody>
      </p:sp>
      <p:sp>
        <p:nvSpPr>
          <p:cNvPr id="22" name="Slide Number Placeholder 21">
            <a:extLst>
              <a:ext uri="{FF2B5EF4-FFF2-40B4-BE49-F238E27FC236}">
                <a16:creationId xmlns:a16="http://schemas.microsoft.com/office/drawing/2014/main" id="{4C0ED5DD-6381-0FFD-7B45-D21179A390B5}"/>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4" name="Content Placeholder 5">
            <a:extLst>
              <a:ext uri="{FF2B5EF4-FFF2-40B4-BE49-F238E27FC236}">
                <a16:creationId xmlns:a16="http://schemas.microsoft.com/office/drawing/2014/main" id="{F042E432-AE48-385B-DEA1-32129394CE76}"/>
              </a:ext>
            </a:extLst>
          </p:cNvPr>
          <p:cNvSpPr>
            <a:spLocks noGrp="1"/>
          </p:cNvSpPr>
          <p:nvPr>
            <p:ph sz="quarter" idx="15" hasCustomPrompt="1"/>
          </p:nvPr>
        </p:nvSpPr>
        <p:spPr>
          <a:xfrm>
            <a:off x="1279526" y="1533524"/>
            <a:ext cx="4663440" cy="1895475"/>
          </a:xfrm>
        </p:spPr>
        <p:txBody>
          <a:bodyPr lIns="0" tIns="0" rIns="0" bIns="0" anchor="t" anchorCtr="0">
            <a:noAutofit/>
          </a:bodyPr>
          <a:lstStyle>
            <a:lvl1pPr marL="342900" indent="-512064">
              <a:spcBef>
                <a:spcPts val="1000"/>
              </a:spcBef>
              <a:buFont typeface="+mj-lt"/>
              <a:buAutoNum type="arabicPeriod"/>
              <a:defRPr sz="1800"/>
            </a:lvl1pPr>
            <a:lvl2pPr marL="1028700" indent="-342900">
              <a:spcBef>
                <a:spcPts val="1200"/>
              </a:spcBef>
              <a:buFont typeface="+mj-lt"/>
              <a:buAutoNum type="alphaLcPeriod"/>
              <a:defRPr sz="1800"/>
            </a:lvl2pPr>
            <a:lvl3pPr marL="1257300" indent="-342900">
              <a:spcBef>
                <a:spcPts val="1200"/>
              </a:spcBef>
              <a:buFont typeface="+mj-lt"/>
              <a:buAutoNum type="arabicParenR"/>
              <a:defRPr sz="1800"/>
            </a:lvl3pPr>
            <a:lvl4pPr marL="1714500" indent="-342900">
              <a:spcBef>
                <a:spcPts val="1200"/>
              </a:spcBef>
              <a:buFont typeface="+mj-lt"/>
              <a:buAutoNum type="alphaLcParenR"/>
              <a:defRPr sz="1800"/>
            </a:lvl4pPr>
            <a:lvl5pPr marL="2228850" indent="-400050">
              <a:spcBef>
                <a:spcPts val="1200"/>
              </a:spcBef>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DF111B2E-0535-57E2-FE92-620F9307A956}"/>
              </a:ext>
            </a:extLst>
          </p:cNvPr>
          <p:cNvSpPr>
            <a:spLocks noGrp="1"/>
          </p:cNvSpPr>
          <p:nvPr>
            <p:ph sz="quarter" idx="13" hasCustomPrompt="1"/>
          </p:nvPr>
        </p:nvSpPr>
        <p:spPr>
          <a:xfrm>
            <a:off x="1280160" y="3482974"/>
            <a:ext cx="4663440" cy="1190033"/>
          </a:xfrm>
        </p:spPr>
        <p:txBody>
          <a:bodyPr lIns="0" tIns="0" rIns="0" bIns="0" anchor="t" anchorCtr="0">
            <a:noAutofit/>
          </a:bodyPr>
          <a:lstStyle>
            <a:lvl1pPr marL="0" indent="0">
              <a:spcBef>
                <a:spcPts val="1200"/>
              </a:spcBef>
              <a:buNone/>
              <a:defRPr sz="1800"/>
            </a:lvl1pPr>
            <a:lvl2pPr marL="457200" indent="0">
              <a:spcBef>
                <a:spcPts val="1200"/>
              </a:spcBef>
              <a:buNone/>
              <a:defRPr sz="1600"/>
            </a:lvl2pPr>
            <a:lvl3pPr marL="914400" indent="0">
              <a:spcBef>
                <a:spcPts val="1200"/>
              </a:spcBef>
              <a:buNone/>
              <a:defRPr sz="1400"/>
            </a:lvl3pPr>
            <a:lvl4pPr marL="1371600" indent="0">
              <a:spcBef>
                <a:spcPts val="1200"/>
              </a:spcBef>
              <a:buNone/>
              <a:defRPr sz="1200"/>
            </a:lvl4pPr>
            <a:lvl5pPr marL="1828800" indent="0">
              <a:spcBef>
                <a:spcPts val="1200"/>
              </a:spcBef>
              <a:buNone/>
              <a:defRPr sz="1200"/>
            </a:lvl5pPr>
          </a:lstStyle>
          <a:p>
            <a:pPr lvl="0"/>
            <a:r>
              <a:rPr lang="en-US" dirty="0"/>
              <a:t>Click to add text</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1280160" y="4692058"/>
            <a:ext cx="4663440" cy="1584918"/>
          </a:xfrm>
        </p:spPr>
        <p:txBody>
          <a:bodyPr lIns="0" tIns="0" rIns="0" bIns="0" anchor="t" anchorCtr="0">
            <a:noAutofit/>
          </a:bodyPr>
          <a:lstStyle>
            <a:lvl1pPr>
              <a:spcBef>
                <a:spcPts val="1200"/>
              </a:spcBef>
              <a:defRPr sz="1800"/>
            </a:lvl1pPr>
            <a:lvl2pPr>
              <a:spcBef>
                <a:spcPts val="1200"/>
              </a:spcBef>
              <a:defRPr sz="1600"/>
            </a:lvl2pPr>
            <a:lvl3pPr>
              <a:spcBef>
                <a:spcPts val="1200"/>
              </a:spcBef>
              <a:defRPr sz="1400"/>
            </a:lvl3pPr>
            <a:lvl4pPr>
              <a:spcBef>
                <a:spcPts val="1200"/>
              </a:spcBef>
              <a:defRPr sz="1200"/>
            </a:lvl4pPr>
            <a:lvl5pPr>
              <a:spcBef>
                <a:spcPts val="1200"/>
              </a:spcBef>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Footer Placeholder 20">
            <a:extLst>
              <a:ext uri="{FF2B5EF4-FFF2-40B4-BE49-F238E27FC236}">
                <a16:creationId xmlns:a16="http://schemas.microsoft.com/office/drawing/2014/main" id="{34C23E1A-9E5E-DA12-8E11-83F486766E16}"/>
              </a:ext>
            </a:extLst>
          </p:cNvPr>
          <p:cNvSpPr>
            <a:spLocks noGrp="1"/>
          </p:cNvSpPr>
          <p:nvPr>
            <p:ph type="ftr" sz="quarter" idx="11"/>
          </p:nvPr>
        </p:nvSpPr>
        <p:spPr>
          <a:xfrm>
            <a:off x="1280160" y="6356350"/>
            <a:ext cx="4114800" cy="365125"/>
          </a:xfrm>
        </p:spPr>
        <p:txBody>
          <a:bodyPr lIns="0" rIns="91440"/>
          <a:lstStyle>
            <a:lvl1pPr algn="l">
              <a:defRPr/>
            </a:lvl1pPr>
          </a:lstStyle>
          <a:p>
            <a:endParaRPr lang="en-US" dirty="0"/>
          </a:p>
        </p:txBody>
      </p:sp>
      <p:cxnSp>
        <p:nvCxnSpPr>
          <p:cNvPr id="23" name="Straight Connector 22">
            <a:extLst>
              <a:ext uri="{FF2B5EF4-FFF2-40B4-BE49-F238E27FC236}">
                <a16:creationId xmlns:a16="http://schemas.microsoft.com/office/drawing/2014/main" id="{E3FE6E42-6A8F-C459-87EE-E2A5BAFA852B}"/>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32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60" y="301752"/>
            <a:ext cx="4663438" cy="2441448"/>
          </a:xfrm>
        </p:spPr>
        <p:txBody>
          <a:bodyPr lIns="0" tIns="0" rIns="0" bIns="0" anchor="ctr" anchorCtr="0"/>
          <a:lstStyle>
            <a:lvl1pPr algn="l">
              <a:lnSpc>
                <a:spcPts val="4000"/>
              </a:lnSpc>
              <a:spcBef>
                <a:spcPts val="1000"/>
              </a:spcBef>
              <a:defRPr sz="4000" b="1" i="0" cap="all" spc="0" baseline="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a:xfrm>
            <a:off x="484632" y="726630"/>
            <a:ext cx="520991" cy="517379"/>
          </a:xfrm>
        </p:spPr>
        <p:txBody>
          <a:bodyPr/>
          <a:lstStyle>
            <a:lvl1pPr>
              <a:defRPr>
                <a:solidFill>
                  <a:schemeClr val="accent2"/>
                </a:solidFill>
              </a:defRPr>
            </a:lvl1pPr>
          </a:lstStyle>
          <a:p>
            <a:fld id="{D8DA9DAA-006C-4F4B-980E-E3DF019B24E2}" type="slidenum">
              <a:rPr lang="en-US" smtClean="0"/>
              <a:pPr/>
              <a:t>‹#›</a:t>
            </a:fld>
            <a:endParaRPr lang="en-US" dirty="0"/>
          </a:p>
        </p:txBody>
      </p:sp>
      <p:sp>
        <p:nvSpPr>
          <p:cNvPr id="8" name="Text Placeholder 4">
            <a:extLst>
              <a:ext uri="{FF2B5EF4-FFF2-40B4-BE49-F238E27FC236}">
                <a16:creationId xmlns:a16="http://schemas.microsoft.com/office/drawing/2014/main" id="{9FB40175-FA51-DA14-A5B2-CD06DE6ECC31}"/>
              </a:ext>
            </a:extLst>
          </p:cNvPr>
          <p:cNvSpPr>
            <a:spLocks noGrp="1"/>
          </p:cNvSpPr>
          <p:nvPr>
            <p:ph type="body" sz="quarter" idx="14"/>
          </p:nvPr>
        </p:nvSpPr>
        <p:spPr>
          <a:xfrm>
            <a:off x="1280161" y="2777067"/>
            <a:ext cx="4663440" cy="3550581"/>
          </a:xfrm>
        </p:spPr>
        <p:txBody>
          <a:bodyPr lIns="0" tIns="0" rIns="0" bIns="0">
            <a:noAutofit/>
          </a:bodyPr>
          <a:lstStyle>
            <a:lvl1pPr marL="0" indent="0">
              <a:lnSpc>
                <a:spcPct val="110000"/>
              </a:lnSpc>
              <a:buNone/>
              <a:defRPr sz="1800"/>
            </a:lvl1pPr>
            <a:lvl2pPr marL="228600">
              <a:lnSpc>
                <a:spcPct val="110000"/>
              </a:lnSpc>
              <a:defRPr sz="1600"/>
            </a:lvl2pPr>
            <a:lvl3pPr marL="457200">
              <a:lnSpc>
                <a:spcPct val="110000"/>
              </a:lnSpc>
              <a:defRPr sz="1400"/>
            </a:lvl3pPr>
            <a:lvl4pPr marL="685800">
              <a:lnSpc>
                <a:spcPct val="110000"/>
              </a:lnSpc>
              <a:defRPr sz="1200"/>
            </a:lvl4pPr>
            <a:lvl5pPr marL="914400">
              <a:lnSpc>
                <a:spcPct val="11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515930B2-E36D-4D05-A6B3-CA1BF61D50CC}"/>
              </a:ext>
              <a:ext uri="{C183D7F6-B498-43B3-948B-1728B52AA6E4}">
                <adec:decorative xmlns:adec="http://schemas.microsoft.com/office/drawing/2017/decorative" val="1"/>
              </a:ext>
            </a:extLst>
          </p:cNvPr>
          <p:cNvSpPr/>
          <p:nvPr userDrawn="1"/>
        </p:nvSpPr>
        <p:spPr>
          <a:xfrm>
            <a:off x="6412089"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hasCustomPrompt="1"/>
          </p:nvPr>
        </p:nvSpPr>
        <p:spPr>
          <a:xfrm>
            <a:off x="6695553" y="301752"/>
            <a:ext cx="5221224" cy="6263640"/>
          </a:xfrm>
        </p:spPr>
        <p:txBody>
          <a:bodyPr tIns="914400" anchor="t" anchorCtr="0"/>
          <a:lstStyle>
            <a:lvl1pPr algn="ctr">
              <a:buNone/>
              <a:defRPr>
                <a:solidFill>
                  <a:schemeClr val="bg1"/>
                </a:solidFill>
              </a:defRPr>
            </a:lvl1pPr>
          </a:lstStyle>
          <a:p>
            <a:r>
              <a:rPr lang="en-US" dirty="0"/>
              <a:t>Click to add picture</a:t>
            </a:r>
          </a:p>
        </p:txBody>
      </p:sp>
      <p:sp>
        <p:nvSpPr>
          <p:cNvPr id="10" name="Footer Placeholder 8">
            <a:extLst>
              <a:ext uri="{FF2B5EF4-FFF2-40B4-BE49-F238E27FC236}">
                <a16:creationId xmlns:a16="http://schemas.microsoft.com/office/drawing/2014/main" id="{7A4AE671-C203-0370-2888-FC8F7D444D11}"/>
              </a:ext>
            </a:extLst>
          </p:cNvPr>
          <p:cNvSpPr>
            <a:spLocks noGrp="1"/>
          </p:cNvSpPr>
          <p:nvPr>
            <p:ph type="ftr" sz="quarter" idx="17"/>
          </p:nvPr>
        </p:nvSpPr>
        <p:spPr>
          <a:xfrm>
            <a:off x="1280160" y="6356350"/>
            <a:ext cx="4434825" cy="365125"/>
          </a:xfrm>
        </p:spPr>
        <p:txBody>
          <a:bodyPr/>
          <a:lstStyle>
            <a:lvl1pPr algn="l">
              <a:defRPr/>
            </a:lvl1pPr>
          </a:lstStyle>
          <a:p>
            <a:endParaRPr lang="en-US" dirty="0"/>
          </a:p>
        </p:txBody>
      </p:sp>
      <p:cxnSp>
        <p:nvCxnSpPr>
          <p:cNvPr id="3" name="Straight Connector 2">
            <a:extLst>
              <a:ext uri="{FF2B5EF4-FFF2-40B4-BE49-F238E27FC236}">
                <a16:creationId xmlns:a16="http://schemas.microsoft.com/office/drawing/2014/main" id="{1792BFA8-57AD-0B5C-2534-1E862B58DAB3}"/>
              </a:ext>
              <a:ext uri="{C183D7F6-B498-43B3-948B-1728B52AA6E4}">
                <adec:decorative xmlns:adec="http://schemas.microsoft.com/office/drawing/2017/decorative" val="1"/>
              </a:ext>
            </a:extLst>
          </p:cNvPr>
          <p:cNvCxnSpPr>
            <a:cxnSpLocks/>
          </p:cNvCxnSpPr>
          <p:nvPr userDrawn="1"/>
        </p:nvCxnSpPr>
        <p:spPr>
          <a:xfrm>
            <a:off x="745127"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807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1435394" y="1"/>
            <a:ext cx="9918405" cy="1646237"/>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1435394" y="1825625"/>
            <a:ext cx="991840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486121" y="726630"/>
            <a:ext cx="520991" cy="517379"/>
          </a:xfrm>
          <a:prstGeom prst="rect">
            <a:avLst/>
          </a:prstGeom>
        </p:spPr>
        <p:txBody>
          <a:bodyPr vert="horz" lIns="0" tIns="0" rIns="0" bIns="0" rtlCol="0" anchor="t" anchorCtr="0"/>
          <a:lstStyle>
            <a:lvl1pPr algn="ctr">
              <a:defRPr sz="1800" b="1" i="0" cap="all" spc="100" baseline="0">
                <a:solidFill>
                  <a:schemeClr val="accent2"/>
                </a:solidFill>
              </a:defRPr>
            </a:lvl1pPr>
          </a:lstStyle>
          <a:p>
            <a:fld id="{D8DA9DAA-006C-4F4B-980E-E3DF019B24E2}" type="slidenum">
              <a:rPr lang="en-US" smtClean="0"/>
              <a:pPr/>
              <a:t>‹#›</a:t>
            </a:fld>
            <a:endParaRPr lang="en-US" dirty="0"/>
          </a:p>
        </p:txBody>
      </p:sp>
      <p:sp>
        <p:nvSpPr>
          <p:cNvPr id="4" name="Date Placeholder 3">
            <a:extLst>
              <a:ext uri="{FF2B5EF4-FFF2-40B4-BE49-F238E27FC236}">
                <a16:creationId xmlns:a16="http://schemas.microsoft.com/office/drawing/2014/main" id="{B1EF1C86-6A9C-D287-D381-5634A69BF1C8}"/>
              </a:ext>
            </a:extLst>
          </p:cNvPr>
          <p:cNvSpPr>
            <a:spLocks noGrp="1"/>
          </p:cNvSpPr>
          <p:nvPr>
            <p:ph type="dt" sz="half" idx="2"/>
          </p:nvPr>
        </p:nvSpPr>
        <p:spPr>
          <a:xfrm>
            <a:off x="1435394" y="6356350"/>
            <a:ext cx="2743200" cy="365125"/>
          </a:xfrm>
          <a:prstGeom prst="rect">
            <a:avLst/>
          </a:prstGeom>
        </p:spPr>
        <p:txBody>
          <a:bodyPr vert="horz" lIns="0" tIns="45720" rIns="91440" bIns="45720" rtlCol="0" anchor="ctr"/>
          <a:lstStyle>
            <a:lvl1pPr algn="l">
              <a:defRPr sz="1200">
                <a:solidFill>
                  <a:schemeClr val="tx1">
                    <a:tint val="75000"/>
                  </a:schemeClr>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621B8477-3F24-EDCB-C8AC-84336363918B}"/>
              </a:ext>
            </a:extLst>
          </p:cNvPr>
          <p:cNvSpPr>
            <a:spLocks noGrp="1"/>
          </p:cNvSpPr>
          <p:nvPr>
            <p:ph type="ftr" sz="quarter" idx="3"/>
          </p:nvPr>
        </p:nvSpPr>
        <p:spPr>
          <a:xfrm>
            <a:off x="7238999" y="6356350"/>
            <a:ext cx="4114800" cy="365125"/>
          </a:xfrm>
          <a:prstGeom prst="rect">
            <a:avLst/>
          </a:prstGeom>
        </p:spPr>
        <p:txBody>
          <a:bodyPr vert="horz" lIns="91440" tIns="45720" rIns="0" bIns="45720" rtlCol="0" anchor="ctr"/>
          <a:lstStyle>
            <a:lvl1pPr algn="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708" r:id="rId1"/>
    <p:sldLayoutId id="2147483717" r:id="rId2"/>
    <p:sldLayoutId id="2147483728" r:id="rId3"/>
    <p:sldLayoutId id="2147483729" r:id="rId4"/>
    <p:sldLayoutId id="2147483710" r:id="rId5"/>
    <p:sldLayoutId id="2147483727" r:id="rId6"/>
    <p:sldLayoutId id="2147483701" r:id="rId7"/>
    <p:sldLayoutId id="2147483721" r:id="rId8"/>
    <p:sldLayoutId id="2147483720" r:id="rId9"/>
    <p:sldLayoutId id="2147483730" r:id="rId10"/>
    <p:sldLayoutId id="2147483722" r:id="rId11"/>
    <p:sldLayoutId id="2147483698" r:id="rId12"/>
    <p:sldLayoutId id="2147483732" r:id="rId13"/>
    <p:sldLayoutId id="2147483702" r:id="rId14"/>
    <p:sldLayoutId id="2147483703" r:id="rId15"/>
  </p:sldLayoutIdLst>
  <p:hf sldNum="0" hdr="0" ftr="0"/>
  <p:txStyles>
    <p:titleStyle>
      <a:lvl1pPr algn="l" defTabSz="914400" rtl="0" eaLnBrk="1" latinLnBrk="0" hangingPunct="1">
        <a:lnSpc>
          <a:spcPts val="4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968B-2619-4F71-AB00-4C493E120805}"/>
              </a:ext>
            </a:extLst>
          </p:cNvPr>
          <p:cNvSpPr>
            <a:spLocks noGrp="1"/>
          </p:cNvSpPr>
          <p:nvPr>
            <p:ph type="title"/>
          </p:nvPr>
        </p:nvSpPr>
        <p:spPr>
          <a:xfrm>
            <a:off x="1280160" y="640080"/>
            <a:ext cx="10087699" cy="1280160"/>
          </a:xfrm>
        </p:spPr>
        <p:txBody>
          <a:bodyPr anchor="b">
            <a:normAutofit/>
          </a:bodyPr>
          <a:lstStyle/>
          <a:p>
            <a:r>
              <a:rPr lang="en-US" dirty="0"/>
              <a:t>Urinalysis using </a:t>
            </a:r>
            <a:r>
              <a:rPr lang="en-US"/>
              <a:t>mckesson</a:t>
            </a:r>
            <a:r>
              <a:rPr lang="en-US" dirty="0"/>
              <a:t> 120 analyzer</a:t>
            </a:r>
          </a:p>
        </p:txBody>
      </p:sp>
      <p:pic>
        <p:nvPicPr>
          <p:cNvPr id="5" name="Picture 4">
            <a:extLst>
              <a:ext uri="{FF2B5EF4-FFF2-40B4-BE49-F238E27FC236}">
                <a16:creationId xmlns:a16="http://schemas.microsoft.com/office/drawing/2014/main" id="{AA00F932-6B2C-2622-99E4-CB056B43387F}"/>
              </a:ext>
            </a:extLst>
          </p:cNvPr>
          <p:cNvPicPr>
            <a:picLocks noChangeAspect="1"/>
          </p:cNvPicPr>
          <p:nvPr/>
        </p:nvPicPr>
        <p:blipFill rotWithShape="1">
          <a:blip r:embed="rId3"/>
          <a:srcRect r="-1" b="5686"/>
          <a:stretch/>
        </p:blipFill>
        <p:spPr>
          <a:xfrm>
            <a:off x="1280160" y="2103119"/>
            <a:ext cx="10087699" cy="4114800"/>
          </a:xfrm>
          <a:prstGeom prst="rect">
            <a:avLst/>
          </a:prstGeom>
          <a:noFill/>
        </p:spPr>
      </p:pic>
    </p:spTree>
    <p:extLst>
      <p:ext uri="{BB962C8B-B14F-4D97-AF65-F5344CB8AC3E}">
        <p14:creationId xmlns:p14="http://schemas.microsoft.com/office/powerpoint/2010/main" val="2955403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8FDAA-00CD-846E-A576-B59DFA73F988}"/>
              </a:ext>
            </a:extLst>
          </p:cNvPr>
          <p:cNvSpPr>
            <a:spLocks noGrp="1"/>
          </p:cNvSpPr>
          <p:nvPr>
            <p:ph type="title"/>
          </p:nvPr>
        </p:nvSpPr>
        <p:spPr>
          <a:xfrm>
            <a:off x="1280159" y="640080"/>
            <a:ext cx="4815836" cy="2103120"/>
          </a:xfrm>
        </p:spPr>
        <p:txBody>
          <a:bodyPr anchor="ctr">
            <a:normAutofit/>
          </a:bodyPr>
          <a:lstStyle/>
          <a:p>
            <a:pPr marL="334645" marR="0" indent="-677545">
              <a:spcBef>
                <a:spcPts val="0"/>
              </a:spcBef>
              <a:spcAft>
                <a:spcPts val="0"/>
              </a:spcAft>
            </a:pPr>
            <a:r>
              <a:rPr lang="en-US">
                <a:effectLst/>
              </a:rPr>
              <a:t>Type</a:t>
            </a:r>
            <a:r>
              <a:rPr lang="en-US" spc="-25">
                <a:effectLst/>
              </a:rPr>
              <a:t> </a:t>
            </a:r>
            <a:r>
              <a:rPr lang="en-US">
                <a:effectLst/>
              </a:rPr>
              <a:t>of</a:t>
            </a:r>
            <a:r>
              <a:rPr lang="en-US" spc="-60">
                <a:effectLst/>
              </a:rPr>
              <a:t> </a:t>
            </a:r>
            <a:r>
              <a:rPr lang="en-US" spc="-10">
                <a:effectLst/>
              </a:rPr>
              <a:t>Specimen</a:t>
            </a:r>
            <a:endParaRPr lang="en-US">
              <a:effectLst/>
            </a:endParaRPr>
          </a:p>
        </p:txBody>
      </p:sp>
      <p:sp>
        <p:nvSpPr>
          <p:cNvPr id="10" name="Content Placeholder 2">
            <a:extLst>
              <a:ext uri="{FF2B5EF4-FFF2-40B4-BE49-F238E27FC236}">
                <a16:creationId xmlns:a16="http://schemas.microsoft.com/office/drawing/2014/main" id="{1D7C94BC-0B39-7584-9E38-05581916C811}"/>
              </a:ext>
            </a:extLst>
          </p:cNvPr>
          <p:cNvSpPr>
            <a:spLocks noGrp="1"/>
          </p:cNvSpPr>
          <p:nvPr>
            <p:ph idx="1"/>
          </p:nvPr>
        </p:nvSpPr>
        <p:spPr>
          <a:xfrm>
            <a:off x="6531427" y="640080"/>
            <a:ext cx="5122889" cy="2103120"/>
          </a:xfrm>
        </p:spPr>
        <p:txBody>
          <a:bodyPr/>
          <a:lstStyle/>
          <a:p>
            <a:endParaRPr lang="en-US"/>
          </a:p>
        </p:txBody>
      </p:sp>
      <p:graphicFrame>
        <p:nvGraphicFramePr>
          <p:cNvPr id="7" name="Content Placeholder 3">
            <a:extLst>
              <a:ext uri="{FF2B5EF4-FFF2-40B4-BE49-F238E27FC236}">
                <a16:creationId xmlns:a16="http://schemas.microsoft.com/office/drawing/2014/main" id="{2D36432B-0079-D4F0-F7B0-E4E251DF2A18}"/>
              </a:ext>
            </a:extLst>
          </p:cNvPr>
          <p:cNvGraphicFramePr>
            <a:graphicFrameLocks noGrp="1"/>
          </p:cNvGraphicFramePr>
          <p:nvPr>
            <p:ph idx="21"/>
            <p:extLst>
              <p:ext uri="{D42A27DB-BD31-4B8C-83A1-F6EECF244321}">
                <p14:modId xmlns:p14="http://schemas.microsoft.com/office/powerpoint/2010/main" val="2504463821"/>
              </p:ext>
            </p:extLst>
          </p:nvPr>
        </p:nvGraphicFramePr>
        <p:xfrm>
          <a:off x="1280160" y="3017520"/>
          <a:ext cx="10374152" cy="3208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2816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1FA24E-D750-CEB4-50E1-E85D450604E0}"/>
              </a:ext>
            </a:extLst>
          </p:cNvPr>
          <p:cNvSpPr>
            <a:spLocks noGrp="1"/>
          </p:cNvSpPr>
          <p:nvPr>
            <p:ph type="title"/>
          </p:nvPr>
        </p:nvSpPr>
        <p:spPr>
          <a:xfrm>
            <a:off x="4114800" y="640080"/>
            <a:ext cx="7498080" cy="1280160"/>
          </a:xfrm>
        </p:spPr>
        <p:txBody>
          <a:bodyPr anchor="b">
            <a:normAutofit/>
          </a:bodyPr>
          <a:lstStyle/>
          <a:p>
            <a:r>
              <a:rPr lang="en-US" dirty="0"/>
              <a:t>COLOR</a:t>
            </a:r>
          </a:p>
        </p:txBody>
      </p:sp>
      <p:sp>
        <p:nvSpPr>
          <p:cNvPr id="74" name="Picture Placeholder 2">
            <a:extLst>
              <a:ext uri="{FF2B5EF4-FFF2-40B4-BE49-F238E27FC236}">
                <a16:creationId xmlns:a16="http://schemas.microsoft.com/office/drawing/2014/main" id="{A9A5A7DB-46F9-E650-6D6E-0C79DA479A68}"/>
              </a:ext>
            </a:extLst>
          </p:cNvPr>
          <p:cNvSpPr>
            <a:spLocks noGrp="1"/>
          </p:cNvSpPr>
          <p:nvPr>
            <p:ph type="pic" sz="quarter" idx="13"/>
          </p:nvPr>
        </p:nvSpPr>
        <p:spPr>
          <a:xfrm>
            <a:off x="1317615" y="895646"/>
            <a:ext cx="1956925" cy="1956928"/>
          </a:xfrm>
        </p:spPr>
        <p:txBody>
          <a:bodyPr/>
          <a:lstStyle/>
          <a:p>
            <a:endParaRPr lang="en-US" dirty="0"/>
          </a:p>
        </p:txBody>
      </p:sp>
      <p:graphicFrame>
        <p:nvGraphicFramePr>
          <p:cNvPr id="65" name="Text Placeholder 62">
            <a:extLst>
              <a:ext uri="{FF2B5EF4-FFF2-40B4-BE49-F238E27FC236}">
                <a16:creationId xmlns:a16="http://schemas.microsoft.com/office/drawing/2014/main" id="{5C719127-ADAA-F4A6-E782-798F7503B916}"/>
              </a:ext>
            </a:extLst>
          </p:cNvPr>
          <p:cNvGraphicFramePr>
            <a:graphicFrameLocks noGrp="1"/>
          </p:cNvGraphicFramePr>
          <p:nvPr>
            <p:ph idx="1"/>
            <p:extLst>
              <p:ext uri="{D42A27DB-BD31-4B8C-83A1-F6EECF244321}">
                <p14:modId xmlns:p14="http://schemas.microsoft.com/office/powerpoint/2010/main" val="2401029334"/>
              </p:ext>
            </p:extLst>
          </p:nvPr>
        </p:nvGraphicFramePr>
        <p:xfrm>
          <a:off x="4114800" y="2194560"/>
          <a:ext cx="749808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9664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7B8245B-90F5-42D5-BB2F-B23140DB200C}"/>
              </a:ext>
            </a:extLst>
          </p:cNvPr>
          <p:cNvSpPr>
            <a:spLocks noGrp="1"/>
          </p:cNvSpPr>
          <p:nvPr>
            <p:ph type="title"/>
          </p:nvPr>
        </p:nvSpPr>
        <p:spPr/>
        <p:txBody>
          <a:bodyPr/>
          <a:lstStyle/>
          <a:p>
            <a:r>
              <a:rPr lang="en-US" dirty="0"/>
              <a:t>CLARITY</a:t>
            </a:r>
          </a:p>
        </p:txBody>
      </p:sp>
      <p:sp>
        <p:nvSpPr>
          <p:cNvPr id="3" name="Content Placeholder 2">
            <a:extLst>
              <a:ext uri="{FF2B5EF4-FFF2-40B4-BE49-F238E27FC236}">
                <a16:creationId xmlns:a16="http://schemas.microsoft.com/office/drawing/2014/main" id="{0A0F6DCF-0DA4-0029-8160-B583B5F9517A}"/>
              </a:ext>
            </a:extLst>
          </p:cNvPr>
          <p:cNvSpPr>
            <a:spLocks noGrp="1"/>
          </p:cNvSpPr>
          <p:nvPr>
            <p:ph idx="21"/>
          </p:nvPr>
        </p:nvSpPr>
        <p:spPr/>
        <p:txBody>
          <a:bodyPr>
            <a:normAutofit/>
          </a:bodyPr>
          <a:lstStyle/>
          <a:p>
            <a:pPr marL="628650" marR="0" indent="0">
              <a:lnSpc>
                <a:spcPct val="106000"/>
              </a:lnSpc>
              <a:spcBef>
                <a:spcPts val="5"/>
              </a:spcBef>
              <a:spcAft>
                <a:spcPts val="0"/>
              </a:spcAft>
              <a:buNone/>
              <a:tabLst>
                <a:tab pos="827405" algn="l"/>
              </a:tabLst>
            </a:pPr>
            <a:r>
              <a:rPr lang="en-US" sz="4000" spc="-10" dirty="0">
                <a:solidFill>
                  <a:srgbClr val="525249"/>
                </a:solidFill>
                <a:effectLst/>
                <a:latin typeface="+mj-lt"/>
                <a:ea typeface="Times New Roman" panose="02020603050405020304" pitchFamily="18" charset="0"/>
              </a:rPr>
              <a:t>Clear		 Haz</a:t>
            </a:r>
            <a:r>
              <a:rPr lang="en-US" sz="4000" spc="-10" dirty="0">
                <a:solidFill>
                  <a:srgbClr val="6D6E66"/>
                </a:solidFill>
                <a:effectLst/>
                <a:latin typeface="+mj-lt"/>
                <a:ea typeface="Times New Roman" panose="02020603050405020304" pitchFamily="18" charset="0"/>
              </a:rPr>
              <a:t>y 		</a:t>
            </a:r>
            <a:r>
              <a:rPr lang="en-US" sz="4000" spc="-10" dirty="0">
                <a:solidFill>
                  <a:srgbClr val="525249"/>
                </a:solidFill>
                <a:effectLst/>
                <a:latin typeface="+mj-lt"/>
                <a:ea typeface="Times New Roman" panose="02020603050405020304" pitchFamily="18" charset="0"/>
              </a:rPr>
              <a:t>Cloud</a:t>
            </a:r>
            <a:r>
              <a:rPr lang="en-US" sz="4000" spc="-10" dirty="0">
                <a:solidFill>
                  <a:srgbClr val="6D6E66"/>
                </a:solidFill>
                <a:effectLst/>
                <a:latin typeface="+mj-lt"/>
                <a:ea typeface="Times New Roman" panose="02020603050405020304" pitchFamily="18" charset="0"/>
              </a:rPr>
              <a:t>y</a:t>
            </a:r>
            <a:endParaRPr lang="en-US" sz="4000" dirty="0">
              <a:effectLst/>
              <a:latin typeface="+mj-lt"/>
              <a:ea typeface="Times New Roman" panose="02020603050405020304" pitchFamily="18" charset="0"/>
            </a:endParaRPr>
          </a:p>
          <a:p>
            <a:pPr marL="358775" marR="19050" indent="0">
              <a:lnSpc>
                <a:spcPct val="210000"/>
              </a:lnSpc>
              <a:spcBef>
                <a:spcPts val="0"/>
              </a:spcBef>
              <a:spcAft>
                <a:spcPts val="0"/>
              </a:spcAft>
              <a:buNone/>
            </a:pPr>
            <a:r>
              <a:rPr lang="en-US" sz="4000" dirty="0">
                <a:solidFill>
                  <a:srgbClr val="525249"/>
                </a:solidFill>
                <a:effectLst/>
                <a:latin typeface="+mj-lt"/>
                <a:ea typeface="Times New Roman" panose="02020603050405020304" pitchFamily="18" charset="0"/>
              </a:rPr>
              <a:t>  Turbid</a:t>
            </a:r>
            <a:r>
              <a:rPr lang="en-US" sz="4000" spc="-20" dirty="0">
                <a:solidFill>
                  <a:srgbClr val="525249"/>
                </a:solidFill>
                <a:effectLst/>
                <a:latin typeface="+mj-lt"/>
                <a:ea typeface="Times New Roman" panose="02020603050405020304" pitchFamily="18" charset="0"/>
              </a:rPr>
              <a:t> 	</a:t>
            </a:r>
            <a:r>
              <a:rPr lang="en-US" sz="4000" spc="-35" dirty="0">
                <a:solidFill>
                  <a:srgbClr val="525249"/>
                </a:solidFill>
                <a:effectLst/>
                <a:latin typeface="+mj-lt"/>
                <a:ea typeface="Times New Roman" panose="02020603050405020304" pitchFamily="18" charset="0"/>
              </a:rPr>
              <a:t> </a:t>
            </a:r>
            <a:r>
              <a:rPr lang="en-US" sz="4000" dirty="0">
                <a:solidFill>
                  <a:srgbClr val="525249"/>
                </a:solidFill>
                <a:effectLst/>
                <a:latin typeface="+mj-lt"/>
                <a:ea typeface="Times New Roman" panose="02020603050405020304" pitchFamily="18" charset="0"/>
              </a:rPr>
              <a:t>Opaque </a:t>
            </a:r>
            <a:endParaRPr lang="en-US" sz="4000" dirty="0">
              <a:effectLst/>
              <a:latin typeface="+mj-lt"/>
              <a:ea typeface="Times New Roman" panose="02020603050405020304" pitchFamily="18" charset="0"/>
            </a:endParaRPr>
          </a:p>
          <a:p>
            <a:endParaRPr lang="en-US" sz="4000" dirty="0">
              <a:latin typeface="+mj-lt"/>
            </a:endParaRPr>
          </a:p>
        </p:txBody>
      </p:sp>
    </p:spTree>
    <p:extLst>
      <p:ext uri="{BB962C8B-B14F-4D97-AF65-F5344CB8AC3E}">
        <p14:creationId xmlns:p14="http://schemas.microsoft.com/office/powerpoint/2010/main" val="2520582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up of a test tube&#10;&#10;Description automatically generated">
            <a:extLst>
              <a:ext uri="{FF2B5EF4-FFF2-40B4-BE49-F238E27FC236}">
                <a16:creationId xmlns:a16="http://schemas.microsoft.com/office/drawing/2014/main" id="{8FC69154-17A6-AF4C-6677-6FCF1B867836}"/>
              </a:ext>
            </a:extLst>
          </p:cNvPr>
          <p:cNvPicPr>
            <a:picLocks noChangeAspect="1"/>
          </p:cNvPicPr>
          <p:nvPr/>
        </p:nvPicPr>
        <p:blipFill rotWithShape="1">
          <a:blip r:embed="rId3"/>
          <a:srcRect t="24452" b="6529"/>
          <a:stretch/>
        </p:blipFill>
        <p:spPr>
          <a:xfrm>
            <a:off x="20" y="10"/>
            <a:ext cx="12191980" cy="6857990"/>
          </a:xfrm>
          <a:prstGeom prst="rect">
            <a:avLst/>
          </a:prstGeom>
          <a:noFill/>
        </p:spPr>
      </p:pic>
    </p:spTree>
    <p:extLst>
      <p:ext uri="{BB962C8B-B14F-4D97-AF65-F5344CB8AC3E}">
        <p14:creationId xmlns:p14="http://schemas.microsoft.com/office/powerpoint/2010/main" val="3638111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B4A8555D-2DFF-E6D8-3698-67C06B770264}"/>
              </a:ext>
            </a:extLst>
          </p:cNvPr>
          <p:cNvSpPr>
            <a:spLocks noGrp="1"/>
          </p:cNvSpPr>
          <p:nvPr>
            <p:ph type="ctrTitle"/>
          </p:nvPr>
        </p:nvSpPr>
        <p:spPr>
          <a:xfrm>
            <a:off x="1280160" y="301752"/>
            <a:ext cx="4663438" cy="2441448"/>
          </a:xfrm>
        </p:spPr>
        <p:txBody>
          <a:bodyPr anchor="ctr">
            <a:normAutofit/>
          </a:bodyPr>
          <a:lstStyle/>
          <a:p>
            <a:r>
              <a:rPr lang="en-US">
                <a:effectLst/>
              </a:rPr>
              <a:t>Specific Gravity	</a:t>
            </a:r>
            <a:endParaRPr lang="en-US" dirty="0"/>
          </a:p>
        </p:txBody>
      </p:sp>
      <p:sp>
        <p:nvSpPr>
          <p:cNvPr id="23" name="Content Placeholder 22">
            <a:extLst>
              <a:ext uri="{FF2B5EF4-FFF2-40B4-BE49-F238E27FC236}">
                <a16:creationId xmlns:a16="http://schemas.microsoft.com/office/drawing/2014/main" id="{E16BFA7C-979F-1D5E-79D4-DEEC56EBE216}"/>
              </a:ext>
            </a:extLst>
          </p:cNvPr>
          <p:cNvSpPr>
            <a:spLocks noGrp="1"/>
          </p:cNvSpPr>
          <p:nvPr>
            <p:ph type="body" sz="quarter" idx="14"/>
          </p:nvPr>
        </p:nvSpPr>
        <p:spPr>
          <a:xfrm>
            <a:off x="6974445" y="2590254"/>
            <a:ext cx="4663440" cy="3550581"/>
          </a:xfrm>
        </p:spPr>
        <p:txBody>
          <a:bodyPr>
            <a:normAutofit/>
          </a:bodyPr>
          <a:lstStyle/>
          <a:p>
            <a:pPr marL="358775" marR="19050" indent="-701675">
              <a:spcBef>
                <a:spcPts val="0"/>
              </a:spcBef>
              <a:spcAft>
                <a:spcPts val="0"/>
              </a:spcAft>
            </a:pPr>
            <a:r>
              <a:rPr lang="en-US" sz="4400">
                <a:effectLst/>
              </a:rPr>
              <a:t>Report</a:t>
            </a:r>
            <a:r>
              <a:rPr lang="en-US" sz="4400" spc="65">
                <a:effectLst/>
              </a:rPr>
              <a:t> </a:t>
            </a:r>
            <a:r>
              <a:rPr lang="en-US" sz="4400">
                <a:effectLst/>
              </a:rPr>
              <a:t>to</a:t>
            </a:r>
            <a:r>
              <a:rPr lang="en-US" sz="4400" spc="-15">
                <a:effectLst/>
              </a:rPr>
              <a:t> </a:t>
            </a:r>
            <a:r>
              <a:rPr lang="en-US" sz="4400">
                <a:effectLst/>
              </a:rPr>
              <a:t>the</a:t>
            </a:r>
            <a:r>
              <a:rPr lang="en-US" sz="4400" spc="20">
                <a:effectLst/>
              </a:rPr>
              <a:t> </a:t>
            </a:r>
            <a:r>
              <a:rPr lang="en-US" sz="4400">
                <a:effectLst/>
              </a:rPr>
              <a:t>third</a:t>
            </a:r>
            <a:r>
              <a:rPr lang="en-US" sz="4400" spc="20">
                <a:effectLst/>
              </a:rPr>
              <a:t> </a:t>
            </a:r>
            <a:r>
              <a:rPr lang="en-US" sz="4400">
                <a:effectLst/>
              </a:rPr>
              <a:t>decimal</a:t>
            </a:r>
            <a:r>
              <a:rPr lang="en-US" sz="4400" spc="110">
                <a:effectLst/>
              </a:rPr>
              <a:t> </a:t>
            </a:r>
            <a:r>
              <a:rPr lang="en-US" sz="4400">
                <a:effectLst/>
              </a:rPr>
              <a:t>place,</a:t>
            </a:r>
            <a:r>
              <a:rPr lang="en-US" sz="4400" spc="-20">
                <a:effectLst/>
              </a:rPr>
              <a:t> </a:t>
            </a:r>
            <a:r>
              <a:rPr lang="en-US" sz="4400">
                <a:effectLst/>
              </a:rPr>
              <a:t>e.g.,</a:t>
            </a:r>
            <a:r>
              <a:rPr lang="en-US" sz="4400" spc="-25">
                <a:effectLst/>
              </a:rPr>
              <a:t> </a:t>
            </a:r>
            <a:r>
              <a:rPr lang="en-US" sz="4400" spc="-10">
                <a:effectLst/>
              </a:rPr>
              <a:t>"l.020."</a:t>
            </a:r>
            <a:endParaRPr lang="en-US" sz="4400">
              <a:effectLst/>
            </a:endParaRPr>
          </a:p>
          <a:p>
            <a:endParaRPr lang="en-US" sz="4400" dirty="0"/>
          </a:p>
        </p:txBody>
      </p:sp>
      <p:sp>
        <p:nvSpPr>
          <p:cNvPr id="30" name="Picture Placeholder 3">
            <a:extLst>
              <a:ext uri="{FF2B5EF4-FFF2-40B4-BE49-F238E27FC236}">
                <a16:creationId xmlns:a16="http://schemas.microsoft.com/office/drawing/2014/main" id="{BFB6B104-5A66-DD15-2127-0342EE967B4D}"/>
              </a:ext>
            </a:extLst>
          </p:cNvPr>
          <p:cNvSpPr>
            <a:spLocks noGrp="1"/>
          </p:cNvSpPr>
          <p:nvPr>
            <p:ph type="pic" sz="quarter" idx="13"/>
          </p:nvPr>
        </p:nvSpPr>
        <p:spPr>
          <a:xfrm>
            <a:off x="6695553" y="301752"/>
            <a:ext cx="5221224" cy="6263640"/>
          </a:xfrm>
        </p:spPr>
        <p:txBody>
          <a:bodyPr/>
          <a:lstStyle/>
          <a:p>
            <a:endParaRPr lang="en-US"/>
          </a:p>
        </p:txBody>
      </p:sp>
    </p:spTree>
    <p:extLst>
      <p:ext uri="{BB962C8B-B14F-4D97-AF65-F5344CB8AC3E}">
        <p14:creationId xmlns:p14="http://schemas.microsoft.com/office/powerpoint/2010/main" val="3811950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5D893-E98A-260A-9EC4-B9365E533FD5}"/>
              </a:ext>
            </a:extLst>
          </p:cNvPr>
          <p:cNvSpPr>
            <a:spLocks noGrp="1"/>
          </p:cNvSpPr>
          <p:nvPr>
            <p:ph type="title"/>
          </p:nvPr>
        </p:nvSpPr>
        <p:spPr>
          <a:xfrm>
            <a:off x="1280159" y="640080"/>
            <a:ext cx="4815836" cy="2103120"/>
          </a:xfrm>
        </p:spPr>
        <p:txBody>
          <a:bodyPr anchor="ctr">
            <a:normAutofit/>
          </a:bodyPr>
          <a:lstStyle/>
          <a:p>
            <a:r>
              <a:rPr lang="en-US" dirty="0"/>
              <a:t>Thank you</a:t>
            </a:r>
          </a:p>
        </p:txBody>
      </p:sp>
      <p:sp>
        <p:nvSpPr>
          <p:cNvPr id="3" name="Text Placeholder 2">
            <a:extLst>
              <a:ext uri="{FF2B5EF4-FFF2-40B4-BE49-F238E27FC236}">
                <a16:creationId xmlns:a16="http://schemas.microsoft.com/office/drawing/2014/main" id="{FD70D88C-5989-4007-4953-F54A4A34B778}"/>
              </a:ext>
            </a:extLst>
          </p:cNvPr>
          <p:cNvSpPr>
            <a:spLocks noGrp="1"/>
          </p:cNvSpPr>
          <p:nvPr>
            <p:ph idx="1"/>
          </p:nvPr>
        </p:nvSpPr>
        <p:spPr>
          <a:xfrm>
            <a:off x="6531427" y="640080"/>
            <a:ext cx="5122889" cy="2103120"/>
          </a:xfrm>
        </p:spPr>
        <p:txBody>
          <a:bodyPr anchor="ctr">
            <a:normAutofit/>
          </a:bodyPr>
          <a:lstStyle/>
          <a:p>
            <a:r>
              <a:rPr lang="en-US" dirty="0"/>
              <a:t>Julie Aragon</a:t>
            </a:r>
          </a:p>
          <a:p>
            <a:r>
              <a:rPr lang="en-US" dirty="0"/>
              <a:t>505-916-6052</a:t>
            </a:r>
          </a:p>
          <a:p>
            <a:r>
              <a:rPr lang="en-US" dirty="0"/>
              <a:t>arajul322@gmail.com</a:t>
            </a:r>
          </a:p>
          <a:p>
            <a:endParaRPr lang="en-US" dirty="0"/>
          </a:p>
          <a:p>
            <a:endParaRPr lang="en-US" dirty="0"/>
          </a:p>
        </p:txBody>
      </p:sp>
      <p:pic>
        <p:nvPicPr>
          <p:cNvPr id="5" name="Picture Placeholder 14" descr="Mountains under near dusk sky">
            <a:extLst>
              <a:ext uri="{FF2B5EF4-FFF2-40B4-BE49-F238E27FC236}">
                <a16:creationId xmlns:a16="http://schemas.microsoft.com/office/drawing/2014/main" id="{DE72DC91-8DC9-B68C-C1D3-8F5273481A74}"/>
              </a:ext>
            </a:extLst>
          </p:cNvPr>
          <p:cNvPicPr>
            <a:picLocks noGrp="1" noChangeAspect="1"/>
          </p:cNvPicPr>
          <p:nvPr>
            <p:ph idx="21"/>
          </p:nvPr>
        </p:nvPicPr>
        <p:blipFill rotWithShape="1">
          <a:blip r:embed="rId3"/>
          <a:srcRect t="28959" r="-1" b="28957"/>
          <a:stretch/>
        </p:blipFill>
        <p:spPr>
          <a:xfrm>
            <a:off x="1280160" y="3017520"/>
            <a:ext cx="10374152" cy="3208866"/>
          </a:xfrm>
          <a:noFill/>
        </p:spPr>
      </p:pic>
    </p:spTree>
    <p:extLst>
      <p:ext uri="{BB962C8B-B14F-4D97-AF65-F5344CB8AC3E}">
        <p14:creationId xmlns:p14="http://schemas.microsoft.com/office/powerpoint/2010/main" val="4273949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43DF-1FE9-01BE-435F-1729F4AB3DE4}"/>
              </a:ext>
            </a:extLst>
          </p:cNvPr>
          <p:cNvSpPr>
            <a:spLocks noGrp="1"/>
          </p:cNvSpPr>
          <p:nvPr>
            <p:ph type="title"/>
          </p:nvPr>
        </p:nvSpPr>
        <p:spPr>
          <a:xfrm>
            <a:off x="1280160" y="685800"/>
            <a:ext cx="9137012" cy="1280160"/>
          </a:xfrm>
        </p:spPr>
        <p:txBody>
          <a:bodyPr anchor="b">
            <a:normAutofit/>
          </a:bodyPr>
          <a:lstStyle/>
          <a:p>
            <a:r>
              <a:rPr lang="en-US" sz="1900" dirty="0"/>
              <a:t>Overview* </a:t>
            </a:r>
            <a:br>
              <a:rPr lang="en-US" sz="1900" dirty="0"/>
            </a:br>
            <a:r>
              <a:rPr lang="en-US" sz="1900" dirty="0"/>
              <a:t>*NOT INTENDED TO REPLACE THE MANUFACTURER INSTRUCTIONS.</a:t>
            </a:r>
          </a:p>
        </p:txBody>
      </p:sp>
      <p:pic>
        <p:nvPicPr>
          <p:cNvPr id="11" name="Picture Placeholder 10">
            <a:extLst>
              <a:ext uri="{FF2B5EF4-FFF2-40B4-BE49-F238E27FC236}">
                <a16:creationId xmlns:a16="http://schemas.microsoft.com/office/drawing/2014/main" id="{5479197E-E073-3F92-9B63-E6598E8B09D2}"/>
              </a:ext>
            </a:extLst>
          </p:cNvPr>
          <p:cNvPicPr>
            <a:picLocks noGrp="1" noChangeAspect="1"/>
          </p:cNvPicPr>
          <p:nvPr>
            <p:ph sz="half" idx="2"/>
          </p:nvPr>
        </p:nvPicPr>
        <p:blipFill rotWithShape="1">
          <a:blip r:embed="rId3"/>
          <a:srcRect l="18064" r="32160" b="1"/>
          <a:stretch/>
        </p:blipFill>
        <p:spPr>
          <a:xfrm>
            <a:off x="1280160" y="2327440"/>
            <a:ext cx="4846320" cy="4040574"/>
          </a:xfrm>
          <a:noFill/>
        </p:spPr>
      </p:pic>
      <p:sp>
        <p:nvSpPr>
          <p:cNvPr id="4" name="Text Placeholder 3">
            <a:extLst>
              <a:ext uri="{FF2B5EF4-FFF2-40B4-BE49-F238E27FC236}">
                <a16:creationId xmlns:a16="http://schemas.microsoft.com/office/drawing/2014/main" id="{BFAF7377-87AF-3A8C-539C-8A9651F5DA33}"/>
              </a:ext>
            </a:extLst>
          </p:cNvPr>
          <p:cNvSpPr>
            <a:spLocks noGrp="1"/>
          </p:cNvSpPr>
          <p:nvPr>
            <p:ph sz="quarter" idx="4"/>
          </p:nvPr>
        </p:nvSpPr>
        <p:spPr>
          <a:xfrm>
            <a:off x="6723402" y="2327441"/>
            <a:ext cx="4846320" cy="4040574"/>
          </a:xfrm>
        </p:spPr>
        <p:txBody>
          <a:bodyPr>
            <a:normAutofit/>
          </a:bodyPr>
          <a:lstStyle/>
          <a:p>
            <a:pPr marL="0" marR="0" indent="-457200">
              <a:spcBef>
                <a:spcPts val="0"/>
              </a:spcBef>
              <a:spcAft>
                <a:spcPts val="0"/>
              </a:spcAft>
            </a:pPr>
            <a:r>
              <a:rPr lang="en-US" b="1">
                <a:effectLst/>
              </a:rPr>
              <a:t>STORAGE AND STABILITY</a:t>
            </a:r>
            <a:endParaRPr lang="en-US">
              <a:effectLst/>
            </a:endParaRPr>
          </a:p>
          <a:p>
            <a:r>
              <a:rPr lang="en-US" b="1">
                <a:effectLst/>
              </a:rPr>
              <a:t>SPECIMEN COLLECTION AND PREPARATION</a:t>
            </a:r>
            <a:endParaRPr lang="en-US">
              <a:effectLst/>
            </a:endParaRPr>
          </a:p>
          <a:p>
            <a:pPr marL="0" marR="0" indent="-457200">
              <a:spcBef>
                <a:spcPts val="0"/>
              </a:spcBef>
              <a:spcAft>
                <a:spcPts val="0"/>
              </a:spcAft>
            </a:pPr>
            <a:endParaRPr lang="en-US" b="1">
              <a:effectLst/>
            </a:endParaRPr>
          </a:p>
          <a:p>
            <a:pPr marL="0" marR="0" indent="-457200">
              <a:spcBef>
                <a:spcPts val="0"/>
              </a:spcBef>
              <a:spcAft>
                <a:spcPts val="0"/>
              </a:spcAft>
            </a:pPr>
            <a:r>
              <a:rPr lang="en-US" b="1">
                <a:effectLst/>
              </a:rPr>
              <a:t>MATERIALS</a:t>
            </a:r>
            <a:endParaRPr lang="en-US">
              <a:effectLst/>
            </a:endParaRPr>
          </a:p>
          <a:p>
            <a:pPr marL="0" marR="0" indent="-457200">
              <a:spcBef>
                <a:spcPts val="0"/>
              </a:spcBef>
              <a:spcAft>
                <a:spcPts val="0"/>
              </a:spcAft>
            </a:pPr>
            <a:endParaRPr lang="en-US" b="1">
              <a:effectLst/>
            </a:endParaRPr>
          </a:p>
          <a:p>
            <a:pPr indent="-457200">
              <a:spcBef>
                <a:spcPts val="0"/>
              </a:spcBef>
            </a:pPr>
            <a:r>
              <a:rPr lang="en-US" b="1">
                <a:effectLst/>
              </a:rPr>
              <a:t>DIRECTIONS FOR USE</a:t>
            </a:r>
          </a:p>
          <a:p>
            <a:pPr indent="-457200">
              <a:spcBef>
                <a:spcPts val="0"/>
              </a:spcBef>
            </a:pPr>
            <a:endParaRPr lang="en-US" b="1"/>
          </a:p>
          <a:p>
            <a:pPr indent="-457200">
              <a:spcBef>
                <a:spcPts val="0"/>
              </a:spcBef>
            </a:pPr>
            <a:r>
              <a:rPr lang="en-US" b="1"/>
              <a:t>REPORTING</a:t>
            </a:r>
            <a:endParaRPr lang="en-US" b="1">
              <a:effectLst/>
            </a:endParaRPr>
          </a:p>
          <a:p>
            <a:pPr indent="-457200">
              <a:spcBef>
                <a:spcPts val="0"/>
              </a:spcBef>
            </a:pPr>
            <a:endParaRPr lang="en-US" b="1"/>
          </a:p>
          <a:p>
            <a:pPr marL="0" marR="0" indent="-457200">
              <a:spcBef>
                <a:spcPts val="0"/>
              </a:spcBef>
              <a:spcAft>
                <a:spcPts val="0"/>
              </a:spcAft>
            </a:pPr>
            <a:r>
              <a:rPr lang="en-US" b="1">
                <a:effectLst/>
              </a:rPr>
              <a:t> </a:t>
            </a:r>
            <a:endParaRPr lang="en-US">
              <a:effectLst/>
            </a:endParaRPr>
          </a:p>
          <a:p>
            <a:endParaRPr lang="en-US"/>
          </a:p>
          <a:p>
            <a:endParaRPr lang="en-US"/>
          </a:p>
          <a:p>
            <a:endParaRPr lang="en-US"/>
          </a:p>
        </p:txBody>
      </p:sp>
    </p:spTree>
    <p:extLst>
      <p:ext uri="{BB962C8B-B14F-4D97-AF65-F5344CB8AC3E}">
        <p14:creationId xmlns:p14="http://schemas.microsoft.com/office/powerpoint/2010/main" val="3037812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68171-F501-5EC9-8849-5D0FE73AE00B}"/>
              </a:ext>
            </a:extLst>
          </p:cNvPr>
          <p:cNvSpPr>
            <a:spLocks noGrp="1"/>
          </p:cNvSpPr>
          <p:nvPr>
            <p:ph type="title"/>
          </p:nvPr>
        </p:nvSpPr>
        <p:spPr>
          <a:xfrm>
            <a:off x="6915572" y="685800"/>
            <a:ext cx="4754880" cy="5670550"/>
          </a:xfrm>
        </p:spPr>
        <p:txBody>
          <a:bodyPr anchor="ctr">
            <a:normAutofit/>
          </a:bodyPr>
          <a:lstStyle/>
          <a:p>
            <a:pPr marL="0" marR="0" indent="-457200">
              <a:spcBef>
                <a:spcPts val="0"/>
              </a:spcBef>
              <a:spcAft>
                <a:spcPts val="0"/>
              </a:spcAft>
            </a:pPr>
            <a:r>
              <a:rPr lang="en-US" dirty="0">
                <a:effectLst/>
              </a:rPr>
              <a:t>Materials required</a:t>
            </a:r>
            <a:br>
              <a:rPr lang="en-US" dirty="0">
                <a:effectLst/>
              </a:rPr>
            </a:br>
            <a:r>
              <a:rPr lang="en-US" dirty="0">
                <a:effectLst/>
              </a:rPr>
              <a:t>for automated testing</a:t>
            </a:r>
            <a:endParaRPr lang="en-US" dirty="0"/>
          </a:p>
        </p:txBody>
      </p:sp>
      <p:sp>
        <p:nvSpPr>
          <p:cNvPr id="23" name="Content Placeholder 2">
            <a:extLst>
              <a:ext uri="{FF2B5EF4-FFF2-40B4-BE49-F238E27FC236}">
                <a16:creationId xmlns:a16="http://schemas.microsoft.com/office/drawing/2014/main" id="{60933260-133C-941C-C44A-1FA94A97E36E}"/>
              </a:ext>
            </a:extLst>
          </p:cNvPr>
          <p:cNvSpPr>
            <a:spLocks noGrp="1"/>
          </p:cNvSpPr>
          <p:nvPr>
            <p:ph sz="quarter" idx="15"/>
          </p:nvPr>
        </p:nvSpPr>
        <p:spPr>
          <a:xfrm>
            <a:off x="1279526" y="1533524"/>
            <a:ext cx="4663440" cy="1895475"/>
          </a:xfrm>
        </p:spPr>
        <p:txBody>
          <a:bodyPr/>
          <a:lstStyle/>
          <a:p>
            <a:pPr marL="0" indent="0">
              <a:buNone/>
            </a:pPr>
            <a:r>
              <a:rPr lang="en-US" dirty="0">
                <a:effectLst/>
              </a:rPr>
              <a:t>Strips</a:t>
            </a:r>
            <a:br>
              <a:rPr lang="en-US" dirty="0">
                <a:effectLst/>
              </a:rPr>
            </a:br>
            <a:r>
              <a:rPr lang="en-US" dirty="0">
                <a:effectLst/>
              </a:rPr>
              <a:t> Package insert</a:t>
            </a:r>
            <a:br>
              <a:rPr lang="en-US" dirty="0">
                <a:effectLst/>
              </a:rPr>
            </a:br>
            <a:r>
              <a:rPr lang="en-US" dirty="0">
                <a:effectLst/>
              </a:rPr>
              <a:t>Specimen collection container</a:t>
            </a:r>
            <a:br>
              <a:rPr lang="en-US" dirty="0">
                <a:effectLst/>
              </a:rPr>
            </a:br>
            <a:endParaRPr lang="en-US" dirty="0"/>
          </a:p>
        </p:txBody>
      </p:sp>
      <p:sp>
        <p:nvSpPr>
          <p:cNvPr id="24" name="Content Placeholder 3">
            <a:extLst>
              <a:ext uri="{FF2B5EF4-FFF2-40B4-BE49-F238E27FC236}">
                <a16:creationId xmlns:a16="http://schemas.microsoft.com/office/drawing/2014/main" id="{C491E15C-3959-C6EC-1CCA-63FC459260A9}"/>
              </a:ext>
            </a:extLst>
          </p:cNvPr>
          <p:cNvSpPr>
            <a:spLocks noGrp="1"/>
          </p:cNvSpPr>
          <p:nvPr>
            <p:ph sz="quarter" idx="13"/>
          </p:nvPr>
        </p:nvSpPr>
        <p:spPr>
          <a:xfrm>
            <a:off x="1279526" y="2331042"/>
            <a:ext cx="4663440" cy="1190033"/>
          </a:xfrm>
        </p:spPr>
        <p:txBody>
          <a:bodyPr/>
          <a:lstStyle/>
          <a:p>
            <a:r>
              <a:rPr lang="en-US" dirty="0">
                <a:effectLst/>
              </a:rPr>
              <a:t>McKesson120 analyzer</a:t>
            </a:r>
            <a:endParaRPr lang="en-US" dirty="0"/>
          </a:p>
        </p:txBody>
      </p:sp>
      <p:pic>
        <p:nvPicPr>
          <p:cNvPr id="11" name="Picture Placeholder 10">
            <a:extLst>
              <a:ext uri="{FF2B5EF4-FFF2-40B4-BE49-F238E27FC236}">
                <a16:creationId xmlns:a16="http://schemas.microsoft.com/office/drawing/2014/main" id="{B1D13088-FDBD-1034-974A-1B4E19FA110E}"/>
              </a:ext>
            </a:extLst>
          </p:cNvPr>
          <p:cNvPicPr>
            <a:picLocks noGrp="1" noChangeAspect="1"/>
          </p:cNvPicPr>
          <p:nvPr>
            <p:ph sz="quarter" idx="4"/>
          </p:nvPr>
        </p:nvPicPr>
        <p:blipFill rotWithShape="1">
          <a:blip r:embed="rId3"/>
          <a:srcRect t="6408" r="3" b="11701"/>
          <a:stretch/>
        </p:blipFill>
        <p:spPr>
          <a:xfrm>
            <a:off x="1280160" y="4692058"/>
            <a:ext cx="4663440" cy="1584918"/>
          </a:xfrm>
          <a:noFill/>
        </p:spPr>
      </p:pic>
    </p:spTree>
    <p:extLst>
      <p:ext uri="{BB962C8B-B14F-4D97-AF65-F5344CB8AC3E}">
        <p14:creationId xmlns:p14="http://schemas.microsoft.com/office/powerpoint/2010/main" val="3962753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28F06-60BA-3B17-81D6-C29E7774E711}"/>
              </a:ext>
            </a:extLst>
          </p:cNvPr>
          <p:cNvSpPr>
            <a:spLocks noGrp="1"/>
          </p:cNvSpPr>
          <p:nvPr>
            <p:ph type="title"/>
          </p:nvPr>
        </p:nvSpPr>
        <p:spPr>
          <a:xfrm>
            <a:off x="6915572" y="685800"/>
            <a:ext cx="4754880" cy="5670550"/>
          </a:xfrm>
        </p:spPr>
        <p:txBody>
          <a:bodyPr anchor="ctr">
            <a:normAutofit/>
          </a:bodyPr>
          <a:lstStyle/>
          <a:p>
            <a:pPr marL="0" marR="0">
              <a:spcBef>
                <a:spcPts val="0"/>
              </a:spcBef>
              <a:spcAft>
                <a:spcPts val="0"/>
              </a:spcAft>
            </a:pPr>
            <a:r>
              <a:rPr lang="en-US" dirty="0"/>
              <a:t>STORAGE AND HANDLING</a:t>
            </a:r>
            <a:br>
              <a:rPr lang="en-US" dirty="0"/>
            </a:br>
            <a:r>
              <a:rPr lang="en-US" dirty="0">
                <a:effectLst/>
              </a:rPr>
              <a:t> </a:t>
            </a:r>
            <a:br>
              <a:rPr lang="en-US" dirty="0">
                <a:effectLst/>
              </a:rPr>
            </a:br>
            <a:endParaRPr lang="en-US" dirty="0"/>
          </a:p>
        </p:txBody>
      </p:sp>
      <p:pic>
        <p:nvPicPr>
          <p:cNvPr id="8" name="Picture 7" descr="A white box with black label next to a white box with black label&#10;&#10;Description automatically generated">
            <a:extLst>
              <a:ext uri="{FF2B5EF4-FFF2-40B4-BE49-F238E27FC236}">
                <a16:creationId xmlns:a16="http://schemas.microsoft.com/office/drawing/2014/main" id="{56F67B7B-4A6C-3503-DCEC-8D6EC3858221}"/>
              </a:ext>
            </a:extLst>
          </p:cNvPr>
          <p:cNvPicPr>
            <a:picLocks noChangeAspect="1"/>
          </p:cNvPicPr>
          <p:nvPr/>
        </p:nvPicPr>
        <p:blipFill>
          <a:blip r:embed="rId2"/>
          <a:stretch>
            <a:fillRect/>
          </a:stretch>
        </p:blipFill>
        <p:spPr>
          <a:xfrm>
            <a:off x="2732219" y="1533524"/>
            <a:ext cx="1758053" cy="1895475"/>
          </a:xfrm>
          <a:prstGeom prst="rect">
            <a:avLst/>
          </a:prstGeom>
          <a:noFill/>
        </p:spPr>
      </p:pic>
      <p:sp>
        <p:nvSpPr>
          <p:cNvPr id="13" name="Content Placeholder 3">
            <a:extLst>
              <a:ext uri="{FF2B5EF4-FFF2-40B4-BE49-F238E27FC236}">
                <a16:creationId xmlns:a16="http://schemas.microsoft.com/office/drawing/2014/main" id="{E4B56E6C-9F84-7544-5A81-C384F2602448}"/>
              </a:ext>
            </a:extLst>
          </p:cNvPr>
          <p:cNvSpPr>
            <a:spLocks noGrp="1"/>
          </p:cNvSpPr>
          <p:nvPr>
            <p:ph sz="quarter" idx="13"/>
          </p:nvPr>
        </p:nvSpPr>
        <p:spPr>
          <a:xfrm>
            <a:off x="1039482" y="3455986"/>
            <a:ext cx="4663440" cy="1190033"/>
          </a:xfrm>
        </p:spPr>
        <p:txBody>
          <a:bodyPr/>
          <a:lstStyle/>
          <a:p>
            <a:r>
              <a:rPr lang="en-US" sz="1800" dirty="0">
                <a:effectLst/>
              </a:rPr>
              <a:t>Store at room temperature or refrigerated (2-30°C or 36-86°F). Keep out of direct sunlight.</a:t>
            </a:r>
            <a:endParaRPr lang="en-US" dirty="0"/>
          </a:p>
        </p:txBody>
      </p:sp>
      <p:sp>
        <p:nvSpPr>
          <p:cNvPr id="15" name="Content Placeholder 4">
            <a:extLst>
              <a:ext uri="{FF2B5EF4-FFF2-40B4-BE49-F238E27FC236}">
                <a16:creationId xmlns:a16="http://schemas.microsoft.com/office/drawing/2014/main" id="{9E413BAC-938C-C9DC-F7AC-2FBE422AFFB4}"/>
              </a:ext>
            </a:extLst>
          </p:cNvPr>
          <p:cNvSpPr>
            <a:spLocks noGrp="1"/>
          </p:cNvSpPr>
          <p:nvPr>
            <p:ph sz="quarter" idx="4"/>
          </p:nvPr>
        </p:nvSpPr>
        <p:spPr>
          <a:xfrm>
            <a:off x="1039482" y="4673007"/>
            <a:ext cx="4663440" cy="1584918"/>
          </a:xfrm>
        </p:spPr>
        <p:txBody>
          <a:bodyPr/>
          <a:lstStyle/>
          <a:p>
            <a:pPr marL="0" indent="0">
              <a:buNone/>
            </a:pPr>
            <a:r>
              <a:rPr lang="en-US" sz="1800" dirty="0">
                <a:effectLst/>
              </a:rPr>
              <a:t>Remove only enough strips for immediate use. </a:t>
            </a:r>
            <a:br>
              <a:rPr lang="en-US" sz="1800" dirty="0">
                <a:effectLst/>
              </a:rPr>
            </a:br>
            <a:r>
              <a:rPr lang="en-US" sz="1800" dirty="0">
                <a:effectLst/>
              </a:rPr>
              <a:t>Replace cap immediately  </a:t>
            </a:r>
            <a:br>
              <a:rPr lang="en-US" sz="1800" dirty="0">
                <a:effectLst/>
              </a:rPr>
            </a:br>
            <a:r>
              <a:rPr lang="en-US" sz="1800" dirty="0"/>
              <a:t>Open Strip Canisters</a:t>
            </a:r>
            <a:r>
              <a:rPr lang="en-US" sz="1800" dirty="0">
                <a:effectLst/>
              </a:rPr>
              <a:t> are stable for up to 3 months.</a:t>
            </a:r>
            <a:endParaRPr lang="en-US" dirty="0"/>
          </a:p>
        </p:txBody>
      </p:sp>
    </p:spTree>
    <p:extLst>
      <p:ext uri="{BB962C8B-B14F-4D97-AF65-F5344CB8AC3E}">
        <p14:creationId xmlns:p14="http://schemas.microsoft.com/office/powerpoint/2010/main" val="3824051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5A271-8875-6BCE-0A4A-542683BB3917}"/>
              </a:ext>
            </a:extLst>
          </p:cNvPr>
          <p:cNvSpPr>
            <a:spLocks noGrp="1"/>
          </p:cNvSpPr>
          <p:nvPr>
            <p:ph type="title"/>
          </p:nvPr>
        </p:nvSpPr>
        <p:spPr>
          <a:xfrm>
            <a:off x="6915572" y="685800"/>
            <a:ext cx="4754880" cy="5670550"/>
          </a:xfrm>
        </p:spPr>
        <p:txBody>
          <a:bodyPr anchor="ctr">
            <a:normAutofit/>
          </a:bodyPr>
          <a:lstStyle/>
          <a:p>
            <a:pPr marL="0" marR="0" indent="-457200">
              <a:spcBef>
                <a:spcPts val="0"/>
              </a:spcBef>
              <a:spcAft>
                <a:spcPts val="0"/>
              </a:spcAft>
            </a:pPr>
            <a:r>
              <a:rPr lang="en-US" sz="2800" b="1" dirty="0">
                <a:effectLst/>
              </a:rPr>
              <a:t>SPECIMEN COLLECTION AND PREPARATION</a:t>
            </a:r>
            <a:br>
              <a:rPr lang="en-US" sz="2800" b="1" dirty="0">
                <a:effectLst/>
              </a:rPr>
            </a:br>
            <a:endParaRPr lang="en-US" sz="2800" dirty="0">
              <a:effectLst/>
            </a:endParaRPr>
          </a:p>
        </p:txBody>
      </p:sp>
      <p:pic>
        <p:nvPicPr>
          <p:cNvPr id="6" name="Picture Placeholder 5" descr="Close-up of a plastic container with a blue lid&#10;&#10;Description automatically generated">
            <a:extLst>
              <a:ext uri="{FF2B5EF4-FFF2-40B4-BE49-F238E27FC236}">
                <a16:creationId xmlns:a16="http://schemas.microsoft.com/office/drawing/2014/main" id="{96F6D148-3DF7-848A-6705-F8EF21335419}"/>
              </a:ext>
            </a:extLst>
          </p:cNvPr>
          <p:cNvPicPr>
            <a:picLocks noGrp="1" noChangeAspect="1"/>
          </p:cNvPicPr>
          <p:nvPr>
            <p:ph sz="quarter" idx="15"/>
          </p:nvPr>
        </p:nvPicPr>
        <p:blipFill>
          <a:blip r:embed="rId3"/>
          <a:stretch/>
        </p:blipFill>
        <p:spPr>
          <a:xfrm>
            <a:off x="2822254" y="1533524"/>
            <a:ext cx="1577983" cy="1895475"/>
          </a:xfrm>
          <a:noFill/>
        </p:spPr>
      </p:pic>
      <p:sp>
        <p:nvSpPr>
          <p:cNvPr id="11" name="Content Placeholder 3">
            <a:extLst>
              <a:ext uri="{FF2B5EF4-FFF2-40B4-BE49-F238E27FC236}">
                <a16:creationId xmlns:a16="http://schemas.microsoft.com/office/drawing/2014/main" id="{2204ADE6-E095-6C0B-4A76-7E4AB96BCBC7}"/>
              </a:ext>
            </a:extLst>
          </p:cNvPr>
          <p:cNvSpPr>
            <a:spLocks noGrp="1"/>
          </p:cNvSpPr>
          <p:nvPr>
            <p:ph sz="quarter" idx="13"/>
          </p:nvPr>
        </p:nvSpPr>
        <p:spPr>
          <a:xfrm>
            <a:off x="1280160" y="3482974"/>
            <a:ext cx="4663440" cy="1190033"/>
          </a:xfrm>
        </p:spPr>
        <p:txBody>
          <a:bodyPr/>
          <a:lstStyle/>
          <a:p>
            <a:r>
              <a:rPr lang="en-US" sz="1800" dirty="0">
                <a:effectLst/>
              </a:rPr>
              <a:t>A urine specimen must be collected in a clean and dry container.</a:t>
            </a:r>
          </a:p>
          <a:p>
            <a:r>
              <a:rPr lang="en-US" dirty="0"/>
              <a:t>Label with the date, time, patient name and a 2</a:t>
            </a:r>
            <a:r>
              <a:rPr lang="en-US" baseline="30000" dirty="0"/>
              <a:t>nd</a:t>
            </a:r>
            <a:r>
              <a:rPr lang="en-US" dirty="0"/>
              <a:t> identifier such as date of birth or medical record number.</a:t>
            </a:r>
            <a:br>
              <a:rPr lang="en-US" sz="1800" dirty="0">
                <a:effectLst/>
              </a:rPr>
            </a:br>
            <a:br>
              <a:rPr lang="en-US" sz="1800" dirty="0">
                <a:effectLst/>
              </a:rPr>
            </a:br>
            <a:r>
              <a:rPr lang="en-US" sz="1800" dirty="0">
                <a:effectLst/>
              </a:rPr>
              <a:t>If testing cannot be done within an hour after collection, refrigerate the specimen immediately and let it return to room temperature before testing.</a:t>
            </a:r>
            <a:endParaRPr lang="en-US" dirty="0"/>
          </a:p>
        </p:txBody>
      </p:sp>
    </p:spTree>
    <p:extLst>
      <p:ext uri="{BB962C8B-B14F-4D97-AF65-F5344CB8AC3E}">
        <p14:creationId xmlns:p14="http://schemas.microsoft.com/office/powerpoint/2010/main" val="1941235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D9F63-8362-52D4-0CDE-9BE90AF90DAB}"/>
              </a:ext>
            </a:extLst>
          </p:cNvPr>
          <p:cNvSpPr>
            <a:spLocks noGrp="1"/>
          </p:cNvSpPr>
          <p:nvPr>
            <p:ph type="title"/>
          </p:nvPr>
        </p:nvSpPr>
        <p:spPr/>
        <p:txBody>
          <a:bodyPr/>
          <a:lstStyle/>
          <a:p>
            <a:r>
              <a:rPr lang="en-US" dirty="0"/>
              <a:t>Quality control</a:t>
            </a:r>
          </a:p>
        </p:txBody>
      </p:sp>
      <p:sp>
        <p:nvSpPr>
          <p:cNvPr id="3" name="Content Placeholder 2">
            <a:extLst>
              <a:ext uri="{FF2B5EF4-FFF2-40B4-BE49-F238E27FC236}">
                <a16:creationId xmlns:a16="http://schemas.microsoft.com/office/drawing/2014/main" id="{606CD5BB-090E-BB74-F7EE-F5671CA6B432}"/>
              </a:ext>
            </a:extLst>
          </p:cNvPr>
          <p:cNvSpPr>
            <a:spLocks noGrp="1"/>
          </p:cNvSpPr>
          <p:nvPr>
            <p:ph sz="quarter" idx="15"/>
          </p:nvPr>
        </p:nvSpPr>
        <p:spPr>
          <a:xfrm>
            <a:off x="1279526" y="1533524"/>
            <a:ext cx="4663440" cy="1054033"/>
          </a:xfrm>
        </p:spPr>
        <p:txBody>
          <a:bodyPr/>
          <a:lstStyle/>
          <a:p>
            <a:pPr marL="0" indent="0">
              <a:buNone/>
            </a:pPr>
            <a:r>
              <a:rPr lang="en-US" dirty="0"/>
              <a:t>The Normal and Abnormal controls must be run each time a new canister is opened and every 30 days after opening.</a:t>
            </a:r>
          </a:p>
        </p:txBody>
      </p:sp>
      <p:sp>
        <p:nvSpPr>
          <p:cNvPr id="4" name="Content Placeholder 3">
            <a:extLst>
              <a:ext uri="{FF2B5EF4-FFF2-40B4-BE49-F238E27FC236}">
                <a16:creationId xmlns:a16="http://schemas.microsoft.com/office/drawing/2014/main" id="{C2A86428-0DDE-A539-A505-9B54550423E0}"/>
              </a:ext>
            </a:extLst>
          </p:cNvPr>
          <p:cNvSpPr>
            <a:spLocks noGrp="1"/>
          </p:cNvSpPr>
          <p:nvPr>
            <p:ph sz="quarter" idx="13"/>
          </p:nvPr>
        </p:nvSpPr>
        <p:spPr>
          <a:xfrm>
            <a:off x="1279526" y="2926058"/>
            <a:ext cx="4663440" cy="1190033"/>
          </a:xfrm>
        </p:spPr>
        <p:txBody>
          <a:bodyPr/>
          <a:lstStyle/>
          <a:p>
            <a:r>
              <a:rPr lang="en-US" dirty="0"/>
              <a:t>Compare the results with the ranges provided in the package insert.</a:t>
            </a:r>
          </a:p>
        </p:txBody>
      </p:sp>
      <p:sp>
        <p:nvSpPr>
          <p:cNvPr id="5" name="Content Placeholder 4">
            <a:extLst>
              <a:ext uri="{FF2B5EF4-FFF2-40B4-BE49-F238E27FC236}">
                <a16:creationId xmlns:a16="http://schemas.microsoft.com/office/drawing/2014/main" id="{A9580D2C-C915-F452-E57D-B21A0DDC0B27}"/>
              </a:ext>
            </a:extLst>
          </p:cNvPr>
          <p:cNvSpPr>
            <a:spLocks noGrp="1"/>
          </p:cNvSpPr>
          <p:nvPr>
            <p:ph sz="quarter" idx="4"/>
          </p:nvPr>
        </p:nvSpPr>
        <p:spPr>
          <a:xfrm>
            <a:off x="1279526" y="4001394"/>
            <a:ext cx="4663440" cy="1932478"/>
          </a:xfrm>
        </p:spPr>
        <p:txBody>
          <a:bodyPr/>
          <a:lstStyle/>
          <a:p>
            <a:pPr marL="0" indent="0">
              <a:buNone/>
            </a:pPr>
            <a:r>
              <a:rPr lang="en-US" dirty="0"/>
              <a:t>If the values are out of range, clean the tray and repeat testing.</a:t>
            </a:r>
          </a:p>
          <a:p>
            <a:pPr marL="0" indent="0">
              <a:buNone/>
            </a:pPr>
            <a:r>
              <a:rPr lang="en-US" dirty="0"/>
              <a:t>Check the expiration date of the strips and controls before repeating the test. </a:t>
            </a:r>
          </a:p>
          <a:p>
            <a:pPr marL="0" indent="0">
              <a:buNone/>
            </a:pPr>
            <a:r>
              <a:rPr lang="en-US" dirty="0"/>
              <a:t>Open new strips or controls if quality control continues to fail.</a:t>
            </a:r>
          </a:p>
          <a:p>
            <a:endParaRPr lang="en-US" dirty="0"/>
          </a:p>
        </p:txBody>
      </p:sp>
    </p:spTree>
    <p:extLst>
      <p:ext uri="{BB962C8B-B14F-4D97-AF65-F5344CB8AC3E}">
        <p14:creationId xmlns:p14="http://schemas.microsoft.com/office/powerpoint/2010/main" val="519482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64C0E11-7DE4-D558-C3EF-9B3C7A9BF17D}"/>
              </a:ext>
            </a:extLst>
          </p:cNvPr>
          <p:cNvSpPr>
            <a:spLocks noGrp="1"/>
          </p:cNvSpPr>
          <p:nvPr>
            <p:ph type="title"/>
          </p:nvPr>
        </p:nvSpPr>
        <p:spPr/>
        <p:txBody>
          <a:bodyPr/>
          <a:lstStyle/>
          <a:p>
            <a:pPr marL="0" marR="0" indent="-457200">
              <a:spcBef>
                <a:spcPts val="0"/>
              </a:spcBef>
              <a:spcAft>
                <a:spcPts val="0"/>
              </a:spcAft>
            </a:pPr>
            <a:r>
              <a:rPr lang="en-US" sz="3600" b="1" dirty="0">
                <a:effectLst/>
                <a:latin typeface="Calibri" panose="020F0502020204030204" pitchFamily="34" charset="0"/>
                <a:ea typeface="Calibri" panose="020F0502020204030204" pitchFamily="34" charset="0"/>
              </a:rPr>
              <a:t>DIRECTIONS FOR USE </a:t>
            </a:r>
            <a:endParaRPr lang="en-US" sz="3600" dirty="0">
              <a:effectLst/>
              <a:latin typeface="Times New Roman" panose="02020603050405020304" pitchFamily="18" charset="0"/>
              <a:ea typeface="Times New Roman" panose="02020603050405020304" pitchFamily="18" charset="0"/>
            </a:endParaRPr>
          </a:p>
        </p:txBody>
      </p:sp>
      <p:pic>
        <p:nvPicPr>
          <p:cNvPr id="13" name="Picture Placeholder 12" descr="A mountain range with snow">
            <a:extLst>
              <a:ext uri="{FF2B5EF4-FFF2-40B4-BE49-F238E27FC236}">
                <a16:creationId xmlns:a16="http://schemas.microsoft.com/office/drawing/2014/main" id="{06CC7187-0D55-8D17-DB17-83EAB1EF8D05}"/>
              </a:ext>
            </a:extLst>
          </p:cNvPr>
          <p:cNvPicPr>
            <a:picLocks noGrp="1" noChangeAspect="1"/>
          </p:cNvPicPr>
          <p:nvPr>
            <p:ph type="pic" sz="quarter" idx="13"/>
          </p:nvPr>
        </p:nvPicPr>
        <p:blipFill>
          <a:blip r:embed="rId3"/>
          <a:srcRect/>
          <a:stretch/>
        </p:blipFill>
        <p:spPr/>
      </p:pic>
      <p:sp>
        <p:nvSpPr>
          <p:cNvPr id="3" name="Content Placeholder 2">
            <a:extLst>
              <a:ext uri="{FF2B5EF4-FFF2-40B4-BE49-F238E27FC236}">
                <a16:creationId xmlns:a16="http://schemas.microsoft.com/office/drawing/2014/main" id="{D4418541-7290-F1A9-2357-CA26E074EF45}"/>
              </a:ext>
            </a:extLst>
          </p:cNvPr>
          <p:cNvSpPr>
            <a:spLocks noGrp="1"/>
          </p:cNvSpPr>
          <p:nvPr>
            <p:ph idx="1"/>
          </p:nvPr>
        </p:nvSpPr>
        <p:spPr>
          <a:xfrm>
            <a:off x="4114800" y="2194560"/>
            <a:ext cx="7498080" cy="4254878"/>
          </a:xfrm>
        </p:spPr>
        <p:txBody>
          <a:bodyPr/>
          <a:lstStyle/>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rPr>
              <a:t>Allow the strip, urine specimen, and/or controls to reach room temperature (15-30ºC) prior to testing.</a:t>
            </a:r>
          </a:p>
          <a:p>
            <a:pPr marL="342900" marR="0" lvl="0" indent="-342900">
              <a:spcBef>
                <a:spcPts val="0"/>
              </a:spcBef>
              <a:spcAft>
                <a:spcPts val="0"/>
              </a:spcAft>
              <a:buFont typeface="+mj-lt"/>
              <a:buAutoNum type="arabicPeriod"/>
            </a:pPr>
            <a:endParaRPr lang="en-US" sz="1800" dirty="0">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rPr>
              <a:t>Remove the strip from the closed canister and use it as soon as possible. Immediately close the canister tightly after removing the required number of strip(s). Completely immerse the reagent areas of the strip in fresh, well-mixed urine and immediately remove the strip to avoid dissolving the reagents. </a:t>
            </a:r>
          </a:p>
          <a:p>
            <a:pPr marL="342900" marR="0" lvl="0" indent="-342900">
              <a:spcBef>
                <a:spcPts val="0"/>
              </a:spcBef>
              <a:spcAft>
                <a:spcPts val="0"/>
              </a:spcAft>
              <a:buFont typeface="+mj-lt"/>
              <a:buAutoNum type="arabicPeriod"/>
            </a:pPr>
            <a:endParaRPr lang="en-US" sz="1800" dirty="0">
              <a:effectLst/>
              <a:latin typeface="Calibri" panose="020F0502020204030204" pitchFamily="34" charset="0"/>
              <a:ea typeface="Calibri" panose="020F0502020204030204" pitchFamily="34" charset="0"/>
            </a:endParaRPr>
          </a:p>
          <a:p>
            <a:pPr marL="342900" indent="-342900">
              <a:spcBef>
                <a:spcPts val="0"/>
              </a:spcBef>
              <a:buFont typeface="+mj-lt"/>
              <a:buAutoNum type="arabicPeriod"/>
            </a:pPr>
            <a:r>
              <a:rPr lang="en-US" sz="1800" dirty="0">
                <a:effectLst/>
                <a:latin typeface="Calibri" panose="020F0502020204030204" pitchFamily="34" charset="0"/>
                <a:ea typeface="Calibri" panose="020F0502020204030204" pitchFamily="34" charset="0"/>
              </a:rPr>
              <a:t>While removing the strip from the urine, run the edge of the strip against the rim of the urine container to remove excess urine. Hold the strip in a horizontal position and bring the edge of the strip into contact with an absorbent material (e.g. a paper towel) to avoid mixing chemicals from adjacent reagent areas and/or soiling hands with urine. </a:t>
            </a:r>
            <a:endParaRPr lang="en-US" sz="1800" dirty="0">
              <a:effectLst/>
              <a:latin typeface="Arial" panose="020B0604020202020204" pitchFamily="34" charset="0"/>
              <a:ea typeface="Arial" panose="020B0604020202020204" pitchFamily="34" charset="0"/>
            </a:endParaRPr>
          </a:p>
          <a:p>
            <a:pPr marR="0" lvl="0">
              <a:spcBef>
                <a:spcPts val="0"/>
              </a:spcBef>
              <a:spcAft>
                <a:spcPts val="0"/>
              </a:spcAft>
            </a:pPr>
            <a:endParaRPr lang="en-US" sz="1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450287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C5BF5-1C41-6B01-7C33-42CD42BDB2A7}"/>
              </a:ext>
            </a:extLst>
          </p:cNvPr>
          <p:cNvSpPr>
            <a:spLocks noGrp="1"/>
          </p:cNvSpPr>
          <p:nvPr>
            <p:ph type="title"/>
          </p:nvPr>
        </p:nvSpPr>
        <p:spPr/>
        <p:txBody>
          <a:bodyPr/>
          <a:lstStyle/>
          <a:p>
            <a:r>
              <a:rPr lang="en-US" dirty="0"/>
              <a:t>DIRECTIONS FOR USE</a:t>
            </a:r>
          </a:p>
        </p:txBody>
      </p:sp>
      <p:sp>
        <p:nvSpPr>
          <p:cNvPr id="4" name="Content Placeholder 3">
            <a:extLst>
              <a:ext uri="{FF2B5EF4-FFF2-40B4-BE49-F238E27FC236}">
                <a16:creationId xmlns:a16="http://schemas.microsoft.com/office/drawing/2014/main" id="{EDF72F23-5C56-1378-8EDB-CF4EBCFA4872}"/>
              </a:ext>
            </a:extLst>
          </p:cNvPr>
          <p:cNvSpPr>
            <a:spLocks noGrp="1"/>
          </p:cNvSpPr>
          <p:nvPr>
            <p:ph idx="1"/>
          </p:nvPr>
        </p:nvSpPr>
        <p:spPr>
          <a:xfrm>
            <a:off x="3784060" y="2642032"/>
            <a:ext cx="7498080" cy="4023360"/>
          </a:xfrm>
        </p:spPr>
        <p:txBody>
          <a:bodyPr/>
          <a:lstStyle/>
          <a:p>
            <a:pPr marR="0" lvl="0">
              <a:spcBef>
                <a:spcPts val="0"/>
              </a:spcBef>
              <a:spcAft>
                <a:spcPts val="0"/>
              </a:spcAft>
            </a:pPr>
            <a:r>
              <a:rPr lang="en-US" sz="2000" dirty="0">
                <a:latin typeface="Calibri" panose="020F0502020204030204" pitchFamily="34" charset="0"/>
                <a:ea typeface="Calibri" panose="020F0502020204030204" pitchFamily="34" charset="0"/>
              </a:rPr>
              <a:t>4. </a:t>
            </a:r>
            <a:r>
              <a:rPr lang="en-US" sz="2000" dirty="0">
                <a:effectLst/>
                <a:latin typeface="Calibri" panose="020F0502020204030204" pitchFamily="34" charset="0"/>
                <a:ea typeface="Calibri" panose="020F0502020204030204" pitchFamily="34" charset="0"/>
              </a:rPr>
              <a:t>Place the strip on the McKesson reader in the tray or manually read  the results.</a:t>
            </a:r>
          </a:p>
          <a:p>
            <a:pPr marR="0" lvl="0">
              <a:spcBef>
                <a:spcPts val="0"/>
              </a:spcBef>
              <a:spcAft>
                <a:spcPts val="0"/>
              </a:spcAft>
            </a:pPr>
            <a:endParaRPr lang="en-US" sz="2000" dirty="0">
              <a:effectLst/>
              <a:latin typeface="Arial" panose="020B0604020202020204" pitchFamily="34" charset="0"/>
              <a:ea typeface="Arial" panose="020B0604020202020204" pitchFamily="34" charset="0"/>
            </a:endParaRPr>
          </a:p>
          <a:p>
            <a:pPr marR="0" lvl="0">
              <a:spcBef>
                <a:spcPts val="0"/>
              </a:spcBef>
              <a:spcAft>
                <a:spcPts val="0"/>
              </a:spcAft>
            </a:pPr>
            <a:r>
              <a:rPr lang="en-US" sz="2000" dirty="0">
                <a:solidFill>
                  <a:srgbClr val="41423B"/>
                </a:solidFill>
                <a:effectLst/>
                <a:latin typeface="Calibri" panose="020F0502020204030204" pitchFamily="34" charset="0"/>
                <a:ea typeface="Arial" panose="020B0604020202020204" pitchFamily="34" charset="0"/>
              </a:rPr>
              <a:t>5.    Record type of specimen, date and time of collection, color, clarity and chemical results in the patient’s medical record and retain any printouts or worksheets for two years.</a:t>
            </a:r>
            <a:endParaRPr lang="en-US" sz="2000" dirty="0">
              <a:effectLst/>
              <a:latin typeface="Arial" panose="020B0604020202020204" pitchFamily="34" charset="0"/>
              <a:ea typeface="Arial" panose="020B0604020202020204" pitchFamily="34" charset="0"/>
            </a:endParaRPr>
          </a:p>
          <a:p>
            <a:endParaRPr lang="en-US" dirty="0"/>
          </a:p>
        </p:txBody>
      </p:sp>
      <p:pic>
        <p:nvPicPr>
          <p:cNvPr id="5" name="Picture Placeholder 12" descr="A mountain range with snow">
            <a:extLst>
              <a:ext uri="{FF2B5EF4-FFF2-40B4-BE49-F238E27FC236}">
                <a16:creationId xmlns:a16="http://schemas.microsoft.com/office/drawing/2014/main" id="{58256A86-3532-2942-127B-F15FEEA08292}"/>
              </a:ext>
            </a:extLst>
          </p:cNvPr>
          <p:cNvPicPr>
            <a:picLocks noGrp="1" noChangeAspect="1"/>
          </p:cNvPicPr>
          <p:nvPr>
            <p:ph type="pic" sz="quarter" idx="13"/>
          </p:nvPr>
        </p:nvPicPr>
        <p:blipFill>
          <a:blip r:embed="rId2"/>
          <a:srcRect/>
          <a:stretch/>
        </p:blipFill>
        <p:spPr>
          <a:xfrm>
            <a:off x="1317625" y="895350"/>
            <a:ext cx="1957388" cy="1957388"/>
          </a:xfrm>
        </p:spPr>
      </p:pic>
    </p:spTree>
    <p:extLst>
      <p:ext uri="{BB962C8B-B14F-4D97-AF65-F5344CB8AC3E}">
        <p14:creationId xmlns:p14="http://schemas.microsoft.com/office/powerpoint/2010/main" val="539154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698432-2D58-D940-A0AE-7748E2A4879B}"/>
              </a:ext>
            </a:extLst>
          </p:cNvPr>
          <p:cNvSpPr>
            <a:spLocks noGrp="1"/>
          </p:cNvSpPr>
          <p:nvPr>
            <p:ph type="ctrTitle"/>
          </p:nvPr>
        </p:nvSpPr>
        <p:spPr>
          <a:xfrm>
            <a:off x="1280159" y="357809"/>
            <a:ext cx="7983110" cy="3080335"/>
          </a:xfrm>
        </p:spPr>
        <p:txBody>
          <a:bodyPr anchor="b">
            <a:normAutofit/>
          </a:bodyPr>
          <a:lstStyle/>
          <a:p>
            <a:pPr marL="334645" marR="0" indent="-791845">
              <a:spcBef>
                <a:spcPts val="0"/>
              </a:spcBef>
              <a:spcAft>
                <a:spcPts val="0"/>
              </a:spcAft>
            </a:pPr>
            <a:r>
              <a:rPr lang="en-US" b="1">
                <a:effectLst/>
              </a:rPr>
              <a:t>TERMINOLOGY</a:t>
            </a:r>
            <a:r>
              <a:rPr lang="en-US" b="1" spc="230">
                <a:effectLst/>
              </a:rPr>
              <a:t> </a:t>
            </a:r>
            <a:r>
              <a:rPr lang="en-US" b="1">
                <a:effectLst/>
              </a:rPr>
              <a:t>USED</a:t>
            </a:r>
            <a:r>
              <a:rPr lang="en-US" b="1" spc="40">
                <a:effectLst/>
              </a:rPr>
              <a:t> </a:t>
            </a:r>
            <a:r>
              <a:rPr lang="en-US">
                <a:effectLst/>
              </a:rPr>
              <a:t>IN</a:t>
            </a:r>
            <a:r>
              <a:rPr lang="en-US" spc="35">
                <a:effectLst/>
              </a:rPr>
              <a:t> </a:t>
            </a:r>
            <a:r>
              <a:rPr lang="en-US" b="1">
                <a:effectLst/>
              </a:rPr>
              <a:t>REPORTING</a:t>
            </a:r>
            <a:r>
              <a:rPr lang="en-US" b="1" spc="120">
                <a:effectLst/>
              </a:rPr>
              <a:t> </a:t>
            </a:r>
            <a:r>
              <a:rPr lang="en-US" b="1" spc="-10">
                <a:effectLst/>
              </a:rPr>
              <a:t>RESULTS</a:t>
            </a:r>
            <a:endParaRPr lang="en-US">
              <a:effectLst/>
            </a:endParaRPr>
          </a:p>
        </p:txBody>
      </p:sp>
    </p:spTree>
    <p:extLst>
      <p:ext uri="{BB962C8B-B14F-4D97-AF65-F5344CB8AC3E}">
        <p14:creationId xmlns:p14="http://schemas.microsoft.com/office/powerpoint/2010/main" val="3749168723"/>
      </p:ext>
    </p:extLst>
  </p:cSld>
  <p:clrMapOvr>
    <a:masterClrMapping/>
  </p:clrMapOvr>
</p:sld>
</file>

<file path=ppt/theme/theme1.xml><?xml version="1.0" encoding="utf-8"?>
<a:theme xmlns:a="http://schemas.openxmlformats.org/drawingml/2006/main" name="GradientVTI">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laxy presentation_Win32_SL_V16" id="{36B34AD0-AFC2-468E-8620-6CFD159B149F}" vid="{ACCF8893-1A0E-437D-A612-1659D305EA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E87F72-70BF-43BC-A0D4-53665DC1267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52D646E0-DCC8-4209-B539-AA58186B68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BD9919-8F5A-4B99-83E1-E90FE1DCF2E1}">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{19468A69-5FCF-40A4-AF0E-539E3522B6F3}tf89338750_win32</Template>
  <TotalTime>169</TotalTime>
  <Words>541</Words>
  <Application>Microsoft Office PowerPoint</Application>
  <PresentationFormat>Widescreen</PresentationFormat>
  <Paragraphs>75</Paragraphs>
  <Slides>15</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Times New Roman</vt:lpstr>
      <vt:lpstr>Univers</vt:lpstr>
      <vt:lpstr>GradientVTI</vt:lpstr>
      <vt:lpstr>Urinalysis using mckesson 120 analyzer</vt:lpstr>
      <vt:lpstr>Overview*  *NOT INTENDED TO REPLACE THE MANUFACTURER INSTRUCTIONS.</vt:lpstr>
      <vt:lpstr>Materials required for automated testing</vt:lpstr>
      <vt:lpstr>STORAGE AND HANDLING   </vt:lpstr>
      <vt:lpstr>SPECIMEN COLLECTION AND PREPARATION </vt:lpstr>
      <vt:lpstr>Quality control</vt:lpstr>
      <vt:lpstr>DIRECTIONS FOR USE </vt:lpstr>
      <vt:lpstr>DIRECTIONS FOR USE</vt:lpstr>
      <vt:lpstr>TERMINOLOGY USED IN REPORTING RESULTS</vt:lpstr>
      <vt:lpstr>Type of Specimen</vt:lpstr>
      <vt:lpstr>COLOR</vt:lpstr>
      <vt:lpstr>CLARITY</vt:lpstr>
      <vt:lpstr>PowerPoint Presentation</vt:lpstr>
      <vt:lpstr>Specific Gravity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JULIE ARAGON</dc:creator>
  <cp:lastModifiedBy>JULIE ARAGON</cp:lastModifiedBy>
  <cp:revision>1</cp:revision>
  <dcterms:created xsi:type="dcterms:W3CDTF">2024-07-02T00:10:29Z</dcterms:created>
  <dcterms:modified xsi:type="dcterms:W3CDTF">2024-08-12T22:09:43Z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