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6146B-0E97-4C89-9E72-127D84A1EE5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F15EAC-4290-466E-8BE0-ED153480B7A2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A759CAC-E5BC-44B1-B965-8F36CD24E889}" type="parTrans" cxnId="{38AD90A2-5941-4721-8BDE-26E3DB96F91B}">
      <dgm:prSet/>
      <dgm:spPr/>
      <dgm:t>
        <a:bodyPr/>
        <a:lstStyle/>
        <a:p>
          <a:endParaRPr lang="en-US"/>
        </a:p>
      </dgm:t>
    </dgm:pt>
    <dgm:pt modelId="{5D813807-3CCF-420A-BEAD-EABDDFFAEDB8}" type="sibTrans" cxnId="{38AD90A2-5941-4721-8BDE-26E3DB96F91B}">
      <dgm:prSet/>
      <dgm:spPr/>
      <dgm:t>
        <a:bodyPr/>
        <a:lstStyle/>
        <a:p>
          <a:endParaRPr lang="en-US"/>
        </a:p>
      </dgm:t>
    </dgm:pt>
    <dgm:pt modelId="{104E137C-E3C0-49C5-9894-1392BB456A2D}">
      <dgm:prSet phldrT="[Text]"/>
      <dgm:spPr/>
      <dgm:t>
        <a:bodyPr/>
        <a:lstStyle/>
        <a:p>
          <a:r>
            <a:rPr lang="en-US" dirty="0" smtClean="0"/>
            <a:t>1a</a:t>
          </a:r>
          <a:endParaRPr lang="en-US" dirty="0"/>
        </a:p>
      </dgm:t>
    </dgm:pt>
    <dgm:pt modelId="{E159B0D3-E284-46C5-8F30-74A6F57F0B04}" type="parTrans" cxnId="{3D4CC953-4E7D-41A4-8C9B-6B107F823E15}">
      <dgm:prSet/>
      <dgm:spPr/>
      <dgm:t>
        <a:bodyPr/>
        <a:lstStyle/>
        <a:p>
          <a:endParaRPr lang="en-US"/>
        </a:p>
      </dgm:t>
    </dgm:pt>
    <dgm:pt modelId="{11C69401-FB65-4168-81CE-39B2F8474B2E}" type="sibTrans" cxnId="{3D4CC953-4E7D-41A4-8C9B-6B107F823E15}">
      <dgm:prSet/>
      <dgm:spPr/>
      <dgm:t>
        <a:bodyPr/>
        <a:lstStyle/>
        <a:p>
          <a:endParaRPr lang="en-US"/>
        </a:p>
      </dgm:t>
    </dgm:pt>
    <dgm:pt modelId="{D65421D0-2663-4D88-903F-24901B4D370F}">
      <dgm:prSet phldrT="[Text]"/>
      <dgm:spPr/>
      <dgm:t>
        <a:bodyPr/>
        <a:lstStyle/>
        <a:p>
          <a:r>
            <a:rPr lang="en-US" dirty="0" smtClean="0"/>
            <a:t>1b</a:t>
          </a:r>
          <a:endParaRPr lang="en-US" dirty="0"/>
        </a:p>
      </dgm:t>
    </dgm:pt>
    <dgm:pt modelId="{1E0D9F41-0C5E-4004-BB12-8371DE3D925C}" type="parTrans" cxnId="{13AA89AB-8D47-474D-82C9-06F18C9A0E10}">
      <dgm:prSet/>
      <dgm:spPr/>
      <dgm:t>
        <a:bodyPr/>
        <a:lstStyle/>
        <a:p>
          <a:endParaRPr lang="en-US"/>
        </a:p>
      </dgm:t>
    </dgm:pt>
    <dgm:pt modelId="{7F705887-18BD-457F-B6B3-95E26A7BE5F2}" type="sibTrans" cxnId="{13AA89AB-8D47-474D-82C9-06F18C9A0E10}">
      <dgm:prSet/>
      <dgm:spPr/>
      <dgm:t>
        <a:bodyPr/>
        <a:lstStyle/>
        <a:p>
          <a:endParaRPr lang="en-US"/>
        </a:p>
      </dgm:t>
    </dgm:pt>
    <dgm:pt modelId="{82023FB2-EE47-4CD5-9D7C-1CB4C5A58714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FC126FF5-AAD6-4323-98EB-E9C1FE1F8F34}" type="parTrans" cxnId="{A7D15DD6-C8F5-4AF0-88CD-2683520E69E6}">
      <dgm:prSet/>
      <dgm:spPr/>
      <dgm:t>
        <a:bodyPr/>
        <a:lstStyle/>
        <a:p>
          <a:endParaRPr lang="en-US"/>
        </a:p>
      </dgm:t>
    </dgm:pt>
    <dgm:pt modelId="{4C254007-07A9-4AE3-82EB-34C87BB9EBD2}" type="sibTrans" cxnId="{A7D15DD6-C8F5-4AF0-88CD-2683520E69E6}">
      <dgm:prSet/>
      <dgm:spPr/>
      <dgm:t>
        <a:bodyPr/>
        <a:lstStyle/>
        <a:p>
          <a:endParaRPr lang="en-US"/>
        </a:p>
      </dgm:t>
    </dgm:pt>
    <dgm:pt modelId="{888F0043-2283-4476-8947-BE583B03A06B}">
      <dgm:prSet phldrT="[Text]"/>
      <dgm:spPr/>
      <dgm:t>
        <a:bodyPr/>
        <a:lstStyle/>
        <a:p>
          <a:r>
            <a:rPr lang="en-US" dirty="0" smtClean="0"/>
            <a:t>2a</a:t>
          </a:r>
          <a:endParaRPr lang="en-US" dirty="0"/>
        </a:p>
      </dgm:t>
    </dgm:pt>
    <dgm:pt modelId="{C25EC7EA-6F9E-4E4C-BD15-C2251388E539}" type="parTrans" cxnId="{56B28796-9247-487C-AE9F-F4C155A5FE09}">
      <dgm:prSet/>
      <dgm:spPr/>
      <dgm:t>
        <a:bodyPr/>
        <a:lstStyle/>
        <a:p>
          <a:endParaRPr lang="en-US"/>
        </a:p>
      </dgm:t>
    </dgm:pt>
    <dgm:pt modelId="{BDB8BC2F-394D-4F38-98CF-537F3A1B3DAB}" type="sibTrans" cxnId="{56B28796-9247-487C-AE9F-F4C155A5FE09}">
      <dgm:prSet/>
      <dgm:spPr/>
      <dgm:t>
        <a:bodyPr/>
        <a:lstStyle/>
        <a:p>
          <a:endParaRPr lang="en-US"/>
        </a:p>
      </dgm:t>
    </dgm:pt>
    <dgm:pt modelId="{AE009493-F2BA-44A5-8334-B06B9C57EA73}">
      <dgm:prSet phldrT="[Text]"/>
      <dgm:spPr/>
      <dgm:t>
        <a:bodyPr/>
        <a:lstStyle/>
        <a:p>
          <a:r>
            <a:rPr lang="en-US" dirty="0" smtClean="0"/>
            <a:t>2b</a:t>
          </a:r>
          <a:endParaRPr lang="en-US" dirty="0"/>
        </a:p>
      </dgm:t>
    </dgm:pt>
    <dgm:pt modelId="{D73E9344-EFF1-410E-9D0A-9613E0BD6AC8}" type="parTrans" cxnId="{5A81E65C-4B5D-47BA-B33D-CDDFCDF6681F}">
      <dgm:prSet/>
      <dgm:spPr/>
      <dgm:t>
        <a:bodyPr/>
        <a:lstStyle/>
        <a:p>
          <a:endParaRPr lang="en-US"/>
        </a:p>
      </dgm:t>
    </dgm:pt>
    <dgm:pt modelId="{C1234826-CA08-46BC-8BAD-1087479164F6}" type="sibTrans" cxnId="{5A81E65C-4B5D-47BA-B33D-CDDFCDF6681F}">
      <dgm:prSet/>
      <dgm:spPr/>
      <dgm:t>
        <a:bodyPr/>
        <a:lstStyle/>
        <a:p>
          <a:endParaRPr lang="en-US"/>
        </a:p>
      </dgm:t>
    </dgm:pt>
    <dgm:pt modelId="{D6BA4FC4-CB7B-44F9-9425-BCEC6E447680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53B4E8C2-3C49-4067-A6B0-4BCF0802C0B8}" type="parTrans" cxnId="{1FC65444-9E80-4403-A713-92B304FF61DE}">
      <dgm:prSet/>
      <dgm:spPr/>
      <dgm:t>
        <a:bodyPr/>
        <a:lstStyle/>
        <a:p>
          <a:endParaRPr lang="en-US"/>
        </a:p>
      </dgm:t>
    </dgm:pt>
    <dgm:pt modelId="{9F88EDAC-733E-4109-A38E-BCA87B02F1C4}" type="sibTrans" cxnId="{1FC65444-9E80-4403-A713-92B304FF61DE}">
      <dgm:prSet/>
      <dgm:spPr/>
      <dgm:t>
        <a:bodyPr/>
        <a:lstStyle/>
        <a:p>
          <a:endParaRPr lang="en-US"/>
        </a:p>
      </dgm:t>
    </dgm:pt>
    <dgm:pt modelId="{7F7DF43C-6618-4EAD-B1EC-51BC56A172C9}">
      <dgm:prSet phldrT="[Text]"/>
      <dgm:spPr/>
      <dgm:t>
        <a:bodyPr/>
        <a:lstStyle/>
        <a:p>
          <a:r>
            <a:rPr lang="en-US" dirty="0" smtClean="0"/>
            <a:t>3a</a:t>
          </a:r>
          <a:endParaRPr lang="en-US" dirty="0"/>
        </a:p>
      </dgm:t>
    </dgm:pt>
    <dgm:pt modelId="{AB200D1B-8CAB-4B06-827F-80791E1D20D2}" type="parTrans" cxnId="{D5AC89B0-D98F-41EB-BF84-CE8333A138FA}">
      <dgm:prSet/>
      <dgm:spPr/>
      <dgm:t>
        <a:bodyPr/>
        <a:lstStyle/>
        <a:p>
          <a:endParaRPr lang="en-US"/>
        </a:p>
      </dgm:t>
    </dgm:pt>
    <dgm:pt modelId="{1791F9F8-1357-4858-8748-D92F810F0817}" type="sibTrans" cxnId="{D5AC89B0-D98F-41EB-BF84-CE8333A138FA}">
      <dgm:prSet/>
      <dgm:spPr/>
      <dgm:t>
        <a:bodyPr/>
        <a:lstStyle/>
        <a:p>
          <a:endParaRPr lang="en-US"/>
        </a:p>
      </dgm:t>
    </dgm:pt>
    <dgm:pt modelId="{C197EB11-1EE1-42ED-A619-A6F136577A33}">
      <dgm:prSet phldrT="[Text]"/>
      <dgm:spPr/>
      <dgm:t>
        <a:bodyPr/>
        <a:lstStyle/>
        <a:p>
          <a:r>
            <a:rPr lang="en-US" dirty="0" smtClean="0"/>
            <a:t>3b</a:t>
          </a:r>
          <a:endParaRPr lang="en-US" dirty="0"/>
        </a:p>
      </dgm:t>
    </dgm:pt>
    <dgm:pt modelId="{E2592E80-EE91-41EF-A497-1F56F171C7C5}" type="parTrans" cxnId="{27087652-6F7D-4092-AE59-A4C20E7ABB12}">
      <dgm:prSet/>
      <dgm:spPr/>
      <dgm:t>
        <a:bodyPr/>
        <a:lstStyle/>
        <a:p>
          <a:endParaRPr lang="en-US"/>
        </a:p>
      </dgm:t>
    </dgm:pt>
    <dgm:pt modelId="{B088E2B1-7D80-4486-8DB0-F14D0025467B}" type="sibTrans" cxnId="{27087652-6F7D-4092-AE59-A4C20E7ABB12}">
      <dgm:prSet/>
      <dgm:spPr/>
      <dgm:t>
        <a:bodyPr/>
        <a:lstStyle/>
        <a:p>
          <a:endParaRPr lang="en-US"/>
        </a:p>
      </dgm:t>
    </dgm:pt>
    <dgm:pt modelId="{A5205BBD-9E28-4D10-A5A8-AD96386FCE72}" type="pres">
      <dgm:prSet presAssocID="{B686146B-0E97-4C89-9E72-127D84A1EE57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C4CA378-19DA-4FAD-A171-8DECDA1EC515}" type="pres">
      <dgm:prSet presAssocID="{13F15EAC-4290-466E-8BE0-ED153480B7A2}" presName="horFlow" presStyleCnt="0"/>
      <dgm:spPr/>
    </dgm:pt>
    <dgm:pt modelId="{637158F3-4F38-44E5-81BE-32413F369821}" type="pres">
      <dgm:prSet presAssocID="{13F15EAC-4290-466E-8BE0-ED153480B7A2}" presName="bigChev" presStyleLbl="node1" presStyleIdx="0" presStyleCnt="3"/>
      <dgm:spPr/>
    </dgm:pt>
    <dgm:pt modelId="{B125E781-8D4A-4BA2-B9FF-321D602C3AE4}" type="pres">
      <dgm:prSet presAssocID="{E159B0D3-E284-46C5-8F30-74A6F57F0B04}" presName="parTrans" presStyleCnt="0"/>
      <dgm:spPr/>
    </dgm:pt>
    <dgm:pt modelId="{7443FA05-D154-4B36-B5DC-9AC82888DA0E}" type="pres">
      <dgm:prSet presAssocID="{104E137C-E3C0-49C5-9894-1392BB456A2D}" presName="node" presStyleLbl="alignAccFollowNode1" presStyleIdx="0" presStyleCnt="6">
        <dgm:presLayoutVars>
          <dgm:bulletEnabled val="1"/>
        </dgm:presLayoutVars>
      </dgm:prSet>
      <dgm:spPr/>
    </dgm:pt>
    <dgm:pt modelId="{9BF60F94-646F-4617-A1C9-2B58F5441829}" type="pres">
      <dgm:prSet presAssocID="{11C69401-FB65-4168-81CE-39B2F8474B2E}" presName="sibTrans" presStyleCnt="0"/>
      <dgm:spPr/>
    </dgm:pt>
    <dgm:pt modelId="{A0EA5AA9-B9C3-462B-9AC0-20056F923DA6}" type="pres">
      <dgm:prSet presAssocID="{D65421D0-2663-4D88-903F-24901B4D370F}" presName="node" presStyleLbl="alignAccFollowNode1" presStyleIdx="1" presStyleCnt="6">
        <dgm:presLayoutVars>
          <dgm:bulletEnabled val="1"/>
        </dgm:presLayoutVars>
      </dgm:prSet>
      <dgm:spPr/>
    </dgm:pt>
    <dgm:pt modelId="{FE1BFFD9-6495-4528-8FB8-3FB6908CC4A1}" type="pres">
      <dgm:prSet presAssocID="{13F15EAC-4290-466E-8BE0-ED153480B7A2}" presName="vSp" presStyleCnt="0"/>
      <dgm:spPr/>
    </dgm:pt>
    <dgm:pt modelId="{55E300A5-49A5-49FF-BD12-06E2398D7755}" type="pres">
      <dgm:prSet presAssocID="{82023FB2-EE47-4CD5-9D7C-1CB4C5A58714}" presName="horFlow" presStyleCnt="0"/>
      <dgm:spPr/>
    </dgm:pt>
    <dgm:pt modelId="{A2CCE8FA-C70D-4F84-A80D-61C7A5A034AA}" type="pres">
      <dgm:prSet presAssocID="{82023FB2-EE47-4CD5-9D7C-1CB4C5A58714}" presName="bigChev" presStyleLbl="node1" presStyleIdx="1" presStyleCnt="3"/>
      <dgm:spPr/>
    </dgm:pt>
    <dgm:pt modelId="{BC93113E-4268-4526-87E9-B232AA5C6579}" type="pres">
      <dgm:prSet presAssocID="{C25EC7EA-6F9E-4E4C-BD15-C2251388E539}" presName="parTrans" presStyleCnt="0"/>
      <dgm:spPr/>
    </dgm:pt>
    <dgm:pt modelId="{670C9E00-3E32-49C6-82B3-5AE2F228394D}" type="pres">
      <dgm:prSet presAssocID="{888F0043-2283-4476-8947-BE583B03A06B}" presName="node" presStyleLbl="alignAccFollowNode1" presStyleIdx="2" presStyleCnt="6">
        <dgm:presLayoutVars>
          <dgm:bulletEnabled val="1"/>
        </dgm:presLayoutVars>
      </dgm:prSet>
      <dgm:spPr/>
    </dgm:pt>
    <dgm:pt modelId="{10AC91EA-DF66-4608-822E-214A383EFE83}" type="pres">
      <dgm:prSet presAssocID="{BDB8BC2F-394D-4F38-98CF-537F3A1B3DAB}" presName="sibTrans" presStyleCnt="0"/>
      <dgm:spPr/>
    </dgm:pt>
    <dgm:pt modelId="{5ACA5132-2653-4C60-973D-A4F126A4B2BB}" type="pres">
      <dgm:prSet presAssocID="{AE009493-F2BA-44A5-8334-B06B9C57EA73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505EE-9198-4D87-89F5-281186F4BE9F}" type="pres">
      <dgm:prSet presAssocID="{82023FB2-EE47-4CD5-9D7C-1CB4C5A58714}" presName="vSp" presStyleCnt="0"/>
      <dgm:spPr/>
    </dgm:pt>
    <dgm:pt modelId="{CC5B243B-3787-4F0F-AC30-E74689106DC3}" type="pres">
      <dgm:prSet presAssocID="{D6BA4FC4-CB7B-44F9-9425-BCEC6E447680}" presName="horFlow" presStyleCnt="0"/>
      <dgm:spPr/>
    </dgm:pt>
    <dgm:pt modelId="{8B46A35D-2EEE-4B2A-B5E8-CAEB008C645C}" type="pres">
      <dgm:prSet presAssocID="{D6BA4FC4-CB7B-44F9-9425-BCEC6E447680}" presName="bigChev" presStyleLbl="node1" presStyleIdx="2" presStyleCnt="3"/>
      <dgm:spPr/>
    </dgm:pt>
    <dgm:pt modelId="{54E7D50A-154E-4AC9-97CF-6D1AA989A458}" type="pres">
      <dgm:prSet presAssocID="{AB200D1B-8CAB-4B06-827F-80791E1D20D2}" presName="parTrans" presStyleCnt="0"/>
      <dgm:spPr/>
    </dgm:pt>
    <dgm:pt modelId="{A7A94D69-432B-4826-B2EC-C5D2CE525000}" type="pres">
      <dgm:prSet presAssocID="{7F7DF43C-6618-4EAD-B1EC-51BC56A172C9}" presName="node" presStyleLbl="alignAccFollowNode1" presStyleIdx="4" presStyleCnt="6">
        <dgm:presLayoutVars>
          <dgm:bulletEnabled val="1"/>
        </dgm:presLayoutVars>
      </dgm:prSet>
      <dgm:spPr/>
    </dgm:pt>
    <dgm:pt modelId="{F205E6D6-8301-4A23-A97B-E3D349EE5756}" type="pres">
      <dgm:prSet presAssocID="{1791F9F8-1357-4858-8748-D92F810F0817}" presName="sibTrans" presStyleCnt="0"/>
      <dgm:spPr/>
    </dgm:pt>
    <dgm:pt modelId="{B2586E80-6BF1-413D-85BB-117B2EC88F3D}" type="pres">
      <dgm:prSet presAssocID="{C197EB11-1EE1-42ED-A619-A6F136577A33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A7D15DD6-C8F5-4AF0-88CD-2683520E69E6}" srcId="{B686146B-0E97-4C89-9E72-127D84A1EE57}" destId="{82023FB2-EE47-4CD5-9D7C-1CB4C5A58714}" srcOrd="1" destOrd="0" parTransId="{FC126FF5-AAD6-4323-98EB-E9C1FE1F8F34}" sibTransId="{4C254007-07A9-4AE3-82EB-34C87BB9EBD2}"/>
    <dgm:cxn modelId="{D5AC89B0-D98F-41EB-BF84-CE8333A138FA}" srcId="{D6BA4FC4-CB7B-44F9-9425-BCEC6E447680}" destId="{7F7DF43C-6618-4EAD-B1EC-51BC56A172C9}" srcOrd="0" destOrd="0" parTransId="{AB200D1B-8CAB-4B06-827F-80791E1D20D2}" sibTransId="{1791F9F8-1357-4858-8748-D92F810F0817}"/>
    <dgm:cxn modelId="{1D2C60D1-7EC9-4039-B87D-31F873484B34}" type="presOf" srcId="{7F7DF43C-6618-4EAD-B1EC-51BC56A172C9}" destId="{A7A94D69-432B-4826-B2EC-C5D2CE525000}" srcOrd="0" destOrd="0" presId="urn:microsoft.com/office/officeart/2005/8/layout/lProcess3"/>
    <dgm:cxn modelId="{DBFB26E5-B24E-41E9-A3C4-377CCD243091}" type="presOf" srcId="{888F0043-2283-4476-8947-BE583B03A06B}" destId="{670C9E00-3E32-49C6-82B3-5AE2F228394D}" srcOrd="0" destOrd="0" presId="urn:microsoft.com/office/officeart/2005/8/layout/lProcess3"/>
    <dgm:cxn modelId="{3D4CC953-4E7D-41A4-8C9B-6B107F823E15}" srcId="{13F15EAC-4290-466E-8BE0-ED153480B7A2}" destId="{104E137C-E3C0-49C5-9894-1392BB456A2D}" srcOrd="0" destOrd="0" parTransId="{E159B0D3-E284-46C5-8F30-74A6F57F0B04}" sibTransId="{11C69401-FB65-4168-81CE-39B2F8474B2E}"/>
    <dgm:cxn modelId="{1FC65444-9E80-4403-A713-92B304FF61DE}" srcId="{B686146B-0E97-4C89-9E72-127D84A1EE57}" destId="{D6BA4FC4-CB7B-44F9-9425-BCEC6E447680}" srcOrd="2" destOrd="0" parTransId="{53B4E8C2-3C49-4067-A6B0-4BCF0802C0B8}" sibTransId="{9F88EDAC-733E-4109-A38E-BCA87B02F1C4}"/>
    <dgm:cxn modelId="{3CBF6D79-44E7-46A3-8A84-6F9B1826C96D}" type="presOf" srcId="{B686146B-0E97-4C89-9E72-127D84A1EE57}" destId="{A5205BBD-9E28-4D10-A5A8-AD96386FCE72}" srcOrd="0" destOrd="0" presId="urn:microsoft.com/office/officeart/2005/8/layout/lProcess3"/>
    <dgm:cxn modelId="{71BA7165-27F2-4CC0-A637-3A51A0344866}" type="presOf" srcId="{13F15EAC-4290-466E-8BE0-ED153480B7A2}" destId="{637158F3-4F38-44E5-81BE-32413F369821}" srcOrd="0" destOrd="0" presId="urn:microsoft.com/office/officeart/2005/8/layout/lProcess3"/>
    <dgm:cxn modelId="{73A098AD-58FC-49E6-A588-571CFDBB31B8}" type="presOf" srcId="{104E137C-E3C0-49C5-9894-1392BB456A2D}" destId="{7443FA05-D154-4B36-B5DC-9AC82888DA0E}" srcOrd="0" destOrd="0" presId="urn:microsoft.com/office/officeart/2005/8/layout/lProcess3"/>
    <dgm:cxn modelId="{6CC3688E-729D-4383-9B83-FB28917E09F4}" type="presOf" srcId="{D65421D0-2663-4D88-903F-24901B4D370F}" destId="{A0EA5AA9-B9C3-462B-9AC0-20056F923DA6}" srcOrd="0" destOrd="0" presId="urn:microsoft.com/office/officeart/2005/8/layout/lProcess3"/>
    <dgm:cxn modelId="{B511F603-6875-428A-B80B-6906A1CC5105}" type="presOf" srcId="{C197EB11-1EE1-42ED-A619-A6F136577A33}" destId="{B2586E80-6BF1-413D-85BB-117B2EC88F3D}" srcOrd="0" destOrd="0" presId="urn:microsoft.com/office/officeart/2005/8/layout/lProcess3"/>
    <dgm:cxn modelId="{5A81E65C-4B5D-47BA-B33D-CDDFCDF6681F}" srcId="{82023FB2-EE47-4CD5-9D7C-1CB4C5A58714}" destId="{AE009493-F2BA-44A5-8334-B06B9C57EA73}" srcOrd="1" destOrd="0" parTransId="{D73E9344-EFF1-410E-9D0A-9613E0BD6AC8}" sibTransId="{C1234826-CA08-46BC-8BAD-1087479164F6}"/>
    <dgm:cxn modelId="{38AD90A2-5941-4721-8BDE-26E3DB96F91B}" srcId="{B686146B-0E97-4C89-9E72-127D84A1EE57}" destId="{13F15EAC-4290-466E-8BE0-ED153480B7A2}" srcOrd="0" destOrd="0" parTransId="{7A759CAC-E5BC-44B1-B965-8F36CD24E889}" sibTransId="{5D813807-3CCF-420A-BEAD-EABDDFFAEDB8}"/>
    <dgm:cxn modelId="{56B28796-9247-487C-AE9F-F4C155A5FE09}" srcId="{82023FB2-EE47-4CD5-9D7C-1CB4C5A58714}" destId="{888F0043-2283-4476-8947-BE583B03A06B}" srcOrd="0" destOrd="0" parTransId="{C25EC7EA-6F9E-4E4C-BD15-C2251388E539}" sibTransId="{BDB8BC2F-394D-4F38-98CF-537F3A1B3DAB}"/>
    <dgm:cxn modelId="{448861BC-3083-4B18-B43E-44A0951384A9}" type="presOf" srcId="{D6BA4FC4-CB7B-44F9-9425-BCEC6E447680}" destId="{8B46A35D-2EEE-4B2A-B5E8-CAEB008C645C}" srcOrd="0" destOrd="0" presId="urn:microsoft.com/office/officeart/2005/8/layout/lProcess3"/>
    <dgm:cxn modelId="{13AA89AB-8D47-474D-82C9-06F18C9A0E10}" srcId="{13F15EAC-4290-466E-8BE0-ED153480B7A2}" destId="{D65421D0-2663-4D88-903F-24901B4D370F}" srcOrd="1" destOrd="0" parTransId="{1E0D9F41-0C5E-4004-BB12-8371DE3D925C}" sibTransId="{7F705887-18BD-457F-B6B3-95E26A7BE5F2}"/>
    <dgm:cxn modelId="{27087652-6F7D-4092-AE59-A4C20E7ABB12}" srcId="{D6BA4FC4-CB7B-44F9-9425-BCEC6E447680}" destId="{C197EB11-1EE1-42ED-A619-A6F136577A33}" srcOrd="1" destOrd="0" parTransId="{E2592E80-EE91-41EF-A497-1F56F171C7C5}" sibTransId="{B088E2B1-7D80-4486-8DB0-F14D0025467B}"/>
    <dgm:cxn modelId="{6EB993D8-333E-4374-9FFA-2C98A6CA7E60}" type="presOf" srcId="{AE009493-F2BA-44A5-8334-B06B9C57EA73}" destId="{5ACA5132-2653-4C60-973D-A4F126A4B2BB}" srcOrd="0" destOrd="0" presId="urn:microsoft.com/office/officeart/2005/8/layout/lProcess3"/>
    <dgm:cxn modelId="{E39BBE46-235D-43D4-8CEE-961C6236AF88}" type="presOf" srcId="{82023FB2-EE47-4CD5-9D7C-1CB4C5A58714}" destId="{A2CCE8FA-C70D-4F84-A80D-61C7A5A034AA}" srcOrd="0" destOrd="0" presId="urn:microsoft.com/office/officeart/2005/8/layout/lProcess3"/>
    <dgm:cxn modelId="{8C6EAB9E-068C-4A8D-8444-29BC0FDB3991}" type="presParOf" srcId="{A5205BBD-9E28-4D10-A5A8-AD96386FCE72}" destId="{8C4CA378-19DA-4FAD-A171-8DECDA1EC515}" srcOrd="0" destOrd="0" presId="urn:microsoft.com/office/officeart/2005/8/layout/lProcess3"/>
    <dgm:cxn modelId="{1F405538-8F8A-4508-A864-8DA5FB1C94FE}" type="presParOf" srcId="{8C4CA378-19DA-4FAD-A171-8DECDA1EC515}" destId="{637158F3-4F38-44E5-81BE-32413F369821}" srcOrd="0" destOrd="0" presId="urn:microsoft.com/office/officeart/2005/8/layout/lProcess3"/>
    <dgm:cxn modelId="{F4CC58AE-475E-484D-A2CD-05743889474E}" type="presParOf" srcId="{8C4CA378-19DA-4FAD-A171-8DECDA1EC515}" destId="{B125E781-8D4A-4BA2-B9FF-321D602C3AE4}" srcOrd="1" destOrd="0" presId="urn:microsoft.com/office/officeart/2005/8/layout/lProcess3"/>
    <dgm:cxn modelId="{60A8C158-9850-447D-A4F0-4E68C725123B}" type="presParOf" srcId="{8C4CA378-19DA-4FAD-A171-8DECDA1EC515}" destId="{7443FA05-D154-4B36-B5DC-9AC82888DA0E}" srcOrd="2" destOrd="0" presId="urn:microsoft.com/office/officeart/2005/8/layout/lProcess3"/>
    <dgm:cxn modelId="{714E8AD2-845D-4602-924B-EE4D75DA8C23}" type="presParOf" srcId="{8C4CA378-19DA-4FAD-A171-8DECDA1EC515}" destId="{9BF60F94-646F-4617-A1C9-2B58F5441829}" srcOrd="3" destOrd="0" presId="urn:microsoft.com/office/officeart/2005/8/layout/lProcess3"/>
    <dgm:cxn modelId="{EA1F5696-F198-461E-918C-69075C31CEC4}" type="presParOf" srcId="{8C4CA378-19DA-4FAD-A171-8DECDA1EC515}" destId="{A0EA5AA9-B9C3-462B-9AC0-20056F923DA6}" srcOrd="4" destOrd="0" presId="urn:microsoft.com/office/officeart/2005/8/layout/lProcess3"/>
    <dgm:cxn modelId="{F43BB4D9-884A-4C1B-9308-39C54DCFF6EA}" type="presParOf" srcId="{A5205BBD-9E28-4D10-A5A8-AD96386FCE72}" destId="{FE1BFFD9-6495-4528-8FB8-3FB6908CC4A1}" srcOrd="1" destOrd="0" presId="urn:microsoft.com/office/officeart/2005/8/layout/lProcess3"/>
    <dgm:cxn modelId="{BA66BEB2-61E3-49E5-8693-CD4C0AC24140}" type="presParOf" srcId="{A5205BBD-9E28-4D10-A5A8-AD96386FCE72}" destId="{55E300A5-49A5-49FF-BD12-06E2398D7755}" srcOrd="2" destOrd="0" presId="urn:microsoft.com/office/officeart/2005/8/layout/lProcess3"/>
    <dgm:cxn modelId="{542B9D9E-A73C-4258-9B58-AC00878B7628}" type="presParOf" srcId="{55E300A5-49A5-49FF-BD12-06E2398D7755}" destId="{A2CCE8FA-C70D-4F84-A80D-61C7A5A034AA}" srcOrd="0" destOrd="0" presId="urn:microsoft.com/office/officeart/2005/8/layout/lProcess3"/>
    <dgm:cxn modelId="{494B6097-E957-4ED6-92D9-197B58BD61EB}" type="presParOf" srcId="{55E300A5-49A5-49FF-BD12-06E2398D7755}" destId="{BC93113E-4268-4526-87E9-B232AA5C6579}" srcOrd="1" destOrd="0" presId="urn:microsoft.com/office/officeart/2005/8/layout/lProcess3"/>
    <dgm:cxn modelId="{D86CEF73-9329-4F2A-837A-AD2ECA53E4F0}" type="presParOf" srcId="{55E300A5-49A5-49FF-BD12-06E2398D7755}" destId="{670C9E00-3E32-49C6-82B3-5AE2F228394D}" srcOrd="2" destOrd="0" presId="urn:microsoft.com/office/officeart/2005/8/layout/lProcess3"/>
    <dgm:cxn modelId="{2A8CFDFB-72F2-4215-B17A-144A6405FBED}" type="presParOf" srcId="{55E300A5-49A5-49FF-BD12-06E2398D7755}" destId="{10AC91EA-DF66-4608-822E-214A383EFE83}" srcOrd="3" destOrd="0" presId="urn:microsoft.com/office/officeart/2005/8/layout/lProcess3"/>
    <dgm:cxn modelId="{1D49EDBC-7969-40BA-A4D0-6932D3D1615A}" type="presParOf" srcId="{55E300A5-49A5-49FF-BD12-06E2398D7755}" destId="{5ACA5132-2653-4C60-973D-A4F126A4B2BB}" srcOrd="4" destOrd="0" presId="urn:microsoft.com/office/officeart/2005/8/layout/lProcess3"/>
    <dgm:cxn modelId="{443A9DC2-E414-4E0F-B64A-6A0DDDED21E5}" type="presParOf" srcId="{A5205BBD-9E28-4D10-A5A8-AD96386FCE72}" destId="{4B2505EE-9198-4D87-89F5-281186F4BE9F}" srcOrd="3" destOrd="0" presId="urn:microsoft.com/office/officeart/2005/8/layout/lProcess3"/>
    <dgm:cxn modelId="{F7711573-26E0-4D28-A56D-534C768BFFEF}" type="presParOf" srcId="{A5205BBD-9E28-4D10-A5A8-AD96386FCE72}" destId="{CC5B243B-3787-4F0F-AC30-E74689106DC3}" srcOrd="4" destOrd="0" presId="urn:microsoft.com/office/officeart/2005/8/layout/lProcess3"/>
    <dgm:cxn modelId="{855451C2-1D27-4F22-86E1-5FC2788483DF}" type="presParOf" srcId="{CC5B243B-3787-4F0F-AC30-E74689106DC3}" destId="{8B46A35D-2EEE-4B2A-B5E8-CAEB008C645C}" srcOrd="0" destOrd="0" presId="urn:microsoft.com/office/officeart/2005/8/layout/lProcess3"/>
    <dgm:cxn modelId="{940E37F9-8053-408B-859D-8661B3B9D225}" type="presParOf" srcId="{CC5B243B-3787-4F0F-AC30-E74689106DC3}" destId="{54E7D50A-154E-4AC9-97CF-6D1AA989A458}" srcOrd="1" destOrd="0" presId="urn:microsoft.com/office/officeart/2005/8/layout/lProcess3"/>
    <dgm:cxn modelId="{6C2415B5-A0CC-4716-8A3E-F79740C3682A}" type="presParOf" srcId="{CC5B243B-3787-4F0F-AC30-E74689106DC3}" destId="{A7A94D69-432B-4826-B2EC-C5D2CE525000}" srcOrd="2" destOrd="0" presId="urn:microsoft.com/office/officeart/2005/8/layout/lProcess3"/>
    <dgm:cxn modelId="{119E97EC-92B5-4D4F-A97F-AD037F593313}" type="presParOf" srcId="{CC5B243B-3787-4F0F-AC30-E74689106DC3}" destId="{F205E6D6-8301-4A23-A97B-E3D349EE5756}" srcOrd="3" destOrd="0" presId="urn:microsoft.com/office/officeart/2005/8/layout/lProcess3"/>
    <dgm:cxn modelId="{A9F6160B-08AE-4FCE-9FA7-32E10B841505}" type="presParOf" srcId="{CC5B243B-3787-4F0F-AC30-E74689106DC3}" destId="{B2586E80-6BF1-413D-85BB-117B2EC88F3D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158F3-4F38-44E5-81BE-32413F369821}">
      <dsp:nvSpPr>
        <dsp:cNvPr id="0" name=""/>
        <dsp:cNvSpPr/>
      </dsp:nvSpPr>
      <dsp:spPr>
        <a:xfrm>
          <a:off x="1369" y="1538077"/>
          <a:ext cx="2116583" cy="8466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34925" rIns="0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1</a:t>
          </a:r>
          <a:endParaRPr lang="en-US" sz="5500" kern="1200" dirty="0"/>
        </a:p>
      </dsp:txBody>
      <dsp:txXfrm>
        <a:off x="424686" y="1538077"/>
        <a:ext cx="1269950" cy="846633"/>
      </dsp:txXfrm>
    </dsp:sp>
    <dsp:sp modelId="{7443FA05-D154-4B36-B5DC-9AC82888DA0E}">
      <dsp:nvSpPr>
        <dsp:cNvPr id="0" name=""/>
        <dsp:cNvSpPr/>
      </dsp:nvSpPr>
      <dsp:spPr>
        <a:xfrm>
          <a:off x="1842797" y="1610041"/>
          <a:ext cx="1756764" cy="70270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29210" rIns="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1a</a:t>
          </a:r>
          <a:endParaRPr lang="en-US" sz="4600" kern="1200" dirty="0"/>
        </a:p>
      </dsp:txBody>
      <dsp:txXfrm>
        <a:off x="2194150" y="1610041"/>
        <a:ext cx="1054059" cy="702705"/>
      </dsp:txXfrm>
    </dsp:sp>
    <dsp:sp modelId="{A0EA5AA9-B9C3-462B-9AC0-20056F923DA6}">
      <dsp:nvSpPr>
        <dsp:cNvPr id="0" name=""/>
        <dsp:cNvSpPr/>
      </dsp:nvSpPr>
      <dsp:spPr>
        <a:xfrm>
          <a:off x="3353615" y="1610041"/>
          <a:ext cx="1756764" cy="70270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29210" rIns="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1b</a:t>
          </a:r>
          <a:endParaRPr lang="en-US" sz="4600" kern="1200" dirty="0"/>
        </a:p>
      </dsp:txBody>
      <dsp:txXfrm>
        <a:off x="3704968" y="1610041"/>
        <a:ext cx="1054059" cy="702705"/>
      </dsp:txXfrm>
    </dsp:sp>
    <dsp:sp modelId="{A2CCE8FA-C70D-4F84-A80D-61C7A5A034AA}">
      <dsp:nvSpPr>
        <dsp:cNvPr id="0" name=""/>
        <dsp:cNvSpPr/>
      </dsp:nvSpPr>
      <dsp:spPr>
        <a:xfrm>
          <a:off x="1369" y="2503239"/>
          <a:ext cx="2116583" cy="8466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34925" rIns="0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2</a:t>
          </a:r>
          <a:endParaRPr lang="en-US" sz="5500" kern="1200" dirty="0"/>
        </a:p>
      </dsp:txBody>
      <dsp:txXfrm>
        <a:off x="424686" y="2503239"/>
        <a:ext cx="1269950" cy="846633"/>
      </dsp:txXfrm>
    </dsp:sp>
    <dsp:sp modelId="{670C9E00-3E32-49C6-82B3-5AE2F228394D}">
      <dsp:nvSpPr>
        <dsp:cNvPr id="0" name=""/>
        <dsp:cNvSpPr/>
      </dsp:nvSpPr>
      <dsp:spPr>
        <a:xfrm>
          <a:off x="1842797" y="2575203"/>
          <a:ext cx="1756764" cy="70270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29210" rIns="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2a</a:t>
          </a:r>
          <a:endParaRPr lang="en-US" sz="4600" kern="1200" dirty="0"/>
        </a:p>
      </dsp:txBody>
      <dsp:txXfrm>
        <a:off x="2194150" y="2575203"/>
        <a:ext cx="1054059" cy="702705"/>
      </dsp:txXfrm>
    </dsp:sp>
    <dsp:sp modelId="{5ACA5132-2653-4C60-973D-A4F126A4B2BB}">
      <dsp:nvSpPr>
        <dsp:cNvPr id="0" name=""/>
        <dsp:cNvSpPr/>
      </dsp:nvSpPr>
      <dsp:spPr>
        <a:xfrm>
          <a:off x="3353615" y="2575203"/>
          <a:ext cx="1756764" cy="70270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29210" rIns="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2b</a:t>
          </a:r>
          <a:endParaRPr lang="en-US" sz="4600" kern="1200" dirty="0"/>
        </a:p>
      </dsp:txBody>
      <dsp:txXfrm>
        <a:off x="3704968" y="2575203"/>
        <a:ext cx="1054059" cy="702705"/>
      </dsp:txXfrm>
    </dsp:sp>
    <dsp:sp modelId="{8B46A35D-2EEE-4B2A-B5E8-CAEB008C645C}">
      <dsp:nvSpPr>
        <dsp:cNvPr id="0" name=""/>
        <dsp:cNvSpPr/>
      </dsp:nvSpPr>
      <dsp:spPr>
        <a:xfrm>
          <a:off x="1369" y="3468402"/>
          <a:ext cx="2116583" cy="84663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34925" rIns="0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3</a:t>
          </a:r>
          <a:endParaRPr lang="en-US" sz="5500" kern="1200" dirty="0"/>
        </a:p>
      </dsp:txBody>
      <dsp:txXfrm>
        <a:off x="424686" y="3468402"/>
        <a:ext cx="1269950" cy="846633"/>
      </dsp:txXfrm>
    </dsp:sp>
    <dsp:sp modelId="{A7A94D69-432B-4826-B2EC-C5D2CE525000}">
      <dsp:nvSpPr>
        <dsp:cNvPr id="0" name=""/>
        <dsp:cNvSpPr/>
      </dsp:nvSpPr>
      <dsp:spPr>
        <a:xfrm>
          <a:off x="1842797" y="3540365"/>
          <a:ext cx="1756764" cy="70270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29210" rIns="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3a</a:t>
          </a:r>
          <a:endParaRPr lang="en-US" sz="4600" kern="1200" dirty="0"/>
        </a:p>
      </dsp:txBody>
      <dsp:txXfrm>
        <a:off x="2194150" y="3540365"/>
        <a:ext cx="1054059" cy="702705"/>
      </dsp:txXfrm>
    </dsp:sp>
    <dsp:sp modelId="{B2586E80-6BF1-413D-85BB-117B2EC88F3D}">
      <dsp:nvSpPr>
        <dsp:cNvPr id="0" name=""/>
        <dsp:cNvSpPr/>
      </dsp:nvSpPr>
      <dsp:spPr>
        <a:xfrm>
          <a:off x="3353615" y="3540365"/>
          <a:ext cx="1756764" cy="70270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29210" rIns="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3b</a:t>
          </a:r>
          <a:endParaRPr lang="en-US" sz="4600" kern="1200" dirty="0"/>
        </a:p>
      </dsp:txBody>
      <dsp:txXfrm>
        <a:off x="3704968" y="3540365"/>
        <a:ext cx="1054059" cy="702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3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4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7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0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0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3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6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4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1F364-F961-4379-ADBF-DAE7BA91EBC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53D92-E7EB-430C-A772-2FDD4175E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7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com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PowerPoint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01E01E2F-755B-4393-8FA8-CE4135366DA2}" type="datetime2">
              <a:rPr lang="en-US" smtClean="0"/>
              <a:t>Thursday, November 15, 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9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879" y="1600200"/>
            <a:ext cx="3190242" cy="4525963"/>
          </a:xfrm>
        </p:spPr>
      </p:pic>
    </p:spTree>
    <p:extLst>
      <p:ext uri="{BB962C8B-B14F-4D97-AF65-F5344CB8AC3E}">
        <p14:creationId xmlns:p14="http://schemas.microsoft.com/office/powerpoint/2010/main" val="201268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Photographic Media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Purple Flowers</a:t>
            </a:r>
          </a:p>
          <a:p>
            <a:r>
              <a:rPr lang="en-US" dirty="0" smtClean="0"/>
              <a:t>Green Lily Pads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58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 smtClean="0"/>
              <a:t>This is a diagram of a process that is in SmartArt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208117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Step 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Is usually followed by step 1a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Is usually followed by step 1b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Step 2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Is usually followed by step 2a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Is usually followed by step 2b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Step 3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Is usually followed by step 3a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Is usually followed by step 3b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Bevel 5">
            <a:hlinkClick r:id="rId7"/>
          </p:cNvPr>
          <p:cNvSpPr/>
          <p:nvPr/>
        </p:nvSpPr>
        <p:spPr>
          <a:xfrm>
            <a:off x="762000" y="3962400"/>
            <a:ext cx="2438400" cy="19812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Google Hyperlink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7158F3-4F38-44E5-81BE-32413F3698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637158F3-4F38-44E5-81BE-32413F3698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CCE8FA-C70D-4F84-A80D-61C7A5A0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A2CCE8FA-C70D-4F84-A80D-61C7A5A034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46A35D-2EEE-4B2A-B5E8-CAEB008C64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46A35D-2EEE-4B2A-B5E8-CAEB008C64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43FA05-D154-4B36-B5DC-9AC82888D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7443FA05-D154-4B36-B5DC-9AC82888DA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EA5AA9-B9C3-462B-9AC0-20056F923D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A0EA5AA9-B9C3-462B-9AC0-20056F923D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0C9E00-3E32-49C6-82B3-5AE2F2283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670C9E00-3E32-49C6-82B3-5AE2F22839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CA5132-2653-4C60-973D-A4F126A4B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5ACA5132-2653-4C60-973D-A4F126A4B2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A94D69-432B-4826-B2EC-C5D2CE525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A7A94D69-432B-4826-B2EC-C5D2CE5250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586E80-6BF1-413D-85BB-117B2EC88F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B2586E80-6BF1-413D-85BB-117B2EC88F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0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Test PowerPoint</vt:lpstr>
      <vt:lpstr>Think!</vt:lpstr>
      <vt:lpstr>Adding Photographic Media</vt:lpstr>
      <vt:lpstr>This is a diagram of a process that is in SmartArt</vt:lpstr>
      <vt:lpstr>The End</vt:lpstr>
    </vt:vector>
  </TitlesOfParts>
  <Company>UCLA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PowerPoint</dc:title>
  <dc:creator>Khanh Andrews</dc:creator>
  <cp:lastModifiedBy>Khanh Andrews</cp:lastModifiedBy>
  <cp:revision>1</cp:revision>
  <dcterms:created xsi:type="dcterms:W3CDTF">2012-11-15T21:13:32Z</dcterms:created>
  <dcterms:modified xsi:type="dcterms:W3CDTF">2012-11-15T21:23:04Z</dcterms:modified>
</cp:coreProperties>
</file>