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62" r:id="rId4"/>
    <p:sldId id="257" r:id="rId5"/>
    <p:sldId id="258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 varScale="1">
        <p:scale>
          <a:sx n="108" d="100"/>
          <a:sy n="108" d="100"/>
        </p:scale>
        <p:origin x="172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32B-4430-4F6D-A763-0383755DFBBD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81B82E-000A-4E00-9FB0-2D5F7153CC6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32B-4430-4F6D-A763-0383755DFBBD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B82E-000A-4E00-9FB0-2D5F7153CC6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F81B82E-000A-4E00-9FB0-2D5F7153CC6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32B-4430-4F6D-A763-0383755DFBBD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32B-4430-4F6D-A763-0383755DFBBD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F81B82E-000A-4E00-9FB0-2D5F7153CC6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32B-4430-4F6D-A763-0383755DFBBD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81B82E-000A-4E00-9FB0-2D5F7153CC6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D93132B-4430-4F6D-A763-0383755DFBBD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B82E-000A-4E00-9FB0-2D5F7153CC6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32B-4430-4F6D-A763-0383755DFBBD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F81B82E-000A-4E00-9FB0-2D5F7153CC63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32B-4430-4F6D-A763-0383755DFBBD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F81B82E-000A-4E00-9FB0-2D5F7153C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32B-4430-4F6D-A763-0383755DFBBD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81B82E-000A-4E00-9FB0-2D5F7153C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81B82E-000A-4E00-9FB0-2D5F7153CC6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32B-4430-4F6D-A763-0383755DFBBD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F81B82E-000A-4E00-9FB0-2D5F7153CC6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D93132B-4430-4F6D-A763-0383755DFBBD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D93132B-4430-4F6D-A763-0383755DFBBD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81B82E-000A-4E00-9FB0-2D5F7153CC63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mailto:Justin.La2@va.gov;%20Freddie.Lynch@va.gov;%20Lisa.Woodings@va.gov?subject=Chemical%20Storag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Store your chemicals safely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78" y="1369032"/>
            <a:ext cx="1755168" cy="17551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5901" y="4682251"/>
            <a:ext cx="1640543" cy="16405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646" y="4515625"/>
            <a:ext cx="1683386" cy="16833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548773"/>
            <a:ext cx="1752346" cy="175234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874292"/>
            <a:ext cx="1647416" cy="16474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9032" y="2912210"/>
            <a:ext cx="1640543" cy="164054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75" y="1389296"/>
            <a:ext cx="1596869" cy="159686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1" y="2956463"/>
            <a:ext cx="1565246" cy="156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309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storage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 not store hazardous chemicals you will not use. Turn them in to the GEMS coordinator for disposal.</a:t>
            </a:r>
          </a:p>
          <a:p>
            <a:r>
              <a:rPr lang="en-US" dirty="0"/>
              <a:t>Never store chemicals near food or eating items. This includes not storing dish soap in the same cabinet as your coffee cups.</a:t>
            </a:r>
          </a:p>
          <a:p>
            <a:r>
              <a:rPr lang="en-US" dirty="0"/>
              <a:t>Store hazardous chemicals in a space that is only accessible to trained authorized personnel.</a:t>
            </a:r>
          </a:p>
        </p:txBody>
      </p:sp>
    </p:spTree>
    <p:extLst>
      <p:ext uri="{BB962C8B-B14F-4D97-AF65-F5344CB8AC3E}">
        <p14:creationId xmlns:p14="http://schemas.microsoft.com/office/powerpoint/2010/main" val="3481119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storage rules,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 not store chemicals above eye level or on the floor.</a:t>
            </a:r>
          </a:p>
          <a:p>
            <a:r>
              <a:rPr lang="en-US" dirty="0"/>
              <a:t>Store liquid chemicals in a tub or cabinet that will collect leaks or breakage.</a:t>
            </a:r>
          </a:p>
          <a:p>
            <a:r>
              <a:rPr lang="en-US" dirty="0"/>
              <a:t>Make sure containers are closed and in good condition.</a:t>
            </a:r>
          </a:p>
          <a:p>
            <a:r>
              <a:rPr lang="en-US" dirty="0"/>
              <a:t>Make sure all containers are labeled properly.</a:t>
            </a:r>
          </a:p>
          <a:p>
            <a:r>
              <a:rPr lang="en-US" dirty="0"/>
              <a:t>Read the Safety Data Sheet for more storage information.</a:t>
            </a:r>
          </a:p>
        </p:txBody>
      </p:sp>
    </p:spTree>
    <p:extLst>
      <p:ext uri="{BB962C8B-B14F-4D97-AF65-F5344CB8AC3E}">
        <p14:creationId xmlns:p14="http://schemas.microsoft.com/office/powerpoint/2010/main" val="1966039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Flammables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7048"/>
            <a:ext cx="8607552" cy="4572000"/>
          </a:xfrm>
        </p:spPr>
        <p:txBody>
          <a:bodyPr/>
          <a:lstStyle/>
          <a:p>
            <a:r>
              <a:rPr lang="en-US" dirty="0"/>
              <a:t>If you have flammable or combustible chemicals, store any quantity, beyond what you will use quickly (today or this week), inside a flammable cabinet or locker. This includes aerosol cans that are flammable.</a:t>
            </a:r>
          </a:p>
          <a:p>
            <a:r>
              <a:rPr lang="en-US" dirty="0"/>
              <a:t>Never store anything that is not flammable or combustible in that cabinet or locker.</a:t>
            </a:r>
          </a:p>
          <a:p>
            <a:r>
              <a:rPr lang="en-US" dirty="0"/>
              <a:t>Do not overload your flammable cabinet. If any container spills, the bottom sump must be able to hold it.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64592"/>
            <a:ext cx="1092708" cy="1092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578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Gas storage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Store oxygen and any flammable gasses separate from each other.</a:t>
            </a:r>
          </a:p>
          <a:p>
            <a:r>
              <a:rPr lang="en-US" dirty="0"/>
              <a:t>Gas cylinders must be secured in storage to prevent them from falling over. They must be transported in a rack or cart designed for cylinder transport, and must be secured to something solid when they are not in a rack or cart.</a:t>
            </a:r>
          </a:p>
          <a:p>
            <a:r>
              <a:rPr lang="en-US" dirty="0"/>
              <a:t>They must be stored in a well-ventilated area. </a:t>
            </a:r>
          </a:p>
          <a:p>
            <a:r>
              <a:rPr lang="en-US" dirty="0"/>
              <a:t>Cylinder of flammable gasses should not be stored in a flammable cabinet. Check with Safety for help on storing these cylinders properly.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33" y="191911"/>
            <a:ext cx="1027289" cy="102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913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Acids and Caustics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you have acids and/or caustics, store them separately from each other.</a:t>
            </a:r>
          </a:p>
          <a:p>
            <a:pPr marL="0" indent="0">
              <a:buNone/>
            </a:pPr>
            <a:r>
              <a:rPr lang="en-US" dirty="0"/>
              <a:t>If you have a variety of acids and caustics, consult Industrial Hygiene for more rules on proper storage.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171930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313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BA314-9903-4A29-8813-FA9D68463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prepared for spills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40D9E-5884-4144-A253-9050E4D6641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SWIM: Stop, Warn, Isolate and Minimize. </a:t>
            </a:r>
            <a:br>
              <a:rPr lang="en-US" dirty="0"/>
            </a:br>
            <a:r>
              <a:rPr lang="en-US" dirty="0"/>
              <a:t>	But that is not all.</a:t>
            </a:r>
          </a:p>
          <a:p>
            <a:r>
              <a:rPr lang="en-US" dirty="0"/>
              <a:t>Your service should have a plan for if your chemicals spill. The SDS for each chemical has information on spill procedures, or contact IH for assistance.</a:t>
            </a:r>
          </a:p>
          <a:p>
            <a:r>
              <a:rPr lang="en-US" dirty="0"/>
              <a:t>Make sure you have a spill kit that can be used to clean up your chemicals if they spill. Ask IH for assistance in deciding what should be included.</a:t>
            </a:r>
          </a:p>
          <a:p>
            <a:r>
              <a:rPr lang="en-US" dirty="0"/>
              <a:t>Make sure you have been trained on spill procedures. All staff should know what to do.</a:t>
            </a:r>
          </a:p>
        </p:txBody>
      </p:sp>
    </p:spTree>
    <p:extLst>
      <p:ext uri="{BB962C8B-B14F-4D97-AF65-F5344CB8AC3E}">
        <p14:creationId xmlns:p14="http://schemas.microsoft.com/office/powerpoint/2010/main" val="4080588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special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If you have any of the following, </a:t>
            </a:r>
            <a:r>
              <a:rPr lang="en-US" dirty="0">
                <a:hlinkClick r:id="rId2"/>
              </a:rPr>
              <a:t>consult Industrial Hygiene</a:t>
            </a:r>
            <a:r>
              <a:rPr lang="en-US" dirty="0"/>
              <a:t> to see if there are more safe storage rules:</a:t>
            </a:r>
          </a:p>
          <a:p>
            <a:pPr lvl="1"/>
            <a:r>
              <a:rPr lang="en-US" dirty="0"/>
              <a:t>Reactive chemicals</a:t>
            </a:r>
          </a:p>
          <a:p>
            <a:pPr lvl="1"/>
            <a:r>
              <a:rPr lang="en-US" dirty="0"/>
              <a:t>Carcinogens</a:t>
            </a:r>
          </a:p>
          <a:p>
            <a:pPr lvl="1"/>
            <a:r>
              <a:rPr lang="en-US" dirty="0"/>
              <a:t>Lab chemicals</a:t>
            </a:r>
          </a:p>
          <a:p>
            <a:pPr lvl="1"/>
            <a:r>
              <a:rPr lang="en-US" dirty="0"/>
              <a:t>Extremely toxic chemicals</a:t>
            </a:r>
          </a:p>
          <a:p>
            <a:pPr lvl="1"/>
            <a:r>
              <a:rPr lang="en-US" dirty="0"/>
              <a:t>Chemicals that give off hazardous vapors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800600"/>
            <a:ext cx="1321308" cy="13213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4800600"/>
            <a:ext cx="1245108" cy="1245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4388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203</TotalTime>
  <Words>386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Georgia</vt:lpstr>
      <vt:lpstr>Wingdings</vt:lpstr>
      <vt:lpstr>Wingdings 2</vt:lpstr>
      <vt:lpstr>Civic</vt:lpstr>
      <vt:lpstr>Store your chemicals safely</vt:lpstr>
      <vt:lpstr>General storage rules</vt:lpstr>
      <vt:lpstr>General storage rules, continued</vt:lpstr>
      <vt:lpstr>Storing Flammables</vt:lpstr>
      <vt:lpstr>Gas storage</vt:lpstr>
      <vt:lpstr>Acids and Caustics</vt:lpstr>
      <vt:lpstr>Be prepared for spills</vt:lpstr>
      <vt:lpstr>Some special items</vt:lpstr>
    </vt:vector>
  </TitlesOfParts>
  <Company>Veteran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store chemicals safely</dc:title>
  <dc:creator>Lisa Woodings</dc:creator>
  <cp:lastModifiedBy>Hill, Patrick B.</cp:lastModifiedBy>
  <cp:revision>25</cp:revision>
  <dcterms:created xsi:type="dcterms:W3CDTF">2014-09-30T21:08:49Z</dcterms:created>
  <dcterms:modified xsi:type="dcterms:W3CDTF">2020-01-07T23:08:32Z</dcterms:modified>
</cp:coreProperties>
</file>