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23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37"/>
  </p:notesMasterIdLst>
  <p:handoutMasterIdLst>
    <p:handoutMasterId r:id="rId38"/>
  </p:handoutMasterIdLst>
  <p:sldIdLst>
    <p:sldId id="279" r:id="rId2"/>
    <p:sldId id="438" r:id="rId3"/>
    <p:sldId id="267" r:id="rId4"/>
    <p:sldId id="445" r:id="rId5"/>
    <p:sldId id="444" r:id="rId6"/>
    <p:sldId id="419" r:id="rId7"/>
    <p:sldId id="420" r:id="rId8"/>
    <p:sldId id="424" r:id="rId9"/>
    <p:sldId id="425" r:id="rId10"/>
    <p:sldId id="427" r:id="rId11"/>
    <p:sldId id="428" r:id="rId12"/>
    <p:sldId id="457" r:id="rId13"/>
    <p:sldId id="458" r:id="rId14"/>
    <p:sldId id="435" r:id="rId15"/>
    <p:sldId id="451" r:id="rId16"/>
    <p:sldId id="453" r:id="rId17"/>
    <p:sldId id="450" r:id="rId18"/>
    <p:sldId id="429" r:id="rId19"/>
    <p:sldId id="452" r:id="rId20"/>
    <p:sldId id="436" r:id="rId21"/>
    <p:sldId id="433" r:id="rId22"/>
    <p:sldId id="434" r:id="rId23"/>
    <p:sldId id="454" r:id="rId24"/>
    <p:sldId id="441" r:id="rId25"/>
    <p:sldId id="442" r:id="rId26"/>
    <p:sldId id="430" r:id="rId27"/>
    <p:sldId id="456" r:id="rId28"/>
    <p:sldId id="421" r:id="rId29"/>
    <p:sldId id="431" r:id="rId30"/>
    <p:sldId id="437" r:id="rId31"/>
    <p:sldId id="439" r:id="rId32"/>
    <p:sldId id="443" r:id="rId33"/>
    <p:sldId id="446" r:id="rId34"/>
    <p:sldId id="426" r:id="rId35"/>
    <p:sldId id="440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54EBF4-79AF-4D3E-BA89-FBFBD91981D9}" v="19" dt="2024-04-04T16:14:11.6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90" autoAdjust="0"/>
    <p:restoredTop sz="96357" autoAdjust="0"/>
  </p:normalViewPr>
  <p:slideViewPr>
    <p:cSldViewPr>
      <p:cViewPr varScale="1">
        <p:scale>
          <a:sx n="110" d="100"/>
          <a:sy n="110" d="100"/>
        </p:scale>
        <p:origin x="135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bison, Paul R." userId="d3f63ff1-6863-43f4-a572-05f4c3091bb1" providerId="ADAL" clId="{4A54EBF4-79AF-4D3E-BA89-FBFBD91981D9}"/>
    <pc:docChg chg="undo custSel addSld delSld modSld sldOrd">
      <pc:chgData name="Harbison, Paul R." userId="d3f63ff1-6863-43f4-a572-05f4c3091bb1" providerId="ADAL" clId="{4A54EBF4-79AF-4D3E-BA89-FBFBD91981D9}" dt="2024-04-04T16:16:25.770" v="1778" actId="1076"/>
      <pc:docMkLst>
        <pc:docMk/>
      </pc:docMkLst>
      <pc:sldChg chg="modSp mod">
        <pc:chgData name="Harbison, Paul R." userId="d3f63ff1-6863-43f4-a572-05f4c3091bb1" providerId="ADAL" clId="{4A54EBF4-79AF-4D3E-BA89-FBFBD91981D9}" dt="2024-04-04T16:16:25.770" v="1778" actId="1076"/>
        <pc:sldMkLst>
          <pc:docMk/>
          <pc:sldMk cId="0" sldId="279"/>
        </pc:sldMkLst>
        <pc:spChg chg="mod">
          <ac:chgData name="Harbison, Paul R." userId="d3f63ff1-6863-43f4-a572-05f4c3091bb1" providerId="ADAL" clId="{4A54EBF4-79AF-4D3E-BA89-FBFBD91981D9}" dt="2024-04-04T16:16:25.770" v="1778" actId="1076"/>
          <ac:spMkLst>
            <pc:docMk/>
            <pc:sldMk cId="0" sldId="279"/>
            <ac:spMk id="25602" creationId="{EAB7A4CD-E34D-4C28-803D-61B893A937BD}"/>
          </ac:spMkLst>
        </pc:spChg>
      </pc:sldChg>
      <pc:sldChg chg="modSp mod">
        <pc:chgData name="Harbison, Paul R." userId="d3f63ff1-6863-43f4-a572-05f4c3091bb1" providerId="ADAL" clId="{4A54EBF4-79AF-4D3E-BA89-FBFBD91981D9}" dt="2024-04-04T16:14:15.588" v="1764" actId="20577"/>
        <pc:sldMkLst>
          <pc:docMk/>
          <pc:sldMk cId="2020499873" sldId="426"/>
        </pc:sldMkLst>
        <pc:graphicFrameChg chg="mod modGraphic">
          <ac:chgData name="Harbison, Paul R." userId="d3f63ff1-6863-43f4-a572-05f4c3091bb1" providerId="ADAL" clId="{4A54EBF4-79AF-4D3E-BA89-FBFBD91981D9}" dt="2024-04-04T16:14:15.588" v="1764" actId="20577"/>
          <ac:graphicFrameMkLst>
            <pc:docMk/>
            <pc:sldMk cId="2020499873" sldId="426"/>
            <ac:graphicFrameMk id="5" creationId="{2370519C-2771-A7A6-AD9E-A609A43F3502}"/>
          </ac:graphicFrameMkLst>
        </pc:graphicFrameChg>
      </pc:sldChg>
      <pc:sldChg chg="ord">
        <pc:chgData name="Harbison, Paul R." userId="d3f63ff1-6863-43f4-a572-05f4c3091bb1" providerId="ADAL" clId="{4A54EBF4-79AF-4D3E-BA89-FBFBD91981D9}" dt="2024-04-03T23:14:26.147" v="622"/>
        <pc:sldMkLst>
          <pc:docMk/>
          <pc:sldMk cId="311765199" sldId="428"/>
        </pc:sldMkLst>
      </pc:sldChg>
      <pc:sldChg chg="modSp mod">
        <pc:chgData name="Harbison, Paul R." userId="d3f63ff1-6863-43f4-a572-05f4c3091bb1" providerId="ADAL" clId="{4A54EBF4-79AF-4D3E-BA89-FBFBD91981D9}" dt="2024-04-04T16:08:19.809" v="1713" actId="6549"/>
        <pc:sldMkLst>
          <pc:docMk/>
          <pc:sldMk cId="2735653665" sldId="429"/>
        </pc:sldMkLst>
        <pc:spChg chg="mod">
          <ac:chgData name="Harbison, Paul R." userId="d3f63ff1-6863-43f4-a572-05f4c3091bb1" providerId="ADAL" clId="{4A54EBF4-79AF-4D3E-BA89-FBFBD91981D9}" dt="2024-04-04T16:08:19.809" v="1713" actId="6549"/>
          <ac:spMkLst>
            <pc:docMk/>
            <pc:sldMk cId="2735653665" sldId="429"/>
            <ac:spMk id="13314" creationId="{A67295B4-1A58-4C6D-9B93-5786F77408D9}"/>
          </ac:spMkLst>
        </pc:spChg>
      </pc:sldChg>
      <pc:sldChg chg="modSp mod">
        <pc:chgData name="Harbison, Paul R." userId="d3f63ff1-6863-43f4-a572-05f4c3091bb1" providerId="ADAL" clId="{4A54EBF4-79AF-4D3E-BA89-FBFBD91981D9}" dt="2024-04-04T16:08:46.145" v="1733" actId="6549"/>
        <pc:sldMkLst>
          <pc:docMk/>
          <pc:sldMk cId="2595582485" sldId="433"/>
        </pc:sldMkLst>
        <pc:spChg chg="mod">
          <ac:chgData name="Harbison, Paul R." userId="d3f63ff1-6863-43f4-a572-05f4c3091bb1" providerId="ADAL" clId="{4A54EBF4-79AF-4D3E-BA89-FBFBD91981D9}" dt="2024-04-04T16:08:46.145" v="1733" actId="6549"/>
          <ac:spMkLst>
            <pc:docMk/>
            <pc:sldMk cId="2595582485" sldId="433"/>
            <ac:spMk id="13314" creationId="{A67295B4-1A58-4C6D-9B93-5786F77408D9}"/>
          </ac:spMkLst>
        </pc:spChg>
      </pc:sldChg>
      <pc:sldChg chg="modSp mod">
        <pc:chgData name="Harbison, Paul R." userId="d3f63ff1-6863-43f4-a572-05f4c3091bb1" providerId="ADAL" clId="{4A54EBF4-79AF-4D3E-BA89-FBFBD91981D9}" dt="2024-04-04T16:08:52.590" v="1743" actId="6549"/>
        <pc:sldMkLst>
          <pc:docMk/>
          <pc:sldMk cId="2430920082" sldId="434"/>
        </pc:sldMkLst>
        <pc:spChg chg="mod">
          <ac:chgData name="Harbison, Paul R." userId="d3f63ff1-6863-43f4-a572-05f4c3091bb1" providerId="ADAL" clId="{4A54EBF4-79AF-4D3E-BA89-FBFBD91981D9}" dt="2024-04-04T16:08:52.590" v="1743" actId="6549"/>
          <ac:spMkLst>
            <pc:docMk/>
            <pc:sldMk cId="2430920082" sldId="434"/>
            <ac:spMk id="13314" creationId="{A67295B4-1A58-4C6D-9B93-5786F77408D9}"/>
          </ac:spMkLst>
        </pc:spChg>
      </pc:sldChg>
      <pc:sldChg chg="modSp mod">
        <pc:chgData name="Harbison, Paul R." userId="d3f63ff1-6863-43f4-a572-05f4c3091bb1" providerId="ADAL" clId="{4A54EBF4-79AF-4D3E-BA89-FBFBD91981D9}" dt="2024-04-03T22:56:30.442" v="136" actId="20577"/>
        <pc:sldMkLst>
          <pc:docMk/>
          <pc:sldMk cId="4173350612" sldId="435"/>
        </pc:sldMkLst>
        <pc:spChg chg="mod">
          <ac:chgData name="Harbison, Paul R." userId="d3f63ff1-6863-43f4-a572-05f4c3091bb1" providerId="ADAL" clId="{4A54EBF4-79AF-4D3E-BA89-FBFBD91981D9}" dt="2024-04-03T22:56:30.442" v="136" actId="20577"/>
          <ac:spMkLst>
            <pc:docMk/>
            <pc:sldMk cId="4173350612" sldId="435"/>
            <ac:spMk id="13315" creationId="{639E4CC0-32BD-41AD-91A0-2E51CFE53A74}"/>
          </ac:spMkLst>
        </pc:spChg>
      </pc:sldChg>
      <pc:sldChg chg="modSp mod">
        <pc:chgData name="Harbison, Paul R." userId="d3f63ff1-6863-43f4-a572-05f4c3091bb1" providerId="ADAL" clId="{4A54EBF4-79AF-4D3E-BA89-FBFBD91981D9}" dt="2024-04-04T16:08:37.172" v="1723" actId="6549"/>
        <pc:sldMkLst>
          <pc:docMk/>
          <pc:sldMk cId="282989561" sldId="436"/>
        </pc:sldMkLst>
        <pc:spChg chg="mod">
          <ac:chgData name="Harbison, Paul R." userId="d3f63ff1-6863-43f4-a572-05f4c3091bb1" providerId="ADAL" clId="{4A54EBF4-79AF-4D3E-BA89-FBFBD91981D9}" dt="2024-04-04T16:08:37.172" v="1723" actId="6549"/>
          <ac:spMkLst>
            <pc:docMk/>
            <pc:sldMk cId="282989561" sldId="436"/>
            <ac:spMk id="13314" creationId="{A67295B4-1A58-4C6D-9B93-5786F77408D9}"/>
          </ac:spMkLst>
        </pc:spChg>
      </pc:sldChg>
      <pc:sldChg chg="modSp mod">
        <pc:chgData name="Harbison, Paul R." userId="d3f63ff1-6863-43f4-a572-05f4c3091bb1" providerId="ADAL" clId="{4A54EBF4-79AF-4D3E-BA89-FBFBD91981D9}" dt="2024-04-04T16:02:03.515" v="1672" actId="6549"/>
        <pc:sldMkLst>
          <pc:docMk/>
          <pc:sldMk cId="2185687882" sldId="442"/>
        </pc:sldMkLst>
        <pc:spChg chg="mod">
          <ac:chgData name="Harbison, Paul R." userId="d3f63ff1-6863-43f4-a572-05f4c3091bb1" providerId="ADAL" clId="{4A54EBF4-79AF-4D3E-BA89-FBFBD91981D9}" dt="2024-04-04T16:02:03.515" v="1672" actId="6549"/>
          <ac:spMkLst>
            <pc:docMk/>
            <pc:sldMk cId="2185687882" sldId="442"/>
            <ac:spMk id="13315" creationId="{639E4CC0-32BD-41AD-91A0-2E51CFE53A74}"/>
          </ac:spMkLst>
        </pc:spChg>
      </pc:sldChg>
      <pc:sldChg chg="modSp mod">
        <pc:chgData name="Harbison, Paul R." userId="d3f63ff1-6863-43f4-a572-05f4c3091bb1" providerId="ADAL" clId="{4A54EBF4-79AF-4D3E-BA89-FBFBD91981D9}" dt="2024-04-04T16:15:22.144" v="1777" actId="20577"/>
        <pc:sldMkLst>
          <pc:docMk/>
          <pc:sldMk cId="3312833194" sldId="450"/>
        </pc:sldMkLst>
        <pc:spChg chg="mod">
          <ac:chgData name="Harbison, Paul R." userId="d3f63ff1-6863-43f4-a572-05f4c3091bb1" providerId="ADAL" clId="{4A54EBF4-79AF-4D3E-BA89-FBFBD91981D9}" dt="2024-04-04T16:15:22.144" v="1777" actId="20577"/>
          <ac:spMkLst>
            <pc:docMk/>
            <pc:sldMk cId="3312833194" sldId="450"/>
            <ac:spMk id="2" creationId="{1EB64DBD-FBA4-3E41-D63D-023E0BFEEE87}"/>
          </ac:spMkLst>
        </pc:spChg>
      </pc:sldChg>
      <pc:sldChg chg="modSp mod">
        <pc:chgData name="Harbison, Paul R." userId="d3f63ff1-6863-43f4-a572-05f4c3091bb1" providerId="ADAL" clId="{4A54EBF4-79AF-4D3E-BA89-FBFBD91981D9}" dt="2024-04-04T16:15:15.521" v="1771" actId="20577"/>
        <pc:sldMkLst>
          <pc:docMk/>
          <pc:sldMk cId="816199593" sldId="451"/>
        </pc:sldMkLst>
        <pc:spChg chg="mod">
          <ac:chgData name="Harbison, Paul R." userId="d3f63ff1-6863-43f4-a572-05f4c3091bb1" providerId="ADAL" clId="{4A54EBF4-79AF-4D3E-BA89-FBFBD91981D9}" dt="2024-04-04T16:15:15.521" v="1771" actId="20577"/>
          <ac:spMkLst>
            <pc:docMk/>
            <pc:sldMk cId="816199593" sldId="451"/>
            <ac:spMk id="2" creationId="{1EB64DBD-FBA4-3E41-D63D-023E0BFEEE87}"/>
          </ac:spMkLst>
        </pc:spChg>
      </pc:sldChg>
      <pc:sldChg chg="modSp mod">
        <pc:chgData name="Harbison, Paul R." userId="d3f63ff1-6863-43f4-a572-05f4c3091bb1" providerId="ADAL" clId="{4A54EBF4-79AF-4D3E-BA89-FBFBD91981D9}" dt="2024-04-04T16:08:28.097" v="1718" actId="6549"/>
        <pc:sldMkLst>
          <pc:docMk/>
          <pc:sldMk cId="812774063" sldId="452"/>
        </pc:sldMkLst>
        <pc:spChg chg="mod">
          <ac:chgData name="Harbison, Paul R." userId="d3f63ff1-6863-43f4-a572-05f4c3091bb1" providerId="ADAL" clId="{4A54EBF4-79AF-4D3E-BA89-FBFBD91981D9}" dt="2024-04-04T16:08:28.097" v="1718" actId="6549"/>
          <ac:spMkLst>
            <pc:docMk/>
            <pc:sldMk cId="812774063" sldId="452"/>
            <ac:spMk id="13314" creationId="{A67295B4-1A58-4C6D-9B93-5786F77408D9}"/>
          </ac:spMkLst>
        </pc:spChg>
      </pc:sldChg>
      <pc:sldChg chg="modSp mod">
        <pc:chgData name="Harbison, Paul R." userId="d3f63ff1-6863-43f4-a572-05f4c3091bb1" providerId="ADAL" clId="{4A54EBF4-79AF-4D3E-BA89-FBFBD91981D9}" dt="2024-04-04T16:08:07.834" v="1708" actId="6549"/>
        <pc:sldMkLst>
          <pc:docMk/>
          <pc:sldMk cId="1166871996" sldId="453"/>
        </pc:sldMkLst>
        <pc:spChg chg="mod">
          <ac:chgData name="Harbison, Paul R." userId="d3f63ff1-6863-43f4-a572-05f4c3091bb1" providerId="ADAL" clId="{4A54EBF4-79AF-4D3E-BA89-FBFBD91981D9}" dt="2024-04-04T16:08:07.834" v="1708" actId="6549"/>
          <ac:spMkLst>
            <pc:docMk/>
            <pc:sldMk cId="1166871996" sldId="453"/>
            <ac:spMk id="13314" creationId="{A67295B4-1A58-4C6D-9B93-5786F77408D9}"/>
          </ac:spMkLst>
        </pc:spChg>
      </pc:sldChg>
      <pc:sldChg chg="del">
        <pc:chgData name="Harbison, Paul R." userId="d3f63ff1-6863-43f4-a572-05f4c3091bb1" providerId="ADAL" clId="{4A54EBF4-79AF-4D3E-BA89-FBFBD91981D9}" dt="2024-04-04T16:03:29.948" v="1681" actId="47"/>
        <pc:sldMkLst>
          <pc:docMk/>
          <pc:sldMk cId="2068353444" sldId="455"/>
        </pc:sldMkLst>
      </pc:sldChg>
      <pc:sldChg chg="addSp delSp modSp add mod ord">
        <pc:chgData name="Harbison, Paul R." userId="d3f63ff1-6863-43f4-a572-05f4c3091bb1" providerId="ADAL" clId="{4A54EBF4-79AF-4D3E-BA89-FBFBD91981D9}" dt="2024-04-03T23:10:51.700" v="610" actId="20577"/>
        <pc:sldMkLst>
          <pc:docMk/>
          <pc:sldMk cId="2616391149" sldId="456"/>
        </pc:sldMkLst>
        <pc:spChg chg="mod">
          <ac:chgData name="Harbison, Paul R." userId="d3f63ff1-6863-43f4-a572-05f4c3091bb1" providerId="ADAL" clId="{4A54EBF4-79AF-4D3E-BA89-FBFBD91981D9}" dt="2024-04-03T23:05:34.068" v="529" actId="20577"/>
          <ac:spMkLst>
            <pc:docMk/>
            <pc:sldMk cId="2616391149" sldId="456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4A54EBF4-79AF-4D3E-BA89-FBFBD91981D9}" dt="2024-04-03T23:10:51.700" v="610" actId="20577"/>
          <ac:spMkLst>
            <pc:docMk/>
            <pc:sldMk cId="2616391149" sldId="456"/>
            <ac:spMk id="13315" creationId="{639E4CC0-32BD-41AD-91A0-2E51CFE53A74}"/>
          </ac:spMkLst>
        </pc:spChg>
        <pc:picChg chg="add mod modCrop">
          <ac:chgData name="Harbison, Paul R." userId="d3f63ff1-6863-43f4-a572-05f4c3091bb1" providerId="ADAL" clId="{4A54EBF4-79AF-4D3E-BA89-FBFBD91981D9}" dt="2024-04-03T23:10:35.522" v="601"/>
          <ac:picMkLst>
            <pc:docMk/>
            <pc:sldMk cId="2616391149" sldId="456"/>
            <ac:picMk id="2" creationId="{7741FA46-9AA5-0379-D44C-CD32D68D592E}"/>
          </ac:picMkLst>
        </pc:picChg>
        <pc:picChg chg="del">
          <ac:chgData name="Harbison, Paul R." userId="d3f63ff1-6863-43f4-a572-05f4c3091bb1" providerId="ADAL" clId="{4A54EBF4-79AF-4D3E-BA89-FBFBD91981D9}" dt="2024-04-03T23:00:39.633" v="164" actId="478"/>
          <ac:picMkLst>
            <pc:docMk/>
            <pc:sldMk cId="2616391149" sldId="456"/>
            <ac:picMk id="3" creationId="{DD7B54DE-0311-3045-7BEF-51D19F4B92A6}"/>
          </ac:picMkLst>
        </pc:picChg>
        <pc:picChg chg="add mod">
          <ac:chgData name="Harbison, Paul R." userId="d3f63ff1-6863-43f4-a572-05f4c3091bb1" providerId="ADAL" clId="{4A54EBF4-79AF-4D3E-BA89-FBFBD91981D9}" dt="2024-04-03T23:10:45.285" v="602"/>
          <ac:picMkLst>
            <pc:docMk/>
            <pc:sldMk cId="2616391149" sldId="456"/>
            <ac:picMk id="1026" creationId="{8A3530FC-CBAD-9BD4-597E-81FB2A352DCA}"/>
          </ac:picMkLst>
        </pc:picChg>
        <pc:picChg chg="del">
          <ac:chgData name="Harbison, Paul R." userId="d3f63ff1-6863-43f4-a572-05f4c3091bb1" providerId="ADAL" clId="{4A54EBF4-79AF-4D3E-BA89-FBFBD91981D9}" dt="2024-04-03T23:00:38.943" v="163" actId="478"/>
          <ac:picMkLst>
            <pc:docMk/>
            <pc:sldMk cId="2616391149" sldId="456"/>
            <ac:picMk id="2050" creationId="{4E29758F-8A22-536F-5572-3CA1C478EA5A}"/>
          </ac:picMkLst>
        </pc:picChg>
      </pc:sldChg>
      <pc:sldChg chg="addSp delSp modSp add mod">
        <pc:chgData name="Harbison, Paul R." userId="d3f63ff1-6863-43f4-a572-05f4c3091bb1" providerId="ADAL" clId="{4A54EBF4-79AF-4D3E-BA89-FBFBD91981D9}" dt="2024-04-04T16:04:42.207" v="1683"/>
        <pc:sldMkLst>
          <pc:docMk/>
          <pc:sldMk cId="2645736554" sldId="457"/>
        </pc:sldMkLst>
        <pc:spChg chg="mod">
          <ac:chgData name="Harbison, Paul R." userId="d3f63ff1-6863-43f4-a572-05f4c3091bb1" providerId="ADAL" clId="{4A54EBF4-79AF-4D3E-BA89-FBFBD91981D9}" dt="2024-04-04T16:04:42.207" v="1683"/>
          <ac:spMkLst>
            <pc:docMk/>
            <pc:sldMk cId="2645736554" sldId="457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4A54EBF4-79AF-4D3E-BA89-FBFBD91981D9}" dt="2024-04-04T15:03:02.411" v="1065" actId="27636"/>
          <ac:spMkLst>
            <pc:docMk/>
            <pc:sldMk cId="2645736554" sldId="457"/>
            <ac:spMk id="13315" creationId="{639E4CC0-32BD-41AD-91A0-2E51CFE53A74}"/>
          </ac:spMkLst>
        </pc:spChg>
        <pc:picChg chg="add mod modCrop">
          <ac:chgData name="Harbison, Paul R." userId="d3f63ff1-6863-43f4-a572-05f4c3091bb1" providerId="ADAL" clId="{4A54EBF4-79AF-4D3E-BA89-FBFBD91981D9}" dt="2024-04-04T15:03:18.850" v="1070" actId="1076"/>
          <ac:picMkLst>
            <pc:docMk/>
            <pc:sldMk cId="2645736554" sldId="457"/>
            <ac:picMk id="3" creationId="{A28699EC-2E57-DBD0-C224-B0B09250D4F4}"/>
          </ac:picMkLst>
        </pc:picChg>
        <pc:picChg chg="del">
          <ac:chgData name="Harbison, Paul R." userId="d3f63ff1-6863-43f4-a572-05f4c3091bb1" providerId="ADAL" clId="{4A54EBF4-79AF-4D3E-BA89-FBFBD91981D9}" dt="2024-04-03T23:14:29.999" v="623" actId="478"/>
          <ac:picMkLst>
            <pc:docMk/>
            <pc:sldMk cId="2645736554" sldId="457"/>
            <ac:picMk id="2050" creationId="{030A5588-E1C0-665E-831A-ED4EE2D203A9}"/>
          </ac:picMkLst>
        </pc:picChg>
      </pc:sldChg>
      <pc:sldChg chg="addSp delSp modSp add mod">
        <pc:chgData name="Harbison, Paul R." userId="d3f63ff1-6863-43f4-a572-05f4c3091bb1" providerId="ADAL" clId="{4A54EBF4-79AF-4D3E-BA89-FBFBD91981D9}" dt="2024-04-04T16:04:24.759" v="1682"/>
        <pc:sldMkLst>
          <pc:docMk/>
          <pc:sldMk cId="2551514619" sldId="458"/>
        </pc:sldMkLst>
        <pc:spChg chg="mod">
          <ac:chgData name="Harbison, Paul R." userId="d3f63ff1-6863-43f4-a572-05f4c3091bb1" providerId="ADAL" clId="{4A54EBF4-79AF-4D3E-BA89-FBFBD91981D9}" dt="2024-04-04T16:04:24.759" v="1682"/>
          <ac:spMkLst>
            <pc:docMk/>
            <pc:sldMk cId="2551514619" sldId="458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4A54EBF4-79AF-4D3E-BA89-FBFBD91981D9}" dt="2024-04-04T15:21:14.042" v="1640" actId="5793"/>
          <ac:spMkLst>
            <pc:docMk/>
            <pc:sldMk cId="2551514619" sldId="458"/>
            <ac:spMk id="13315" creationId="{639E4CC0-32BD-41AD-91A0-2E51CFE53A74}"/>
          </ac:spMkLst>
        </pc:spChg>
        <pc:picChg chg="del">
          <ac:chgData name="Harbison, Paul R." userId="d3f63ff1-6863-43f4-a572-05f4c3091bb1" providerId="ADAL" clId="{4A54EBF4-79AF-4D3E-BA89-FBFBD91981D9}" dt="2024-04-04T15:03:37.323" v="1072" actId="478"/>
          <ac:picMkLst>
            <pc:docMk/>
            <pc:sldMk cId="2551514619" sldId="458"/>
            <ac:picMk id="3" creationId="{A28699EC-2E57-DBD0-C224-B0B09250D4F4}"/>
          </ac:picMkLst>
        </pc:picChg>
        <pc:picChg chg="add del mod">
          <ac:chgData name="Harbison, Paul R." userId="d3f63ff1-6863-43f4-a572-05f4c3091bb1" providerId="ADAL" clId="{4A54EBF4-79AF-4D3E-BA89-FBFBD91981D9}" dt="2024-04-04T15:21:33.805" v="1650" actId="22"/>
          <ac:picMkLst>
            <pc:docMk/>
            <pc:sldMk cId="2551514619" sldId="458"/>
            <ac:picMk id="4" creationId="{2C281929-3280-BAC3-5BEB-BA4C157B25E8}"/>
          </ac:picMkLst>
        </pc:picChg>
        <pc:picChg chg="add del mod">
          <ac:chgData name="Harbison, Paul R." userId="d3f63ff1-6863-43f4-a572-05f4c3091bb1" providerId="ADAL" clId="{4A54EBF4-79AF-4D3E-BA89-FBFBD91981D9}" dt="2024-04-04T15:22:08.672" v="1654" actId="22"/>
          <ac:picMkLst>
            <pc:docMk/>
            <pc:sldMk cId="2551514619" sldId="458"/>
            <ac:picMk id="6" creationId="{00C60812-5193-3FCA-B843-5436C9622304}"/>
          </ac:picMkLst>
        </pc:picChg>
        <pc:picChg chg="add mod">
          <ac:chgData name="Harbison, Paul R." userId="d3f63ff1-6863-43f4-a572-05f4c3091bb1" providerId="ADAL" clId="{4A54EBF4-79AF-4D3E-BA89-FBFBD91981D9}" dt="2024-04-04T15:23:28.315" v="1671" actId="1076"/>
          <ac:picMkLst>
            <pc:docMk/>
            <pc:sldMk cId="2551514619" sldId="458"/>
            <ac:picMk id="8" creationId="{D108CEB1-320C-E233-6033-FAA6320380C8}"/>
          </ac:picMkLst>
        </pc:picChg>
      </pc:sldChg>
    </pc:docChg>
  </pc:docChgLst>
  <pc:docChgLst>
    <pc:chgData name="Harbison, Paul R." userId="d3f63ff1-6863-43f4-a572-05f4c3091bb1" providerId="ADAL" clId="{1BC9B93E-A261-4895-A773-A9EDBCD001F7}"/>
    <pc:docChg chg="undo custSel addSld delSld modSld sldOrd">
      <pc:chgData name="Harbison, Paul R." userId="d3f63ff1-6863-43f4-a572-05f4c3091bb1" providerId="ADAL" clId="{1BC9B93E-A261-4895-A773-A9EDBCD001F7}" dt="2024-04-01T17:46:55.420" v="23180" actId="2165"/>
      <pc:docMkLst>
        <pc:docMk/>
      </pc:docMkLst>
      <pc:sldChg chg="modSp del mod modClrScheme chgLayout">
        <pc:chgData name="Harbison, Paul R." userId="d3f63ff1-6863-43f4-a572-05f4c3091bb1" providerId="ADAL" clId="{1BC9B93E-A261-4895-A773-A9EDBCD001F7}" dt="2024-03-18T15:29:47.549" v="14037" actId="47"/>
        <pc:sldMkLst>
          <pc:docMk/>
          <pc:sldMk cId="0" sldId="265"/>
        </pc:sldMkLst>
        <pc:spChg chg="mod ord">
          <ac:chgData name="Harbison, Paul R." userId="d3f63ff1-6863-43f4-a572-05f4c3091bb1" providerId="ADAL" clId="{1BC9B93E-A261-4895-A773-A9EDBCD001F7}" dt="2024-03-12T17:09:51.086" v="3883" actId="700"/>
          <ac:spMkLst>
            <pc:docMk/>
            <pc:sldMk cId="0" sldId="265"/>
            <ac:spMk id="38914" creationId="{C9F32E62-C878-45DF-9040-6AA986DD1E82}"/>
          </ac:spMkLst>
        </pc:spChg>
        <pc:spChg chg="mod ord">
          <ac:chgData name="Harbison, Paul R." userId="d3f63ff1-6863-43f4-a572-05f4c3091bb1" providerId="ADAL" clId="{1BC9B93E-A261-4895-A773-A9EDBCD001F7}" dt="2024-03-12T17:09:51.086" v="3883" actId="700"/>
          <ac:spMkLst>
            <pc:docMk/>
            <pc:sldMk cId="0" sldId="265"/>
            <ac:spMk id="38915" creationId="{0E66E14A-C531-4573-9A2D-E8497B5F50F2}"/>
          </ac:spMkLst>
        </pc:spChg>
      </pc:sldChg>
      <pc:sldChg chg="delSp modSp mod modNotesTx">
        <pc:chgData name="Harbison, Paul R." userId="d3f63ff1-6863-43f4-a572-05f4c3091bb1" providerId="ADAL" clId="{1BC9B93E-A261-4895-A773-A9EDBCD001F7}" dt="2024-03-29T23:00:24.760" v="22399" actId="6549"/>
        <pc:sldMkLst>
          <pc:docMk/>
          <pc:sldMk cId="0" sldId="267"/>
        </pc:sldMkLst>
        <pc:spChg chg="del">
          <ac:chgData name="Harbison, Paul R." userId="d3f63ff1-6863-43f4-a572-05f4c3091bb1" providerId="ADAL" clId="{1BC9B93E-A261-4895-A773-A9EDBCD001F7}" dt="2024-03-12T15:15:29.027" v="69" actId="478"/>
          <ac:spMkLst>
            <pc:docMk/>
            <pc:sldMk cId="0" sldId="267"/>
            <ac:spMk id="4" creationId="{F75EA85E-BA88-4E9C-B9D7-FCB2C796CC4F}"/>
          </ac:spMkLst>
        </pc:spChg>
        <pc:spChg chg="mod">
          <ac:chgData name="Harbison, Paul R." userId="d3f63ff1-6863-43f4-a572-05f4c3091bb1" providerId="ADAL" clId="{1BC9B93E-A261-4895-A773-A9EDBCD001F7}" dt="2024-03-29T18:01:16.517" v="17270" actId="20577"/>
          <ac:spMkLst>
            <pc:docMk/>
            <pc:sldMk cId="0" sldId="267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1BC9B93E-A261-4895-A773-A9EDBCD001F7}" dt="2024-03-29T23:00:24.760" v="22399" actId="6549"/>
          <ac:spMkLst>
            <pc:docMk/>
            <pc:sldMk cId="0" sldId="267"/>
            <ac:spMk id="13315" creationId="{639E4CC0-32BD-41AD-91A0-2E51CFE53A74}"/>
          </ac:spMkLst>
        </pc:spChg>
      </pc:sldChg>
      <pc:sldChg chg="modSp mod">
        <pc:chgData name="Harbison, Paul R." userId="d3f63ff1-6863-43f4-a572-05f4c3091bb1" providerId="ADAL" clId="{1BC9B93E-A261-4895-A773-A9EDBCD001F7}" dt="2024-03-29T18:00:59.491" v="17249" actId="20577"/>
        <pc:sldMkLst>
          <pc:docMk/>
          <pc:sldMk cId="0" sldId="279"/>
        </pc:sldMkLst>
        <pc:spChg chg="mod">
          <ac:chgData name="Harbison, Paul R." userId="d3f63ff1-6863-43f4-a572-05f4c3091bb1" providerId="ADAL" clId="{1BC9B93E-A261-4895-A773-A9EDBCD001F7}" dt="2024-03-29T18:00:59.491" v="17249" actId="20577"/>
          <ac:spMkLst>
            <pc:docMk/>
            <pc:sldMk cId="0" sldId="279"/>
            <ac:spMk id="25602" creationId="{EAB7A4CD-E34D-4C28-803D-61B893A937BD}"/>
          </ac:spMkLst>
        </pc:spChg>
      </pc:sldChg>
      <pc:sldChg chg="del ord">
        <pc:chgData name="Harbison, Paul R." userId="d3f63ff1-6863-43f4-a572-05f4c3091bb1" providerId="ADAL" clId="{1BC9B93E-A261-4895-A773-A9EDBCD001F7}" dt="2024-03-12T16:19:00.688" v="3112" actId="47"/>
        <pc:sldMkLst>
          <pc:docMk/>
          <pc:sldMk cId="0" sldId="286"/>
        </pc:sldMkLst>
      </pc:sldChg>
      <pc:sldChg chg="del">
        <pc:chgData name="Harbison, Paul R." userId="d3f63ff1-6863-43f4-a572-05f4c3091bb1" providerId="ADAL" clId="{1BC9B93E-A261-4895-A773-A9EDBCD001F7}" dt="2024-03-12T15:15:21.578" v="68" actId="47"/>
        <pc:sldMkLst>
          <pc:docMk/>
          <pc:sldMk cId="0" sldId="293"/>
        </pc:sldMkLst>
      </pc:sldChg>
      <pc:sldChg chg="del">
        <pc:chgData name="Harbison, Paul R." userId="d3f63ff1-6863-43f4-a572-05f4c3091bb1" providerId="ADAL" clId="{1BC9B93E-A261-4895-A773-A9EDBCD001F7}" dt="2024-03-13T21:51:36.146" v="8935" actId="47"/>
        <pc:sldMkLst>
          <pc:docMk/>
          <pc:sldMk cId="3557549922" sldId="304"/>
        </pc:sldMkLst>
      </pc:sldChg>
      <pc:sldChg chg="delSp modSp del mod">
        <pc:chgData name="Harbison, Paul R." userId="d3f63ff1-6863-43f4-a572-05f4c3091bb1" providerId="ADAL" clId="{1BC9B93E-A261-4895-A773-A9EDBCD001F7}" dt="2024-03-12T17:13:13.562" v="4131" actId="47"/>
        <pc:sldMkLst>
          <pc:docMk/>
          <pc:sldMk cId="0" sldId="309"/>
        </pc:sldMkLst>
        <pc:spChg chg="mod">
          <ac:chgData name="Harbison, Paul R." userId="d3f63ff1-6863-43f4-a572-05f4c3091bb1" providerId="ADAL" clId="{1BC9B93E-A261-4895-A773-A9EDBCD001F7}" dt="2024-03-12T17:09:15.022" v="3878" actId="6549"/>
          <ac:spMkLst>
            <pc:docMk/>
            <pc:sldMk cId="0" sldId="309"/>
            <ac:spMk id="4" creationId="{00000000-0000-0000-0000-000000000000}"/>
          </ac:spMkLst>
        </pc:spChg>
        <pc:spChg chg="mod">
          <ac:chgData name="Harbison, Paul R." userId="d3f63ff1-6863-43f4-a572-05f4c3091bb1" providerId="ADAL" clId="{1BC9B93E-A261-4895-A773-A9EDBCD001F7}" dt="2024-03-12T17:09:28.180" v="3880" actId="1076"/>
          <ac:spMkLst>
            <pc:docMk/>
            <pc:sldMk cId="0" sldId="309"/>
            <ac:spMk id="9" creationId="{FDD917EA-29AB-4F66-800E-5AC6BA6B619D}"/>
          </ac:spMkLst>
        </pc:spChg>
        <pc:spChg chg="del">
          <ac:chgData name="Harbison, Paul R." userId="d3f63ff1-6863-43f4-a572-05f4c3091bb1" providerId="ADAL" clId="{1BC9B93E-A261-4895-A773-A9EDBCD001F7}" dt="2024-03-12T17:09:27.012" v="3879" actId="478"/>
          <ac:spMkLst>
            <pc:docMk/>
            <pc:sldMk cId="0" sldId="309"/>
            <ac:spMk id="10" creationId="{8B55A177-850C-4591-AB2E-36EB07A343E0}"/>
          </ac:spMkLst>
        </pc:spChg>
      </pc:sldChg>
      <pc:sldChg chg="del">
        <pc:chgData name="Harbison, Paul R." userId="d3f63ff1-6863-43f4-a572-05f4c3091bb1" providerId="ADAL" clId="{1BC9B93E-A261-4895-A773-A9EDBCD001F7}" dt="2024-03-12T15:15:21.578" v="68" actId="47"/>
        <pc:sldMkLst>
          <pc:docMk/>
          <pc:sldMk cId="3701631304" sldId="352"/>
        </pc:sldMkLst>
      </pc:sldChg>
      <pc:sldChg chg="del">
        <pc:chgData name="Harbison, Paul R." userId="d3f63ff1-6863-43f4-a572-05f4c3091bb1" providerId="ADAL" clId="{1BC9B93E-A261-4895-A773-A9EDBCD001F7}" dt="2024-03-12T15:15:21.578" v="68" actId="47"/>
        <pc:sldMkLst>
          <pc:docMk/>
          <pc:sldMk cId="1235727379" sldId="356"/>
        </pc:sldMkLst>
      </pc:sldChg>
      <pc:sldChg chg="del">
        <pc:chgData name="Harbison, Paul R." userId="d3f63ff1-6863-43f4-a572-05f4c3091bb1" providerId="ADAL" clId="{1BC9B93E-A261-4895-A773-A9EDBCD001F7}" dt="2024-03-12T15:15:21.578" v="68" actId="47"/>
        <pc:sldMkLst>
          <pc:docMk/>
          <pc:sldMk cId="2400587250" sldId="357"/>
        </pc:sldMkLst>
      </pc:sldChg>
      <pc:sldChg chg="del">
        <pc:chgData name="Harbison, Paul R." userId="d3f63ff1-6863-43f4-a572-05f4c3091bb1" providerId="ADAL" clId="{1BC9B93E-A261-4895-A773-A9EDBCD001F7}" dt="2024-03-13T20:40:00.211" v="7323" actId="47"/>
        <pc:sldMkLst>
          <pc:docMk/>
          <pc:sldMk cId="1129060218" sldId="359"/>
        </pc:sldMkLst>
      </pc:sldChg>
      <pc:sldChg chg="del">
        <pc:chgData name="Harbison, Paul R." userId="d3f63ff1-6863-43f4-a572-05f4c3091bb1" providerId="ADAL" clId="{1BC9B93E-A261-4895-A773-A9EDBCD001F7}" dt="2024-03-18T15:29:25.331" v="14036" actId="47"/>
        <pc:sldMkLst>
          <pc:docMk/>
          <pc:sldMk cId="2940979885" sldId="367"/>
        </pc:sldMkLst>
      </pc:sldChg>
      <pc:sldChg chg="del">
        <pc:chgData name="Harbison, Paul R." userId="d3f63ff1-6863-43f4-a572-05f4c3091bb1" providerId="ADAL" clId="{1BC9B93E-A261-4895-A773-A9EDBCD001F7}" dt="2024-03-18T15:29:25.331" v="14036" actId="47"/>
        <pc:sldMkLst>
          <pc:docMk/>
          <pc:sldMk cId="1498442359" sldId="373"/>
        </pc:sldMkLst>
      </pc:sldChg>
      <pc:sldChg chg="del">
        <pc:chgData name="Harbison, Paul R." userId="d3f63ff1-6863-43f4-a572-05f4c3091bb1" providerId="ADAL" clId="{1BC9B93E-A261-4895-A773-A9EDBCD001F7}" dt="2024-03-18T15:29:57.489" v="14038" actId="47"/>
        <pc:sldMkLst>
          <pc:docMk/>
          <pc:sldMk cId="3833536675" sldId="374"/>
        </pc:sldMkLst>
      </pc:sldChg>
      <pc:sldChg chg="del">
        <pc:chgData name="Harbison, Paul R." userId="d3f63ff1-6863-43f4-a572-05f4c3091bb1" providerId="ADAL" clId="{1BC9B93E-A261-4895-A773-A9EDBCD001F7}" dt="2024-03-18T15:22:35.187" v="13871" actId="47"/>
        <pc:sldMkLst>
          <pc:docMk/>
          <pc:sldMk cId="0" sldId="389"/>
        </pc:sldMkLst>
      </pc:sldChg>
      <pc:sldChg chg="del">
        <pc:chgData name="Harbison, Paul R." userId="d3f63ff1-6863-43f4-a572-05f4c3091bb1" providerId="ADAL" clId="{1BC9B93E-A261-4895-A773-A9EDBCD001F7}" dt="2024-03-13T21:38:17.586" v="8719" actId="47"/>
        <pc:sldMkLst>
          <pc:docMk/>
          <pc:sldMk cId="0" sldId="390"/>
        </pc:sldMkLst>
      </pc:sldChg>
      <pc:sldChg chg="del ord">
        <pc:chgData name="Harbison, Paul R." userId="d3f63ff1-6863-43f4-a572-05f4c3091bb1" providerId="ADAL" clId="{1BC9B93E-A261-4895-A773-A9EDBCD001F7}" dt="2024-03-13T21:35:24.789" v="8657" actId="47"/>
        <pc:sldMkLst>
          <pc:docMk/>
          <pc:sldMk cId="0" sldId="394"/>
        </pc:sldMkLst>
      </pc:sldChg>
      <pc:sldChg chg="del ord">
        <pc:chgData name="Harbison, Paul R." userId="d3f63ff1-6863-43f4-a572-05f4c3091bb1" providerId="ADAL" clId="{1BC9B93E-A261-4895-A773-A9EDBCD001F7}" dt="2024-03-18T18:04:47.230" v="14897" actId="47"/>
        <pc:sldMkLst>
          <pc:docMk/>
          <pc:sldMk cId="861568993" sldId="396"/>
        </pc:sldMkLst>
      </pc:sldChg>
      <pc:sldChg chg="del">
        <pc:chgData name="Harbison, Paul R." userId="d3f63ff1-6863-43f4-a572-05f4c3091bb1" providerId="ADAL" clId="{1BC9B93E-A261-4895-A773-A9EDBCD001F7}" dt="2024-03-18T02:21:05.853" v="12430" actId="47"/>
        <pc:sldMkLst>
          <pc:docMk/>
          <pc:sldMk cId="0" sldId="402"/>
        </pc:sldMkLst>
      </pc:sldChg>
      <pc:sldChg chg="del">
        <pc:chgData name="Harbison, Paul R." userId="d3f63ff1-6863-43f4-a572-05f4c3091bb1" providerId="ADAL" clId="{1BC9B93E-A261-4895-A773-A9EDBCD001F7}" dt="2024-03-18T15:32:15.494" v="14046" actId="47"/>
        <pc:sldMkLst>
          <pc:docMk/>
          <pc:sldMk cId="3252401880" sldId="403"/>
        </pc:sldMkLst>
      </pc:sldChg>
      <pc:sldChg chg="del ord">
        <pc:chgData name="Harbison, Paul R." userId="d3f63ff1-6863-43f4-a572-05f4c3091bb1" providerId="ADAL" clId="{1BC9B93E-A261-4895-A773-A9EDBCD001F7}" dt="2024-03-12T16:23:08.329" v="3330" actId="47"/>
        <pc:sldMkLst>
          <pc:docMk/>
          <pc:sldMk cId="3563293022" sldId="409"/>
        </pc:sldMkLst>
      </pc:sldChg>
      <pc:sldChg chg="modSp del mod ord">
        <pc:chgData name="Harbison, Paul R." userId="d3f63ff1-6863-43f4-a572-05f4c3091bb1" providerId="ADAL" clId="{1BC9B93E-A261-4895-A773-A9EDBCD001F7}" dt="2024-03-12T16:18:55.658" v="3111" actId="47"/>
        <pc:sldMkLst>
          <pc:docMk/>
          <pc:sldMk cId="2388569883" sldId="410"/>
        </pc:sldMkLst>
        <pc:picChg chg="mod">
          <ac:chgData name="Harbison, Paul R." userId="d3f63ff1-6863-43f4-a572-05f4c3091bb1" providerId="ADAL" clId="{1BC9B93E-A261-4895-A773-A9EDBCD001F7}" dt="2024-03-12T16:02:38.262" v="2634" actId="1076"/>
          <ac:picMkLst>
            <pc:docMk/>
            <pc:sldMk cId="2388569883" sldId="410"/>
            <ac:picMk id="6" creationId="{59BB7BAA-DE4B-4F5F-8EC6-21EE660B4DDD}"/>
          </ac:picMkLst>
        </pc:picChg>
      </pc:sldChg>
      <pc:sldChg chg="del">
        <pc:chgData name="Harbison, Paul R." userId="d3f63ff1-6863-43f4-a572-05f4c3091bb1" providerId="ADAL" clId="{1BC9B93E-A261-4895-A773-A9EDBCD001F7}" dt="2024-03-13T21:51:36.146" v="8935" actId="47"/>
        <pc:sldMkLst>
          <pc:docMk/>
          <pc:sldMk cId="874256365" sldId="416"/>
        </pc:sldMkLst>
      </pc:sldChg>
      <pc:sldChg chg="del ord">
        <pc:chgData name="Harbison, Paul R." userId="d3f63ff1-6863-43f4-a572-05f4c3091bb1" providerId="ADAL" clId="{1BC9B93E-A261-4895-A773-A9EDBCD001F7}" dt="2024-03-12T18:18:11.974" v="5831" actId="47"/>
        <pc:sldMkLst>
          <pc:docMk/>
          <pc:sldMk cId="1168205713" sldId="418"/>
        </pc:sldMkLst>
      </pc:sldChg>
      <pc:sldChg chg="modSp add mod modNotesTx">
        <pc:chgData name="Harbison, Paul R." userId="d3f63ff1-6863-43f4-a572-05f4c3091bb1" providerId="ADAL" clId="{1BC9B93E-A261-4895-A773-A9EDBCD001F7}" dt="2024-04-01T14:47:23.210" v="22811" actId="20577"/>
        <pc:sldMkLst>
          <pc:docMk/>
          <pc:sldMk cId="1358287313" sldId="419"/>
        </pc:sldMkLst>
        <pc:spChg chg="mod">
          <ac:chgData name="Harbison, Paul R." userId="d3f63ff1-6863-43f4-a572-05f4c3091bb1" providerId="ADAL" clId="{1BC9B93E-A261-4895-A773-A9EDBCD001F7}" dt="2024-03-13T19:52:57.805" v="5942"/>
          <ac:spMkLst>
            <pc:docMk/>
            <pc:sldMk cId="1358287313" sldId="419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1BC9B93E-A261-4895-A773-A9EDBCD001F7}" dt="2024-04-01T14:47:23.210" v="22811" actId="20577"/>
          <ac:spMkLst>
            <pc:docMk/>
            <pc:sldMk cId="1358287313" sldId="419"/>
            <ac:spMk id="13315" creationId="{639E4CC0-32BD-41AD-91A0-2E51CFE53A74}"/>
          </ac:spMkLst>
        </pc:spChg>
      </pc:sldChg>
      <pc:sldChg chg="modSp add mod modNotesTx">
        <pc:chgData name="Harbison, Paul R." userId="d3f63ff1-6863-43f4-a572-05f4c3091bb1" providerId="ADAL" clId="{1BC9B93E-A261-4895-A773-A9EDBCD001F7}" dt="2024-03-18T21:53:57.469" v="17079" actId="6549"/>
        <pc:sldMkLst>
          <pc:docMk/>
          <pc:sldMk cId="724307486" sldId="420"/>
        </pc:sldMkLst>
        <pc:spChg chg="mod">
          <ac:chgData name="Harbison, Paul R." userId="d3f63ff1-6863-43f4-a572-05f4c3091bb1" providerId="ADAL" clId="{1BC9B93E-A261-4895-A773-A9EDBCD001F7}" dt="2024-03-13T19:53:03.044" v="5943"/>
          <ac:spMkLst>
            <pc:docMk/>
            <pc:sldMk cId="724307486" sldId="420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1BC9B93E-A261-4895-A773-A9EDBCD001F7}" dt="2024-03-18T21:36:28.902" v="16862" actId="20577"/>
          <ac:spMkLst>
            <pc:docMk/>
            <pc:sldMk cId="724307486" sldId="420"/>
            <ac:spMk id="13315" creationId="{639E4CC0-32BD-41AD-91A0-2E51CFE53A74}"/>
          </ac:spMkLst>
        </pc:spChg>
      </pc:sldChg>
      <pc:sldChg chg="addSp delSp modSp add mod ord modNotesTx">
        <pc:chgData name="Harbison, Paul R." userId="d3f63ff1-6863-43f4-a572-05f4c3091bb1" providerId="ADAL" clId="{1BC9B93E-A261-4895-A773-A9EDBCD001F7}" dt="2024-04-01T15:06:25.450" v="23084" actId="1035"/>
        <pc:sldMkLst>
          <pc:docMk/>
          <pc:sldMk cId="1154794629" sldId="421"/>
        </pc:sldMkLst>
        <pc:spChg chg="mod">
          <ac:chgData name="Harbison, Paul R." userId="d3f63ff1-6863-43f4-a572-05f4c3091bb1" providerId="ADAL" clId="{1BC9B93E-A261-4895-A773-A9EDBCD001F7}" dt="2024-03-18T00:31:17.902" v="11144" actId="20577"/>
          <ac:spMkLst>
            <pc:docMk/>
            <pc:sldMk cId="1154794629" sldId="421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1BC9B93E-A261-4895-A773-A9EDBCD001F7}" dt="2024-04-01T15:06:17.765" v="23076" actId="6549"/>
          <ac:spMkLst>
            <pc:docMk/>
            <pc:sldMk cId="1154794629" sldId="421"/>
            <ac:spMk id="13315" creationId="{639E4CC0-32BD-41AD-91A0-2E51CFE53A74}"/>
          </ac:spMkLst>
        </pc:spChg>
        <pc:picChg chg="add mod">
          <ac:chgData name="Harbison, Paul R." userId="d3f63ff1-6863-43f4-a572-05f4c3091bb1" providerId="ADAL" clId="{1BC9B93E-A261-4895-A773-A9EDBCD001F7}" dt="2024-04-01T15:06:23.569" v="23078" actId="571"/>
          <ac:picMkLst>
            <pc:docMk/>
            <pc:sldMk cId="1154794629" sldId="421"/>
            <ac:picMk id="2" creationId="{3B95EE48-F743-EC67-0380-88813B5220D0}"/>
          </ac:picMkLst>
        </pc:picChg>
        <pc:picChg chg="add del mod">
          <ac:chgData name="Harbison, Paul R." userId="d3f63ff1-6863-43f4-a572-05f4c3091bb1" providerId="ADAL" clId="{1BC9B93E-A261-4895-A773-A9EDBCD001F7}" dt="2024-03-13T19:57:31.813" v="6018" actId="478"/>
          <ac:picMkLst>
            <pc:docMk/>
            <pc:sldMk cId="1154794629" sldId="421"/>
            <ac:picMk id="2" creationId="{529DF132-3AB1-5DFD-D3C7-0E71CA391DB2}"/>
          </ac:picMkLst>
        </pc:picChg>
        <pc:picChg chg="add mod">
          <ac:chgData name="Harbison, Paul R." userId="d3f63ff1-6863-43f4-a572-05f4c3091bb1" providerId="ADAL" clId="{1BC9B93E-A261-4895-A773-A9EDBCD001F7}" dt="2024-04-01T15:06:25.450" v="23084" actId="1035"/>
          <ac:picMkLst>
            <pc:docMk/>
            <pc:sldMk cId="1154794629" sldId="421"/>
            <ac:picMk id="3" creationId="{DD7B54DE-0311-3045-7BEF-51D19F4B92A6}"/>
          </ac:picMkLst>
        </pc:picChg>
        <pc:picChg chg="add mod">
          <ac:chgData name="Harbison, Paul R." userId="d3f63ff1-6863-43f4-a572-05f4c3091bb1" providerId="ADAL" clId="{1BC9B93E-A261-4895-A773-A9EDBCD001F7}" dt="2024-04-01T15:06:23.569" v="23078" actId="571"/>
          <ac:picMkLst>
            <pc:docMk/>
            <pc:sldMk cId="1154794629" sldId="421"/>
            <ac:picMk id="4" creationId="{B3E08AB7-999D-537C-ACDA-8B1635D2645A}"/>
          </ac:picMkLst>
        </pc:picChg>
        <pc:picChg chg="add del mod">
          <ac:chgData name="Harbison, Paul R." userId="d3f63ff1-6863-43f4-a572-05f4c3091bb1" providerId="ADAL" clId="{1BC9B93E-A261-4895-A773-A9EDBCD001F7}" dt="2024-03-13T19:57:32.715" v="6019" actId="478"/>
          <ac:picMkLst>
            <pc:docMk/>
            <pc:sldMk cId="1154794629" sldId="421"/>
            <ac:picMk id="1026" creationId="{BEFFFA7A-46E1-C90A-CF2D-CF6CD7F41DD0}"/>
          </ac:picMkLst>
        </pc:picChg>
        <pc:picChg chg="add mod">
          <ac:chgData name="Harbison, Paul R." userId="d3f63ff1-6863-43f4-a572-05f4c3091bb1" providerId="ADAL" clId="{1BC9B93E-A261-4895-A773-A9EDBCD001F7}" dt="2024-04-01T15:06:25.450" v="23084" actId="1035"/>
          <ac:picMkLst>
            <pc:docMk/>
            <pc:sldMk cId="1154794629" sldId="421"/>
            <ac:picMk id="2050" creationId="{4E29758F-8A22-536F-5572-3CA1C478EA5A}"/>
          </ac:picMkLst>
        </pc:picChg>
      </pc:sldChg>
      <pc:sldChg chg="addSp modSp add del mod">
        <pc:chgData name="Harbison, Paul R." userId="d3f63ff1-6863-43f4-a572-05f4c3091bb1" providerId="ADAL" clId="{1BC9B93E-A261-4895-A773-A9EDBCD001F7}" dt="2024-03-12T17:14:11.814" v="4132" actId="47"/>
        <pc:sldMkLst>
          <pc:docMk/>
          <pc:sldMk cId="302464002" sldId="422"/>
        </pc:sldMkLst>
        <pc:spChg chg="mod">
          <ac:chgData name="Harbison, Paul R." userId="d3f63ff1-6863-43f4-a572-05f4c3091bb1" providerId="ADAL" clId="{1BC9B93E-A261-4895-A773-A9EDBCD001F7}" dt="2024-03-12T15:38:52.488" v="1768" actId="20577"/>
          <ac:spMkLst>
            <pc:docMk/>
            <pc:sldMk cId="302464002" sldId="422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1BC9B93E-A261-4895-A773-A9EDBCD001F7}" dt="2024-03-12T16:50:10.578" v="3632" actId="6549"/>
          <ac:spMkLst>
            <pc:docMk/>
            <pc:sldMk cId="302464002" sldId="422"/>
            <ac:spMk id="13315" creationId="{639E4CC0-32BD-41AD-91A0-2E51CFE53A74}"/>
          </ac:spMkLst>
        </pc:spChg>
        <pc:picChg chg="add mod">
          <ac:chgData name="Harbison, Paul R." userId="d3f63ff1-6863-43f4-a572-05f4c3091bb1" providerId="ADAL" clId="{1BC9B93E-A261-4895-A773-A9EDBCD001F7}" dt="2024-03-12T15:45:28.820" v="2286" actId="1076"/>
          <ac:picMkLst>
            <pc:docMk/>
            <pc:sldMk cId="302464002" sldId="422"/>
            <ac:picMk id="2" creationId="{9E7DA094-6D8B-88ED-D81A-F32D938E9764}"/>
          </ac:picMkLst>
        </pc:picChg>
        <pc:cxnChg chg="add mod">
          <ac:chgData name="Harbison, Paul R." userId="d3f63ff1-6863-43f4-a572-05f4c3091bb1" providerId="ADAL" clId="{1BC9B93E-A261-4895-A773-A9EDBCD001F7}" dt="2024-03-12T16:46:04.579" v="3577" actId="14100"/>
          <ac:cxnSpMkLst>
            <pc:docMk/>
            <pc:sldMk cId="302464002" sldId="422"/>
            <ac:cxnSpMk id="4" creationId="{9AF46F69-4E1E-4AB7-E12D-E8BC78EF0BE5}"/>
          </ac:cxnSpMkLst>
        </pc:cxnChg>
        <pc:cxnChg chg="add mod">
          <ac:chgData name="Harbison, Paul R." userId="d3f63ff1-6863-43f4-a572-05f4c3091bb1" providerId="ADAL" clId="{1BC9B93E-A261-4895-A773-A9EDBCD001F7}" dt="2024-03-12T16:49:24.917" v="3624" actId="14100"/>
          <ac:cxnSpMkLst>
            <pc:docMk/>
            <pc:sldMk cId="302464002" sldId="422"/>
            <ac:cxnSpMk id="7" creationId="{C8595FD8-2762-6286-EF72-4272814F5E6D}"/>
          </ac:cxnSpMkLst>
        </pc:cxnChg>
        <pc:cxnChg chg="add mod">
          <ac:chgData name="Harbison, Paul R." userId="d3f63ff1-6863-43f4-a572-05f4c3091bb1" providerId="ADAL" clId="{1BC9B93E-A261-4895-A773-A9EDBCD001F7}" dt="2024-03-12T16:49:28.486" v="3625" actId="14100"/>
          <ac:cxnSpMkLst>
            <pc:docMk/>
            <pc:sldMk cId="302464002" sldId="422"/>
            <ac:cxnSpMk id="10" creationId="{D4943B94-6A85-1E89-686B-CE91BBDDE1BA}"/>
          </ac:cxnSpMkLst>
        </pc:cxnChg>
        <pc:cxnChg chg="add mod">
          <ac:chgData name="Harbison, Paul R." userId="d3f63ff1-6863-43f4-a572-05f4c3091bb1" providerId="ADAL" clId="{1BC9B93E-A261-4895-A773-A9EDBCD001F7}" dt="2024-03-12T16:50:16.154" v="3633" actId="14100"/>
          <ac:cxnSpMkLst>
            <pc:docMk/>
            <pc:sldMk cId="302464002" sldId="422"/>
            <ac:cxnSpMk id="13" creationId="{CD8FF2A5-F4E8-CFEC-194E-F96BF5DEE1E7}"/>
          </ac:cxnSpMkLst>
        </pc:cxnChg>
        <pc:cxnChg chg="add mod">
          <ac:chgData name="Harbison, Paul R." userId="d3f63ff1-6863-43f4-a572-05f4c3091bb1" providerId="ADAL" clId="{1BC9B93E-A261-4895-A773-A9EDBCD001F7}" dt="2024-03-12T16:49:54.797" v="3630" actId="14100"/>
          <ac:cxnSpMkLst>
            <pc:docMk/>
            <pc:sldMk cId="302464002" sldId="422"/>
            <ac:cxnSpMk id="18" creationId="{7C891AF5-F734-CC0C-3E0D-AE80DD14A9F4}"/>
          </ac:cxnSpMkLst>
        </pc:cxnChg>
      </pc:sldChg>
      <pc:sldChg chg="modSp add del mod">
        <pc:chgData name="Harbison, Paul R." userId="d3f63ff1-6863-43f4-a572-05f4c3091bb1" providerId="ADAL" clId="{1BC9B93E-A261-4895-A773-A9EDBCD001F7}" dt="2024-03-12T16:53:14.218" v="3681" actId="47"/>
        <pc:sldMkLst>
          <pc:docMk/>
          <pc:sldMk cId="3339285131" sldId="423"/>
        </pc:sldMkLst>
        <pc:spChg chg="mod">
          <ac:chgData name="Harbison, Paul R." userId="d3f63ff1-6863-43f4-a572-05f4c3091bb1" providerId="ADAL" clId="{1BC9B93E-A261-4895-A773-A9EDBCD001F7}" dt="2024-03-12T16:45:13.171" v="3568" actId="6549"/>
          <ac:spMkLst>
            <pc:docMk/>
            <pc:sldMk cId="3339285131" sldId="423"/>
            <ac:spMk id="13315" creationId="{639E4CC0-32BD-41AD-91A0-2E51CFE53A74}"/>
          </ac:spMkLst>
        </pc:spChg>
        <pc:cxnChg chg="mod">
          <ac:chgData name="Harbison, Paul R." userId="d3f63ff1-6863-43f4-a572-05f4c3091bb1" providerId="ADAL" clId="{1BC9B93E-A261-4895-A773-A9EDBCD001F7}" dt="2024-03-12T16:40:51.628" v="3498" actId="14100"/>
          <ac:cxnSpMkLst>
            <pc:docMk/>
            <pc:sldMk cId="3339285131" sldId="423"/>
            <ac:cxnSpMk id="4" creationId="{9AF46F69-4E1E-4AB7-E12D-E8BC78EF0BE5}"/>
          </ac:cxnSpMkLst>
        </pc:cxnChg>
        <pc:cxnChg chg="mod">
          <ac:chgData name="Harbison, Paul R." userId="d3f63ff1-6863-43f4-a572-05f4c3091bb1" providerId="ADAL" clId="{1BC9B93E-A261-4895-A773-A9EDBCD001F7}" dt="2024-03-12T16:45:08.204" v="3567" actId="14100"/>
          <ac:cxnSpMkLst>
            <pc:docMk/>
            <pc:sldMk cId="3339285131" sldId="423"/>
            <ac:cxnSpMk id="7" creationId="{C8595FD8-2762-6286-EF72-4272814F5E6D}"/>
          </ac:cxnSpMkLst>
        </pc:cxnChg>
        <pc:cxnChg chg="mod">
          <ac:chgData name="Harbison, Paul R." userId="d3f63ff1-6863-43f4-a572-05f4c3091bb1" providerId="ADAL" clId="{1BC9B93E-A261-4895-A773-A9EDBCD001F7}" dt="2024-03-12T16:10:33.921" v="2816" actId="14100"/>
          <ac:cxnSpMkLst>
            <pc:docMk/>
            <pc:sldMk cId="3339285131" sldId="423"/>
            <ac:cxnSpMk id="10" creationId="{D4943B94-6A85-1E89-686B-CE91BBDDE1BA}"/>
          </ac:cxnSpMkLst>
        </pc:cxnChg>
        <pc:cxnChg chg="mod">
          <ac:chgData name="Harbison, Paul R." userId="d3f63ff1-6863-43f4-a572-05f4c3091bb1" providerId="ADAL" clId="{1BC9B93E-A261-4895-A773-A9EDBCD001F7}" dt="2024-03-12T16:41:20.688" v="3508" actId="14100"/>
          <ac:cxnSpMkLst>
            <pc:docMk/>
            <pc:sldMk cId="3339285131" sldId="423"/>
            <ac:cxnSpMk id="13" creationId="{CD8FF2A5-F4E8-CFEC-194E-F96BF5DEE1E7}"/>
          </ac:cxnSpMkLst>
        </pc:cxnChg>
      </pc:sldChg>
      <pc:sldChg chg="addSp delSp modSp add mod ord modNotesTx">
        <pc:chgData name="Harbison, Paul R." userId="d3f63ff1-6863-43f4-a572-05f4c3091bb1" providerId="ADAL" clId="{1BC9B93E-A261-4895-A773-A9EDBCD001F7}" dt="2024-04-01T14:49:10.751" v="22852" actId="20577"/>
        <pc:sldMkLst>
          <pc:docMk/>
          <pc:sldMk cId="830049087" sldId="424"/>
        </pc:sldMkLst>
        <pc:spChg chg="del mod">
          <ac:chgData name="Harbison, Paul R." userId="d3f63ff1-6863-43f4-a572-05f4c3091bb1" providerId="ADAL" clId="{1BC9B93E-A261-4895-A773-A9EDBCD001F7}" dt="2024-03-12T16:20:58.192" v="3125" actId="3680"/>
          <ac:spMkLst>
            <pc:docMk/>
            <pc:sldMk cId="830049087" sldId="424"/>
            <ac:spMk id="13315" creationId="{639E4CC0-32BD-41AD-91A0-2E51CFE53A74}"/>
          </ac:spMkLst>
        </pc:spChg>
        <pc:graphicFrameChg chg="add mod ord modGraphic">
          <ac:chgData name="Harbison, Paul R." userId="d3f63ff1-6863-43f4-a572-05f4c3091bb1" providerId="ADAL" clId="{1BC9B93E-A261-4895-A773-A9EDBCD001F7}" dt="2024-04-01T14:49:10.751" v="22852" actId="20577"/>
          <ac:graphicFrameMkLst>
            <pc:docMk/>
            <pc:sldMk cId="830049087" sldId="424"/>
            <ac:graphicFrameMk id="6" creationId="{59BB907C-0C3E-9283-0613-410CC0CF626A}"/>
          </ac:graphicFrameMkLst>
        </pc:graphicFrameChg>
        <pc:picChg chg="del">
          <ac:chgData name="Harbison, Paul R." userId="d3f63ff1-6863-43f4-a572-05f4c3091bb1" providerId="ADAL" clId="{1BC9B93E-A261-4895-A773-A9EDBCD001F7}" dt="2024-03-12T16:19:56.092" v="3115" actId="478"/>
          <ac:picMkLst>
            <pc:docMk/>
            <pc:sldMk cId="830049087" sldId="424"/>
            <ac:picMk id="2" creationId="{9E7DA094-6D8B-88ED-D81A-F32D938E9764}"/>
          </ac:picMkLst>
        </pc:picChg>
        <pc:picChg chg="add mod">
          <ac:chgData name="Harbison, Paul R." userId="d3f63ff1-6863-43f4-a572-05f4c3091bb1" providerId="ADAL" clId="{1BC9B93E-A261-4895-A773-A9EDBCD001F7}" dt="2024-03-12T16:20:34.802" v="3123" actId="1076"/>
          <ac:picMkLst>
            <pc:docMk/>
            <pc:sldMk cId="830049087" sldId="424"/>
            <ac:picMk id="3" creationId="{64671B0D-2976-7547-84C0-7DF24C5FD421}"/>
          </ac:picMkLst>
        </pc:picChg>
        <pc:picChg chg="add mod modCrop">
          <ac:chgData name="Harbison, Paul R." userId="d3f63ff1-6863-43f4-a572-05f4c3091bb1" providerId="ADAL" clId="{1BC9B93E-A261-4895-A773-A9EDBCD001F7}" dt="2024-03-12T17:05:38.172" v="3742" actId="688"/>
          <ac:picMkLst>
            <pc:docMk/>
            <pc:sldMk cId="830049087" sldId="424"/>
            <ac:picMk id="5" creationId="{7F75E642-9443-BB16-5AFF-D14A37B9ABF0}"/>
          </ac:picMkLst>
        </pc:picChg>
        <pc:cxnChg chg="del">
          <ac:chgData name="Harbison, Paul R." userId="d3f63ff1-6863-43f4-a572-05f4c3091bb1" providerId="ADAL" clId="{1BC9B93E-A261-4895-A773-A9EDBCD001F7}" dt="2024-03-12T16:20:20.839" v="3121" actId="478"/>
          <ac:cxnSpMkLst>
            <pc:docMk/>
            <pc:sldMk cId="830049087" sldId="424"/>
            <ac:cxnSpMk id="4" creationId="{9AF46F69-4E1E-4AB7-E12D-E8BC78EF0BE5}"/>
          </ac:cxnSpMkLst>
        </pc:cxnChg>
        <pc:cxnChg chg="del">
          <ac:chgData name="Harbison, Paul R." userId="d3f63ff1-6863-43f4-a572-05f4c3091bb1" providerId="ADAL" clId="{1BC9B93E-A261-4895-A773-A9EDBCD001F7}" dt="2024-03-12T16:20:20.839" v="3121" actId="478"/>
          <ac:cxnSpMkLst>
            <pc:docMk/>
            <pc:sldMk cId="830049087" sldId="424"/>
            <ac:cxnSpMk id="7" creationId="{C8595FD8-2762-6286-EF72-4272814F5E6D}"/>
          </ac:cxnSpMkLst>
        </pc:cxnChg>
        <pc:cxnChg chg="del">
          <ac:chgData name="Harbison, Paul R." userId="d3f63ff1-6863-43f4-a572-05f4c3091bb1" providerId="ADAL" clId="{1BC9B93E-A261-4895-A773-A9EDBCD001F7}" dt="2024-03-12T16:20:20.839" v="3121" actId="478"/>
          <ac:cxnSpMkLst>
            <pc:docMk/>
            <pc:sldMk cId="830049087" sldId="424"/>
            <ac:cxnSpMk id="10" creationId="{D4943B94-6A85-1E89-686B-CE91BBDDE1BA}"/>
          </ac:cxnSpMkLst>
        </pc:cxnChg>
        <pc:cxnChg chg="del">
          <ac:chgData name="Harbison, Paul R." userId="d3f63ff1-6863-43f4-a572-05f4c3091bb1" providerId="ADAL" clId="{1BC9B93E-A261-4895-A773-A9EDBCD001F7}" dt="2024-03-12T16:20:20.839" v="3121" actId="478"/>
          <ac:cxnSpMkLst>
            <pc:docMk/>
            <pc:sldMk cId="830049087" sldId="424"/>
            <ac:cxnSpMk id="13" creationId="{CD8FF2A5-F4E8-CFEC-194E-F96BF5DEE1E7}"/>
          </ac:cxnSpMkLst>
        </pc:cxnChg>
      </pc:sldChg>
      <pc:sldChg chg="addSp delSp modSp add mod modNotesTx">
        <pc:chgData name="Harbison, Paul R." userId="d3f63ff1-6863-43f4-a572-05f4c3091bb1" providerId="ADAL" clId="{1BC9B93E-A261-4895-A773-A9EDBCD001F7}" dt="2024-04-01T14:49:49.926" v="22860" actId="14100"/>
        <pc:sldMkLst>
          <pc:docMk/>
          <pc:sldMk cId="3687554535" sldId="425"/>
        </pc:sldMkLst>
        <pc:spChg chg="add mod">
          <ac:chgData name="Harbison, Paul R." userId="d3f63ff1-6863-43f4-a572-05f4c3091bb1" providerId="ADAL" clId="{1BC9B93E-A261-4895-A773-A9EDBCD001F7}" dt="2024-03-29T21:38:16.312" v="20802" actId="1076"/>
          <ac:spMkLst>
            <pc:docMk/>
            <pc:sldMk cId="3687554535" sldId="425"/>
            <ac:spMk id="3" creationId="{FBC7E6DC-288A-A0F7-2524-7FFE1EC81CDB}"/>
          </ac:spMkLst>
        </pc:spChg>
        <pc:spChg chg="mod">
          <ac:chgData name="Harbison, Paul R." userId="d3f63ff1-6863-43f4-a572-05f4c3091bb1" providerId="ADAL" clId="{1BC9B93E-A261-4895-A773-A9EDBCD001F7}" dt="2024-03-13T19:52:48.355" v="5941" actId="20577"/>
          <ac:spMkLst>
            <pc:docMk/>
            <pc:sldMk cId="3687554535" sldId="425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1BC9B93E-A261-4895-A773-A9EDBCD001F7}" dt="2024-04-01T14:49:28.263" v="22858" actId="20577"/>
          <ac:spMkLst>
            <pc:docMk/>
            <pc:sldMk cId="3687554535" sldId="425"/>
            <ac:spMk id="13315" creationId="{639E4CC0-32BD-41AD-91A0-2E51CFE53A74}"/>
          </ac:spMkLst>
        </pc:spChg>
        <pc:picChg chg="mod">
          <ac:chgData name="Harbison, Paul R." userId="d3f63ff1-6863-43f4-a572-05f4c3091bb1" providerId="ADAL" clId="{1BC9B93E-A261-4895-A773-A9EDBCD001F7}" dt="2024-03-29T21:38:05.535" v="20799" actId="1076"/>
          <ac:picMkLst>
            <pc:docMk/>
            <pc:sldMk cId="3687554535" sldId="425"/>
            <ac:picMk id="2" creationId="{9E7DA094-6D8B-88ED-D81A-F32D938E9764}"/>
          </ac:picMkLst>
        </pc:picChg>
        <pc:cxnChg chg="mod">
          <ac:chgData name="Harbison, Paul R." userId="d3f63ff1-6863-43f4-a572-05f4c3091bb1" providerId="ADAL" clId="{1BC9B93E-A261-4895-A773-A9EDBCD001F7}" dt="2024-03-29T21:38:08.120" v="20800" actId="14100"/>
          <ac:cxnSpMkLst>
            <pc:docMk/>
            <pc:sldMk cId="3687554535" sldId="425"/>
            <ac:cxnSpMk id="4" creationId="{9AF46F69-4E1E-4AB7-E12D-E8BC78EF0BE5}"/>
          </ac:cxnSpMkLst>
        </pc:cxnChg>
        <pc:cxnChg chg="mod">
          <ac:chgData name="Harbison, Paul R." userId="d3f63ff1-6863-43f4-a572-05f4c3091bb1" providerId="ADAL" clId="{1BC9B93E-A261-4895-A773-A9EDBCD001F7}" dt="2024-04-01T14:49:44.341" v="22859" actId="14100"/>
          <ac:cxnSpMkLst>
            <pc:docMk/>
            <pc:sldMk cId="3687554535" sldId="425"/>
            <ac:cxnSpMk id="7" creationId="{C8595FD8-2762-6286-EF72-4272814F5E6D}"/>
          </ac:cxnSpMkLst>
        </pc:cxnChg>
        <pc:cxnChg chg="del mod">
          <ac:chgData name="Harbison, Paul R." userId="d3f63ff1-6863-43f4-a572-05f4c3091bb1" providerId="ADAL" clId="{1BC9B93E-A261-4895-A773-A9EDBCD001F7}" dt="2024-03-12T16:54:41.201" v="3704" actId="478"/>
          <ac:cxnSpMkLst>
            <pc:docMk/>
            <pc:sldMk cId="3687554535" sldId="425"/>
            <ac:cxnSpMk id="10" creationId="{D4943B94-6A85-1E89-686B-CE91BBDDE1BA}"/>
          </ac:cxnSpMkLst>
        </pc:cxnChg>
        <pc:cxnChg chg="mod">
          <ac:chgData name="Harbison, Paul R." userId="d3f63ff1-6863-43f4-a572-05f4c3091bb1" providerId="ADAL" clId="{1BC9B93E-A261-4895-A773-A9EDBCD001F7}" dt="2024-03-29T22:02:53.976" v="21162" actId="14100"/>
          <ac:cxnSpMkLst>
            <pc:docMk/>
            <pc:sldMk cId="3687554535" sldId="425"/>
            <ac:cxnSpMk id="13" creationId="{CD8FF2A5-F4E8-CFEC-194E-F96BF5DEE1E7}"/>
          </ac:cxnSpMkLst>
        </pc:cxnChg>
        <pc:cxnChg chg="mod">
          <ac:chgData name="Harbison, Paul R." userId="d3f63ff1-6863-43f4-a572-05f4c3091bb1" providerId="ADAL" clId="{1BC9B93E-A261-4895-A773-A9EDBCD001F7}" dt="2024-04-01T14:49:49.926" v="22860" actId="14100"/>
          <ac:cxnSpMkLst>
            <pc:docMk/>
            <pc:sldMk cId="3687554535" sldId="425"/>
            <ac:cxnSpMk id="18" creationId="{7C891AF5-F734-CC0C-3E0D-AE80DD14A9F4}"/>
          </ac:cxnSpMkLst>
        </pc:cxnChg>
        <pc:cxnChg chg="add mod">
          <ac:chgData name="Harbison, Paul R." userId="d3f63ff1-6863-43f4-a572-05f4c3091bb1" providerId="ADAL" clId="{1BC9B93E-A261-4895-A773-A9EDBCD001F7}" dt="2024-03-29T22:02:49.921" v="21161" actId="14100"/>
          <ac:cxnSpMkLst>
            <pc:docMk/>
            <pc:sldMk cId="3687554535" sldId="425"/>
            <ac:cxnSpMk id="22" creationId="{3B92E6F0-2A4E-352B-F632-78D652FD327E}"/>
          </ac:cxnSpMkLst>
        </pc:cxnChg>
      </pc:sldChg>
      <pc:sldChg chg="addSp delSp modSp new mod">
        <pc:chgData name="Harbison, Paul R." userId="d3f63ff1-6863-43f4-a572-05f4c3091bb1" providerId="ADAL" clId="{1BC9B93E-A261-4895-A773-A9EDBCD001F7}" dt="2024-04-01T17:46:55.420" v="23180" actId="2165"/>
        <pc:sldMkLst>
          <pc:docMk/>
          <pc:sldMk cId="2020499873" sldId="426"/>
        </pc:sldMkLst>
        <pc:spChg chg="mod">
          <ac:chgData name="Harbison, Paul R." userId="d3f63ff1-6863-43f4-a572-05f4c3091bb1" providerId="ADAL" clId="{1BC9B93E-A261-4895-A773-A9EDBCD001F7}" dt="2024-03-12T17:10:01.626" v="3892" actId="20577"/>
          <ac:spMkLst>
            <pc:docMk/>
            <pc:sldMk cId="2020499873" sldId="426"/>
            <ac:spMk id="2" creationId="{7CE89817-69D7-F454-6DB2-6C0D776F5930}"/>
          </ac:spMkLst>
        </pc:spChg>
        <pc:spChg chg="del mod">
          <ac:chgData name="Harbison, Paul R." userId="d3f63ff1-6863-43f4-a572-05f4c3091bb1" providerId="ADAL" clId="{1BC9B93E-A261-4895-A773-A9EDBCD001F7}" dt="2024-03-29T22:45:40.562" v="22256" actId="478"/>
          <ac:spMkLst>
            <pc:docMk/>
            <pc:sldMk cId="2020499873" sldId="426"/>
            <ac:spMk id="3" creationId="{E6890AFC-C1E4-BB02-4C8E-D07C4FDABA03}"/>
          </ac:spMkLst>
        </pc:spChg>
        <pc:spChg chg="add del mod">
          <ac:chgData name="Harbison, Paul R." userId="d3f63ff1-6863-43f4-a572-05f4c3091bb1" providerId="ADAL" clId="{1BC9B93E-A261-4895-A773-A9EDBCD001F7}" dt="2024-03-29T22:38:36.566" v="22011" actId="478"/>
          <ac:spMkLst>
            <pc:docMk/>
            <pc:sldMk cId="2020499873" sldId="426"/>
            <ac:spMk id="4" creationId="{9FEF2102-7F5F-01C9-39E5-A8EDA68CF8E1}"/>
          </ac:spMkLst>
        </pc:spChg>
        <pc:spChg chg="add del mod">
          <ac:chgData name="Harbison, Paul R." userId="d3f63ff1-6863-43f4-a572-05f4c3091bb1" providerId="ADAL" clId="{1BC9B93E-A261-4895-A773-A9EDBCD001F7}" dt="2024-03-29T22:45:43.416" v="22257" actId="478"/>
          <ac:spMkLst>
            <pc:docMk/>
            <pc:sldMk cId="2020499873" sldId="426"/>
            <ac:spMk id="7" creationId="{81A1AEC1-609B-F297-C715-C4A3C2413AF2}"/>
          </ac:spMkLst>
        </pc:spChg>
        <pc:graphicFrameChg chg="add mod modGraphic">
          <ac:chgData name="Harbison, Paul R." userId="d3f63ff1-6863-43f4-a572-05f4c3091bb1" providerId="ADAL" clId="{1BC9B93E-A261-4895-A773-A9EDBCD001F7}" dt="2024-04-01T17:46:55.420" v="23180" actId="2165"/>
          <ac:graphicFrameMkLst>
            <pc:docMk/>
            <pc:sldMk cId="2020499873" sldId="426"/>
            <ac:graphicFrameMk id="5" creationId="{2370519C-2771-A7A6-AD9E-A609A43F3502}"/>
          </ac:graphicFrameMkLst>
        </pc:graphicFrameChg>
      </pc:sldChg>
      <pc:sldChg chg="addSp delSp modSp add mod ord modNotesTx">
        <pc:chgData name="Harbison, Paul R." userId="d3f63ff1-6863-43f4-a572-05f4c3091bb1" providerId="ADAL" clId="{1BC9B93E-A261-4895-A773-A9EDBCD001F7}" dt="2024-03-29T20:21:09.255" v="19643" actId="20577"/>
        <pc:sldMkLst>
          <pc:docMk/>
          <pc:sldMk cId="172371183" sldId="427"/>
        </pc:sldMkLst>
        <pc:spChg chg="mod">
          <ac:chgData name="Harbison, Paul R." userId="d3f63ff1-6863-43f4-a572-05f4c3091bb1" providerId="ADAL" clId="{1BC9B93E-A261-4895-A773-A9EDBCD001F7}" dt="2024-03-12T17:26:04.626" v="4858" actId="20577"/>
          <ac:spMkLst>
            <pc:docMk/>
            <pc:sldMk cId="172371183" sldId="427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1BC9B93E-A261-4895-A773-A9EDBCD001F7}" dt="2024-03-29T20:21:09.255" v="19643" actId="20577"/>
          <ac:spMkLst>
            <pc:docMk/>
            <pc:sldMk cId="172371183" sldId="427"/>
            <ac:spMk id="13315" creationId="{639E4CC0-32BD-41AD-91A0-2E51CFE53A74}"/>
          </ac:spMkLst>
        </pc:spChg>
        <pc:picChg chg="del">
          <ac:chgData name="Harbison, Paul R." userId="d3f63ff1-6863-43f4-a572-05f4c3091bb1" providerId="ADAL" clId="{1BC9B93E-A261-4895-A773-A9EDBCD001F7}" dt="2024-03-12T17:16:39.299" v="4232" actId="478"/>
          <ac:picMkLst>
            <pc:docMk/>
            <pc:sldMk cId="172371183" sldId="427"/>
            <ac:picMk id="2" creationId="{529DF132-3AB1-5DFD-D3C7-0E71CA391DB2}"/>
          </ac:picMkLst>
        </pc:picChg>
        <pc:picChg chg="del">
          <ac:chgData name="Harbison, Paul R." userId="d3f63ff1-6863-43f4-a572-05f4c3091bb1" providerId="ADAL" clId="{1BC9B93E-A261-4895-A773-A9EDBCD001F7}" dt="2024-03-12T17:16:38.666" v="4231" actId="478"/>
          <ac:picMkLst>
            <pc:docMk/>
            <pc:sldMk cId="172371183" sldId="427"/>
            <ac:picMk id="3" creationId="{DD7B54DE-0311-3045-7BEF-51D19F4B92A6}"/>
          </ac:picMkLst>
        </pc:picChg>
        <pc:picChg chg="del">
          <ac:chgData name="Harbison, Paul R." userId="d3f63ff1-6863-43f4-a572-05f4c3091bb1" providerId="ADAL" clId="{1BC9B93E-A261-4895-A773-A9EDBCD001F7}" dt="2024-03-12T17:16:37.981" v="4230" actId="478"/>
          <ac:picMkLst>
            <pc:docMk/>
            <pc:sldMk cId="172371183" sldId="427"/>
            <ac:picMk id="1026" creationId="{BEFFFA7A-46E1-C90A-CF2D-CF6CD7F41DD0}"/>
          </ac:picMkLst>
        </pc:picChg>
        <pc:picChg chg="add mod">
          <ac:chgData name="Harbison, Paul R." userId="d3f63ff1-6863-43f4-a572-05f4c3091bb1" providerId="ADAL" clId="{1BC9B93E-A261-4895-A773-A9EDBCD001F7}" dt="2024-03-12T17:36:55.400" v="5244" actId="1076"/>
          <ac:picMkLst>
            <pc:docMk/>
            <pc:sldMk cId="172371183" sldId="427"/>
            <ac:picMk id="2050" creationId="{030A5588-E1C0-665E-831A-ED4EE2D203A9}"/>
          </ac:picMkLst>
        </pc:picChg>
      </pc:sldChg>
      <pc:sldChg chg="new del">
        <pc:chgData name="Harbison, Paul R." userId="d3f63ff1-6863-43f4-a572-05f4c3091bb1" providerId="ADAL" clId="{1BC9B93E-A261-4895-A773-A9EDBCD001F7}" dt="2024-03-12T17:15:48.022" v="4138" actId="47"/>
        <pc:sldMkLst>
          <pc:docMk/>
          <pc:sldMk cId="1208595035" sldId="427"/>
        </pc:sldMkLst>
      </pc:sldChg>
      <pc:sldChg chg="addSp delSp modSp add mod ord modNotesTx">
        <pc:chgData name="Harbison, Paul R." userId="d3f63ff1-6863-43f4-a572-05f4c3091bb1" providerId="ADAL" clId="{1BC9B93E-A261-4895-A773-A9EDBCD001F7}" dt="2024-04-01T14:52:13.021" v="22870" actId="1038"/>
        <pc:sldMkLst>
          <pc:docMk/>
          <pc:sldMk cId="311765199" sldId="428"/>
        </pc:sldMkLst>
        <pc:spChg chg="add del mod">
          <ac:chgData name="Harbison, Paul R." userId="d3f63ff1-6863-43f4-a572-05f4c3091bb1" providerId="ADAL" clId="{1BC9B93E-A261-4895-A773-A9EDBCD001F7}" dt="2024-03-12T18:18:02.276" v="5830" actId="478"/>
          <ac:spMkLst>
            <pc:docMk/>
            <pc:sldMk cId="311765199" sldId="428"/>
            <ac:spMk id="22" creationId="{C5B0C2CE-75A6-C898-CF03-0415DE48884F}"/>
          </ac:spMkLst>
        </pc:spChg>
        <pc:spChg chg="mod">
          <ac:chgData name="Harbison, Paul R." userId="d3f63ff1-6863-43f4-a572-05f4c3091bb1" providerId="ADAL" clId="{1BC9B93E-A261-4895-A773-A9EDBCD001F7}" dt="2024-03-29T20:50:13.336" v="20408" actId="6549"/>
          <ac:spMkLst>
            <pc:docMk/>
            <pc:sldMk cId="311765199" sldId="428"/>
            <ac:spMk id="13314" creationId="{A67295B4-1A58-4C6D-9B93-5786F77408D9}"/>
          </ac:spMkLst>
        </pc:spChg>
        <pc:spChg chg="del mod">
          <ac:chgData name="Harbison, Paul R." userId="d3f63ff1-6863-43f4-a572-05f4c3091bb1" providerId="ADAL" clId="{1BC9B93E-A261-4895-A773-A9EDBCD001F7}" dt="2024-03-12T17:55:54.474" v="5366" actId="478"/>
          <ac:spMkLst>
            <pc:docMk/>
            <pc:sldMk cId="311765199" sldId="428"/>
            <ac:spMk id="13315" creationId="{639E4CC0-32BD-41AD-91A0-2E51CFE53A74}"/>
          </ac:spMkLst>
        </pc:spChg>
        <pc:graphicFrameChg chg="add mod modGraphic">
          <ac:chgData name="Harbison, Paul R." userId="d3f63ff1-6863-43f4-a572-05f4c3091bb1" providerId="ADAL" clId="{1BC9B93E-A261-4895-A773-A9EDBCD001F7}" dt="2024-03-18T15:47:22.099" v="14191" actId="1076"/>
          <ac:graphicFrameMkLst>
            <pc:docMk/>
            <pc:sldMk cId="311765199" sldId="428"/>
            <ac:graphicFrameMk id="2" creationId="{D2327880-BA21-E01A-2621-0EC3542A1573}"/>
          </ac:graphicFrameMkLst>
        </pc:graphicFrameChg>
        <pc:picChg chg="add mod">
          <ac:chgData name="Harbison, Paul R." userId="d3f63ff1-6863-43f4-a572-05f4c3091bb1" providerId="ADAL" clId="{1BC9B93E-A261-4895-A773-A9EDBCD001F7}" dt="2024-04-01T14:51:50.818" v="22864" actId="14100"/>
          <ac:picMkLst>
            <pc:docMk/>
            <pc:sldMk cId="311765199" sldId="428"/>
            <ac:picMk id="3" creationId="{5A027BA4-203F-C2B9-B72F-C163FD03D90C}"/>
          </ac:picMkLst>
        </pc:picChg>
        <pc:picChg chg="add mod">
          <ac:chgData name="Harbison, Paul R." userId="d3f63ff1-6863-43f4-a572-05f4c3091bb1" providerId="ADAL" clId="{1BC9B93E-A261-4895-A773-A9EDBCD001F7}" dt="2024-04-01T14:52:13.021" v="22870" actId="1038"/>
          <ac:picMkLst>
            <pc:docMk/>
            <pc:sldMk cId="311765199" sldId="428"/>
            <ac:picMk id="4" creationId="{72F3B603-779A-369D-B410-E830D9D79C0A}"/>
          </ac:picMkLst>
        </pc:picChg>
        <pc:picChg chg="add mod">
          <ac:chgData name="Harbison, Paul R." userId="d3f63ff1-6863-43f4-a572-05f4c3091bb1" providerId="ADAL" clId="{1BC9B93E-A261-4895-A773-A9EDBCD001F7}" dt="2024-04-01T14:51:28.108" v="22861" actId="14100"/>
          <ac:picMkLst>
            <pc:docMk/>
            <pc:sldMk cId="311765199" sldId="428"/>
            <ac:picMk id="5" creationId="{DAF8C5D8-6812-F568-F7B5-207F26EC58A6}"/>
          </ac:picMkLst>
        </pc:picChg>
        <pc:picChg chg="add del mod">
          <ac:chgData name="Harbison, Paul R." userId="d3f63ff1-6863-43f4-a572-05f4c3091bb1" providerId="ADAL" clId="{1BC9B93E-A261-4895-A773-A9EDBCD001F7}" dt="2024-03-12T18:14:37.802" v="5793" actId="478"/>
          <ac:picMkLst>
            <pc:docMk/>
            <pc:sldMk cId="311765199" sldId="428"/>
            <ac:picMk id="6" creationId="{3AC7C3A5-8B9C-A9D4-9AA3-938807430425}"/>
          </ac:picMkLst>
        </pc:picChg>
        <pc:picChg chg="add mod">
          <ac:chgData name="Harbison, Paul R." userId="d3f63ff1-6863-43f4-a572-05f4c3091bb1" providerId="ADAL" clId="{1BC9B93E-A261-4895-A773-A9EDBCD001F7}" dt="2024-04-01T14:51:45.715" v="22863" actId="14100"/>
          <ac:picMkLst>
            <pc:docMk/>
            <pc:sldMk cId="311765199" sldId="428"/>
            <ac:picMk id="7" creationId="{060A9CC5-08AC-2805-313D-01B422AC19DC}"/>
          </ac:picMkLst>
        </pc:picChg>
        <pc:picChg chg="add mod">
          <ac:chgData name="Harbison, Paul R." userId="d3f63ff1-6863-43f4-a572-05f4c3091bb1" providerId="ADAL" clId="{1BC9B93E-A261-4895-A773-A9EDBCD001F7}" dt="2024-04-01T14:51:45.715" v="22863" actId="14100"/>
          <ac:picMkLst>
            <pc:docMk/>
            <pc:sldMk cId="311765199" sldId="428"/>
            <ac:picMk id="8" creationId="{DAB1E113-CD78-7870-223B-72A969D9FD03}"/>
          </ac:picMkLst>
        </pc:picChg>
        <pc:picChg chg="add mod">
          <ac:chgData name="Harbison, Paul R." userId="d3f63ff1-6863-43f4-a572-05f4c3091bb1" providerId="ADAL" clId="{1BC9B93E-A261-4895-A773-A9EDBCD001F7}" dt="2024-04-01T14:51:45.715" v="22863" actId="14100"/>
          <ac:picMkLst>
            <pc:docMk/>
            <pc:sldMk cId="311765199" sldId="428"/>
            <ac:picMk id="9" creationId="{D5195D15-D5F1-3E7F-44D3-D9C695D5A343}"/>
          </ac:picMkLst>
        </pc:picChg>
        <pc:picChg chg="add del mod">
          <ac:chgData name="Harbison, Paul R." userId="d3f63ff1-6863-43f4-a572-05f4c3091bb1" providerId="ADAL" clId="{1BC9B93E-A261-4895-A773-A9EDBCD001F7}" dt="2024-03-12T18:14:51.593" v="5796" actId="478"/>
          <ac:picMkLst>
            <pc:docMk/>
            <pc:sldMk cId="311765199" sldId="428"/>
            <ac:picMk id="10" creationId="{A398C913-DDD4-55AE-3A02-FCA774ECAA28}"/>
          </ac:picMkLst>
        </pc:picChg>
        <pc:picChg chg="add mod">
          <ac:chgData name="Harbison, Paul R." userId="d3f63ff1-6863-43f4-a572-05f4c3091bb1" providerId="ADAL" clId="{1BC9B93E-A261-4895-A773-A9EDBCD001F7}" dt="2024-04-01T14:51:45.715" v="22863" actId="14100"/>
          <ac:picMkLst>
            <pc:docMk/>
            <pc:sldMk cId="311765199" sldId="428"/>
            <ac:picMk id="11" creationId="{AB509CDD-02CB-364A-B12B-6102F7F88CFE}"/>
          </ac:picMkLst>
        </pc:picChg>
        <pc:picChg chg="add mod">
          <ac:chgData name="Harbison, Paul R." userId="d3f63ff1-6863-43f4-a572-05f4c3091bb1" providerId="ADAL" clId="{1BC9B93E-A261-4895-A773-A9EDBCD001F7}" dt="2024-04-01T14:52:13.021" v="22870" actId="1038"/>
          <ac:picMkLst>
            <pc:docMk/>
            <pc:sldMk cId="311765199" sldId="428"/>
            <ac:picMk id="12" creationId="{9E846AFB-2C39-A820-B11F-F8676C993B3A}"/>
          </ac:picMkLst>
        </pc:picChg>
        <pc:picChg chg="add del mod">
          <ac:chgData name="Harbison, Paul R." userId="d3f63ff1-6863-43f4-a572-05f4c3091bb1" providerId="ADAL" clId="{1BC9B93E-A261-4895-A773-A9EDBCD001F7}" dt="2024-03-12T18:13:38.449" v="5780" actId="478"/>
          <ac:picMkLst>
            <pc:docMk/>
            <pc:sldMk cId="311765199" sldId="428"/>
            <ac:picMk id="13" creationId="{414AC042-5FB1-8149-288D-7BE631BFE0AE}"/>
          </ac:picMkLst>
        </pc:picChg>
        <pc:picChg chg="add mod">
          <ac:chgData name="Harbison, Paul R." userId="d3f63ff1-6863-43f4-a572-05f4c3091bb1" providerId="ADAL" clId="{1BC9B93E-A261-4895-A773-A9EDBCD001F7}" dt="2024-04-01T14:52:01.293" v="22865" actId="1037"/>
          <ac:picMkLst>
            <pc:docMk/>
            <pc:sldMk cId="311765199" sldId="428"/>
            <ac:picMk id="14" creationId="{579B8143-DC37-3CC7-01C5-B216B9131A9E}"/>
          </ac:picMkLst>
        </pc:picChg>
        <pc:picChg chg="add del mod">
          <ac:chgData name="Harbison, Paul R." userId="d3f63ff1-6863-43f4-a572-05f4c3091bb1" providerId="ADAL" clId="{1BC9B93E-A261-4895-A773-A9EDBCD001F7}" dt="2024-03-12T18:13:38.449" v="5780" actId="478"/>
          <ac:picMkLst>
            <pc:docMk/>
            <pc:sldMk cId="311765199" sldId="428"/>
            <ac:picMk id="15" creationId="{BDF2DD89-A5CC-EC3F-E0EA-C679751EFA33}"/>
          </ac:picMkLst>
        </pc:picChg>
        <pc:picChg chg="add mod">
          <ac:chgData name="Harbison, Paul R." userId="d3f63ff1-6863-43f4-a572-05f4c3091bb1" providerId="ADAL" clId="{1BC9B93E-A261-4895-A773-A9EDBCD001F7}" dt="2024-04-01T14:52:04.238" v="22866" actId="1035"/>
          <ac:picMkLst>
            <pc:docMk/>
            <pc:sldMk cId="311765199" sldId="428"/>
            <ac:picMk id="16" creationId="{233C8E0F-C8C7-A526-0AB9-9A1D7D1AEF85}"/>
          </ac:picMkLst>
        </pc:picChg>
        <pc:picChg chg="add mod">
          <ac:chgData name="Harbison, Paul R." userId="d3f63ff1-6863-43f4-a572-05f4c3091bb1" providerId="ADAL" clId="{1BC9B93E-A261-4895-A773-A9EDBCD001F7}" dt="2024-04-01T14:51:45.715" v="22863" actId="14100"/>
          <ac:picMkLst>
            <pc:docMk/>
            <pc:sldMk cId="311765199" sldId="428"/>
            <ac:picMk id="17" creationId="{5DD5A674-815A-579D-AEF6-C3563DE25493}"/>
          </ac:picMkLst>
        </pc:picChg>
        <pc:picChg chg="add mod">
          <ac:chgData name="Harbison, Paul R." userId="d3f63ff1-6863-43f4-a572-05f4c3091bb1" providerId="ADAL" clId="{1BC9B93E-A261-4895-A773-A9EDBCD001F7}" dt="2024-04-01T14:51:45.715" v="22863" actId="14100"/>
          <ac:picMkLst>
            <pc:docMk/>
            <pc:sldMk cId="311765199" sldId="428"/>
            <ac:picMk id="18" creationId="{604995DE-6BA9-31E5-2127-74D832B540FA}"/>
          </ac:picMkLst>
        </pc:picChg>
        <pc:picChg chg="add mod">
          <ac:chgData name="Harbison, Paul R." userId="d3f63ff1-6863-43f4-a572-05f4c3091bb1" providerId="ADAL" clId="{1BC9B93E-A261-4895-A773-A9EDBCD001F7}" dt="2024-04-01T14:51:45.715" v="22863" actId="14100"/>
          <ac:picMkLst>
            <pc:docMk/>
            <pc:sldMk cId="311765199" sldId="428"/>
            <ac:picMk id="19" creationId="{2C3FF2C2-DD3D-30F9-E05A-261F6CAF6FFE}"/>
          </ac:picMkLst>
        </pc:picChg>
        <pc:picChg chg="add mod">
          <ac:chgData name="Harbison, Paul R." userId="d3f63ff1-6863-43f4-a572-05f4c3091bb1" providerId="ADAL" clId="{1BC9B93E-A261-4895-A773-A9EDBCD001F7}" dt="2024-04-01T14:51:45.715" v="22863" actId="14100"/>
          <ac:picMkLst>
            <pc:docMk/>
            <pc:sldMk cId="311765199" sldId="428"/>
            <ac:picMk id="20" creationId="{DBD23521-9FB5-1FA4-3FB5-6A9F08170FC2}"/>
          </ac:picMkLst>
        </pc:picChg>
        <pc:picChg chg="add mod">
          <ac:chgData name="Harbison, Paul R." userId="d3f63ff1-6863-43f4-a572-05f4c3091bb1" providerId="ADAL" clId="{1BC9B93E-A261-4895-A773-A9EDBCD001F7}" dt="2024-04-01T14:51:45.715" v="22863" actId="14100"/>
          <ac:picMkLst>
            <pc:docMk/>
            <pc:sldMk cId="311765199" sldId="428"/>
            <ac:picMk id="21" creationId="{9A265D92-C3A9-C021-4FB2-B07B4AA3F21B}"/>
          </ac:picMkLst>
        </pc:picChg>
        <pc:picChg chg="del">
          <ac:chgData name="Harbison, Paul R." userId="d3f63ff1-6863-43f4-a572-05f4c3091bb1" providerId="ADAL" clId="{1BC9B93E-A261-4895-A773-A9EDBCD001F7}" dt="2024-03-12T17:55:08.137" v="5363" actId="478"/>
          <ac:picMkLst>
            <pc:docMk/>
            <pc:sldMk cId="311765199" sldId="428"/>
            <ac:picMk id="2050" creationId="{030A5588-E1C0-665E-831A-ED4EE2D203A9}"/>
          </ac:picMkLst>
        </pc:picChg>
      </pc:sldChg>
      <pc:sldChg chg="addSp delSp modSp add mod ord modNotesTx">
        <pc:chgData name="Harbison, Paul R." userId="d3f63ff1-6863-43f4-a572-05f4c3091bb1" providerId="ADAL" clId="{1BC9B93E-A261-4895-A773-A9EDBCD001F7}" dt="2024-04-01T14:55:38.519" v="22928" actId="20577"/>
        <pc:sldMkLst>
          <pc:docMk/>
          <pc:sldMk cId="2735653665" sldId="429"/>
        </pc:sldMkLst>
        <pc:spChg chg="mod">
          <ac:chgData name="Harbison, Paul R." userId="d3f63ff1-6863-43f4-a572-05f4c3091bb1" providerId="ADAL" clId="{1BC9B93E-A261-4895-A773-A9EDBCD001F7}" dt="2024-03-29T21:51:43.783" v="20990" actId="20577"/>
          <ac:spMkLst>
            <pc:docMk/>
            <pc:sldMk cId="2735653665" sldId="429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1BC9B93E-A261-4895-A773-A9EDBCD001F7}" dt="2024-04-01T14:55:38.519" v="22928" actId="20577"/>
          <ac:spMkLst>
            <pc:docMk/>
            <pc:sldMk cId="2735653665" sldId="429"/>
            <ac:spMk id="13315" creationId="{639E4CC0-32BD-41AD-91A0-2E51CFE53A74}"/>
          </ac:spMkLst>
        </pc:spChg>
        <pc:picChg chg="del">
          <ac:chgData name="Harbison, Paul R." userId="d3f63ff1-6863-43f4-a572-05f4c3091bb1" providerId="ADAL" clId="{1BC9B93E-A261-4895-A773-A9EDBCD001F7}" dt="2024-03-13T19:54:03.245" v="5967" actId="478"/>
          <ac:picMkLst>
            <pc:docMk/>
            <pc:sldMk cId="2735653665" sldId="429"/>
            <ac:picMk id="2" creationId="{529DF132-3AB1-5DFD-D3C7-0E71CA391DB2}"/>
          </ac:picMkLst>
        </pc:picChg>
        <pc:picChg chg="del">
          <ac:chgData name="Harbison, Paul R." userId="d3f63ff1-6863-43f4-a572-05f4c3091bb1" providerId="ADAL" clId="{1BC9B93E-A261-4895-A773-A9EDBCD001F7}" dt="2024-03-13T19:54:03.245" v="5967" actId="478"/>
          <ac:picMkLst>
            <pc:docMk/>
            <pc:sldMk cId="2735653665" sldId="429"/>
            <ac:picMk id="3" creationId="{DD7B54DE-0311-3045-7BEF-51D19F4B92A6}"/>
          </ac:picMkLst>
        </pc:picChg>
        <pc:picChg chg="add mod">
          <ac:chgData name="Harbison, Paul R." userId="d3f63ff1-6863-43f4-a572-05f4c3091bb1" providerId="ADAL" clId="{1BC9B93E-A261-4895-A773-A9EDBCD001F7}" dt="2024-03-13T20:26:37.909" v="6929" actId="1076"/>
          <ac:picMkLst>
            <pc:docMk/>
            <pc:sldMk cId="2735653665" sldId="429"/>
            <ac:picMk id="5" creationId="{BC2058EA-F066-6252-5BAF-C8E8478A4771}"/>
          </ac:picMkLst>
        </pc:picChg>
        <pc:picChg chg="add mod modCrop">
          <ac:chgData name="Harbison, Paul R." userId="d3f63ff1-6863-43f4-a572-05f4c3091bb1" providerId="ADAL" clId="{1BC9B93E-A261-4895-A773-A9EDBCD001F7}" dt="2024-03-13T20:26:39.522" v="6930" actId="1076"/>
          <ac:picMkLst>
            <pc:docMk/>
            <pc:sldMk cId="2735653665" sldId="429"/>
            <ac:picMk id="7" creationId="{80CDA155-E485-6359-7B75-7B6A93C1EA1D}"/>
          </ac:picMkLst>
        </pc:picChg>
        <pc:picChg chg="add mod modCrop">
          <ac:chgData name="Harbison, Paul R." userId="d3f63ff1-6863-43f4-a572-05f4c3091bb1" providerId="ADAL" clId="{1BC9B93E-A261-4895-A773-A9EDBCD001F7}" dt="2024-03-13T20:27:13.277" v="6941" actId="1076"/>
          <ac:picMkLst>
            <pc:docMk/>
            <pc:sldMk cId="2735653665" sldId="429"/>
            <ac:picMk id="9" creationId="{E37A044A-889B-DAD8-E251-841D86CF7435}"/>
          </ac:picMkLst>
        </pc:picChg>
        <pc:picChg chg="add mod modCrop">
          <ac:chgData name="Harbison, Paul R." userId="d3f63ff1-6863-43f4-a572-05f4c3091bb1" providerId="ADAL" clId="{1BC9B93E-A261-4895-A773-A9EDBCD001F7}" dt="2024-03-13T20:28:57.829" v="6956"/>
          <ac:picMkLst>
            <pc:docMk/>
            <pc:sldMk cId="2735653665" sldId="429"/>
            <ac:picMk id="19" creationId="{15FCD2A5-140E-56B6-5745-7F95C77BF97C}"/>
          </ac:picMkLst>
        </pc:picChg>
        <pc:picChg chg="add mod">
          <ac:chgData name="Harbison, Paul R." userId="d3f63ff1-6863-43f4-a572-05f4c3091bb1" providerId="ADAL" clId="{1BC9B93E-A261-4895-A773-A9EDBCD001F7}" dt="2024-03-13T20:28:41.429" v="6955"/>
          <ac:picMkLst>
            <pc:docMk/>
            <pc:sldMk cId="2735653665" sldId="429"/>
            <ac:picMk id="23" creationId="{A479FF0B-16BC-AE00-C392-BB97E3B63E07}"/>
          </ac:picMkLst>
        </pc:picChg>
        <pc:picChg chg="del">
          <ac:chgData name="Harbison, Paul R." userId="d3f63ff1-6863-43f4-a572-05f4c3091bb1" providerId="ADAL" clId="{1BC9B93E-A261-4895-A773-A9EDBCD001F7}" dt="2024-03-13T19:54:03.245" v="5967" actId="478"/>
          <ac:picMkLst>
            <pc:docMk/>
            <pc:sldMk cId="2735653665" sldId="429"/>
            <ac:picMk id="1026" creationId="{BEFFFA7A-46E1-C90A-CF2D-CF6CD7F41DD0}"/>
          </ac:picMkLst>
        </pc:picChg>
        <pc:cxnChg chg="add mod">
          <ac:chgData name="Harbison, Paul R." userId="d3f63ff1-6863-43f4-a572-05f4c3091bb1" providerId="ADAL" clId="{1BC9B93E-A261-4895-A773-A9EDBCD001F7}" dt="2024-03-13T20:27:31.983" v="6945" actId="208"/>
          <ac:cxnSpMkLst>
            <pc:docMk/>
            <pc:sldMk cId="2735653665" sldId="429"/>
            <ac:cxnSpMk id="11" creationId="{D10E643F-C547-4962-BC8E-10396A90BABA}"/>
          </ac:cxnSpMkLst>
        </pc:cxnChg>
        <pc:cxnChg chg="add mod">
          <ac:chgData name="Harbison, Paul R." userId="d3f63ff1-6863-43f4-a572-05f4c3091bb1" providerId="ADAL" clId="{1BC9B93E-A261-4895-A773-A9EDBCD001F7}" dt="2024-03-13T20:27:31.983" v="6945" actId="208"/>
          <ac:cxnSpMkLst>
            <pc:docMk/>
            <pc:sldMk cId="2735653665" sldId="429"/>
            <ac:cxnSpMk id="13" creationId="{CD50609D-ACA0-25B4-D726-A0A9AADFE105}"/>
          </ac:cxnSpMkLst>
        </pc:cxnChg>
        <pc:cxnChg chg="add mod">
          <ac:chgData name="Harbison, Paul R." userId="d3f63ff1-6863-43f4-a572-05f4c3091bb1" providerId="ADAL" clId="{1BC9B93E-A261-4895-A773-A9EDBCD001F7}" dt="2024-03-13T20:27:54.705" v="6953" actId="14100"/>
          <ac:cxnSpMkLst>
            <pc:docMk/>
            <pc:sldMk cId="2735653665" sldId="429"/>
            <ac:cxnSpMk id="26" creationId="{C2FA32E0-59B7-2411-308F-7B84961848C2}"/>
          </ac:cxnSpMkLst>
        </pc:cxnChg>
        <pc:cxnChg chg="add mod">
          <ac:chgData name="Harbison, Paul R." userId="d3f63ff1-6863-43f4-a572-05f4c3091bb1" providerId="ADAL" clId="{1BC9B93E-A261-4895-A773-A9EDBCD001F7}" dt="2024-03-13T20:28:02.128" v="6954" actId="14100"/>
          <ac:cxnSpMkLst>
            <pc:docMk/>
            <pc:sldMk cId="2735653665" sldId="429"/>
            <ac:cxnSpMk id="27" creationId="{FF3EFF2F-EB56-856E-D9E0-9D222CF04BEC}"/>
          </ac:cxnSpMkLst>
        </pc:cxnChg>
      </pc:sldChg>
      <pc:sldChg chg="addSp delSp modSp add mod ord modNotesTx">
        <pc:chgData name="Harbison, Paul R." userId="d3f63ff1-6863-43f4-a572-05f4c3091bb1" providerId="ADAL" clId="{1BC9B93E-A261-4895-A773-A9EDBCD001F7}" dt="2024-04-01T15:05:47.076" v="23074" actId="1036"/>
        <pc:sldMkLst>
          <pc:docMk/>
          <pc:sldMk cId="2085590173" sldId="430"/>
        </pc:sldMkLst>
        <pc:spChg chg="mod">
          <ac:chgData name="Harbison, Paul R." userId="d3f63ff1-6863-43f4-a572-05f4c3091bb1" providerId="ADAL" clId="{1BC9B93E-A261-4895-A773-A9EDBCD001F7}" dt="2024-03-29T17:42:28.631" v="17101"/>
          <ac:spMkLst>
            <pc:docMk/>
            <pc:sldMk cId="2085590173" sldId="430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1BC9B93E-A261-4895-A773-A9EDBCD001F7}" dt="2024-04-01T15:05:38.616" v="23072" actId="6549"/>
          <ac:spMkLst>
            <pc:docMk/>
            <pc:sldMk cId="2085590173" sldId="430"/>
            <ac:spMk id="13315" creationId="{639E4CC0-32BD-41AD-91A0-2E51CFE53A74}"/>
          </ac:spMkLst>
        </pc:spChg>
        <pc:picChg chg="mod">
          <ac:chgData name="Harbison, Paul R." userId="d3f63ff1-6863-43f4-a572-05f4c3091bb1" providerId="ADAL" clId="{1BC9B93E-A261-4895-A773-A9EDBCD001F7}" dt="2024-04-01T15:05:47.076" v="23074" actId="1036"/>
          <ac:picMkLst>
            <pc:docMk/>
            <pc:sldMk cId="2085590173" sldId="430"/>
            <ac:picMk id="2" creationId="{529DF132-3AB1-5DFD-D3C7-0E71CA391DB2}"/>
          </ac:picMkLst>
        </pc:picChg>
        <pc:picChg chg="del">
          <ac:chgData name="Harbison, Paul R." userId="d3f63ff1-6863-43f4-a572-05f4c3091bb1" providerId="ADAL" clId="{1BC9B93E-A261-4895-A773-A9EDBCD001F7}" dt="2024-03-13T19:57:16.978" v="6012" actId="478"/>
          <ac:picMkLst>
            <pc:docMk/>
            <pc:sldMk cId="2085590173" sldId="430"/>
            <ac:picMk id="3" creationId="{DD7B54DE-0311-3045-7BEF-51D19F4B92A6}"/>
          </ac:picMkLst>
        </pc:picChg>
        <pc:picChg chg="add mod">
          <ac:chgData name="Harbison, Paul R." userId="d3f63ff1-6863-43f4-a572-05f4c3091bb1" providerId="ADAL" clId="{1BC9B93E-A261-4895-A773-A9EDBCD001F7}" dt="2024-04-01T15:05:47.076" v="23074" actId="1036"/>
          <ac:picMkLst>
            <pc:docMk/>
            <pc:sldMk cId="2085590173" sldId="430"/>
            <ac:picMk id="1026" creationId="{258AA287-CABA-E57A-FC16-6C1CAC8C58A0}"/>
          </ac:picMkLst>
        </pc:picChg>
        <pc:picChg chg="del">
          <ac:chgData name="Harbison, Paul R." userId="d3f63ff1-6863-43f4-a572-05f4c3091bb1" providerId="ADAL" clId="{1BC9B93E-A261-4895-A773-A9EDBCD001F7}" dt="2024-03-13T19:57:17.589" v="6013" actId="478"/>
          <ac:picMkLst>
            <pc:docMk/>
            <pc:sldMk cId="2085590173" sldId="430"/>
            <ac:picMk id="1026" creationId="{BEFFFA7A-46E1-C90A-CF2D-CF6CD7F41DD0}"/>
          </ac:picMkLst>
        </pc:picChg>
        <pc:picChg chg="add del">
          <ac:chgData name="Harbison, Paul R." userId="d3f63ff1-6863-43f4-a572-05f4c3091bb1" providerId="ADAL" clId="{1BC9B93E-A261-4895-A773-A9EDBCD001F7}" dt="2024-03-14T21:34:36.849" v="9524" actId="478"/>
          <ac:picMkLst>
            <pc:docMk/>
            <pc:sldMk cId="2085590173" sldId="430"/>
            <ac:picMk id="1028" creationId="{130296FC-45A3-30FD-ADA9-A56FE86BFF96}"/>
          </ac:picMkLst>
        </pc:picChg>
        <pc:picChg chg="add mod">
          <ac:chgData name="Harbison, Paul R." userId="d3f63ff1-6863-43f4-a572-05f4c3091bb1" providerId="ADAL" clId="{1BC9B93E-A261-4895-A773-A9EDBCD001F7}" dt="2024-04-01T15:05:47.076" v="23074" actId="1036"/>
          <ac:picMkLst>
            <pc:docMk/>
            <pc:sldMk cId="2085590173" sldId="430"/>
            <ac:picMk id="1030" creationId="{3B107319-706A-598A-E1C3-B448D7930B59}"/>
          </ac:picMkLst>
        </pc:picChg>
      </pc:sldChg>
      <pc:sldChg chg="addSp delSp modSp add mod ord modNotesTx">
        <pc:chgData name="Harbison, Paul R." userId="d3f63ff1-6863-43f4-a572-05f4c3091bb1" providerId="ADAL" clId="{1BC9B93E-A261-4895-A773-A9EDBCD001F7}" dt="2024-04-01T15:09:33.181" v="23099" actId="20577"/>
        <pc:sldMkLst>
          <pc:docMk/>
          <pc:sldMk cId="303628298" sldId="431"/>
        </pc:sldMkLst>
        <pc:spChg chg="add mod">
          <ac:chgData name="Harbison, Paul R." userId="d3f63ff1-6863-43f4-a572-05f4c3091bb1" providerId="ADAL" clId="{1BC9B93E-A261-4895-A773-A9EDBCD001F7}" dt="2024-03-18T01:02:31.140" v="12005" actId="1038"/>
          <ac:spMkLst>
            <pc:docMk/>
            <pc:sldMk cId="303628298" sldId="431"/>
            <ac:spMk id="3" creationId="{4658C94A-5111-4901-1F3C-C1D3941E7D88}"/>
          </ac:spMkLst>
        </pc:spChg>
        <pc:spChg chg="add del">
          <ac:chgData name="Harbison, Paul R." userId="d3f63ff1-6863-43f4-a572-05f4c3091bb1" providerId="ADAL" clId="{1BC9B93E-A261-4895-A773-A9EDBCD001F7}" dt="2024-03-14T23:53:38.233" v="10675" actId="22"/>
          <ac:spMkLst>
            <pc:docMk/>
            <pc:sldMk cId="303628298" sldId="431"/>
            <ac:spMk id="3" creationId="{BD4156D5-8FCC-4CF1-ECCF-877CD6673F5F}"/>
          </ac:spMkLst>
        </pc:spChg>
        <pc:spChg chg="add mod">
          <ac:chgData name="Harbison, Paul R." userId="d3f63ff1-6863-43f4-a572-05f4c3091bb1" providerId="ADAL" clId="{1BC9B93E-A261-4895-A773-A9EDBCD001F7}" dt="2024-03-18T01:02:20.047" v="12002" actId="113"/>
          <ac:spMkLst>
            <pc:docMk/>
            <pc:sldMk cId="303628298" sldId="431"/>
            <ac:spMk id="4" creationId="{E4E83E30-9120-9E6C-F726-4F5F13652647}"/>
          </ac:spMkLst>
        </pc:spChg>
        <pc:spChg chg="mod">
          <ac:chgData name="Harbison, Paul R." userId="d3f63ff1-6863-43f4-a572-05f4c3091bb1" providerId="ADAL" clId="{1BC9B93E-A261-4895-A773-A9EDBCD001F7}" dt="2024-03-18T00:31:25.557" v="11159" actId="20577"/>
          <ac:spMkLst>
            <pc:docMk/>
            <pc:sldMk cId="303628298" sldId="431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1BC9B93E-A261-4895-A773-A9EDBCD001F7}" dt="2024-04-01T15:09:33.181" v="23099" actId="20577"/>
          <ac:spMkLst>
            <pc:docMk/>
            <pc:sldMk cId="303628298" sldId="431"/>
            <ac:spMk id="13315" creationId="{639E4CC0-32BD-41AD-91A0-2E51CFE53A74}"/>
          </ac:spMkLst>
        </pc:spChg>
        <pc:picChg chg="add mod">
          <ac:chgData name="Harbison, Paul R." userId="d3f63ff1-6863-43f4-a572-05f4c3091bb1" providerId="ADAL" clId="{1BC9B93E-A261-4895-A773-A9EDBCD001F7}" dt="2024-03-18T01:01:57.470" v="11991" actId="1076"/>
          <ac:picMkLst>
            <pc:docMk/>
            <pc:sldMk cId="303628298" sldId="431"/>
            <ac:picMk id="2" creationId="{171367A2-BE0F-9BC5-B344-B53838CBCDBA}"/>
          </ac:picMkLst>
        </pc:picChg>
        <pc:picChg chg="del">
          <ac:chgData name="Harbison, Paul R." userId="d3f63ff1-6863-43f4-a572-05f4c3091bb1" providerId="ADAL" clId="{1BC9B93E-A261-4895-A773-A9EDBCD001F7}" dt="2024-03-13T19:57:40.708" v="6022" actId="478"/>
          <ac:picMkLst>
            <pc:docMk/>
            <pc:sldMk cId="303628298" sldId="431"/>
            <ac:picMk id="2" creationId="{529DF132-3AB1-5DFD-D3C7-0E71CA391DB2}"/>
          </ac:picMkLst>
        </pc:picChg>
        <pc:picChg chg="del">
          <ac:chgData name="Harbison, Paul R." userId="d3f63ff1-6863-43f4-a572-05f4c3091bb1" providerId="ADAL" clId="{1BC9B93E-A261-4895-A773-A9EDBCD001F7}" dt="2024-03-13T19:57:40.135" v="6021" actId="478"/>
          <ac:picMkLst>
            <pc:docMk/>
            <pc:sldMk cId="303628298" sldId="431"/>
            <ac:picMk id="3" creationId="{DD7B54DE-0311-3045-7BEF-51D19F4B92A6}"/>
          </ac:picMkLst>
        </pc:picChg>
        <pc:picChg chg="add del mod">
          <ac:chgData name="Harbison, Paul R." userId="d3f63ff1-6863-43f4-a572-05f4c3091bb1" providerId="ADAL" clId="{1BC9B93E-A261-4895-A773-A9EDBCD001F7}" dt="2024-03-14T23:58:52.934" v="10698" actId="21"/>
          <ac:picMkLst>
            <pc:docMk/>
            <pc:sldMk cId="303628298" sldId="431"/>
            <ac:picMk id="5" creationId="{587BB7F4-2843-08FF-7DF7-324E2522C0CF}"/>
          </ac:picMkLst>
        </pc:picChg>
        <pc:picChg chg="add mod">
          <ac:chgData name="Harbison, Paul R." userId="d3f63ff1-6863-43f4-a572-05f4c3091bb1" providerId="ADAL" clId="{1BC9B93E-A261-4895-A773-A9EDBCD001F7}" dt="2024-03-18T21:49:33.338" v="17045" actId="1038"/>
          <ac:picMkLst>
            <pc:docMk/>
            <pc:sldMk cId="303628298" sldId="431"/>
            <ac:picMk id="6" creationId="{7BD0AE35-9243-D84C-AFBE-D45DA48060C4}"/>
          </ac:picMkLst>
        </pc:picChg>
        <pc:picChg chg="mod">
          <ac:chgData name="Harbison, Paul R." userId="d3f63ff1-6863-43f4-a572-05f4c3091bb1" providerId="ADAL" clId="{1BC9B93E-A261-4895-A773-A9EDBCD001F7}" dt="2024-03-18T00:59:03.072" v="11943" actId="1076"/>
          <ac:picMkLst>
            <pc:docMk/>
            <pc:sldMk cId="303628298" sldId="431"/>
            <ac:picMk id="1026" creationId="{BEFFFA7A-46E1-C90A-CF2D-CF6CD7F41DD0}"/>
          </ac:picMkLst>
        </pc:picChg>
      </pc:sldChg>
      <pc:sldChg chg="add del">
        <pc:chgData name="Harbison, Paul R." userId="d3f63ff1-6863-43f4-a572-05f4c3091bb1" providerId="ADAL" clId="{1BC9B93E-A261-4895-A773-A9EDBCD001F7}" dt="2024-03-13T20:12:02.393" v="6431" actId="47"/>
        <pc:sldMkLst>
          <pc:docMk/>
          <pc:sldMk cId="1446317413" sldId="432"/>
        </pc:sldMkLst>
      </pc:sldChg>
      <pc:sldChg chg="addSp delSp modSp add mod ord modNotesTx">
        <pc:chgData name="Harbison, Paul R." userId="d3f63ff1-6863-43f4-a572-05f4c3091bb1" providerId="ADAL" clId="{1BC9B93E-A261-4895-A773-A9EDBCD001F7}" dt="2024-04-01T14:58:28.254" v="22987"/>
        <pc:sldMkLst>
          <pc:docMk/>
          <pc:sldMk cId="2595582485" sldId="433"/>
        </pc:sldMkLst>
        <pc:spChg chg="mod">
          <ac:chgData name="Harbison, Paul R." userId="d3f63ff1-6863-43f4-a572-05f4c3091bb1" providerId="ADAL" clId="{1BC9B93E-A261-4895-A773-A9EDBCD001F7}" dt="2024-03-29T22:35:58.869" v="21988" actId="20577"/>
          <ac:spMkLst>
            <pc:docMk/>
            <pc:sldMk cId="2595582485" sldId="433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1BC9B93E-A261-4895-A773-A9EDBCD001F7}" dt="2024-03-29T22:36:03.710" v="21990" actId="14"/>
          <ac:spMkLst>
            <pc:docMk/>
            <pc:sldMk cId="2595582485" sldId="433"/>
            <ac:spMk id="13315" creationId="{639E4CC0-32BD-41AD-91A0-2E51CFE53A74}"/>
          </ac:spMkLst>
        </pc:spChg>
        <pc:graphicFrameChg chg="add mod modGraphic">
          <ac:chgData name="Harbison, Paul R." userId="d3f63ff1-6863-43f4-a572-05f4c3091bb1" providerId="ADAL" clId="{1BC9B93E-A261-4895-A773-A9EDBCD001F7}" dt="2024-03-29T22:36:13.062" v="21992" actId="1076"/>
          <ac:graphicFrameMkLst>
            <pc:docMk/>
            <pc:sldMk cId="2595582485" sldId="433"/>
            <ac:graphicFrameMk id="2" creationId="{F69D7ED9-9102-728E-DB39-218B5B000F26}"/>
          </ac:graphicFrameMkLst>
        </pc:graphicFrameChg>
        <pc:picChg chg="add mod">
          <ac:chgData name="Harbison, Paul R." userId="d3f63ff1-6863-43f4-a572-05f4c3091bb1" providerId="ADAL" clId="{1BC9B93E-A261-4895-A773-A9EDBCD001F7}" dt="2024-04-01T14:58:28.254" v="22987"/>
          <ac:picMkLst>
            <pc:docMk/>
            <pc:sldMk cId="2595582485" sldId="433"/>
            <ac:picMk id="3" creationId="{BDED9E39-E1E3-657B-2036-F9D44CE0916A}"/>
          </ac:picMkLst>
        </pc:picChg>
        <pc:picChg chg="del">
          <ac:chgData name="Harbison, Paul R." userId="d3f63ff1-6863-43f4-a572-05f4c3091bb1" providerId="ADAL" clId="{1BC9B93E-A261-4895-A773-A9EDBCD001F7}" dt="2024-03-13T20:11:55.285" v="6428" actId="478"/>
          <ac:picMkLst>
            <pc:docMk/>
            <pc:sldMk cId="2595582485" sldId="433"/>
            <ac:picMk id="5" creationId="{BC2058EA-F066-6252-5BAF-C8E8478A4771}"/>
          </ac:picMkLst>
        </pc:picChg>
        <pc:picChg chg="del">
          <ac:chgData name="Harbison, Paul R." userId="d3f63ff1-6863-43f4-a572-05f4c3091bb1" providerId="ADAL" clId="{1BC9B93E-A261-4895-A773-A9EDBCD001F7}" dt="2024-03-13T20:11:55.285" v="6428" actId="478"/>
          <ac:picMkLst>
            <pc:docMk/>
            <pc:sldMk cId="2595582485" sldId="433"/>
            <ac:picMk id="7" creationId="{80CDA155-E485-6359-7B75-7B6A93C1EA1D}"/>
          </ac:picMkLst>
        </pc:picChg>
        <pc:picChg chg="del">
          <ac:chgData name="Harbison, Paul R." userId="d3f63ff1-6863-43f4-a572-05f4c3091bb1" providerId="ADAL" clId="{1BC9B93E-A261-4895-A773-A9EDBCD001F7}" dt="2024-03-13T20:11:55.285" v="6428" actId="478"/>
          <ac:picMkLst>
            <pc:docMk/>
            <pc:sldMk cId="2595582485" sldId="433"/>
            <ac:picMk id="9" creationId="{E37A044A-889B-DAD8-E251-841D86CF7435}"/>
          </ac:picMkLst>
        </pc:picChg>
        <pc:cxnChg chg="del mod">
          <ac:chgData name="Harbison, Paul R." userId="d3f63ff1-6863-43f4-a572-05f4c3091bb1" providerId="ADAL" clId="{1BC9B93E-A261-4895-A773-A9EDBCD001F7}" dt="2024-03-13T20:11:58.626" v="6430" actId="478"/>
          <ac:cxnSpMkLst>
            <pc:docMk/>
            <pc:sldMk cId="2595582485" sldId="433"/>
            <ac:cxnSpMk id="11" creationId="{D10E643F-C547-4962-BC8E-10396A90BABA}"/>
          </ac:cxnSpMkLst>
        </pc:cxnChg>
        <pc:cxnChg chg="del">
          <ac:chgData name="Harbison, Paul R." userId="d3f63ff1-6863-43f4-a572-05f4c3091bb1" providerId="ADAL" clId="{1BC9B93E-A261-4895-A773-A9EDBCD001F7}" dt="2024-03-13T20:11:58.626" v="6430" actId="478"/>
          <ac:cxnSpMkLst>
            <pc:docMk/>
            <pc:sldMk cId="2595582485" sldId="433"/>
            <ac:cxnSpMk id="13" creationId="{CD50609D-ACA0-25B4-D726-A0A9AADFE105}"/>
          </ac:cxnSpMkLst>
        </pc:cxnChg>
      </pc:sldChg>
      <pc:sldChg chg="modSp add mod ord modNotesTx">
        <pc:chgData name="Harbison, Paul R." userId="d3f63ff1-6863-43f4-a572-05f4c3091bb1" providerId="ADAL" clId="{1BC9B93E-A261-4895-A773-A9EDBCD001F7}" dt="2024-04-01T15:00:16.118" v="23013" actId="20577"/>
        <pc:sldMkLst>
          <pc:docMk/>
          <pc:sldMk cId="2430920082" sldId="434"/>
        </pc:sldMkLst>
        <pc:spChg chg="mod">
          <ac:chgData name="Harbison, Paul R." userId="d3f63ff1-6863-43f4-a572-05f4c3091bb1" providerId="ADAL" clId="{1BC9B93E-A261-4895-A773-A9EDBCD001F7}" dt="2024-03-29T22:35:11.821" v="21975" actId="6549"/>
          <ac:spMkLst>
            <pc:docMk/>
            <pc:sldMk cId="2430920082" sldId="434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1BC9B93E-A261-4895-A773-A9EDBCD001F7}" dt="2024-04-01T15:00:16.118" v="23013" actId="20577"/>
          <ac:spMkLst>
            <pc:docMk/>
            <pc:sldMk cId="2430920082" sldId="434"/>
            <ac:spMk id="13315" creationId="{639E4CC0-32BD-41AD-91A0-2E51CFE53A74}"/>
          </ac:spMkLst>
        </pc:spChg>
      </pc:sldChg>
      <pc:sldChg chg="addSp delSp modSp add mod ord modNotesTx">
        <pc:chgData name="Harbison, Paul R." userId="d3f63ff1-6863-43f4-a572-05f4c3091bb1" providerId="ADAL" clId="{1BC9B93E-A261-4895-A773-A9EDBCD001F7}" dt="2024-03-29T21:41:39.563" v="20831" actId="1076"/>
        <pc:sldMkLst>
          <pc:docMk/>
          <pc:sldMk cId="4173350612" sldId="435"/>
        </pc:sldMkLst>
        <pc:spChg chg="add del mod">
          <ac:chgData name="Harbison, Paul R." userId="d3f63ff1-6863-43f4-a572-05f4c3091bb1" providerId="ADAL" clId="{1BC9B93E-A261-4895-A773-A9EDBCD001F7}" dt="2024-03-29T20:25:21.096" v="19775" actId="478"/>
          <ac:spMkLst>
            <pc:docMk/>
            <pc:sldMk cId="4173350612" sldId="435"/>
            <ac:spMk id="6" creationId="{C98DC7EB-698C-44C9-2589-60E34E7BB6F4}"/>
          </ac:spMkLst>
        </pc:spChg>
        <pc:spChg chg="mod">
          <ac:chgData name="Harbison, Paul R." userId="d3f63ff1-6863-43f4-a572-05f4c3091bb1" providerId="ADAL" clId="{1BC9B93E-A261-4895-A773-A9EDBCD001F7}" dt="2024-03-29T20:50:05.817" v="20407" actId="6549"/>
          <ac:spMkLst>
            <pc:docMk/>
            <pc:sldMk cId="4173350612" sldId="435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1BC9B93E-A261-4895-A773-A9EDBCD001F7}" dt="2024-03-29T21:31:02.500" v="20595" actId="20577"/>
          <ac:spMkLst>
            <pc:docMk/>
            <pc:sldMk cId="4173350612" sldId="435"/>
            <ac:spMk id="13315" creationId="{639E4CC0-32BD-41AD-91A0-2E51CFE53A74}"/>
          </ac:spMkLst>
        </pc:spChg>
        <pc:picChg chg="add del mod modCrop">
          <ac:chgData name="Harbison, Paul R." userId="d3f63ff1-6863-43f4-a572-05f4c3091bb1" providerId="ADAL" clId="{1BC9B93E-A261-4895-A773-A9EDBCD001F7}" dt="2024-03-13T21:20:28.024" v="8326" actId="478"/>
          <ac:picMkLst>
            <pc:docMk/>
            <pc:sldMk cId="4173350612" sldId="435"/>
            <ac:picMk id="3" creationId="{97441FAE-ED78-FE58-3792-BCC83121E4F3}"/>
          </ac:picMkLst>
        </pc:picChg>
        <pc:picChg chg="add mod modCrop">
          <ac:chgData name="Harbison, Paul R." userId="d3f63ff1-6863-43f4-a572-05f4c3091bb1" providerId="ADAL" clId="{1BC9B93E-A261-4895-A773-A9EDBCD001F7}" dt="2024-03-29T21:41:39.563" v="20831" actId="1076"/>
          <ac:picMkLst>
            <pc:docMk/>
            <pc:sldMk cId="4173350612" sldId="435"/>
            <ac:picMk id="3" creationId="{9AAA8059-81FF-BA0C-D521-91D80092A356}"/>
          </ac:picMkLst>
        </pc:picChg>
        <pc:picChg chg="add del mod">
          <ac:chgData name="Harbison, Paul R." userId="d3f63ff1-6863-43f4-a572-05f4c3091bb1" providerId="ADAL" clId="{1BC9B93E-A261-4895-A773-A9EDBCD001F7}" dt="2024-03-29T20:23:24.310" v="19683" actId="478"/>
          <ac:picMkLst>
            <pc:docMk/>
            <pc:sldMk cId="4173350612" sldId="435"/>
            <ac:picMk id="5" creationId="{C79C07A7-E4F9-6D6F-8D87-D4E892E8E0F3}"/>
          </ac:picMkLst>
        </pc:picChg>
        <pc:picChg chg="add del mod">
          <ac:chgData name="Harbison, Paul R." userId="d3f63ff1-6863-43f4-a572-05f4c3091bb1" providerId="ADAL" clId="{1BC9B93E-A261-4895-A773-A9EDBCD001F7}" dt="2024-03-29T20:23:26.376" v="19684" actId="478"/>
          <ac:picMkLst>
            <pc:docMk/>
            <pc:sldMk cId="4173350612" sldId="435"/>
            <ac:picMk id="8" creationId="{8CD88B87-3876-1661-41BF-E32874C1F974}"/>
          </ac:picMkLst>
        </pc:picChg>
      </pc:sldChg>
      <pc:sldChg chg="modSp add mod ord modNotesTx">
        <pc:chgData name="Harbison, Paul R." userId="d3f63ff1-6863-43f4-a572-05f4c3091bb1" providerId="ADAL" clId="{1BC9B93E-A261-4895-A773-A9EDBCD001F7}" dt="2024-04-01T14:59:24.604" v="22988" actId="21"/>
        <pc:sldMkLst>
          <pc:docMk/>
          <pc:sldMk cId="282989561" sldId="436"/>
        </pc:sldMkLst>
        <pc:spChg chg="mod">
          <ac:chgData name="Harbison, Paul R." userId="d3f63ff1-6863-43f4-a572-05f4c3091bb1" providerId="ADAL" clId="{1BC9B93E-A261-4895-A773-A9EDBCD001F7}" dt="2024-03-29T22:32:08.743" v="21955" actId="6549"/>
          <ac:spMkLst>
            <pc:docMk/>
            <pc:sldMk cId="282989561" sldId="436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1BC9B93E-A261-4895-A773-A9EDBCD001F7}" dt="2024-04-01T14:59:24.604" v="22988" actId="21"/>
          <ac:spMkLst>
            <pc:docMk/>
            <pc:sldMk cId="282989561" sldId="436"/>
            <ac:spMk id="13315" creationId="{639E4CC0-32BD-41AD-91A0-2E51CFE53A74}"/>
          </ac:spMkLst>
        </pc:spChg>
      </pc:sldChg>
      <pc:sldChg chg="addSp delSp modSp add mod ord modNotesTx">
        <pc:chgData name="Harbison, Paul R." userId="d3f63ff1-6863-43f4-a572-05f4c3091bb1" providerId="ADAL" clId="{1BC9B93E-A261-4895-A773-A9EDBCD001F7}" dt="2024-03-18T21:54:47.941" v="17096" actId="6549"/>
        <pc:sldMkLst>
          <pc:docMk/>
          <pc:sldMk cId="2028708283" sldId="437"/>
        </pc:sldMkLst>
        <pc:spChg chg="add del mod">
          <ac:chgData name="Harbison, Paul R." userId="d3f63ff1-6863-43f4-a572-05f4c3091bb1" providerId="ADAL" clId="{1BC9B93E-A261-4895-A773-A9EDBCD001F7}" dt="2024-03-14T23:58:19.791" v="10693" actId="478"/>
          <ac:spMkLst>
            <pc:docMk/>
            <pc:sldMk cId="2028708283" sldId="437"/>
            <ac:spMk id="10" creationId="{70D21822-3E1A-A799-8567-53A123A3BA18}"/>
          </ac:spMkLst>
        </pc:spChg>
        <pc:spChg chg="add del mod">
          <ac:chgData name="Harbison, Paul R." userId="d3f63ff1-6863-43f4-a572-05f4c3091bb1" providerId="ADAL" clId="{1BC9B93E-A261-4895-A773-A9EDBCD001F7}" dt="2024-03-14T23:41:39.900" v="10461" actId="478"/>
          <ac:spMkLst>
            <pc:docMk/>
            <pc:sldMk cId="2028708283" sldId="437"/>
            <ac:spMk id="11" creationId="{8131E652-FC7C-C58F-F1CA-38B8A8C3D517}"/>
          </ac:spMkLst>
        </pc:spChg>
        <pc:spChg chg="add del mod">
          <ac:chgData name="Harbison, Paul R." userId="d3f63ff1-6863-43f4-a572-05f4c3091bb1" providerId="ADAL" clId="{1BC9B93E-A261-4895-A773-A9EDBCD001F7}" dt="2024-03-14T23:58:17.781" v="10691" actId="478"/>
          <ac:spMkLst>
            <pc:docMk/>
            <pc:sldMk cId="2028708283" sldId="437"/>
            <ac:spMk id="12" creationId="{02DC71C9-111A-78A1-F099-FBFA4BA3C2FE}"/>
          </ac:spMkLst>
        </pc:spChg>
        <pc:spChg chg="mod">
          <ac:chgData name="Harbison, Paul R." userId="d3f63ff1-6863-43f4-a572-05f4c3091bb1" providerId="ADAL" clId="{1BC9B93E-A261-4895-A773-A9EDBCD001F7}" dt="2024-03-14T23:45:18.357" v="10486" actId="20577"/>
          <ac:spMkLst>
            <pc:docMk/>
            <pc:sldMk cId="2028708283" sldId="437"/>
            <ac:spMk id="13314" creationId="{A67295B4-1A58-4C6D-9B93-5786F77408D9}"/>
          </ac:spMkLst>
        </pc:spChg>
        <pc:spChg chg="del mod">
          <ac:chgData name="Harbison, Paul R." userId="d3f63ff1-6863-43f4-a572-05f4c3091bb1" providerId="ADAL" clId="{1BC9B93E-A261-4895-A773-A9EDBCD001F7}" dt="2024-03-14T23:34:35.073" v="10427" actId="478"/>
          <ac:spMkLst>
            <pc:docMk/>
            <pc:sldMk cId="2028708283" sldId="437"/>
            <ac:spMk id="13315" creationId="{639E4CC0-32BD-41AD-91A0-2E51CFE53A74}"/>
          </ac:spMkLst>
        </pc:spChg>
        <pc:picChg chg="add mod modCrop">
          <ac:chgData name="Harbison, Paul R." userId="d3f63ff1-6863-43f4-a572-05f4c3091bb1" providerId="ADAL" clId="{1BC9B93E-A261-4895-A773-A9EDBCD001F7}" dt="2024-03-14T23:58:44.235" v="10697" actId="1076"/>
          <ac:picMkLst>
            <pc:docMk/>
            <pc:sldMk cId="2028708283" sldId="437"/>
            <ac:picMk id="3" creationId="{8E455AA2-7620-EB27-BCD0-DB5FEBB66F4D}"/>
          </ac:picMkLst>
        </pc:picChg>
        <pc:picChg chg="del">
          <ac:chgData name="Harbison, Paul R." userId="d3f63ff1-6863-43f4-a572-05f4c3091bb1" providerId="ADAL" clId="{1BC9B93E-A261-4895-A773-A9EDBCD001F7}" dt="2024-03-14T23:33:48.717" v="10425" actId="478"/>
          <ac:picMkLst>
            <pc:docMk/>
            <pc:sldMk cId="2028708283" sldId="437"/>
            <ac:picMk id="1026" creationId="{BEFFFA7A-46E1-C90A-CF2D-CF6CD7F41DD0}"/>
          </ac:picMkLst>
        </pc:picChg>
        <pc:inkChg chg="add">
          <ac:chgData name="Harbison, Paul R." userId="d3f63ff1-6863-43f4-a572-05f4c3091bb1" providerId="ADAL" clId="{1BC9B93E-A261-4895-A773-A9EDBCD001F7}" dt="2024-03-14T23:40:12.281" v="10440" actId="9405"/>
          <ac:inkMkLst>
            <pc:docMk/>
            <pc:sldMk cId="2028708283" sldId="437"/>
            <ac:inkMk id="4" creationId="{59A1BAF2-BBF4-A349-89D2-C8178E183351}"/>
          </ac:inkMkLst>
        </pc:inkChg>
        <pc:inkChg chg="add del">
          <ac:chgData name="Harbison, Paul R." userId="d3f63ff1-6863-43f4-a572-05f4c3091bb1" providerId="ADAL" clId="{1BC9B93E-A261-4895-A773-A9EDBCD001F7}" dt="2024-03-14T23:58:18.945" v="10692" actId="478"/>
          <ac:inkMkLst>
            <pc:docMk/>
            <pc:sldMk cId="2028708283" sldId="437"/>
            <ac:inkMk id="5" creationId="{2E45590B-63A0-890F-198D-29AE802AC64C}"/>
          </ac:inkMkLst>
        </pc:inkChg>
        <pc:inkChg chg="add del">
          <ac:chgData name="Harbison, Paul R." userId="d3f63ff1-6863-43f4-a572-05f4c3091bb1" providerId="ADAL" clId="{1BC9B93E-A261-4895-A773-A9EDBCD001F7}" dt="2024-03-14T23:40:45.829" v="10443" actId="9405"/>
          <ac:inkMkLst>
            <pc:docMk/>
            <pc:sldMk cId="2028708283" sldId="437"/>
            <ac:inkMk id="6" creationId="{434FFA37-D9A7-B877-A9C4-3AE135E78F9C}"/>
          </ac:inkMkLst>
        </pc:inkChg>
        <pc:inkChg chg="add del">
          <ac:chgData name="Harbison, Paul R." userId="d3f63ff1-6863-43f4-a572-05f4c3091bb1" providerId="ADAL" clId="{1BC9B93E-A261-4895-A773-A9EDBCD001F7}" dt="2024-03-14T23:40:49.957" v="10445" actId="9405"/>
          <ac:inkMkLst>
            <pc:docMk/>
            <pc:sldMk cId="2028708283" sldId="437"/>
            <ac:inkMk id="7" creationId="{82468DA6-5957-9DF0-065A-61C02F3FFBA7}"/>
          </ac:inkMkLst>
        </pc:inkChg>
        <pc:inkChg chg="add">
          <ac:chgData name="Harbison, Paul R." userId="d3f63ff1-6863-43f4-a572-05f4c3091bb1" providerId="ADAL" clId="{1BC9B93E-A261-4895-A773-A9EDBCD001F7}" dt="2024-03-14T23:40:55.590" v="10446" actId="9405"/>
          <ac:inkMkLst>
            <pc:docMk/>
            <pc:sldMk cId="2028708283" sldId="437"/>
            <ac:inkMk id="8" creationId="{5B98351B-C6E9-F77D-2DA5-50152E0B4E4A}"/>
          </ac:inkMkLst>
        </pc:inkChg>
        <pc:inkChg chg="add del">
          <ac:chgData name="Harbison, Paul R." userId="d3f63ff1-6863-43f4-a572-05f4c3091bb1" providerId="ADAL" clId="{1BC9B93E-A261-4895-A773-A9EDBCD001F7}" dt="2024-03-14T23:40:57.443" v="10448" actId="9405"/>
          <ac:inkMkLst>
            <pc:docMk/>
            <pc:sldMk cId="2028708283" sldId="437"/>
            <ac:inkMk id="9" creationId="{40E63CDD-D24A-9008-56DB-5212F0CFACB9}"/>
          </ac:inkMkLst>
        </pc:inkChg>
      </pc:sldChg>
      <pc:sldChg chg="modSp add mod ord modNotesTx">
        <pc:chgData name="Harbison, Paul R." userId="d3f63ff1-6863-43f4-a572-05f4c3091bb1" providerId="ADAL" clId="{1BC9B93E-A261-4895-A773-A9EDBCD001F7}" dt="2024-03-29T23:03:48.089" v="22407" actId="20577"/>
        <pc:sldMkLst>
          <pc:docMk/>
          <pc:sldMk cId="2572403249" sldId="438"/>
        </pc:sldMkLst>
        <pc:spChg chg="mod">
          <ac:chgData name="Harbison, Paul R." userId="d3f63ff1-6863-43f4-a572-05f4c3091bb1" providerId="ADAL" clId="{1BC9B93E-A261-4895-A773-A9EDBCD001F7}" dt="2024-03-15T23:21:13.248" v="10749" actId="20577"/>
          <ac:spMkLst>
            <pc:docMk/>
            <pc:sldMk cId="2572403249" sldId="438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1BC9B93E-A261-4895-A773-A9EDBCD001F7}" dt="2024-03-29T23:03:48.089" v="22407" actId="20577"/>
          <ac:spMkLst>
            <pc:docMk/>
            <pc:sldMk cId="2572403249" sldId="438"/>
            <ac:spMk id="13315" creationId="{639E4CC0-32BD-41AD-91A0-2E51CFE53A74}"/>
          </ac:spMkLst>
        </pc:spChg>
      </pc:sldChg>
      <pc:sldChg chg="addSp delSp modSp add mod ord modNotesTx">
        <pc:chgData name="Harbison, Paul R." userId="d3f63ff1-6863-43f4-a572-05f4c3091bb1" providerId="ADAL" clId="{1BC9B93E-A261-4895-A773-A9EDBCD001F7}" dt="2024-04-01T15:09:21.741" v="23098" actId="6549"/>
        <pc:sldMkLst>
          <pc:docMk/>
          <pc:sldMk cId="696515909" sldId="439"/>
        </pc:sldMkLst>
        <pc:spChg chg="add mod">
          <ac:chgData name="Harbison, Paul R." userId="d3f63ff1-6863-43f4-a572-05f4c3091bb1" providerId="ADAL" clId="{1BC9B93E-A261-4895-A773-A9EDBCD001F7}" dt="2024-03-18T01:04:01.115" v="12020" actId="14100"/>
          <ac:spMkLst>
            <pc:docMk/>
            <pc:sldMk cId="696515909" sldId="439"/>
            <ac:spMk id="3" creationId="{761D0BF1-C51C-E9AE-2993-AEE4091EC528}"/>
          </ac:spMkLst>
        </pc:spChg>
        <pc:spChg chg="add mod">
          <ac:chgData name="Harbison, Paul R." userId="d3f63ff1-6863-43f4-a572-05f4c3091bb1" providerId="ADAL" clId="{1BC9B93E-A261-4895-A773-A9EDBCD001F7}" dt="2024-03-18T01:03:48.188" v="12014" actId="1076"/>
          <ac:spMkLst>
            <pc:docMk/>
            <pc:sldMk cId="696515909" sldId="439"/>
            <ac:spMk id="4" creationId="{2B00B32D-BAF8-8655-6886-F1828D66E8D3}"/>
          </ac:spMkLst>
        </pc:spChg>
        <pc:spChg chg="add mod">
          <ac:chgData name="Harbison, Paul R." userId="d3f63ff1-6863-43f4-a572-05f4c3091bb1" providerId="ADAL" clId="{1BC9B93E-A261-4895-A773-A9EDBCD001F7}" dt="2024-03-18T01:06:34.605" v="12111" actId="1037"/>
          <ac:spMkLst>
            <pc:docMk/>
            <pc:sldMk cId="696515909" sldId="439"/>
            <ac:spMk id="6" creationId="{A93901FE-E3D3-88D8-E773-3DCC820D08D8}"/>
          </ac:spMkLst>
        </pc:spChg>
        <pc:spChg chg="add mod">
          <ac:chgData name="Harbison, Paul R." userId="d3f63ff1-6863-43f4-a572-05f4c3091bb1" providerId="ADAL" clId="{1BC9B93E-A261-4895-A773-A9EDBCD001F7}" dt="2024-03-18T01:06:18.702" v="12105" actId="1036"/>
          <ac:spMkLst>
            <pc:docMk/>
            <pc:sldMk cId="696515909" sldId="439"/>
            <ac:spMk id="7" creationId="{D616C8BC-629A-D6CD-E780-3D1E0C8A86FF}"/>
          </ac:spMkLst>
        </pc:spChg>
        <pc:spChg chg="mod">
          <ac:chgData name="Harbison, Paul R." userId="d3f63ff1-6863-43f4-a572-05f4c3091bb1" providerId="ADAL" clId="{1BC9B93E-A261-4895-A773-A9EDBCD001F7}" dt="2024-03-18T00:31:39.509" v="11174" actId="20577"/>
          <ac:spMkLst>
            <pc:docMk/>
            <pc:sldMk cId="696515909" sldId="439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1BC9B93E-A261-4895-A773-A9EDBCD001F7}" dt="2024-04-01T15:09:21.741" v="23098" actId="6549"/>
          <ac:spMkLst>
            <pc:docMk/>
            <pc:sldMk cId="696515909" sldId="439"/>
            <ac:spMk id="13315" creationId="{639E4CC0-32BD-41AD-91A0-2E51CFE53A74}"/>
          </ac:spMkLst>
        </pc:spChg>
        <pc:picChg chg="add mod">
          <ac:chgData name="Harbison, Paul R." userId="d3f63ff1-6863-43f4-a572-05f4c3091bb1" providerId="ADAL" clId="{1BC9B93E-A261-4895-A773-A9EDBCD001F7}" dt="2024-03-18T01:03:48.188" v="12014" actId="1076"/>
          <ac:picMkLst>
            <pc:docMk/>
            <pc:sldMk cId="696515909" sldId="439"/>
            <ac:picMk id="2" creationId="{C79B4832-5214-817A-45DC-2AA286FB569D}"/>
          </ac:picMkLst>
        </pc:picChg>
        <pc:picChg chg="del">
          <ac:chgData name="Harbison, Paul R." userId="d3f63ff1-6863-43f4-a572-05f4c3091bb1" providerId="ADAL" clId="{1BC9B93E-A261-4895-A773-A9EDBCD001F7}" dt="2024-03-15T23:27:47.216" v="10967" actId="478"/>
          <ac:picMkLst>
            <pc:docMk/>
            <pc:sldMk cId="696515909" sldId="439"/>
            <ac:picMk id="3" creationId="{DD7B54DE-0311-3045-7BEF-51D19F4B92A6}"/>
          </ac:picMkLst>
        </pc:picChg>
        <pc:picChg chg="add mod">
          <ac:chgData name="Harbison, Paul R." userId="d3f63ff1-6863-43f4-a572-05f4c3091bb1" providerId="ADAL" clId="{1BC9B93E-A261-4895-A773-A9EDBCD001F7}" dt="2024-03-18T01:04:07.681" v="12022" actId="1076"/>
          <ac:picMkLst>
            <pc:docMk/>
            <pc:sldMk cId="696515909" sldId="439"/>
            <ac:picMk id="5" creationId="{6C1E6D5B-600A-4DB0-0606-6ABE486A41F2}"/>
          </ac:picMkLst>
        </pc:picChg>
        <pc:picChg chg="del">
          <ac:chgData name="Harbison, Paul R." userId="d3f63ff1-6863-43f4-a572-05f4c3091bb1" providerId="ADAL" clId="{1BC9B93E-A261-4895-A773-A9EDBCD001F7}" dt="2024-03-15T23:27:46.586" v="10966" actId="478"/>
          <ac:picMkLst>
            <pc:docMk/>
            <pc:sldMk cId="696515909" sldId="439"/>
            <ac:picMk id="2050" creationId="{4E29758F-8A22-536F-5572-3CA1C478EA5A}"/>
          </ac:picMkLst>
        </pc:picChg>
      </pc:sldChg>
      <pc:sldChg chg="modSp new mod">
        <pc:chgData name="Harbison, Paul R." userId="d3f63ff1-6863-43f4-a572-05f4c3091bb1" providerId="ADAL" clId="{1BC9B93E-A261-4895-A773-A9EDBCD001F7}" dt="2024-04-01T14:42:43.471" v="22732" actId="20577"/>
        <pc:sldMkLst>
          <pc:docMk/>
          <pc:sldMk cId="1095086365" sldId="440"/>
        </pc:sldMkLst>
        <pc:spChg chg="mod">
          <ac:chgData name="Harbison, Paul R." userId="d3f63ff1-6863-43f4-a572-05f4c3091bb1" providerId="ADAL" clId="{1BC9B93E-A261-4895-A773-A9EDBCD001F7}" dt="2024-03-18T02:11:46.294" v="12192" actId="20577"/>
          <ac:spMkLst>
            <pc:docMk/>
            <pc:sldMk cId="1095086365" sldId="440"/>
            <ac:spMk id="2" creationId="{A8986C1D-B8DF-5CF9-29D6-0A154D436D6C}"/>
          </ac:spMkLst>
        </pc:spChg>
        <pc:spChg chg="mod">
          <ac:chgData name="Harbison, Paul R." userId="d3f63ff1-6863-43f4-a572-05f4c3091bb1" providerId="ADAL" clId="{1BC9B93E-A261-4895-A773-A9EDBCD001F7}" dt="2024-04-01T14:42:43.471" v="22732" actId="20577"/>
          <ac:spMkLst>
            <pc:docMk/>
            <pc:sldMk cId="1095086365" sldId="440"/>
            <ac:spMk id="3" creationId="{54D1391A-EB49-DE1F-6405-944B7F087156}"/>
          </ac:spMkLst>
        </pc:spChg>
      </pc:sldChg>
      <pc:sldChg chg="addSp delSp modSp add mod modNotesTx">
        <pc:chgData name="Harbison, Paul R." userId="d3f63ff1-6863-43f4-a572-05f4c3091bb1" providerId="ADAL" clId="{1BC9B93E-A261-4895-A773-A9EDBCD001F7}" dt="2024-04-01T15:04:22.372" v="23068" actId="20577"/>
        <pc:sldMkLst>
          <pc:docMk/>
          <pc:sldMk cId="661071826" sldId="441"/>
        </pc:sldMkLst>
        <pc:spChg chg="add del">
          <ac:chgData name="Harbison, Paul R." userId="d3f63ff1-6863-43f4-a572-05f4c3091bb1" providerId="ADAL" clId="{1BC9B93E-A261-4895-A773-A9EDBCD001F7}" dt="2024-03-18T17:02:38.905" v="14436" actId="11529"/>
          <ac:spMkLst>
            <pc:docMk/>
            <pc:sldMk cId="661071826" sldId="441"/>
            <ac:spMk id="3" creationId="{544D31E9-A56F-63BF-8616-67B670BFED16}"/>
          </ac:spMkLst>
        </pc:spChg>
        <pc:spChg chg="add del mod">
          <ac:chgData name="Harbison, Paul R." userId="d3f63ff1-6863-43f4-a572-05f4c3091bb1" providerId="ADAL" clId="{1BC9B93E-A261-4895-A773-A9EDBCD001F7}" dt="2024-03-18T17:03:13.155" v="14442" actId="478"/>
          <ac:spMkLst>
            <pc:docMk/>
            <pc:sldMk cId="661071826" sldId="441"/>
            <ac:spMk id="5" creationId="{A34630CB-8709-5999-FE75-D54E6C93C9AC}"/>
          </ac:spMkLst>
        </pc:spChg>
        <pc:spChg chg="add del mod">
          <ac:chgData name="Harbison, Paul R." userId="d3f63ff1-6863-43f4-a572-05f4c3091bb1" providerId="ADAL" clId="{1BC9B93E-A261-4895-A773-A9EDBCD001F7}" dt="2024-03-18T17:09:13.050" v="14445" actId="478"/>
          <ac:spMkLst>
            <pc:docMk/>
            <pc:sldMk cId="661071826" sldId="441"/>
            <ac:spMk id="6" creationId="{D350556E-0A91-85A3-F24B-3CD861717837}"/>
          </ac:spMkLst>
        </pc:spChg>
        <pc:spChg chg="mod">
          <ac:chgData name="Harbison, Paul R." userId="d3f63ff1-6863-43f4-a572-05f4c3091bb1" providerId="ADAL" clId="{1BC9B93E-A261-4895-A773-A9EDBCD001F7}" dt="2024-03-29T22:07:23.382" v="21305" actId="20577"/>
          <ac:spMkLst>
            <pc:docMk/>
            <pc:sldMk cId="661071826" sldId="441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1BC9B93E-A261-4895-A773-A9EDBCD001F7}" dt="2024-04-01T15:04:22.372" v="23068" actId="20577"/>
          <ac:spMkLst>
            <pc:docMk/>
            <pc:sldMk cId="661071826" sldId="441"/>
            <ac:spMk id="13315" creationId="{639E4CC0-32BD-41AD-91A0-2E51CFE53A74}"/>
          </ac:spMkLst>
        </pc:spChg>
        <pc:spChg chg="add del mod">
          <ac:chgData name="Harbison, Paul R." userId="d3f63ff1-6863-43f4-a572-05f4c3091bb1" providerId="ADAL" clId="{1BC9B93E-A261-4895-A773-A9EDBCD001F7}" dt="2024-03-18T20:35:17.308" v="16031" actId="1038"/>
          <ac:spMkLst>
            <pc:docMk/>
            <pc:sldMk cId="661071826" sldId="441"/>
            <ac:spMk id="13377" creationId="{28D949BE-9566-ED99-5829-76AF86B0374E}"/>
          </ac:spMkLst>
        </pc:spChg>
        <pc:spChg chg="add mod">
          <ac:chgData name="Harbison, Paul R." userId="d3f63ff1-6863-43f4-a572-05f4c3091bb1" providerId="ADAL" clId="{1BC9B93E-A261-4895-A773-A9EDBCD001F7}" dt="2024-03-18T20:35:26.235" v="16034" actId="1076"/>
          <ac:spMkLst>
            <pc:docMk/>
            <pc:sldMk cId="661071826" sldId="441"/>
            <ac:spMk id="13378" creationId="{95F5C747-6643-89F0-915B-30921ED381A9}"/>
          </ac:spMkLst>
        </pc:spChg>
        <pc:spChg chg="add mod">
          <ac:chgData name="Harbison, Paul R." userId="d3f63ff1-6863-43f4-a572-05f4c3091bb1" providerId="ADAL" clId="{1BC9B93E-A261-4895-A773-A9EDBCD001F7}" dt="2024-03-18T20:34:43.276" v="16015" actId="1076"/>
          <ac:spMkLst>
            <pc:docMk/>
            <pc:sldMk cId="661071826" sldId="441"/>
            <ac:spMk id="13379" creationId="{AF3BD0F4-EDB3-9BEA-EBF7-7924EB98917F}"/>
          </ac:spMkLst>
        </pc:spChg>
        <pc:grpChg chg="del mod">
          <ac:chgData name="Harbison, Paul R." userId="d3f63ff1-6863-43f4-a572-05f4c3091bb1" providerId="ADAL" clId="{1BC9B93E-A261-4895-A773-A9EDBCD001F7}" dt="2024-03-18T17:10:18.709" v="14456"/>
          <ac:grpSpMkLst>
            <pc:docMk/>
            <pc:sldMk cId="661071826" sldId="441"/>
            <ac:grpSpMk id="14" creationId="{744D7000-0C12-A556-3FB9-422ACA9297B4}"/>
          </ac:grpSpMkLst>
        </pc:grpChg>
        <pc:grpChg chg="del mod">
          <ac:chgData name="Harbison, Paul R." userId="d3f63ff1-6863-43f4-a572-05f4c3091bb1" providerId="ADAL" clId="{1BC9B93E-A261-4895-A773-A9EDBCD001F7}" dt="2024-03-18T20:34:57.144" v="16023" actId="478"/>
          <ac:grpSpMkLst>
            <pc:docMk/>
            <pc:sldMk cId="661071826" sldId="441"/>
            <ac:grpSpMk id="16" creationId="{03B2D9BC-FC04-E8FA-6AFC-3C1295E48165}"/>
          </ac:grpSpMkLst>
        </pc:grpChg>
        <pc:grpChg chg="mod">
          <ac:chgData name="Harbison, Paul R." userId="d3f63ff1-6863-43f4-a572-05f4c3091bb1" providerId="ADAL" clId="{1BC9B93E-A261-4895-A773-A9EDBCD001F7}" dt="2024-03-18T17:10:44.604" v="14464"/>
          <ac:grpSpMkLst>
            <pc:docMk/>
            <pc:sldMk cId="661071826" sldId="441"/>
            <ac:grpSpMk id="22" creationId="{A53D5021-6726-2B77-C1BE-5AAB063E64AB}"/>
          </ac:grpSpMkLst>
        </pc:grpChg>
        <pc:grpChg chg="add del mod">
          <ac:chgData name="Harbison, Paul R." userId="d3f63ff1-6863-43f4-a572-05f4c3091bb1" providerId="ADAL" clId="{1BC9B93E-A261-4895-A773-A9EDBCD001F7}" dt="2024-03-18T17:11:00.946" v="14477"/>
          <ac:grpSpMkLst>
            <pc:docMk/>
            <pc:sldMk cId="661071826" sldId="441"/>
            <ac:grpSpMk id="27" creationId="{5DEAD457-A776-89ED-018E-FBD3B61740CA}"/>
          </ac:grpSpMkLst>
        </pc:grpChg>
        <pc:grpChg chg="mod">
          <ac:chgData name="Harbison, Paul R." userId="d3f63ff1-6863-43f4-a572-05f4c3091bb1" providerId="ADAL" clId="{1BC9B93E-A261-4895-A773-A9EDBCD001F7}" dt="2024-03-18T17:11:00.506" v="14475"/>
          <ac:grpSpMkLst>
            <pc:docMk/>
            <pc:sldMk cId="661071826" sldId="441"/>
            <ac:grpSpMk id="29" creationId="{2A0AC090-6AC8-F494-2F75-E7625796A61A}"/>
          </ac:grpSpMkLst>
        </pc:grpChg>
        <pc:grpChg chg="mod">
          <ac:chgData name="Harbison, Paul R." userId="d3f63ff1-6863-43f4-a572-05f4c3091bb1" providerId="ADAL" clId="{1BC9B93E-A261-4895-A773-A9EDBCD001F7}" dt="2024-03-18T17:16:50.930" v="14598" actId="1036"/>
          <ac:grpSpMkLst>
            <pc:docMk/>
            <pc:sldMk cId="661071826" sldId="441"/>
            <ac:grpSpMk id="13323" creationId="{8C307B02-507D-ADA8-31A0-AE7FCB9DCCA5}"/>
          </ac:grpSpMkLst>
        </pc:grpChg>
        <pc:grpChg chg="mod">
          <ac:chgData name="Harbison, Paul R." userId="d3f63ff1-6863-43f4-a572-05f4c3091bb1" providerId="ADAL" clId="{1BC9B93E-A261-4895-A773-A9EDBCD001F7}" dt="2024-03-18T17:16:50.930" v="14598" actId="1036"/>
          <ac:grpSpMkLst>
            <pc:docMk/>
            <pc:sldMk cId="661071826" sldId="441"/>
            <ac:grpSpMk id="13330" creationId="{7E7630BA-4917-EA61-7435-13AE2120450E}"/>
          </ac:grpSpMkLst>
        </pc:grpChg>
        <pc:grpChg chg="mod">
          <ac:chgData name="Harbison, Paul R." userId="d3f63ff1-6863-43f4-a572-05f4c3091bb1" providerId="ADAL" clId="{1BC9B93E-A261-4895-A773-A9EDBCD001F7}" dt="2024-03-18T17:12:26.901" v="14513"/>
          <ac:grpSpMkLst>
            <pc:docMk/>
            <pc:sldMk cId="661071826" sldId="441"/>
            <ac:grpSpMk id="13336" creationId="{875C1EB2-FE45-15BD-15CD-C92937AB7909}"/>
          </ac:grpSpMkLst>
        </pc:grpChg>
        <pc:grpChg chg="mod">
          <ac:chgData name="Harbison, Paul R." userId="d3f63ff1-6863-43f4-a572-05f4c3091bb1" providerId="ADAL" clId="{1BC9B93E-A261-4895-A773-A9EDBCD001F7}" dt="2024-03-18T17:12:43.450" v="14521"/>
          <ac:grpSpMkLst>
            <pc:docMk/>
            <pc:sldMk cId="661071826" sldId="441"/>
            <ac:grpSpMk id="13340" creationId="{5241094D-6055-2088-DEB5-48218EBB566F}"/>
          </ac:grpSpMkLst>
        </pc:grpChg>
        <pc:grpChg chg="del mod">
          <ac:chgData name="Harbison, Paul R." userId="d3f63ff1-6863-43f4-a572-05f4c3091bb1" providerId="ADAL" clId="{1BC9B93E-A261-4895-A773-A9EDBCD001F7}" dt="2024-03-18T17:16:03.928" v="14558"/>
          <ac:grpSpMkLst>
            <pc:docMk/>
            <pc:sldMk cId="661071826" sldId="441"/>
            <ac:grpSpMk id="13343" creationId="{A7A7BA09-C87D-41AA-BBD6-8A46210EC9D9}"/>
          </ac:grpSpMkLst>
        </pc:grpChg>
        <pc:grpChg chg="del mod">
          <ac:chgData name="Harbison, Paul R." userId="d3f63ff1-6863-43f4-a572-05f4c3091bb1" providerId="ADAL" clId="{1BC9B93E-A261-4895-A773-A9EDBCD001F7}" dt="2024-03-18T20:34:48.067" v="16017" actId="478"/>
          <ac:grpSpMkLst>
            <pc:docMk/>
            <pc:sldMk cId="661071826" sldId="441"/>
            <ac:grpSpMk id="13348" creationId="{10763E40-D329-C781-E1F6-189DA87CABF4}"/>
          </ac:grpSpMkLst>
        </pc:grpChg>
        <pc:grpChg chg="mod">
          <ac:chgData name="Harbison, Paul R." userId="d3f63ff1-6863-43f4-a572-05f4c3091bb1" providerId="ADAL" clId="{1BC9B93E-A261-4895-A773-A9EDBCD001F7}" dt="2024-03-18T17:16:09.530" v="14571"/>
          <ac:grpSpMkLst>
            <pc:docMk/>
            <pc:sldMk cId="661071826" sldId="441"/>
            <ac:grpSpMk id="13358" creationId="{81CF8D6F-416A-699A-7BD1-2C64D0A53B2B}"/>
          </ac:grpSpMkLst>
        </pc:grpChg>
        <pc:grpChg chg="add del mod">
          <ac:chgData name="Harbison, Paul R." userId="d3f63ff1-6863-43f4-a572-05f4c3091bb1" providerId="ADAL" clId="{1BC9B93E-A261-4895-A773-A9EDBCD001F7}" dt="2024-03-18T17:16:17.518" v="14583"/>
          <ac:grpSpMkLst>
            <pc:docMk/>
            <pc:sldMk cId="661071826" sldId="441"/>
            <ac:grpSpMk id="13363" creationId="{36052293-73C6-A637-00FD-FCA8027C5EF3}"/>
          </ac:grpSpMkLst>
        </pc:grpChg>
        <pc:grpChg chg="mod">
          <ac:chgData name="Harbison, Paul R." userId="d3f63ff1-6863-43f4-a572-05f4c3091bb1" providerId="ADAL" clId="{1BC9B93E-A261-4895-A773-A9EDBCD001F7}" dt="2024-03-18T17:16:15.189" v="14581"/>
          <ac:grpSpMkLst>
            <pc:docMk/>
            <pc:sldMk cId="661071826" sldId="441"/>
            <ac:grpSpMk id="13365" creationId="{3C9122E4-034A-2A3E-76FB-70D352DA6510}"/>
          </ac:grpSpMkLst>
        </pc:grpChg>
        <pc:grpChg chg="del mod">
          <ac:chgData name="Harbison, Paul R." userId="d3f63ff1-6863-43f4-a572-05f4c3091bb1" providerId="ADAL" clId="{1BC9B93E-A261-4895-A773-A9EDBCD001F7}" dt="2024-03-18T17:16:20.929" v="14588"/>
          <ac:grpSpMkLst>
            <pc:docMk/>
            <pc:sldMk cId="661071826" sldId="441"/>
            <ac:grpSpMk id="13367" creationId="{CE0C916D-7C7C-CD51-BA76-844FC6C76AB6}"/>
          </ac:grpSpMkLst>
        </pc:grpChg>
        <pc:grpChg chg="del mod">
          <ac:chgData name="Harbison, Paul R." userId="d3f63ff1-6863-43f4-a572-05f4c3091bb1" providerId="ADAL" clId="{1BC9B93E-A261-4895-A773-A9EDBCD001F7}" dt="2024-03-18T17:16:21.888" v="14590"/>
          <ac:grpSpMkLst>
            <pc:docMk/>
            <pc:sldMk cId="661071826" sldId="441"/>
            <ac:grpSpMk id="13372" creationId="{9D83A837-5502-87A3-A514-FB3B0185F9CB}"/>
          </ac:grpSpMkLst>
        </pc:grpChg>
        <pc:grpChg chg="del mod">
          <ac:chgData name="Harbison, Paul R." userId="d3f63ff1-6863-43f4-a572-05f4c3091bb1" providerId="ADAL" clId="{1BC9B93E-A261-4895-A773-A9EDBCD001F7}" dt="2024-03-18T17:16:23.245" v="14592"/>
          <ac:grpSpMkLst>
            <pc:docMk/>
            <pc:sldMk cId="661071826" sldId="441"/>
            <ac:grpSpMk id="13374" creationId="{2D4C4CD8-696C-8E0A-FA99-ABBAFF371CB4}"/>
          </ac:grpSpMkLst>
        </pc:grpChg>
        <pc:grpChg chg="del mod">
          <ac:chgData name="Harbison, Paul R." userId="d3f63ff1-6863-43f4-a572-05f4c3091bb1" providerId="ADAL" clId="{1BC9B93E-A261-4895-A773-A9EDBCD001F7}" dt="2024-03-18T20:34:49.152" v="16018" actId="478"/>
          <ac:grpSpMkLst>
            <pc:docMk/>
            <pc:sldMk cId="661071826" sldId="441"/>
            <ac:grpSpMk id="13376" creationId="{1315B8B4-EED0-01FC-FF9F-2AB935198F67}"/>
          </ac:grpSpMkLst>
        </pc:grpChg>
        <pc:graphicFrameChg chg="del">
          <ac:chgData name="Harbison, Paul R." userId="d3f63ff1-6863-43f4-a572-05f4c3091bb1" providerId="ADAL" clId="{1BC9B93E-A261-4895-A773-A9EDBCD001F7}" dt="2024-03-18T02:21:37.077" v="12433" actId="478"/>
          <ac:graphicFrameMkLst>
            <pc:docMk/>
            <pc:sldMk cId="661071826" sldId="441"/>
            <ac:graphicFrameMk id="2" creationId="{F69D7ED9-9102-728E-DB39-218B5B000F26}"/>
          </ac:graphicFrameMkLst>
        </pc:graphicFrameChg>
        <pc:picChg chg="add del mod modCrop">
          <ac:chgData name="Harbison, Paul R." userId="d3f63ff1-6863-43f4-a572-05f4c3091bb1" providerId="ADAL" clId="{1BC9B93E-A261-4895-A773-A9EDBCD001F7}" dt="2024-03-18T20:35:11.301" v="16029" actId="1076"/>
          <ac:picMkLst>
            <pc:docMk/>
            <pc:sldMk cId="661071826" sldId="441"/>
            <ac:picMk id="2" creationId="{FBD868FC-AA39-A659-E889-B3774F4D5C10}"/>
          </ac:picMkLst>
        </pc:picChg>
        <pc:picChg chg="del">
          <ac:chgData name="Harbison, Paul R." userId="d3f63ff1-6863-43f4-a572-05f4c3091bb1" providerId="ADAL" clId="{1BC9B93E-A261-4895-A773-A9EDBCD001F7}" dt="2024-03-18T02:21:34.383" v="12432" actId="478"/>
          <ac:picMkLst>
            <pc:docMk/>
            <pc:sldMk cId="661071826" sldId="441"/>
            <ac:picMk id="3" creationId="{BDED9E39-E1E3-657B-2036-F9D44CE0916A}"/>
          </ac:picMkLst>
        </pc:picChg>
        <pc:picChg chg="add mod">
          <ac:chgData name="Harbison, Paul R." userId="d3f63ff1-6863-43f4-a572-05f4c3091bb1" providerId="ADAL" clId="{1BC9B93E-A261-4895-A773-A9EDBCD001F7}" dt="2024-03-18T17:16:56.947" v="14599" actId="1035"/>
          <ac:picMkLst>
            <pc:docMk/>
            <pc:sldMk cId="661071826" sldId="441"/>
            <ac:picMk id="4" creationId="{26F72F69-B18B-DF0E-9C76-2B907F598842}"/>
          </ac:picMkLst>
        </pc:picChg>
        <pc:inkChg chg="add del">
          <ac:chgData name="Harbison, Paul R." userId="d3f63ff1-6863-43f4-a572-05f4c3091bb1" providerId="ADAL" clId="{1BC9B93E-A261-4895-A773-A9EDBCD001F7}" dt="2024-03-18T17:10:05.994" v="14447" actId="9405"/>
          <ac:inkMkLst>
            <pc:docMk/>
            <pc:sldMk cId="661071826" sldId="441"/>
            <ac:inkMk id="7" creationId="{9F6BE78D-09E2-09F4-41BF-02D456C83024}"/>
          </ac:inkMkLst>
        </pc:inkChg>
        <pc:inkChg chg="add del mod">
          <ac:chgData name="Harbison, Paul R." userId="d3f63ff1-6863-43f4-a572-05f4c3091bb1" providerId="ADAL" clId="{1BC9B93E-A261-4895-A773-A9EDBCD001F7}" dt="2024-03-18T20:35:02.128" v="16025" actId="478"/>
          <ac:inkMkLst>
            <pc:docMk/>
            <pc:sldMk cId="661071826" sldId="441"/>
            <ac:inkMk id="8" creationId="{6EF79952-08B1-387A-7E32-72F383EEDB10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9" creationId="{982B83A6-8FA2-027C-5024-0CB8FF5453CD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0" creationId="{30919590-3039-0231-3C11-DACA860EC8E9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1" creationId="{7999E3C4-4765-EDA8-E216-4C872FD52C80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2" creationId="{270CFBC4-4A94-3DB3-D1FE-42E0C0C56BF6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" creationId="{F74ADC35-FE32-A7AA-B625-0092FE028C10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5" creationId="{A218B622-036F-B319-0001-00C70FA618DC}"/>
          </ac:inkMkLst>
        </pc:inkChg>
        <pc:inkChg chg="add del mod">
          <ac:chgData name="Harbison, Paul R." userId="d3f63ff1-6863-43f4-a572-05f4c3091bb1" providerId="ADAL" clId="{1BC9B93E-A261-4895-A773-A9EDBCD001F7}" dt="2024-03-18T20:34:58.256" v="16024" actId="478"/>
          <ac:inkMkLst>
            <pc:docMk/>
            <pc:sldMk cId="661071826" sldId="441"/>
            <ac:inkMk id="17" creationId="{F2D463BA-3358-0CCF-D084-403C5C31A9AD}"/>
          </ac:inkMkLst>
        </pc:inkChg>
        <pc:inkChg chg="add del">
          <ac:chgData name="Harbison, Paul R." userId="d3f63ff1-6863-43f4-a572-05f4c3091bb1" providerId="ADAL" clId="{1BC9B93E-A261-4895-A773-A9EDBCD001F7}" dt="2024-03-18T17:11:36.956" v="14489" actId="9405"/>
          <ac:inkMkLst>
            <pc:docMk/>
            <pc:sldMk cId="661071826" sldId="441"/>
            <ac:inkMk id="18" creationId="{8B8BD7AC-EA2A-0F5C-FC88-92E1EECA7212}"/>
          </ac:inkMkLst>
        </pc:inkChg>
        <pc:inkChg chg="add del">
          <ac:chgData name="Harbison, Paul R." userId="d3f63ff1-6863-43f4-a572-05f4c3091bb1" providerId="ADAL" clId="{1BC9B93E-A261-4895-A773-A9EDBCD001F7}" dt="2024-03-18T17:11:36.580" v="14488" actId="9405"/>
          <ac:inkMkLst>
            <pc:docMk/>
            <pc:sldMk cId="661071826" sldId="441"/>
            <ac:inkMk id="19" creationId="{888CF447-8722-2C54-72BD-816DC407531A}"/>
          </ac:inkMkLst>
        </pc:inkChg>
        <pc:inkChg chg="add del mod">
          <ac:chgData name="Harbison, Paul R." userId="d3f63ff1-6863-43f4-a572-05f4c3091bb1" providerId="ADAL" clId="{1BC9B93E-A261-4895-A773-A9EDBCD001F7}" dt="2024-03-18T17:10:45.241" v="14465" actId="9405"/>
          <ac:inkMkLst>
            <pc:docMk/>
            <pc:sldMk cId="661071826" sldId="441"/>
            <ac:inkMk id="20" creationId="{B21C7E3F-FAB1-918D-03BB-072C548D78CF}"/>
          </ac:inkMkLst>
        </pc:inkChg>
        <pc:inkChg chg="add del mod">
          <ac:chgData name="Harbison, Paul R." userId="d3f63ff1-6863-43f4-a572-05f4c3091bb1" providerId="ADAL" clId="{1BC9B93E-A261-4895-A773-A9EDBCD001F7}" dt="2024-03-18T17:10:44.604" v="14464"/>
          <ac:inkMkLst>
            <pc:docMk/>
            <pc:sldMk cId="661071826" sldId="441"/>
            <ac:inkMk id="21" creationId="{F327FC0D-AC37-DA70-3C1C-A4C2C7155DE1}"/>
          </ac:inkMkLst>
        </pc:inkChg>
        <pc:inkChg chg="add del">
          <ac:chgData name="Harbison, Paul R." userId="d3f63ff1-6863-43f4-a572-05f4c3091bb1" providerId="ADAL" clId="{1BC9B93E-A261-4895-A773-A9EDBCD001F7}" dt="2024-03-18T17:10:49.468" v="14467" actId="9405"/>
          <ac:inkMkLst>
            <pc:docMk/>
            <pc:sldMk cId="661071826" sldId="441"/>
            <ac:inkMk id="23" creationId="{FC205F67-9208-F50C-8998-65825460D03F}"/>
          </ac:inkMkLst>
        </pc:inkChg>
        <pc:inkChg chg="add del">
          <ac:chgData name="Harbison, Paul R." userId="d3f63ff1-6863-43f4-a572-05f4c3091bb1" providerId="ADAL" clId="{1BC9B93E-A261-4895-A773-A9EDBCD001F7}" dt="2024-03-18T17:11:36.298" v="14487" actId="9405"/>
          <ac:inkMkLst>
            <pc:docMk/>
            <pc:sldMk cId="661071826" sldId="441"/>
            <ac:inkMk id="24" creationId="{58C24A02-CD39-DF57-3E96-C477B18E04B8}"/>
          </ac:inkMkLst>
        </pc:inkChg>
        <pc:inkChg chg="add del mod">
          <ac:chgData name="Harbison, Paul R." userId="d3f63ff1-6863-43f4-a572-05f4c3091bb1" providerId="ADAL" clId="{1BC9B93E-A261-4895-A773-A9EDBCD001F7}" dt="2024-03-18T17:11:01.346" v="14478" actId="9405"/>
          <ac:inkMkLst>
            <pc:docMk/>
            <pc:sldMk cId="661071826" sldId="441"/>
            <ac:inkMk id="25" creationId="{432801EA-3EAD-9A64-6920-5CF170E4D032}"/>
          </ac:inkMkLst>
        </pc:inkChg>
        <pc:inkChg chg="add del mod">
          <ac:chgData name="Harbison, Paul R." userId="d3f63ff1-6863-43f4-a572-05f4c3091bb1" providerId="ADAL" clId="{1BC9B93E-A261-4895-A773-A9EDBCD001F7}" dt="2024-03-18T17:11:00.946" v="14477"/>
          <ac:inkMkLst>
            <pc:docMk/>
            <pc:sldMk cId="661071826" sldId="441"/>
            <ac:inkMk id="26" creationId="{969EF671-5146-8514-02C7-525F1985FE68}"/>
          </ac:inkMkLst>
        </pc:inkChg>
        <pc:inkChg chg="add del mod">
          <ac:chgData name="Harbison, Paul R." userId="d3f63ff1-6863-43f4-a572-05f4c3091bb1" providerId="ADAL" clId="{1BC9B93E-A261-4895-A773-A9EDBCD001F7}" dt="2024-03-18T17:11:00.506" v="14475"/>
          <ac:inkMkLst>
            <pc:docMk/>
            <pc:sldMk cId="661071826" sldId="441"/>
            <ac:inkMk id="28" creationId="{90C3A7EC-D183-46B5-36B8-3D6C8686C8D6}"/>
          </ac:inkMkLst>
        </pc:inkChg>
        <pc:inkChg chg="add del">
          <ac:chgData name="Harbison, Paul R." userId="d3f63ff1-6863-43f4-a572-05f4c3091bb1" providerId="ADAL" clId="{1BC9B93E-A261-4895-A773-A9EDBCD001F7}" dt="2024-03-18T17:11:36.042" v="14486" actId="9405"/>
          <ac:inkMkLst>
            <pc:docMk/>
            <pc:sldMk cId="661071826" sldId="441"/>
            <ac:inkMk id="30" creationId="{68006E0A-316F-CEDA-963F-15EC8EA268CD}"/>
          </ac:inkMkLst>
        </pc:inkChg>
        <pc:inkChg chg="add del">
          <ac:chgData name="Harbison, Paul R." userId="d3f63ff1-6863-43f4-a572-05f4c3091bb1" providerId="ADAL" clId="{1BC9B93E-A261-4895-A773-A9EDBCD001F7}" dt="2024-03-18T17:11:35.716" v="14485" actId="9405"/>
          <ac:inkMkLst>
            <pc:docMk/>
            <pc:sldMk cId="661071826" sldId="441"/>
            <ac:inkMk id="31" creationId="{60F5D057-A5A6-4745-CAC4-15D0EBC370B7}"/>
          </ac:inkMkLst>
        </pc:inkChg>
        <pc:inkChg chg="add del">
          <ac:chgData name="Harbison, Paul R." userId="d3f63ff1-6863-43f4-a572-05f4c3091bb1" providerId="ADAL" clId="{1BC9B93E-A261-4895-A773-A9EDBCD001F7}" dt="2024-03-18T17:11:35.339" v="14484" actId="9405"/>
          <ac:inkMkLst>
            <pc:docMk/>
            <pc:sldMk cId="661071826" sldId="441"/>
            <ac:inkMk id="13312" creationId="{1855F32F-C7A6-2D50-14CD-63C3EE34199E}"/>
          </ac:inkMkLst>
        </pc:inkChg>
        <pc:inkChg chg="add del">
          <ac:chgData name="Harbison, Paul R." userId="d3f63ff1-6863-43f4-a572-05f4c3091bb1" providerId="ADAL" clId="{1BC9B93E-A261-4895-A773-A9EDBCD001F7}" dt="2024-03-18T17:11:34.899" v="14483" actId="9405"/>
          <ac:inkMkLst>
            <pc:docMk/>
            <pc:sldMk cId="661071826" sldId="441"/>
            <ac:inkMk id="13313" creationId="{DA30609C-88B3-B52B-A4B5-1B0E01442475}"/>
          </ac:inkMkLst>
        </pc:inkChg>
        <pc:inkChg chg="add del">
          <ac:chgData name="Harbison, Paul R." userId="d3f63ff1-6863-43f4-a572-05f4c3091bb1" providerId="ADAL" clId="{1BC9B93E-A261-4895-A773-A9EDBCD001F7}" dt="2024-03-18T17:11:43.522" v="14491" actId="9405"/>
          <ac:inkMkLst>
            <pc:docMk/>
            <pc:sldMk cId="661071826" sldId="441"/>
            <ac:inkMk id="13316" creationId="{D8BE1A2B-7ABF-453A-E183-FE742CE91861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17" creationId="{1FC24025-1DA0-59C7-3D6B-EE287B481F64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18" creationId="{DE4AFEE4-44B7-0D8B-CE01-407E6A1B9FAC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19" creationId="{57A57A48-6C88-B658-7CAF-7562B32004F5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20" creationId="{9E09F87B-7737-1699-D781-AFF88705593D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21" creationId="{0D47412E-CB94-721E-BEAF-C7D05401C29D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22" creationId="{E1A73F66-6E81-B367-56CA-4075B3138A1E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24" creationId="{D866E18B-1347-1F05-86D0-2B48CC7FAE37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25" creationId="{807428ED-67E8-4DFE-8B42-EC9D1AE9C118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26" creationId="{8F06AAB7-BE01-357F-3E92-751B1E2B04C0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27" creationId="{4031456E-C2A3-8683-7064-DD34B3EC1B7A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28" creationId="{2E9C5FCE-3128-EED3-39B4-2633910FDB57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29" creationId="{46883B16-D13E-2AE6-AE5F-B870C0406B67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31" creationId="{3E262ADC-8CDD-0008-C20A-C643340AFC15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32" creationId="{C276C55F-8A72-59C6-D41C-5B42684F9DF8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33" creationId="{5DDDB01D-A0DF-5E7B-108E-1F87F874185A}"/>
          </ac:inkMkLst>
        </pc:inkChg>
        <pc:inkChg chg="add del mod">
          <ac:chgData name="Harbison, Paul R." userId="d3f63ff1-6863-43f4-a572-05f4c3091bb1" providerId="ADAL" clId="{1BC9B93E-A261-4895-A773-A9EDBCD001F7}" dt="2024-03-18T17:12:28.019" v="14514" actId="9405"/>
          <ac:inkMkLst>
            <pc:docMk/>
            <pc:sldMk cId="661071826" sldId="441"/>
            <ac:inkMk id="13334" creationId="{5D48C88C-B9B8-3D8B-64C3-EFE4E059BABF}"/>
          </ac:inkMkLst>
        </pc:inkChg>
        <pc:inkChg chg="add del mod">
          <ac:chgData name="Harbison, Paul R." userId="d3f63ff1-6863-43f4-a572-05f4c3091bb1" providerId="ADAL" clId="{1BC9B93E-A261-4895-A773-A9EDBCD001F7}" dt="2024-03-18T17:12:26.901" v="14513"/>
          <ac:inkMkLst>
            <pc:docMk/>
            <pc:sldMk cId="661071826" sldId="441"/>
            <ac:inkMk id="13335" creationId="{0F02DE8A-E27A-D1CA-023B-FBB34DC706F7}"/>
          </ac:inkMkLst>
        </pc:inkChg>
        <pc:inkChg chg="add del mod">
          <ac:chgData name="Harbison, Paul R." userId="d3f63ff1-6863-43f4-a572-05f4c3091bb1" providerId="ADAL" clId="{1BC9B93E-A261-4895-A773-A9EDBCD001F7}" dt="2024-03-18T17:12:43.890" v="14522" actId="9405"/>
          <ac:inkMkLst>
            <pc:docMk/>
            <pc:sldMk cId="661071826" sldId="441"/>
            <ac:inkMk id="13337" creationId="{38FACE62-9D7A-8669-1109-342CBD4EC1A1}"/>
          </ac:inkMkLst>
        </pc:inkChg>
        <pc:inkChg chg="add del mod">
          <ac:chgData name="Harbison, Paul R." userId="d3f63ff1-6863-43f4-a572-05f4c3091bb1" providerId="ADAL" clId="{1BC9B93E-A261-4895-A773-A9EDBCD001F7}" dt="2024-03-18T17:12:43.450" v="14521"/>
          <ac:inkMkLst>
            <pc:docMk/>
            <pc:sldMk cId="661071826" sldId="441"/>
            <ac:inkMk id="13338" creationId="{2826E04D-24A9-E417-BE8A-3B3010CF1250}"/>
          </ac:inkMkLst>
        </pc:inkChg>
        <pc:inkChg chg="add del">
          <ac:chgData name="Harbison, Paul R." userId="d3f63ff1-6863-43f4-a572-05f4c3091bb1" providerId="ADAL" clId="{1BC9B93E-A261-4895-A773-A9EDBCD001F7}" dt="2024-03-18T17:12:43.018" v="14518" actId="9405"/>
          <ac:inkMkLst>
            <pc:docMk/>
            <pc:sldMk cId="661071826" sldId="441"/>
            <ac:inkMk id="13339" creationId="{1B3C8C34-2B88-4680-0BAD-54BE384A6ACD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41" creationId="{BEC99BCD-27F8-6643-18B0-E134641E17C3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42" creationId="{63597A16-33DF-64D4-F84D-5FFA0ACCF090}"/>
          </ac:inkMkLst>
        </pc:inkChg>
        <pc:inkChg chg="add del">
          <ac:chgData name="Harbison, Paul R." userId="d3f63ff1-6863-43f4-a572-05f4c3091bb1" providerId="ADAL" clId="{1BC9B93E-A261-4895-A773-A9EDBCD001F7}" dt="2024-03-18T17:15:53.672" v="14553" actId="9405"/>
          <ac:inkMkLst>
            <pc:docMk/>
            <pc:sldMk cId="661071826" sldId="441"/>
            <ac:inkMk id="13344" creationId="{DB7F18AD-9A05-F8BC-8C15-FD9D188592D0}"/>
          </ac:inkMkLst>
        </pc:inkChg>
        <pc:inkChg chg="add del">
          <ac:chgData name="Harbison, Paul R." userId="d3f63ff1-6863-43f4-a572-05f4c3091bb1" providerId="ADAL" clId="{1BC9B93E-A261-4895-A773-A9EDBCD001F7}" dt="2024-03-18T17:15:57.930" v="14555" actId="9405"/>
          <ac:inkMkLst>
            <pc:docMk/>
            <pc:sldMk cId="661071826" sldId="441"/>
            <ac:inkMk id="13345" creationId="{093F48FF-0E10-5C9D-EA24-0C6499F94941}"/>
          </ac:inkMkLst>
        </pc:inkChg>
        <pc:inkChg chg="add del mod">
          <ac:chgData name="Harbison, Paul R." userId="d3f63ff1-6863-43f4-a572-05f4c3091bb1" providerId="ADAL" clId="{1BC9B93E-A261-4895-A773-A9EDBCD001F7}" dt="2024-03-18T20:34:50.769" v="16019" actId="478"/>
          <ac:inkMkLst>
            <pc:docMk/>
            <pc:sldMk cId="661071826" sldId="441"/>
            <ac:inkMk id="13346" creationId="{F008E4D1-F8BF-617F-5217-4A4C4532ECA3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47" creationId="{1158E2B8-DE65-6A55-62DB-04BF04DF760A}"/>
          </ac:inkMkLst>
        </pc:inkChg>
        <pc:inkChg chg="add del">
          <ac:chgData name="Harbison, Paul R." userId="d3f63ff1-6863-43f4-a572-05f4c3091bb1" providerId="ADAL" clId="{1BC9B93E-A261-4895-A773-A9EDBCD001F7}" dt="2024-03-18T17:16:05.074" v="14560" actId="9405"/>
          <ac:inkMkLst>
            <pc:docMk/>
            <pc:sldMk cId="661071826" sldId="441"/>
            <ac:inkMk id="13349" creationId="{1AC721B3-A0C0-6B44-9B04-4667F631521E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50" creationId="{678E26F3-A60B-264D-1519-77C94E62E5F7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51" creationId="{16CD884A-4A75-CC5E-9332-C62B385529FF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52" creationId="{E74197E4-54F6-D5D4-769B-BA6ECCDDAF46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53" creationId="{B0A6E94B-3E0B-AC3F-B9F6-CA35E2950AA3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54" creationId="{32DC2AEC-6E9F-5F31-2EF3-7ECD1168179B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55" creationId="{D7E2CE4E-0804-6F4C-A8C5-AA6480D93A68}"/>
          </ac:inkMkLst>
        </pc:inkChg>
        <pc:inkChg chg="add del mod">
          <ac:chgData name="Harbison, Paul R." userId="d3f63ff1-6863-43f4-a572-05f4c3091bb1" providerId="ADAL" clId="{1BC9B93E-A261-4895-A773-A9EDBCD001F7}" dt="2024-03-18T17:16:10.041" v="14572" actId="9405"/>
          <ac:inkMkLst>
            <pc:docMk/>
            <pc:sldMk cId="661071826" sldId="441"/>
            <ac:inkMk id="13356" creationId="{B3FDC451-5A5C-0503-11FC-250B8A46171A}"/>
          </ac:inkMkLst>
        </pc:inkChg>
        <pc:inkChg chg="add del mod">
          <ac:chgData name="Harbison, Paul R." userId="d3f63ff1-6863-43f4-a572-05f4c3091bb1" providerId="ADAL" clId="{1BC9B93E-A261-4895-A773-A9EDBCD001F7}" dt="2024-03-18T17:16:09.530" v="14571"/>
          <ac:inkMkLst>
            <pc:docMk/>
            <pc:sldMk cId="661071826" sldId="441"/>
            <ac:inkMk id="13357" creationId="{52ECA1F7-8F66-081B-6A56-43A414BB07A4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59" creationId="{BEAD0B66-8818-C9C0-9EBA-873E4307F83F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60" creationId="{4D7A1943-9DB8-BA7B-89F7-DB5B598E13A2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61" creationId="{F69D2DCB-453A-F714-6D61-F41769EBCAFF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62" creationId="{59A45C87-C0C8-76E4-CD2E-CC3CB536EED3}"/>
          </ac:inkMkLst>
        </pc:inkChg>
        <pc:inkChg chg="add del mod">
          <ac:chgData name="Harbison, Paul R." userId="d3f63ff1-6863-43f4-a572-05f4c3091bb1" providerId="ADAL" clId="{1BC9B93E-A261-4895-A773-A9EDBCD001F7}" dt="2024-03-18T17:16:15.189" v="14581"/>
          <ac:inkMkLst>
            <pc:docMk/>
            <pc:sldMk cId="661071826" sldId="441"/>
            <ac:inkMk id="13364" creationId="{E7C7FAF8-90D4-AAF5-B401-FE9EC7CACC61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66" creationId="{F8CD51E5-1C43-960E-DA52-1F46B5739BB0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68" creationId="{BE35C668-B62E-1860-9A1D-07363E78C37F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69" creationId="{603E9A41-715E-EFD3-0246-76DBD564E18B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70" creationId="{6E1A95CD-38D7-44B3-025B-5F0B24400910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71" creationId="{53E6361B-0E84-F16B-A8FA-F364C18E7565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73" creationId="{10400043-878F-48CB-0B54-4A6175F87BE2}"/>
          </ac:inkMkLst>
        </pc:inkChg>
        <pc:inkChg chg="add mod">
          <ac:chgData name="Harbison, Paul R." userId="d3f63ff1-6863-43f4-a572-05f4c3091bb1" providerId="ADAL" clId="{1BC9B93E-A261-4895-A773-A9EDBCD001F7}" dt="2024-03-18T17:16:50.930" v="14598" actId="1036"/>
          <ac:inkMkLst>
            <pc:docMk/>
            <pc:sldMk cId="661071826" sldId="441"/>
            <ac:inkMk id="13375" creationId="{0BA37DA3-ABF5-1EA1-E0E8-ACAD0280B3FD}"/>
          </ac:inkMkLst>
        </pc:inkChg>
      </pc:sldChg>
      <pc:sldChg chg="addSp delSp modSp add mod ord modNotesTx">
        <pc:chgData name="Harbison, Paul R." userId="d3f63ff1-6863-43f4-a572-05f4c3091bb1" providerId="ADAL" clId="{1BC9B93E-A261-4895-A773-A9EDBCD001F7}" dt="2024-03-18T21:54:36.217" v="17091" actId="6549"/>
        <pc:sldMkLst>
          <pc:docMk/>
          <pc:sldMk cId="2185687882" sldId="442"/>
        </pc:sldMkLst>
        <pc:spChg chg="add mod">
          <ac:chgData name="Harbison, Paul R." userId="d3f63ff1-6863-43f4-a572-05f4c3091bb1" providerId="ADAL" clId="{1BC9B93E-A261-4895-A773-A9EDBCD001F7}" dt="2024-03-18T21:01:26.935" v="16667" actId="1036"/>
          <ac:spMkLst>
            <pc:docMk/>
            <pc:sldMk cId="2185687882" sldId="442"/>
            <ac:spMk id="5" creationId="{260CF885-98DE-E0F1-D1C0-51DECCD988C3}"/>
          </ac:spMkLst>
        </pc:spChg>
        <pc:spChg chg="add del mod">
          <ac:chgData name="Harbison, Paul R." userId="d3f63ff1-6863-43f4-a572-05f4c3091bb1" providerId="ADAL" clId="{1BC9B93E-A261-4895-A773-A9EDBCD001F7}" dt="2024-03-18T20:47:12.991" v="16250" actId="478"/>
          <ac:spMkLst>
            <pc:docMk/>
            <pc:sldMk cId="2185687882" sldId="442"/>
            <ac:spMk id="6" creationId="{142F9F1F-3352-7EF2-A931-0EDBD0342E54}"/>
          </ac:spMkLst>
        </pc:spChg>
        <pc:spChg chg="mod">
          <ac:chgData name="Harbison, Paul R." userId="d3f63ff1-6863-43f4-a572-05f4c3091bb1" providerId="ADAL" clId="{1BC9B93E-A261-4895-A773-A9EDBCD001F7}" dt="2024-03-18T20:53:03.095" v="16310" actId="20577"/>
          <ac:spMkLst>
            <pc:docMk/>
            <pc:sldMk cId="2185687882" sldId="442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1BC9B93E-A261-4895-A773-A9EDBCD001F7}" dt="2024-03-18T20:57:49.334" v="16662" actId="20577"/>
          <ac:spMkLst>
            <pc:docMk/>
            <pc:sldMk cId="2185687882" sldId="442"/>
            <ac:spMk id="13315" creationId="{639E4CC0-32BD-41AD-91A0-2E51CFE53A74}"/>
          </ac:spMkLst>
        </pc:spChg>
        <pc:grpChg chg="del mod">
          <ac:chgData name="Harbison, Paul R." userId="d3f63ff1-6863-43f4-a572-05f4c3091bb1" providerId="ADAL" clId="{1BC9B93E-A261-4895-A773-A9EDBCD001F7}" dt="2024-03-18T20:47:44.699" v="16255"/>
          <ac:grpSpMkLst>
            <pc:docMk/>
            <pc:sldMk cId="2185687882" sldId="442"/>
            <ac:grpSpMk id="9" creationId="{80266CE8-45D1-5A8E-6038-87FA47A1648B}"/>
          </ac:grpSpMkLst>
        </pc:grpChg>
        <pc:grpChg chg="del mod">
          <ac:chgData name="Harbison, Paul R." userId="d3f63ff1-6863-43f4-a572-05f4c3091bb1" providerId="ADAL" clId="{1BC9B93E-A261-4895-A773-A9EDBCD001F7}" dt="2024-03-18T20:47:46.973" v="16257"/>
          <ac:grpSpMkLst>
            <pc:docMk/>
            <pc:sldMk cId="2185687882" sldId="442"/>
            <ac:grpSpMk id="11" creationId="{9496A434-CF30-647F-C685-FC0C49CDDB0B}"/>
          </ac:grpSpMkLst>
        </pc:grpChg>
        <pc:grpChg chg="mod">
          <ac:chgData name="Harbison, Paul R." userId="d3f63ff1-6863-43f4-a572-05f4c3091bb1" providerId="ADAL" clId="{1BC9B93E-A261-4895-A773-A9EDBCD001F7}" dt="2024-03-18T20:57:08.994" v="16652" actId="1036"/>
          <ac:grpSpMkLst>
            <pc:docMk/>
            <pc:sldMk cId="2185687882" sldId="442"/>
            <ac:grpSpMk id="13" creationId="{0F28CB8F-079E-0E52-FADD-AF6A38EBA772}"/>
          </ac:grpSpMkLst>
        </pc:grpChg>
        <pc:picChg chg="add mod modCrop">
          <ac:chgData name="Harbison, Paul R." userId="d3f63ff1-6863-43f4-a572-05f4c3091bb1" providerId="ADAL" clId="{1BC9B93E-A261-4895-A773-A9EDBCD001F7}" dt="2024-03-18T20:57:08.994" v="16652" actId="1036"/>
          <ac:picMkLst>
            <pc:docMk/>
            <pc:sldMk cId="2185687882" sldId="442"/>
            <ac:picMk id="3" creationId="{38230D0A-00F8-ADCE-0E4A-CFEA654C1403}"/>
          </ac:picMkLst>
        </pc:picChg>
        <pc:picChg chg="del">
          <ac:chgData name="Harbison, Paul R." userId="d3f63ff1-6863-43f4-a572-05f4c3091bb1" providerId="ADAL" clId="{1BC9B93E-A261-4895-A773-A9EDBCD001F7}" dt="2024-03-18T15:32:27.064" v="14048" actId="478"/>
          <ac:picMkLst>
            <pc:docMk/>
            <pc:sldMk cId="2185687882" sldId="442"/>
            <ac:picMk id="4" creationId="{26F72F69-B18B-DF0E-9C76-2B907F598842}"/>
          </ac:picMkLst>
        </pc:picChg>
        <pc:inkChg chg="add mod">
          <ac:chgData name="Harbison, Paul R." userId="d3f63ff1-6863-43f4-a572-05f4c3091bb1" providerId="ADAL" clId="{1BC9B93E-A261-4895-A773-A9EDBCD001F7}" dt="2024-03-18T20:47:46.973" v="16257"/>
          <ac:inkMkLst>
            <pc:docMk/>
            <pc:sldMk cId="2185687882" sldId="442"/>
            <ac:inkMk id="7" creationId="{D1BE4912-07A9-FFE8-9816-A0DFCBA8AF29}"/>
          </ac:inkMkLst>
        </pc:inkChg>
        <pc:inkChg chg="add mod">
          <ac:chgData name="Harbison, Paul R." userId="d3f63ff1-6863-43f4-a572-05f4c3091bb1" providerId="ADAL" clId="{1BC9B93E-A261-4895-A773-A9EDBCD001F7}" dt="2024-03-18T20:47:46.973" v="16257"/>
          <ac:inkMkLst>
            <pc:docMk/>
            <pc:sldMk cId="2185687882" sldId="442"/>
            <ac:inkMk id="8" creationId="{06C1E25B-7AE3-A75B-054B-7BBDD456F7F0}"/>
          </ac:inkMkLst>
        </pc:inkChg>
        <pc:inkChg chg="add mod">
          <ac:chgData name="Harbison, Paul R." userId="d3f63ff1-6863-43f4-a572-05f4c3091bb1" providerId="ADAL" clId="{1BC9B93E-A261-4895-A773-A9EDBCD001F7}" dt="2024-03-18T20:47:46.973" v="16257"/>
          <ac:inkMkLst>
            <pc:docMk/>
            <pc:sldMk cId="2185687882" sldId="442"/>
            <ac:inkMk id="10" creationId="{D78F751D-36AD-3438-F2F6-0BC6B7E42292}"/>
          </ac:inkMkLst>
        </pc:inkChg>
        <pc:inkChg chg="add mod">
          <ac:chgData name="Harbison, Paul R." userId="d3f63ff1-6863-43f4-a572-05f4c3091bb1" providerId="ADAL" clId="{1BC9B93E-A261-4895-A773-A9EDBCD001F7}" dt="2024-03-18T20:47:46.973" v="16257"/>
          <ac:inkMkLst>
            <pc:docMk/>
            <pc:sldMk cId="2185687882" sldId="442"/>
            <ac:inkMk id="12" creationId="{864C9495-A275-B62C-C54C-20A7A0A05BA5}"/>
          </ac:inkMkLst>
        </pc:inkChg>
        <pc:inkChg chg="add">
          <ac:chgData name="Harbison, Paul R." userId="d3f63ff1-6863-43f4-a572-05f4c3091bb1" providerId="ADAL" clId="{1BC9B93E-A261-4895-A773-A9EDBCD001F7}" dt="2024-03-18T20:47:47.650" v="16258" actId="9405"/>
          <ac:inkMkLst>
            <pc:docMk/>
            <pc:sldMk cId="2185687882" sldId="442"/>
            <ac:inkMk id="14" creationId="{BDFF7CAB-976F-6681-7A40-9C9202E2EADC}"/>
          </ac:inkMkLst>
        </pc:inkChg>
      </pc:sldChg>
      <pc:sldChg chg="delSp add del ord">
        <pc:chgData name="Harbison, Paul R." userId="d3f63ff1-6863-43f4-a572-05f4c3091bb1" providerId="ADAL" clId="{1BC9B93E-A261-4895-A773-A9EDBCD001F7}" dt="2024-03-18T17:45:43.806" v="14609" actId="47"/>
        <pc:sldMkLst>
          <pc:docMk/>
          <pc:sldMk cId="3372928531" sldId="443"/>
        </pc:sldMkLst>
        <pc:picChg chg="del">
          <ac:chgData name="Harbison, Paul R." userId="d3f63ff1-6863-43f4-a572-05f4c3091bb1" providerId="ADAL" clId="{1BC9B93E-A261-4895-A773-A9EDBCD001F7}" dt="2024-03-18T17:42:49.873" v="14606" actId="478"/>
          <ac:picMkLst>
            <pc:docMk/>
            <pc:sldMk cId="3372928531" sldId="443"/>
            <ac:picMk id="2050" creationId="{030A5588-E1C0-665E-831A-ED4EE2D203A9}"/>
          </ac:picMkLst>
        </pc:picChg>
      </pc:sldChg>
      <pc:sldChg chg="addSp delSp modSp add mod modNotesTx">
        <pc:chgData name="Harbison, Paul R." userId="d3f63ff1-6863-43f4-a572-05f4c3091bb1" providerId="ADAL" clId="{1BC9B93E-A261-4895-A773-A9EDBCD001F7}" dt="2024-04-01T15:11:16.719" v="23119" actId="113"/>
        <pc:sldMkLst>
          <pc:docMk/>
          <pc:sldMk cId="4229489997" sldId="443"/>
        </pc:sldMkLst>
        <pc:spChg chg="add del mod">
          <ac:chgData name="Harbison, Paul R." userId="d3f63ff1-6863-43f4-a572-05f4c3091bb1" providerId="ADAL" clId="{1BC9B93E-A261-4895-A773-A9EDBCD001F7}" dt="2024-03-18T20:20:00.762" v="15840"/>
          <ac:spMkLst>
            <pc:docMk/>
            <pc:sldMk cId="4229489997" sldId="443"/>
            <ac:spMk id="3" creationId="{94DD81D5-1338-84AF-D1D3-A1E0D3A3D9F3}"/>
          </ac:spMkLst>
        </pc:spChg>
        <pc:spChg chg="mod">
          <ac:chgData name="Harbison, Paul R." userId="d3f63ff1-6863-43f4-a572-05f4c3091bb1" providerId="ADAL" clId="{1BC9B93E-A261-4895-A773-A9EDBCD001F7}" dt="2024-03-18T18:28:48.395" v="14933" actId="20577"/>
          <ac:spMkLst>
            <pc:docMk/>
            <pc:sldMk cId="4229489997" sldId="443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1BC9B93E-A261-4895-A773-A9EDBCD001F7}" dt="2024-04-01T15:11:16.719" v="23119" actId="113"/>
          <ac:spMkLst>
            <pc:docMk/>
            <pc:sldMk cId="4229489997" sldId="443"/>
            <ac:spMk id="13315" creationId="{639E4CC0-32BD-41AD-91A0-2E51CFE53A74}"/>
          </ac:spMkLst>
        </pc:spChg>
        <pc:picChg chg="del">
          <ac:chgData name="Harbison, Paul R." userId="d3f63ff1-6863-43f4-a572-05f4c3091bb1" providerId="ADAL" clId="{1BC9B93E-A261-4895-A773-A9EDBCD001F7}" dt="2024-03-18T18:28:53.157" v="14934" actId="478"/>
          <ac:picMkLst>
            <pc:docMk/>
            <pc:sldMk cId="4229489997" sldId="443"/>
            <ac:picMk id="2" creationId="{529DF132-3AB1-5DFD-D3C7-0E71CA391DB2}"/>
          </ac:picMkLst>
        </pc:picChg>
        <pc:picChg chg="add mod">
          <ac:chgData name="Harbison, Paul R." userId="d3f63ff1-6863-43f4-a572-05f4c3091bb1" providerId="ADAL" clId="{1BC9B93E-A261-4895-A773-A9EDBCD001F7}" dt="2024-03-18T20:22:28.954" v="15851"/>
          <ac:picMkLst>
            <pc:docMk/>
            <pc:sldMk cId="4229489997" sldId="443"/>
            <ac:picMk id="4" creationId="{8EE2E3C7-9133-C7D6-768B-16F964AE512E}"/>
          </ac:picMkLst>
        </pc:picChg>
        <pc:picChg chg="add mod">
          <ac:chgData name="Harbison, Paul R." userId="d3f63ff1-6863-43f4-a572-05f4c3091bb1" providerId="ADAL" clId="{1BC9B93E-A261-4895-A773-A9EDBCD001F7}" dt="2024-03-18T20:22:35.791" v="15852"/>
          <ac:picMkLst>
            <pc:docMk/>
            <pc:sldMk cId="4229489997" sldId="443"/>
            <ac:picMk id="5" creationId="{19B60852-C454-279F-1710-08FA0F8BAB87}"/>
          </ac:picMkLst>
        </pc:picChg>
        <pc:picChg chg="del">
          <ac:chgData name="Harbison, Paul R." userId="d3f63ff1-6863-43f4-a572-05f4c3091bb1" providerId="ADAL" clId="{1BC9B93E-A261-4895-A773-A9EDBCD001F7}" dt="2024-03-18T18:28:53.157" v="14934" actId="478"/>
          <ac:picMkLst>
            <pc:docMk/>
            <pc:sldMk cId="4229489997" sldId="443"/>
            <ac:picMk id="1026" creationId="{258AA287-CABA-E57A-FC16-6C1CAC8C58A0}"/>
          </ac:picMkLst>
        </pc:picChg>
        <pc:picChg chg="del">
          <ac:chgData name="Harbison, Paul R." userId="d3f63ff1-6863-43f4-a572-05f4c3091bb1" providerId="ADAL" clId="{1BC9B93E-A261-4895-A773-A9EDBCD001F7}" dt="2024-03-18T18:28:53.157" v="14934" actId="478"/>
          <ac:picMkLst>
            <pc:docMk/>
            <pc:sldMk cId="4229489997" sldId="443"/>
            <ac:picMk id="1030" creationId="{3B107319-706A-598A-E1C3-B448D7930B59}"/>
          </ac:picMkLst>
        </pc:picChg>
      </pc:sldChg>
      <pc:sldChg chg="add">
        <pc:chgData name="Harbison, Paul R." userId="d3f63ff1-6863-43f4-a572-05f4c3091bb1" providerId="ADAL" clId="{1BC9B93E-A261-4895-A773-A9EDBCD001F7}" dt="2024-03-29T18:01:07.711" v="17250"/>
        <pc:sldMkLst>
          <pc:docMk/>
          <pc:sldMk cId="376826395" sldId="444"/>
        </pc:sldMkLst>
      </pc:sldChg>
      <pc:sldChg chg="addSp delSp modSp add mod">
        <pc:chgData name="Harbison, Paul R." userId="d3f63ff1-6863-43f4-a572-05f4c3091bb1" providerId="ADAL" clId="{1BC9B93E-A261-4895-A773-A9EDBCD001F7}" dt="2024-04-01T14:45:52.720" v="22773" actId="20577"/>
        <pc:sldMkLst>
          <pc:docMk/>
          <pc:sldMk cId="690788762" sldId="445"/>
        </pc:sldMkLst>
        <pc:spChg chg="add mod">
          <ac:chgData name="Harbison, Paul R." userId="d3f63ff1-6863-43f4-a572-05f4c3091bb1" providerId="ADAL" clId="{1BC9B93E-A261-4895-A773-A9EDBCD001F7}" dt="2024-04-01T14:45:34.473" v="22769" actId="1076"/>
          <ac:spMkLst>
            <pc:docMk/>
            <pc:sldMk cId="690788762" sldId="445"/>
            <ac:spMk id="2" creationId="{EF7B8B07-D995-3510-563F-0DEE1C2185CC}"/>
          </ac:spMkLst>
        </pc:spChg>
        <pc:spChg chg="mod">
          <ac:chgData name="Harbison, Paul R." userId="d3f63ff1-6863-43f4-a572-05f4c3091bb1" providerId="ADAL" clId="{1BC9B93E-A261-4895-A773-A9EDBCD001F7}" dt="2024-03-29T18:14:10.442" v="18250"/>
          <ac:spMkLst>
            <pc:docMk/>
            <pc:sldMk cId="690788762" sldId="445"/>
            <ac:spMk id="13314" creationId="{A67295B4-1A58-4C6D-9B93-5786F77408D9}"/>
          </ac:spMkLst>
        </pc:spChg>
        <pc:spChg chg="add del mod">
          <ac:chgData name="Harbison, Paul R." userId="d3f63ff1-6863-43f4-a572-05f4c3091bb1" providerId="ADAL" clId="{1BC9B93E-A261-4895-A773-A9EDBCD001F7}" dt="2024-03-29T18:16:36.544" v="18279" actId="3680"/>
          <ac:spMkLst>
            <pc:docMk/>
            <pc:sldMk cId="690788762" sldId="445"/>
            <ac:spMk id="13315" creationId="{639E4CC0-32BD-41AD-91A0-2E51CFE53A74}"/>
          </ac:spMkLst>
        </pc:spChg>
        <pc:graphicFrameChg chg="add del mod ord modGraphic">
          <ac:chgData name="Harbison, Paul R." userId="d3f63ff1-6863-43f4-a572-05f4c3091bb1" providerId="ADAL" clId="{1BC9B93E-A261-4895-A773-A9EDBCD001F7}" dt="2024-03-29T18:16:26.804" v="18278" actId="3680"/>
          <ac:graphicFrameMkLst>
            <pc:docMk/>
            <pc:sldMk cId="690788762" sldId="445"/>
            <ac:graphicFrameMk id="2" creationId="{9D2ADABE-1F80-B4E8-4274-8D53A44E6EE0}"/>
          </ac:graphicFrameMkLst>
        </pc:graphicFrameChg>
        <pc:graphicFrameChg chg="add mod ord modGraphic">
          <ac:chgData name="Harbison, Paul R." userId="d3f63ff1-6863-43f4-a572-05f4c3091bb1" providerId="ADAL" clId="{1BC9B93E-A261-4895-A773-A9EDBCD001F7}" dt="2024-04-01T14:45:52.720" v="22773" actId="20577"/>
          <ac:graphicFrameMkLst>
            <pc:docMk/>
            <pc:sldMk cId="690788762" sldId="445"/>
            <ac:graphicFrameMk id="3" creationId="{1E4BC58F-5ED9-F9AD-96C8-308C171AE223}"/>
          </ac:graphicFrameMkLst>
        </pc:graphicFrameChg>
      </pc:sldChg>
      <pc:sldChg chg="addSp delSp modSp add mod ord">
        <pc:chgData name="Harbison, Paul R." userId="d3f63ff1-6863-43f4-a572-05f4c3091bb1" providerId="ADAL" clId="{1BC9B93E-A261-4895-A773-A9EDBCD001F7}" dt="2024-03-29T23:06:53.350" v="22618" actId="20577"/>
        <pc:sldMkLst>
          <pc:docMk/>
          <pc:sldMk cId="2979901135" sldId="446"/>
        </pc:sldMkLst>
        <pc:spChg chg="add mod">
          <ac:chgData name="Harbison, Paul R." userId="d3f63ff1-6863-43f4-a572-05f4c3091bb1" providerId="ADAL" clId="{1BC9B93E-A261-4895-A773-A9EDBCD001F7}" dt="2024-03-29T23:06:53.350" v="22618" actId="20577"/>
          <ac:spMkLst>
            <pc:docMk/>
            <pc:sldMk cId="2979901135" sldId="446"/>
            <ac:spMk id="3" creationId="{281F07D9-8458-389A-CB48-187671C86C30}"/>
          </ac:spMkLst>
        </pc:spChg>
        <pc:spChg chg="mod">
          <ac:chgData name="Harbison, Paul R." userId="d3f63ff1-6863-43f4-a572-05f4c3091bb1" providerId="ADAL" clId="{1BC9B93E-A261-4895-A773-A9EDBCD001F7}" dt="2024-03-29T23:05:09.654" v="22444" actId="20577"/>
          <ac:spMkLst>
            <pc:docMk/>
            <pc:sldMk cId="2979901135" sldId="446"/>
            <ac:spMk id="13314" creationId="{A67295B4-1A58-4C6D-9B93-5786F77408D9}"/>
          </ac:spMkLst>
        </pc:spChg>
        <pc:spChg chg="del mod">
          <ac:chgData name="Harbison, Paul R." userId="d3f63ff1-6863-43f4-a572-05f4c3091bb1" providerId="ADAL" clId="{1BC9B93E-A261-4895-A773-A9EDBCD001F7}" dt="2024-03-29T18:55:49.294" v="19288" actId="478"/>
          <ac:spMkLst>
            <pc:docMk/>
            <pc:sldMk cId="2979901135" sldId="446"/>
            <ac:spMk id="13315" creationId="{639E4CC0-32BD-41AD-91A0-2E51CFE53A74}"/>
          </ac:spMkLst>
        </pc:spChg>
        <pc:graphicFrameChg chg="add mod modGraphic">
          <ac:chgData name="Harbison, Paul R." userId="d3f63ff1-6863-43f4-a572-05f4c3091bb1" providerId="ADAL" clId="{1BC9B93E-A261-4895-A773-A9EDBCD001F7}" dt="2024-03-29T23:04:00.280" v="22408" actId="404"/>
          <ac:graphicFrameMkLst>
            <pc:docMk/>
            <pc:sldMk cId="2979901135" sldId="446"/>
            <ac:graphicFrameMk id="2" creationId="{35CFF008-2882-5EE4-7234-25ABB99C74F6}"/>
          </ac:graphicFrameMkLst>
        </pc:graphicFrameChg>
      </pc:sldChg>
      <pc:sldChg chg="modSp add del mod ord">
        <pc:chgData name="Harbison, Paul R." userId="d3f63ff1-6863-43f4-a572-05f4c3091bb1" providerId="ADAL" clId="{1BC9B93E-A261-4895-A773-A9EDBCD001F7}" dt="2024-03-29T21:31:52.328" v="20606" actId="47"/>
        <pc:sldMkLst>
          <pc:docMk/>
          <pc:sldMk cId="2903992390" sldId="447"/>
        </pc:sldMkLst>
        <pc:spChg chg="mod">
          <ac:chgData name="Harbison, Paul R." userId="d3f63ff1-6863-43f4-a572-05f4c3091bb1" providerId="ADAL" clId="{1BC9B93E-A261-4895-A773-A9EDBCD001F7}" dt="2024-03-29T20:50:28.837" v="20409"/>
          <ac:spMkLst>
            <pc:docMk/>
            <pc:sldMk cId="2903992390" sldId="447"/>
            <ac:spMk id="13314" creationId="{A67295B4-1A58-4C6D-9B93-5786F77408D9}"/>
          </ac:spMkLst>
        </pc:spChg>
      </pc:sldChg>
      <pc:sldChg chg="delSp modSp add del mod">
        <pc:chgData name="Harbison, Paul R." userId="d3f63ff1-6863-43f4-a572-05f4c3091bb1" providerId="ADAL" clId="{1BC9B93E-A261-4895-A773-A9EDBCD001F7}" dt="2024-03-29T20:23:09.915" v="19678" actId="47"/>
        <pc:sldMkLst>
          <pc:docMk/>
          <pc:sldMk cId="3170386631" sldId="447"/>
        </pc:sldMkLst>
        <pc:spChg chg="mod">
          <ac:chgData name="Harbison, Paul R." userId="d3f63ff1-6863-43f4-a572-05f4c3091bb1" providerId="ADAL" clId="{1BC9B93E-A261-4895-A773-A9EDBCD001F7}" dt="2024-03-29T20:07:00.941" v="19573"/>
          <ac:spMkLst>
            <pc:docMk/>
            <pc:sldMk cId="3170386631" sldId="447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1BC9B93E-A261-4895-A773-A9EDBCD001F7}" dt="2024-03-29T20:23:06.312" v="19677" actId="20577"/>
          <ac:spMkLst>
            <pc:docMk/>
            <pc:sldMk cId="3170386631" sldId="447"/>
            <ac:spMk id="13315" creationId="{639E4CC0-32BD-41AD-91A0-2E51CFE53A74}"/>
          </ac:spMkLst>
        </pc:spChg>
        <pc:picChg chg="del">
          <ac:chgData name="Harbison, Paul R." userId="d3f63ff1-6863-43f4-a572-05f4c3091bb1" providerId="ADAL" clId="{1BC9B93E-A261-4895-A773-A9EDBCD001F7}" dt="2024-03-29T20:20:09.128" v="19636" actId="478"/>
          <ac:picMkLst>
            <pc:docMk/>
            <pc:sldMk cId="3170386631" sldId="447"/>
            <ac:picMk id="2050" creationId="{030A5588-E1C0-665E-831A-ED4EE2D203A9}"/>
          </ac:picMkLst>
        </pc:picChg>
      </pc:sldChg>
      <pc:sldChg chg="add del ord">
        <pc:chgData name="Harbison, Paul R." userId="d3f63ff1-6863-43f4-a572-05f4c3091bb1" providerId="ADAL" clId="{1BC9B93E-A261-4895-A773-A9EDBCD001F7}" dt="2024-03-29T20:47:56.900" v="20367" actId="47"/>
        <pc:sldMkLst>
          <pc:docMk/>
          <pc:sldMk cId="1296280334" sldId="448"/>
        </pc:sldMkLst>
      </pc:sldChg>
      <pc:sldChg chg="add del">
        <pc:chgData name="Harbison, Paul R." userId="d3f63ff1-6863-43f4-a572-05f4c3091bb1" providerId="ADAL" clId="{1BC9B93E-A261-4895-A773-A9EDBCD001F7}" dt="2024-03-29T20:48:44.082" v="20398" actId="47"/>
        <pc:sldMkLst>
          <pc:docMk/>
          <pc:sldMk cId="4141798774" sldId="449"/>
        </pc:sldMkLst>
      </pc:sldChg>
      <pc:sldChg chg="addSp modSp new mod">
        <pc:chgData name="Harbison, Paul R." userId="d3f63ff1-6863-43f4-a572-05f4c3091bb1" providerId="ADAL" clId="{1BC9B93E-A261-4895-A773-A9EDBCD001F7}" dt="2024-03-29T21:57:39.381" v="21139" actId="20577"/>
        <pc:sldMkLst>
          <pc:docMk/>
          <pc:sldMk cId="3312833194" sldId="450"/>
        </pc:sldMkLst>
        <pc:spChg chg="add mod">
          <ac:chgData name="Harbison, Paul R." userId="d3f63ff1-6863-43f4-a572-05f4c3091bb1" providerId="ADAL" clId="{1BC9B93E-A261-4895-A773-A9EDBCD001F7}" dt="2024-03-29T21:57:39.381" v="21139" actId="20577"/>
          <ac:spMkLst>
            <pc:docMk/>
            <pc:sldMk cId="3312833194" sldId="450"/>
            <ac:spMk id="2" creationId="{1EB64DBD-FBA4-3E41-D63D-023E0BFEEE87}"/>
          </ac:spMkLst>
        </pc:spChg>
        <pc:picChg chg="add mod">
          <ac:chgData name="Harbison, Paul R." userId="d3f63ff1-6863-43f4-a572-05f4c3091bb1" providerId="ADAL" clId="{1BC9B93E-A261-4895-A773-A9EDBCD001F7}" dt="2024-03-29T20:47:54.837" v="20366" actId="1076"/>
          <ac:picMkLst>
            <pc:docMk/>
            <pc:sldMk cId="3312833194" sldId="450"/>
            <ac:picMk id="3" creationId="{6DF2C164-FEC6-B6D6-E912-DEC81E3B4E5F}"/>
          </ac:picMkLst>
        </pc:picChg>
      </pc:sldChg>
      <pc:sldChg chg="delSp modSp add del mod">
        <pc:chgData name="Harbison, Paul R." userId="d3f63ff1-6863-43f4-a572-05f4c3091bb1" providerId="ADAL" clId="{1BC9B93E-A261-4895-A773-A9EDBCD001F7}" dt="2024-03-29T20:47:15.825" v="20328" actId="47"/>
        <pc:sldMkLst>
          <pc:docMk/>
          <pc:sldMk cId="3318838499" sldId="450"/>
        </pc:sldMkLst>
        <pc:spChg chg="mod">
          <ac:chgData name="Harbison, Paul R." userId="d3f63ff1-6863-43f4-a572-05f4c3091bb1" providerId="ADAL" clId="{1BC9B93E-A261-4895-A773-A9EDBCD001F7}" dt="2024-03-29T20:46:53.465" v="20326" actId="20577"/>
          <ac:spMkLst>
            <pc:docMk/>
            <pc:sldMk cId="3318838499" sldId="450"/>
            <ac:spMk id="13314" creationId="{A67295B4-1A58-4C6D-9B93-5786F77408D9}"/>
          </ac:spMkLst>
        </pc:spChg>
        <pc:picChg chg="del">
          <ac:chgData name="Harbison, Paul R." userId="d3f63ff1-6863-43f4-a572-05f4c3091bb1" providerId="ADAL" clId="{1BC9B93E-A261-4895-A773-A9EDBCD001F7}" dt="2024-03-29T20:46:58.791" v="20327" actId="478"/>
          <ac:picMkLst>
            <pc:docMk/>
            <pc:sldMk cId="3318838499" sldId="450"/>
            <ac:picMk id="3" creationId="{9AAA8059-81FF-BA0C-D521-91D80092A356}"/>
          </ac:picMkLst>
        </pc:picChg>
      </pc:sldChg>
      <pc:sldChg chg="addSp delSp modSp add mod ord">
        <pc:chgData name="Harbison, Paul R." userId="d3f63ff1-6863-43f4-a572-05f4c3091bb1" providerId="ADAL" clId="{1BC9B93E-A261-4895-A773-A9EDBCD001F7}" dt="2024-03-29T21:57:20.801" v="21109" actId="20577"/>
        <pc:sldMkLst>
          <pc:docMk/>
          <pc:sldMk cId="816199593" sldId="451"/>
        </pc:sldMkLst>
        <pc:spChg chg="mod">
          <ac:chgData name="Harbison, Paul R." userId="d3f63ff1-6863-43f4-a572-05f4c3091bb1" providerId="ADAL" clId="{1BC9B93E-A261-4895-A773-A9EDBCD001F7}" dt="2024-03-29T21:57:20.801" v="21109" actId="20577"/>
          <ac:spMkLst>
            <pc:docMk/>
            <pc:sldMk cId="816199593" sldId="451"/>
            <ac:spMk id="2" creationId="{1EB64DBD-FBA4-3E41-D63D-023E0BFEEE87}"/>
          </ac:spMkLst>
        </pc:spChg>
        <pc:picChg chg="del">
          <ac:chgData name="Harbison, Paul R." userId="d3f63ff1-6863-43f4-a572-05f4c3091bb1" providerId="ADAL" clId="{1BC9B93E-A261-4895-A773-A9EDBCD001F7}" dt="2024-03-29T20:48:34.311" v="20395" actId="478"/>
          <ac:picMkLst>
            <pc:docMk/>
            <pc:sldMk cId="816199593" sldId="451"/>
            <ac:picMk id="3" creationId="{6DF2C164-FEC6-B6D6-E912-DEC81E3B4E5F}"/>
          </ac:picMkLst>
        </pc:picChg>
        <pc:picChg chg="add mod">
          <ac:chgData name="Harbison, Paul R." userId="d3f63ff1-6863-43f4-a572-05f4c3091bb1" providerId="ADAL" clId="{1BC9B93E-A261-4895-A773-A9EDBCD001F7}" dt="2024-03-29T20:48:42.239" v="20397" actId="1076"/>
          <ac:picMkLst>
            <pc:docMk/>
            <pc:sldMk cId="816199593" sldId="451"/>
            <ac:picMk id="4" creationId="{74A27264-CB4F-C475-122D-CA8DACB6A373}"/>
          </ac:picMkLst>
        </pc:picChg>
      </pc:sldChg>
      <pc:sldChg chg="modSp add mod">
        <pc:chgData name="Harbison, Paul R." userId="d3f63ff1-6863-43f4-a572-05f4c3091bb1" providerId="ADAL" clId="{1BC9B93E-A261-4895-A773-A9EDBCD001F7}" dt="2024-03-29T22:32:02.223" v="21954" actId="1035"/>
        <pc:sldMkLst>
          <pc:docMk/>
          <pc:sldMk cId="812774063" sldId="452"/>
        </pc:sldMkLst>
        <pc:spChg chg="mod">
          <ac:chgData name="Harbison, Paul R." userId="d3f63ff1-6863-43f4-a572-05f4c3091bb1" providerId="ADAL" clId="{1BC9B93E-A261-4895-A773-A9EDBCD001F7}" dt="2024-03-29T22:32:02.223" v="21954" actId="1035"/>
          <ac:spMkLst>
            <pc:docMk/>
            <pc:sldMk cId="812774063" sldId="452"/>
            <ac:spMk id="6" creationId="{C98DC7EB-698C-44C9-2589-60E34E7BB6F4}"/>
          </ac:spMkLst>
        </pc:spChg>
        <pc:spChg chg="mod">
          <ac:chgData name="Harbison, Paul R." userId="d3f63ff1-6863-43f4-a572-05f4c3091bb1" providerId="ADAL" clId="{1BC9B93E-A261-4895-A773-A9EDBCD001F7}" dt="2024-03-29T22:31:39.941" v="21948" actId="20577"/>
          <ac:spMkLst>
            <pc:docMk/>
            <pc:sldMk cId="812774063" sldId="452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1BC9B93E-A261-4895-A773-A9EDBCD001F7}" dt="2024-03-29T22:31:46.126" v="21950" actId="14"/>
          <ac:spMkLst>
            <pc:docMk/>
            <pc:sldMk cId="812774063" sldId="452"/>
            <ac:spMk id="13315" creationId="{639E4CC0-32BD-41AD-91A0-2E51CFE53A74}"/>
          </ac:spMkLst>
        </pc:spChg>
        <pc:picChg chg="mod">
          <ac:chgData name="Harbison, Paul R." userId="d3f63ff1-6863-43f4-a572-05f4c3091bb1" providerId="ADAL" clId="{1BC9B93E-A261-4895-A773-A9EDBCD001F7}" dt="2024-03-29T22:32:02.223" v="21954" actId="1035"/>
          <ac:picMkLst>
            <pc:docMk/>
            <pc:sldMk cId="812774063" sldId="452"/>
            <ac:picMk id="5" creationId="{C79C07A7-E4F9-6D6F-8D87-D4E892E8E0F3}"/>
          </ac:picMkLst>
        </pc:picChg>
        <pc:picChg chg="mod">
          <ac:chgData name="Harbison, Paul R." userId="d3f63ff1-6863-43f4-a572-05f4c3091bb1" providerId="ADAL" clId="{1BC9B93E-A261-4895-A773-A9EDBCD001F7}" dt="2024-03-29T22:31:49.817" v="21951" actId="1035"/>
          <ac:picMkLst>
            <pc:docMk/>
            <pc:sldMk cId="812774063" sldId="452"/>
            <ac:picMk id="8" creationId="{8CD88B87-3876-1661-41BF-E32874C1F974}"/>
          </ac:picMkLst>
        </pc:picChg>
      </pc:sldChg>
      <pc:sldChg chg="addSp delSp modSp add mod">
        <pc:chgData name="Harbison, Paul R." userId="d3f63ff1-6863-43f4-a572-05f4c3091bb1" providerId="ADAL" clId="{1BC9B93E-A261-4895-A773-A9EDBCD001F7}" dt="2024-04-01T14:53:17.791" v="22874" actId="113"/>
        <pc:sldMkLst>
          <pc:docMk/>
          <pc:sldMk cId="1166871996" sldId="453"/>
        </pc:sldMkLst>
        <pc:spChg chg="add del mod">
          <ac:chgData name="Harbison, Paul R." userId="d3f63ff1-6863-43f4-a572-05f4c3091bb1" providerId="ADAL" clId="{1BC9B93E-A261-4895-A773-A9EDBCD001F7}" dt="2024-03-29T21:46:49.679" v="20846" actId="478"/>
          <ac:spMkLst>
            <pc:docMk/>
            <pc:sldMk cId="1166871996" sldId="453"/>
            <ac:spMk id="4" creationId="{2B6FB847-04C3-2D7B-DE31-573C143930E3}"/>
          </ac:spMkLst>
        </pc:spChg>
        <pc:spChg chg="add del mod">
          <ac:chgData name="Harbison, Paul R." userId="d3f63ff1-6863-43f4-a572-05f4c3091bb1" providerId="ADAL" clId="{1BC9B93E-A261-4895-A773-A9EDBCD001F7}" dt="2024-03-29T21:54:45.519" v="21083" actId="478"/>
          <ac:spMkLst>
            <pc:docMk/>
            <pc:sldMk cId="1166871996" sldId="453"/>
            <ac:spMk id="6" creationId="{CF9134B3-6662-B864-CF51-744897E324F6}"/>
          </ac:spMkLst>
        </pc:spChg>
        <pc:spChg chg="mod">
          <ac:chgData name="Harbison, Paul R." userId="d3f63ff1-6863-43f4-a572-05f4c3091bb1" providerId="ADAL" clId="{1BC9B93E-A261-4895-A773-A9EDBCD001F7}" dt="2024-03-29T21:51:38.115" v="20982" actId="20577"/>
          <ac:spMkLst>
            <pc:docMk/>
            <pc:sldMk cId="1166871996" sldId="453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1BC9B93E-A261-4895-A773-A9EDBCD001F7}" dt="2024-04-01T14:53:17.791" v="22874" actId="113"/>
          <ac:spMkLst>
            <pc:docMk/>
            <pc:sldMk cId="1166871996" sldId="453"/>
            <ac:spMk id="13315" creationId="{639E4CC0-32BD-41AD-91A0-2E51CFE53A74}"/>
          </ac:spMkLst>
        </pc:spChg>
        <pc:picChg chg="add mod">
          <ac:chgData name="Harbison, Paul R." userId="d3f63ff1-6863-43f4-a572-05f4c3091bb1" providerId="ADAL" clId="{1BC9B93E-A261-4895-A773-A9EDBCD001F7}" dt="2024-03-29T22:03:53.729" v="21164" actId="1076"/>
          <ac:picMkLst>
            <pc:docMk/>
            <pc:sldMk cId="1166871996" sldId="453"/>
            <ac:picMk id="2" creationId="{54CF237F-AEC2-4C5E-FED7-13ABABE421E9}"/>
          </ac:picMkLst>
        </pc:picChg>
        <pc:picChg chg="add del mod">
          <ac:chgData name="Harbison, Paul R." userId="d3f63ff1-6863-43f4-a572-05f4c3091bb1" providerId="ADAL" clId="{1BC9B93E-A261-4895-A773-A9EDBCD001F7}" dt="2024-03-29T21:54:45.519" v="21083" actId="478"/>
          <ac:picMkLst>
            <pc:docMk/>
            <pc:sldMk cId="1166871996" sldId="453"/>
            <ac:picMk id="3" creationId="{8842DEF8-CFD4-5DDC-ACE8-D93DBB592AF7}"/>
          </ac:picMkLst>
        </pc:picChg>
        <pc:picChg chg="del">
          <ac:chgData name="Harbison, Paul R." userId="d3f63ff1-6863-43f4-a572-05f4c3091bb1" providerId="ADAL" clId="{1BC9B93E-A261-4895-A773-A9EDBCD001F7}" dt="2024-03-29T20:55:08.791" v="20480" actId="478"/>
          <ac:picMkLst>
            <pc:docMk/>
            <pc:sldMk cId="1166871996" sldId="453"/>
            <ac:picMk id="5" creationId="{BC2058EA-F066-6252-5BAF-C8E8478A4771}"/>
          </ac:picMkLst>
        </pc:picChg>
        <pc:picChg chg="del">
          <ac:chgData name="Harbison, Paul R." userId="d3f63ff1-6863-43f4-a572-05f4c3091bb1" providerId="ADAL" clId="{1BC9B93E-A261-4895-A773-A9EDBCD001F7}" dt="2024-03-29T20:55:08.791" v="20480" actId="478"/>
          <ac:picMkLst>
            <pc:docMk/>
            <pc:sldMk cId="1166871996" sldId="453"/>
            <ac:picMk id="7" creationId="{80CDA155-E485-6359-7B75-7B6A93C1EA1D}"/>
          </ac:picMkLst>
        </pc:picChg>
        <pc:picChg chg="del">
          <ac:chgData name="Harbison, Paul R." userId="d3f63ff1-6863-43f4-a572-05f4c3091bb1" providerId="ADAL" clId="{1BC9B93E-A261-4895-A773-A9EDBCD001F7}" dt="2024-03-29T20:55:08.791" v="20480" actId="478"/>
          <ac:picMkLst>
            <pc:docMk/>
            <pc:sldMk cId="1166871996" sldId="453"/>
            <ac:picMk id="9" creationId="{E37A044A-889B-DAD8-E251-841D86CF7435}"/>
          </ac:picMkLst>
        </pc:picChg>
        <pc:picChg chg="del">
          <ac:chgData name="Harbison, Paul R." userId="d3f63ff1-6863-43f4-a572-05f4c3091bb1" providerId="ADAL" clId="{1BC9B93E-A261-4895-A773-A9EDBCD001F7}" dt="2024-03-29T20:55:22.056" v="20481" actId="478"/>
          <ac:picMkLst>
            <pc:docMk/>
            <pc:sldMk cId="1166871996" sldId="453"/>
            <ac:picMk id="19" creationId="{15FCD2A5-140E-56B6-5745-7F95C77BF97C}"/>
          </ac:picMkLst>
        </pc:picChg>
        <pc:picChg chg="del">
          <ac:chgData name="Harbison, Paul R." userId="d3f63ff1-6863-43f4-a572-05f4c3091bb1" providerId="ADAL" clId="{1BC9B93E-A261-4895-A773-A9EDBCD001F7}" dt="2024-03-29T20:55:08.791" v="20480" actId="478"/>
          <ac:picMkLst>
            <pc:docMk/>
            <pc:sldMk cId="1166871996" sldId="453"/>
            <ac:picMk id="23" creationId="{A479FF0B-16BC-AE00-C392-BB97E3B63E07}"/>
          </ac:picMkLst>
        </pc:picChg>
        <pc:cxnChg chg="del">
          <ac:chgData name="Harbison, Paul R." userId="d3f63ff1-6863-43f4-a572-05f4c3091bb1" providerId="ADAL" clId="{1BC9B93E-A261-4895-A773-A9EDBCD001F7}" dt="2024-03-29T20:55:22.056" v="20481" actId="478"/>
          <ac:cxnSpMkLst>
            <pc:docMk/>
            <pc:sldMk cId="1166871996" sldId="453"/>
            <ac:cxnSpMk id="11" creationId="{D10E643F-C547-4962-BC8E-10396A90BABA}"/>
          </ac:cxnSpMkLst>
        </pc:cxnChg>
        <pc:cxnChg chg="del">
          <ac:chgData name="Harbison, Paul R." userId="d3f63ff1-6863-43f4-a572-05f4c3091bb1" providerId="ADAL" clId="{1BC9B93E-A261-4895-A773-A9EDBCD001F7}" dt="2024-03-29T20:55:22.056" v="20481" actId="478"/>
          <ac:cxnSpMkLst>
            <pc:docMk/>
            <pc:sldMk cId="1166871996" sldId="453"/>
            <ac:cxnSpMk id="13" creationId="{CD50609D-ACA0-25B4-D726-A0A9AADFE105}"/>
          </ac:cxnSpMkLst>
        </pc:cxnChg>
        <pc:cxnChg chg="del">
          <ac:chgData name="Harbison, Paul R." userId="d3f63ff1-6863-43f4-a572-05f4c3091bb1" providerId="ADAL" clId="{1BC9B93E-A261-4895-A773-A9EDBCD001F7}" dt="2024-03-29T20:55:22.056" v="20481" actId="478"/>
          <ac:cxnSpMkLst>
            <pc:docMk/>
            <pc:sldMk cId="1166871996" sldId="453"/>
            <ac:cxnSpMk id="26" creationId="{C2FA32E0-59B7-2411-308F-7B84961848C2}"/>
          </ac:cxnSpMkLst>
        </pc:cxnChg>
        <pc:cxnChg chg="del">
          <ac:chgData name="Harbison, Paul R." userId="d3f63ff1-6863-43f4-a572-05f4c3091bb1" providerId="ADAL" clId="{1BC9B93E-A261-4895-A773-A9EDBCD001F7}" dt="2024-03-29T20:55:22.056" v="20481" actId="478"/>
          <ac:cxnSpMkLst>
            <pc:docMk/>
            <pc:sldMk cId="1166871996" sldId="453"/>
            <ac:cxnSpMk id="27" creationId="{FF3EFF2F-EB56-856E-D9E0-9D222CF04BEC}"/>
          </ac:cxnSpMkLst>
        </pc:cxnChg>
      </pc:sldChg>
      <pc:sldChg chg="modSp add mod ord">
        <pc:chgData name="Harbison, Paul R." userId="d3f63ff1-6863-43f4-a572-05f4c3091bb1" providerId="ADAL" clId="{1BC9B93E-A261-4895-A773-A9EDBCD001F7}" dt="2024-04-01T15:01:19.131" v="23033"/>
        <pc:sldMkLst>
          <pc:docMk/>
          <pc:sldMk cId="1657615007" sldId="454"/>
        </pc:sldMkLst>
        <pc:spChg chg="mod">
          <ac:chgData name="Harbison, Paul R." userId="d3f63ff1-6863-43f4-a572-05f4c3091bb1" providerId="ADAL" clId="{1BC9B93E-A261-4895-A773-A9EDBCD001F7}" dt="2024-03-29T22:34:02.054" v="21974" actId="20577"/>
          <ac:spMkLst>
            <pc:docMk/>
            <pc:sldMk cId="1657615007" sldId="454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1BC9B93E-A261-4895-A773-A9EDBCD001F7}" dt="2024-04-01T15:01:19.131" v="23033"/>
          <ac:spMkLst>
            <pc:docMk/>
            <pc:sldMk cId="1657615007" sldId="454"/>
            <ac:spMk id="13315" creationId="{639E4CC0-32BD-41AD-91A0-2E51CFE53A74}"/>
          </ac:spMkLst>
        </pc:spChg>
      </pc:sldChg>
      <pc:sldChg chg="addSp modSp add del mod">
        <pc:chgData name="Harbison, Paul R." userId="d3f63ff1-6863-43f4-a572-05f4c3091bb1" providerId="ADAL" clId="{1BC9B93E-A261-4895-A773-A9EDBCD001F7}" dt="2024-03-29T21:52:20.410" v="21002" actId="47"/>
        <pc:sldMkLst>
          <pc:docMk/>
          <pc:sldMk cId="2996768560" sldId="454"/>
        </pc:sldMkLst>
        <pc:spChg chg="mod">
          <ac:chgData name="Harbison, Paul R." userId="d3f63ff1-6863-43f4-a572-05f4c3091bb1" providerId="ADAL" clId="{1BC9B93E-A261-4895-A773-A9EDBCD001F7}" dt="2024-03-29T21:27:26.880" v="20552" actId="6549"/>
          <ac:spMkLst>
            <pc:docMk/>
            <pc:sldMk cId="2996768560" sldId="454"/>
            <ac:spMk id="2" creationId="{1EB64DBD-FBA4-3E41-D63D-023E0BFEEE87}"/>
          </ac:spMkLst>
        </pc:spChg>
        <pc:picChg chg="mod">
          <ac:chgData name="Harbison, Paul R." userId="d3f63ff1-6863-43f4-a572-05f4c3091bb1" providerId="ADAL" clId="{1BC9B93E-A261-4895-A773-A9EDBCD001F7}" dt="2024-03-29T21:27:57.921" v="20556" actId="1076"/>
          <ac:picMkLst>
            <pc:docMk/>
            <pc:sldMk cId="2996768560" sldId="454"/>
            <ac:picMk id="3" creationId="{6DF2C164-FEC6-B6D6-E912-DEC81E3B4E5F}"/>
          </ac:picMkLst>
        </pc:picChg>
        <pc:picChg chg="add mod">
          <ac:chgData name="Harbison, Paul R." userId="d3f63ff1-6863-43f4-a572-05f4c3091bb1" providerId="ADAL" clId="{1BC9B93E-A261-4895-A773-A9EDBCD001F7}" dt="2024-03-29T21:27:52.245" v="20555" actId="1076"/>
          <ac:picMkLst>
            <pc:docMk/>
            <pc:sldMk cId="2996768560" sldId="454"/>
            <ac:picMk id="4" creationId="{55874743-5F10-2370-78F4-A9CA60F0D218}"/>
          </ac:picMkLst>
        </pc:picChg>
      </pc:sldChg>
      <pc:sldChg chg="modSp add mod">
        <pc:chgData name="Harbison, Paul R." userId="d3f63ff1-6863-43f4-a572-05f4c3091bb1" providerId="ADAL" clId="{1BC9B93E-A261-4895-A773-A9EDBCD001F7}" dt="2024-04-01T15:01:42.474" v="23034" actId="6549"/>
        <pc:sldMkLst>
          <pc:docMk/>
          <pc:sldMk cId="2068353444" sldId="455"/>
        </pc:sldMkLst>
        <pc:spChg chg="mod">
          <ac:chgData name="Harbison, Paul R." userId="d3f63ff1-6863-43f4-a572-05f4c3091bb1" providerId="ADAL" clId="{1BC9B93E-A261-4895-A773-A9EDBCD001F7}" dt="2024-03-29T22:33:42.565" v="21966" actId="20577"/>
          <ac:spMkLst>
            <pc:docMk/>
            <pc:sldMk cId="2068353444" sldId="455"/>
            <ac:spMk id="13314" creationId="{A67295B4-1A58-4C6D-9B93-5786F77408D9}"/>
          </ac:spMkLst>
        </pc:spChg>
        <pc:spChg chg="mod">
          <ac:chgData name="Harbison, Paul R." userId="d3f63ff1-6863-43f4-a572-05f4c3091bb1" providerId="ADAL" clId="{1BC9B93E-A261-4895-A773-A9EDBCD001F7}" dt="2024-04-01T15:01:42.474" v="23034" actId="6549"/>
          <ac:spMkLst>
            <pc:docMk/>
            <pc:sldMk cId="2068353444" sldId="455"/>
            <ac:spMk id="13315" creationId="{639E4CC0-32BD-41AD-91A0-2E51CFE53A74}"/>
          </ac:spMkLst>
        </pc:spChg>
      </pc:sldChg>
      <pc:sldMasterChg chg="delSldLayout">
        <pc:chgData name="Harbison, Paul R." userId="d3f63ff1-6863-43f4-a572-05f4c3091bb1" providerId="ADAL" clId="{1BC9B93E-A261-4895-A773-A9EDBCD001F7}" dt="2024-03-18T15:29:57.489" v="14038" actId="47"/>
        <pc:sldMasterMkLst>
          <pc:docMk/>
          <pc:sldMasterMk cId="1328222776" sldId="2147483730"/>
        </pc:sldMasterMkLst>
        <pc:sldLayoutChg chg="del">
          <pc:chgData name="Harbison, Paul R." userId="d3f63ff1-6863-43f4-a572-05f4c3091bb1" providerId="ADAL" clId="{1BC9B93E-A261-4895-A773-A9EDBCD001F7}" dt="2024-03-18T15:29:57.489" v="14038" actId="47"/>
          <pc:sldLayoutMkLst>
            <pc:docMk/>
            <pc:sldMasterMk cId="1328222776" sldId="2147483730"/>
            <pc:sldLayoutMk cId="3251121474" sldId="2147483748"/>
          </pc:sldLayoutMkLst>
        </pc:sldLayoutChg>
      </pc:sldMasterChg>
    </pc:docChg>
  </pc:docChgLst>
  <pc:docChgLst>
    <pc:chgData name="Harbison, Paul R." userId="d3f63ff1-6863-43f4-a572-05f4c3091bb1" providerId="ADAL" clId="{DE285259-CA57-4628-8938-E65C7876B1AB}"/>
    <pc:docChg chg="undo custSel modSld">
      <pc:chgData name="Harbison, Paul R." userId="d3f63ff1-6863-43f4-a572-05f4c3091bb1" providerId="ADAL" clId="{DE285259-CA57-4628-8938-E65C7876B1AB}" dt="2024-02-08T21:11:02.282" v="16" actId="6549"/>
      <pc:docMkLst>
        <pc:docMk/>
      </pc:docMkLst>
      <pc:sldChg chg="addSp delSp modSp mod">
        <pc:chgData name="Harbison, Paul R." userId="d3f63ff1-6863-43f4-a572-05f4c3091bb1" providerId="ADAL" clId="{DE285259-CA57-4628-8938-E65C7876B1AB}" dt="2024-02-08T21:09:26.636" v="14" actId="1076"/>
        <pc:sldMkLst>
          <pc:docMk/>
          <pc:sldMk cId="0" sldId="389"/>
        </pc:sldMkLst>
        <pc:picChg chg="mod modCrop">
          <ac:chgData name="Harbison, Paul R." userId="d3f63ff1-6863-43f4-a572-05f4c3091bb1" providerId="ADAL" clId="{DE285259-CA57-4628-8938-E65C7876B1AB}" dt="2024-02-08T21:09:15.435" v="13" actId="1076"/>
          <ac:picMkLst>
            <pc:docMk/>
            <pc:sldMk cId="0" sldId="389"/>
            <ac:picMk id="20" creationId="{AACA4D98-C134-453B-8404-F60A17D7FAD6}"/>
          </ac:picMkLst>
        </pc:picChg>
        <pc:cxnChg chg="add del">
          <ac:chgData name="Harbison, Paul R." userId="d3f63ff1-6863-43f4-a572-05f4c3091bb1" providerId="ADAL" clId="{DE285259-CA57-4628-8938-E65C7876B1AB}" dt="2024-02-08T21:09:03.775" v="8" actId="478"/>
          <ac:cxnSpMkLst>
            <pc:docMk/>
            <pc:sldMk cId="0" sldId="389"/>
            <ac:cxnSpMk id="7181" creationId="{A8FD3257-E2C2-466B-B986-2202D8E550D4}"/>
          </ac:cxnSpMkLst>
        </pc:cxnChg>
        <pc:cxnChg chg="add del mod">
          <ac:chgData name="Harbison, Paul R." userId="d3f63ff1-6863-43f4-a572-05f4c3091bb1" providerId="ADAL" clId="{DE285259-CA57-4628-8938-E65C7876B1AB}" dt="2024-02-08T21:09:26.636" v="14" actId="1076"/>
          <ac:cxnSpMkLst>
            <pc:docMk/>
            <pc:sldMk cId="0" sldId="389"/>
            <ac:cxnSpMk id="7189" creationId="{06FB7843-56D3-446D-8B0C-82D48F639967}"/>
          </ac:cxnSpMkLst>
        </pc:cxnChg>
      </pc:sldChg>
      <pc:sldChg chg="modSp mod">
        <pc:chgData name="Harbison, Paul R." userId="d3f63ff1-6863-43f4-a572-05f4c3091bb1" providerId="ADAL" clId="{DE285259-CA57-4628-8938-E65C7876B1AB}" dt="2024-02-08T21:11:02.282" v="16" actId="6549"/>
        <pc:sldMkLst>
          <pc:docMk/>
          <pc:sldMk cId="3252401880" sldId="403"/>
        </pc:sldMkLst>
        <pc:spChg chg="mod">
          <ac:chgData name="Harbison, Paul R." userId="d3f63ff1-6863-43f4-a572-05f4c3091bb1" providerId="ADAL" clId="{DE285259-CA57-4628-8938-E65C7876B1AB}" dt="2024-02-08T21:11:02.282" v="16" actId="6549"/>
          <ac:spMkLst>
            <pc:docMk/>
            <pc:sldMk cId="3252401880" sldId="403"/>
            <ac:spMk id="4" creationId="{A0320BCC-977A-4EF2-9ECC-E062EB661486}"/>
          </ac:spMkLst>
        </pc:spChg>
        <pc:spChg chg="mod">
          <ac:chgData name="Harbison, Paul R." userId="d3f63ff1-6863-43f4-a572-05f4c3091bb1" providerId="ADAL" clId="{DE285259-CA57-4628-8938-E65C7876B1AB}" dt="2024-02-08T21:10:34.725" v="15" actId="20577"/>
          <ac:spMkLst>
            <pc:docMk/>
            <pc:sldMk cId="3252401880" sldId="403"/>
            <ac:spMk id="8" creationId="{EB5E2B41-8ACF-6A75-8A28-B1B1560A8C7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C55BFDA-6982-4B49-8962-7C585AA5AD6F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C462C31-2532-4E09-861B-1F6825DF41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039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7:11:44.5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7:11:50.6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7:11:51.0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7:11:51.3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7:11:55.91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7:11:58.9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7:12:01.53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20:47:32.6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1024 82 24575,'-980'0'0,"978"0"0,0 0 0,0 0 0,1 0 0,-1 0 0,0 1 0,0-1 0,0 1 0,1-1 0,-1 1 0,0 0 0,1 0 0,-1-1 0,1 1 0,-1 0 0,1 1 0,-1-1 0,1 0 0,-1 0 0,1 1 0,0-1 0,0 0 0,0 1 0,0-1 0,0 1 0,0 0 0,0-1 0,0 1 0,1 0 0,-1-1 0,1 1 0,-1 0 0,1 0 0,0 0 0,0-1 0,-1 1 0,1 0 0,0 0 0,1 0 0,-1 0 0,0-1 0,1 1 0,-1 0 0,0 0 0,1-1 0,0 1 0,0 0 0,-1-1 0,1 1 0,0 0 0,0-1 0,2 3 0,0-2 0,-1-1 0,0 1 0,1-1 0,0 0 0,-1 1 0,1-1 0,0 0 0,0-1 0,-1 1 0,1 0 0,0-1 0,0 0 0,6 1 0,46-4 0,-27 1 0,1325-1 0,-682 6 0,-669-3 0,-1 0 0,1 0 0,-1 0 0,1-1 0,0 1 0,-1 0 0,1 0 0,-1-1 0,1 1 0,-1-1 0,1 0 0,-1 1 0,1-1 0,-1 0 0,0 0 0,1 0 0,-1 0 0,0 0 0,0 0 0,0 0 0,0 0 0,0 0 0,0-1 0,0 1 0,0 0 0,0-1 0,0 1 0,-1-1 0,1 1 0,-1-1 0,1 1 0,-1-1 0,1 1 0,-1-1 0,0 0 0,0 1 0,0-1 0,0 1 0,0-1 0,0 0 0,0 1 0,-1-1 0,1 1 0,0-1 0,-2-1 0,2 0 0,-1 0 0,0 0 0,0 0 0,0 0 0,0 0 0,-1 0 0,1 1 0,-1-1 0,0 1 0,1-1 0,-1 1 0,0-1 0,-1 1 0,1 0 0,0 0 0,0 0 0,-1 0 0,1 1 0,-1-1 0,0 1 0,0-1 0,1 1 0,-7-2 0,-46 0 0,-83 4 0,39 2 0,-589-3 0,687 0 0,-1 1 0,0-1 0,0 0 0,0 0 0,1 0 0,-1 0 0,0-1 0,0 1 0,0 0 0,1-1 0,-1 1 0,0-1 0,1 0 0,-1 0 0,0 1 0,1-1 0,-3-2 0,4 2 0,0 1 0,0-1 0,-1 0 0,1 0 0,0 1 0,1-1 0,-1 0 0,0 1 0,0-1 0,0 0 0,0 1 0,0-1 0,1 0 0,-1 1 0,0-1 0,1 0 0,-1 1 0,0-1 0,1 1 0,-1-1 0,1 0 0,-1 1 0,1-1 0,-1 1 0,1 0 0,-1-1 0,1 1 0,1-1 0,2-3 0,1 1 0,0 0 0,0 0 0,0 0 0,1 1 0,-1-1 0,1 1 0,-1 1 0,1-1 0,6 0 0,82 3-1365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20:47:34.2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24575,'331'0'-1365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20:47:43.73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0 137 24575,'1'-1'0,"-1"0"0,1 1 0,0-1 0,-1 0 0,1 0 0,0 0 0,-1 1 0,1-1 0,0 0 0,0 1 0,-1-1 0,1 1 0,0-1 0,0 1 0,0-1 0,0 1 0,0 0 0,0-1 0,0 1 0,0 0 0,0 0 0,0 0 0,0 0 0,0 0 0,0 0 0,1 0 0,35-1 0,-33 1 0,1414-1 0,-677 2 0,-739-1 0,-1 0 0,1 0 0,0-1 0,0 1 0,0 0 0,0-1 0,-1 0 0,1 1 0,0-1 0,-1 0 0,1 0 0,0 0 0,-1 0 0,1 0 0,-1 0 0,1 0 0,-1-1 0,0 1 0,0 0 0,1-1 0,-1 1 0,0-1 0,0 1 0,0-1 0,-1 0 0,1 1 0,0-1 0,-1 0 0,1 0 0,-1 0 0,1-2 0,0-1 0,0 0 0,-1 0 0,0 0 0,0 0 0,0 0 0,0 0 0,-1 0 0,0 0 0,0 0 0,0 0 0,-3-5 0,3 8 0,0 1 0,0-1 0,0 1 0,0-1 0,-1 1 0,1 0 0,-1-1 0,1 1 0,-1 0 0,1 0 0,-1 0 0,0 1 0,1-1 0,-1 0 0,0 0 0,0 1 0,1-1 0,-1 1 0,0 0 0,0 0 0,0-1 0,-3 1 0,-52 3 0,36-2 0,-1087 2 0,562-5 0,97 2-1365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20:47:45.9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7:11:44.92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20:47:47.6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14T23:40:12.27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0,'2261'0,"-2241"0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4T23:40:55.58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7:11:45.5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7:11:46.42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7:11:46.92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7:11:47.32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7:11:49.3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7:11:49.7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7:11:50.2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0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90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8CA60-8B50-44DB-AC2D-42FD4C29313E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238"/>
            <a:ext cx="5486400" cy="36007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4927"/>
            <a:ext cx="2971800" cy="4590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4927"/>
            <a:ext cx="2971800" cy="4590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54E14-1DCA-456B-8EFF-F96F5C0485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41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54E14-1DCA-456B-8EFF-F96F5C04852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399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10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71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11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361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12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466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13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605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14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864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16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049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18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569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19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978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20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77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21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278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2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200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22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918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23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527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24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209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25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4686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26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322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27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870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28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307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29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0385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30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2062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31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303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3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32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2946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33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125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4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723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5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549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6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753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7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873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8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91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885DAD9-8D42-479F-AF03-2F7B85191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4DAD3E-AA0A-4318-95F3-DEA63F131417}" type="slidenum">
              <a:rPr lang="en-US" altLang="en-US" sz="1200" smtClean="0"/>
              <a:pPr/>
              <a:t>9</a:t>
            </a:fld>
            <a:endParaRPr lang="en-US" altLang="en-US" sz="12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9CD60AE-E676-4EBB-9572-452E7FDFB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9896915-C9A5-4D3D-9F1A-71960B76E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27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F930ADF6-FB78-4316-AE3C-63E8D6A835E3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FF97F25C-BD38-4B42-B585-774CF52CA2D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568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ADF6-FB78-4316-AE3C-63E8D6A835E3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25C-BD38-4B42-B585-774CF52CA2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327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ADF6-FB78-4316-AE3C-63E8D6A835E3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25C-BD38-4B42-B585-774CF52CA2D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989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ADF6-FB78-4316-AE3C-63E8D6A835E3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25C-BD38-4B42-B585-774CF52CA2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799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ADF6-FB78-4316-AE3C-63E8D6A835E3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25C-BD38-4B42-B585-774CF52CA2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667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ADF6-FB78-4316-AE3C-63E8D6A835E3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25C-BD38-4B42-B585-774CF52CA2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891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ADF6-FB78-4316-AE3C-63E8D6A835E3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25C-BD38-4B42-B585-774CF52CA2D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013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ADF6-FB78-4316-AE3C-63E8D6A835E3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25C-BD38-4B42-B585-774CF52CA2D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833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ADF6-FB78-4316-AE3C-63E8D6A835E3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25C-BD38-4B42-B585-774CF52CA2D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60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ADF6-FB78-4316-AE3C-63E8D6A835E3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25C-BD38-4B42-B585-774CF52CA2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06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ADF6-FB78-4316-AE3C-63E8D6A835E3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25C-BD38-4B42-B585-774CF52CA2D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10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ADF6-FB78-4316-AE3C-63E8D6A835E3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25C-BD38-4B42-B585-774CF52CA2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725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ADF6-FB78-4316-AE3C-63E8D6A835E3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25C-BD38-4B42-B585-774CF52CA2D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71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ADF6-FB78-4316-AE3C-63E8D6A835E3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25C-BD38-4B42-B585-774CF52CA2D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759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ADF6-FB78-4316-AE3C-63E8D6A835E3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25C-BD38-4B42-B585-774CF52CA2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493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ADF6-FB78-4316-AE3C-63E8D6A835E3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25C-BD38-4B42-B585-774CF52CA2D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906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ADF6-FB78-4316-AE3C-63E8D6A835E3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F25C-BD38-4B42-B585-774CF52CA2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89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930ADF6-FB78-4316-AE3C-63E8D6A835E3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F97F25C-BD38-4B42-B585-774CF52CA2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222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customXml" Target="../ink/ink8.xml"/><Relationship Id="rId18" Type="http://schemas.openxmlformats.org/officeDocument/2006/relationships/customXml" Target="../ink/ink13.xml"/><Relationship Id="rId3" Type="http://schemas.openxmlformats.org/officeDocument/2006/relationships/image" Target="../media/image31.jpeg"/><Relationship Id="rId7" Type="http://schemas.openxmlformats.org/officeDocument/2006/relationships/customXml" Target="../ink/ink2.xml"/><Relationship Id="rId12" Type="http://schemas.openxmlformats.org/officeDocument/2006/relationships/customXml" Target="../ink/ink7.xml"/><Relationship Id="rId17" Type="http://schemas.openxmlformats.org/officeDocument/2006/relationships/customXml" Target="../ink/ink12.xml"/><Relationship Id="rId2" Type="http://schemas.openxmlformats.org/officeDocument/2006/relationships/notesSlide" Target="../notesSlides/notesSlide22.xml"/><Relationship Id="rId16" Type="http://schemas.openxmlformats.org/officeDocument/2006/relationships/customXml" Target="../ink/ink11.xml"/><Relationship Id="rId20" Type="http://schemas.openxmlformats.org/officeDocument/2006/relationships/customXml" Target="../ink/ink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11" Type="http://schemas.openxmlformats.org/officeDocument/2006/relationships/customXml" Target="../ink/ink6.xml"/><Relationship Id="rId5" Type="http://schemas.openxmlformats.org/officeDocument/2006/relationships/customXml" Target="../ink/ink1.xml"/><Relationship Id="rId15" Type="http://schemas.openxmlformats.org/officeDocument/2006/relationships/customXml" Target="../ink/ink10.xml"/><Relationship Id="rId10" Type="http://schemas.openxmlformats.org/officeDocument/2006/relationships/customXml" Target="../ink/ink5.xml"/><Relationship Id="rId19" Type="http://schemas.openxmlformats.org/officeDocument/2006/relationships/customXml" Target="../ink/ink14.xml"/><Relationship Id="rId4" Type="http://schemas.openxmlformats.org/officeDocument/2006/relationships/image" Target="../media/image25.JPG"/><Relationship Id="rId9" Type="http://schemas.openxmlformats.org/officeDocument/2006/relationships/customXml" Target="../ink/ink4.xml"/><Relationship Id="rId14" Type="http://schemas.openxmlformats.org/officeDocument/2006/relationships/customXml" Target="../ink/ink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3" Type="http://schemas.openxmlformats.org/officeDocument/2006/relationships/image" Target="../media/image32.png"/><Relationship Id="rId7" Type="http://schemas.openxmlformats.org/officeDocument/2006/relationships/image" Target="../media/image320.png"/><Relationship Id="rId12" Type="http://schemas.openxmlformats.org/officeDocument/2006/relationships/customXml" Target="../ink/ink2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7.xml"/><Relationship Id="rId11" Type="http://schemas.openxmlformats.org/officeDocument/2006/relationships/image" Target="../media/image290.png"/><Relationship Id="rId5" Type="http://schemas.openxmlformats.org/officeDocument/2006/relationships/image" Target="../media/image31.png"/><Relationship Id="rId10" Type="http://schemas.openxmlformats.org/officeDocument/2006/relationships/customXml" Target="../ink/ink19.xml"/><Relationship Id="rId4" Type="http://schemas.openxmlformats.org/officeDocument/2006/relationships/customXml" Target="../ink/ink16.xml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yellow%20hazardous%20waste%20bags&amp;source=images&amp;cd=&amp;cad=rja&amp;docid=Tp2_zx5aVF-6VM&amp;tbnid=NRCbi0FwkRR__M:&amp;ved=0CAUQjRw&amp;url=http://chemotherapywaste.com/&amp;ei=KyAAUqzFEeeuyQHusIDoDw&amp;bvm=bv.50165853,d.aWc&amp;psig=AFQj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2.xml"/><Relationship Id="rId5" Type="http://schemas.openxmlformats.org/officeDocument/2006/relationships/image" Target="../media/image160.png"/><Relationship Id="rId4" Type="http://schemas.openxmlformats.org/officeDocument/2006/relationships/customXml" Target="../ink/ink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EAB7A4CD-E34D-4C28-803D-61B893A937B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71600" y="1644917"/>
            <a:ext cx="6400800" cy="1618666"/>
          </a:xfrm>
        </p:spPr>
        <p:txBody>
          <a:bodyPr anchor="ctr">
            <a:normAutofit/>
          </a:bodyPr>
          <a:lstStyle/>
          <a:p>
            <a:pPr algn="ctr"/>
            <a:r>
              <a:rPr lang="en-US" altLang="en-US" sz="3200" b="1" dirty="0"/>
              <a:t>Annual Level II Hazardous Waste Management Training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18CB8C6F-2BD4-48FA-84C1-C81418DE9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0277"/>
            <a:ext cx="73152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11" descr="Seattle Campus">
            <a:extLst>
              <a:ext uri="{FF2B5EF4-FFF2-40B4-BE49-F238E27FC236}">
                <a16:creationId xmlns:a16="http://schemas.microsoft.com/office/drawing/2014/main" id="{0E61B94A-4053-4C8B-8B5D-08FE2BC4C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43275"/>
            <a:ext cx="41148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3" name="Picture 13" descr="American Lake Campus">
            <a:extLst>
              <a:ext uri="{FF2B5EF4-FFF2-40B4-BE49-F238E27FC236}">
                <a16:creationId xmlns:a16="http://schemas.microsoft.com/office/drawing/2014/main" id="{D8BDA2DE-C1A2-43C2-AAC4-DF94EDA95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2" y="3952874"/>
            <a:ext cx="4114801" cy="282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Management Requirements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4914900" cy="48768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Select an appropriate container for waste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Free of rust, dents, &amp; leaks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Only reuse containers that have held compatible wastes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Deface all labels &amp; place annotated label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Container must be close to point of generation &amp; kept closed when not adding waste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Place in secondary containment to contain potential leaks /spills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Only 100% empty (no free-flowing residue) containers may be disposed of as solid waste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Do not store incompatible wastes together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dirty="0"/>
          </a:p>
        </p:txBody>
      </p:sp>
      <p:pic>
        <p:nvPicPr>
          <p:cNvPr id="2050" name="Picture 2" descr="Chemical Waste Satellite Accumulation Area Safety &amp; Compliance ...">
            <a:extLst>
              <a:ext uri="{FF2B5EF4-FFF2-40B4-BE49-F238E27FC236}">
                <a16:creationId xmlns:a16="http://schemas.microsoft.com/office/drawing/2014/main" id="{030A5588-E1C0-665E-831A-ED4EE2D20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438400"/>
            <a:ext cx="296586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71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Management Requirements (Cont.)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2327880-BA21-E01A-2621-0EC3542A1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360937"/>
              </p:ext>
            </p:extLst>
          </p:nvPr>
        </p:nvGraphicFramePr>
        <p:xfrm>
          <a:off x="1143000" y="1438037"/>
          <a:ext cx="6858000" cy="4318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435934938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3162067061"/>
                    </a:ext>
                  </a:extLst>
                </a:gridCol>
              </a:tblGrid>
              <a:tr h="437190">
                <a:tc>
                  <a:txBody>
                    <a:bodyPr/>
                    <a:lstStyle/>
                    <a:p>
                      <a:r>
                        <a:rPr lang="en-US" dirty="0"/>
                        <a:t>At a minimum, store…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Away from…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99273"/>
                  </a:ext>
                </a:extLst>
              </a:tr>
              <a:tr h="107800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Flammables &amp; Combustibles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Oxidizers &amp; Peroxides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6071925"/>
                  </a:ext>
                </a:extLst>
              </a:tr>
              <a:tr h="172480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Toxics: Certain toxics react w/ corrosives and even water to release toxic gases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Corrosives &amp; Water-Reactive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904766"/>
                  </a:ext>
                </a:extLst>
              </a:tr>
              <a:tr h="107800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Corrosive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Corrosive Basic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173256"/>
                  </a:ext>
                </a:extLst>
              </a:tr>
            </a:tbl>
          </a:graphicData>
        </a:graphic>
      </p:graphicFrame>
      <p:pic>
        <p:nvPicPr>
          <p:cNvPr id="3" name="Picture 4" descr="Image result for hazard classlabels">
            <a:extLst>
              <a:ext uri="{FF2B5EF4-FFF2-40B4-BE49-F238E27FC236}">
                <a16:creationId xmlns:a16="http://schemas.microsoft.com/office/drawing/2014/main" id="{5A027BA4-203F-C2B9-B72F-C163FD03D90C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74" b="11111"/>
          <a:stretch/>
        </p:blipFill>
        <p:spPr bwMode="auto">
          <a:xfrm>
            <a:off x="5105400" y="2292555"/>
            <a:ext cx="746687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mage result for hazard classlabels">
            <a:extLst>
              <a:ext uri="{FF2B5EF4-FFF2-40B4-BE49-F238E27FC236}">
                <a16:creationId xmlns:a16="http://schemas.microsoft.com/office/drawing/2014/main" id="{72F3B603-779A-369D-B410-E830D9D79C0A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67" y="3962613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 result for hazard classlabels">
            <a:extLst>
              <a:ext uri="{FF2B5EF4-FFF2-40B4-BE49-F238E27FC236}">
                <a16:creationId xmlns:a16="http://schemas.microsoft.com/office/drawing/2014/main" id="{DAF8C5D8-6812-F568-F7B5-207F26EC5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9" r="26857"/>
          <a:stretch/>
        </p:blipFill>
        <p:spPr bwMode="auto">
          <a:xfrm>
            <a:off x="1884632" y="2212242"/>
            <a:ext cx="646258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Image result for hazard classlabels">
            <a:extLst>
              <a:ext uri="{FF2B5EF4-FFF2-40B4-BE49-F238E27FC236}">
                <a16:creationId xmlns:a16="http://schemas.microsoft.com/office/drawing/2014/main" id="{060A9CC5-08AC-2805-313D-01B422AC1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344" y="3642360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Image result for hazard pictograms ghs">
            <a:extLst>
              <a:ext uri="{FF2B5EF4-FFF2-40B4-BE49-F238E27FC236}">
                <a16:creationId xmlns:a16="http://schemas.microsoft.com/office/drawing/2014/main" id="{DAB1E113-CD78-7870-223B-72A969D9F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384" y="2212242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Image result for hazard pictograms ghs">
            <a:extLst>
              <a:ext uri="{FF2B5EF4-FFF2-40B4-BE49-F238E27FC236}">
                <a16:creationId xmlns:a16="http://schemas.microsoft.com/office/drawing/2014/main" id="{D5195D15-D5F1-3E7F-44D3-D9C695D5A343}"/>
              </a:ext>
            </a:extLst>
          </p:cNvPr>
          <p:cNvPicPr>
            <a:picLocks noChangeArrowheads="1"/>
          </p:cNvPicPr>
          <p:nvPr/>
        </p:nvPicPr>
        <p:blipFill>
          <a:blip r:embed="rId8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838" y="2292555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Image result for hazard pictograms ghs">
            <a:extLst>
              <a:ext uri="{FF2B5EF4-FFF2-40B4-BE49-F238E27FC236}">
                <a16:creationId xmlns:a16="http://schemas.microsoft.com/office/drawing/2014/main" id="{AB509CDD-02CB-364A-B12B-6102F7F88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58" y="3642361"/>
            <a:ext cx="640080" cy="63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Image result for hazard pictograms ghs">
            <a:extLst>
              <a:ext uri="{FF2B5EF4-FFF2-40B4-BE49-F238E27FC236}">
                <a16:creationId xmlns:a16="http://schemas.microsoft.com/office/drawing/2014/main" id="{9E846AFB-2C39-A820-B11F-F8676C993B3A}"/>
              </a:ext>
            </a:extLst>
          </p:cNvPr>
          <p:cNvPicPr>
            <a:picLocks noChangeArrowheads="1"/>
          </p:cNvPicPr>
          <p:nvPr/>
        </p:nvPicPr>
        <p:blipFill>
          <a:blip r:embed="rId10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20" y="3962400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Image result for hazard classlabels">
            <a:extLst>
              <a:ext uri="{FF2B5EF4-FFF2-40B4-BE49-F238E27FC236}">
                <a16:creationId xmlns:a16="http://schemas.microsoft.com/office/drawing/2014/main" id="{579B8143-DC37-3CC7-01C5-B216B9131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353" y="5043075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Image result for hazard pictograms ghs">
            <a:extLst>
              <a:ext uri="{FF2B5EF4-FFF2-40B4-BE49-F238E27FC236}">
                <a16:creationId xmlns:a16="http://schemas.microsoft.com/office/drawing/2014/main" id="{233C8E0F-C8C7-A526-0AB9-9A1D7D1AEF85}"/>
              </a:ext>
            </a:extLst>
          </p:cNvPr>
          <p:cNvPicPr>
            <a:picLocks noChangeArrowheads="1"/>
          </p:cNvPicPr>
          <p:nvPr/>
        </p:nvPicPr>
        <p:blipFill>
          <a:blip r:embed="rId1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029200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hazard classlabels">
            <a:extLst>
              <a:ext uri="{FF2B5EF4-FFF2-40B4-BE49-F238E27FC236}">
                <a16:creationId xmlns:a16="http://schemas.microsoft.com/office/drawing/2014/main" id="{5DD5A674-815A-579D-AEF6-C3563DE25493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3" b="11111"/>
          <a:stretch/>
        </p:blipFill>
        <p:spPr bwMode="auto">
          <a:xfrm>
            <a:off x="5978850" y="2292555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Image result for hazard classlabels">
            <a:extLst>
              <a:ext uri="{FF2B5EF4-FFF2-40B4-BE49-F238E27FC236}">
                <a16:creationId xmlns:a16="http://schemas.microsoft.com/office/drawing/2014/main" id="{604995DE-6BA9-31E5-2127-74D832B54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716" y="3634246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Image result for hazard pictograms ghs">
            <a:extLst>
              <a:ext uri="{FF2B5EF4-FFF2-40B4-BE49-F238E27FC236}">
                <a16:creationId xmlns:a16="http://schemas.microsoft.com/office/drawing/2014/main" id="{2C3FF2C2-DD3D-30F9-E05A-261F6CAF6FFE}"/>
              </a:ext>
            </a:extLst>
          </p:cNvPr>
          <p:cNvPicPr>
            <a:picLocks noChangeArrowheads="1"/>
          </p:cNvPicPr>
          <p:nvPr/>
        </p:nvPicPr>
        <p:blipFill>
          <a:blip r:embed="rId1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530" y="3634246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Image result for hazard classlabels">
            <a:extLst>
              <a:ext uri="{FF2B5EF4-FFF2-40B4-BE49-F238E27FC236}">
                <a16:creationId xmlns:a16="http://schemas.microsoft.com/office/drawing/2014/main" id="{DBD23521-9FB5-1FA4-3FB5-6A9F08170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033" y="5082948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Image result for hazard pictograms ghs">
            <a:extLst>
              <a:ext uri="{FF2B5EF4-FFF2-40B4-BE49-F238E27FC236}">
                <a16:creationId xmlns:a16="http://schemas.microsoft.com/office/drawing/2014/main" id="{9A265D92-C3A9-C021-4FB2-B07B4AA3F21B}"/>
              </a:ext>
            </a:extLst>
          </p:cNvPr>
          <p:cNvPicPr>
            <a:picLocks noChangeArrowheads="1"/>
          </p:cNvPicPr>
          <p:nvPr/>
        </p:nvPicPr>
        <p:blipFill>
          <a:blip r:embed="rId1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27" y="5082948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65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Management Requirements (Cont.)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4305300" cy="4876800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Uncontaminated Glass Waste Disposal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Use a sturdy container (e.g. cardboard box)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Remove or deface all labels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Double line container with plastic bags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Place glass in lined container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Seal container with packaging tape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Label “glass” or “broken glass”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Dispose of as solid waste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8699EC-2E57-DBD0-C224-B0B09250D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73"/>
          <a:stretch/>
        </p:blipFill>
        <p:spPr>
          <a:xfrm>
            <a:off x="5105400" y="2438400"/>
            <a:ext cx="3002804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36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Management Requirements (Cont.)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8343900" cy="48768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Empty container can be disposed of as solid waste if: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Not identified as acute hazardous waste (AHW) or toxic extremely hazardous waste (EHW) 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Waste is identified through waste designation 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Contents have been properly removed using practices commonly employed </a:t>
            </a:r>
            <a:r>
              <a:rPr lang="en-US" altLang="en-US" b="1" u="sng" dirty="0">
                <a:solidFill>
                  <a:srgbClr val="FF0000"/>
                </a:solidFill>
              </a:rPr>
              <a:t>and</a:t>
            </a:r>
            <a:r>
              <a:rPr lang="en-US" altLang="en-US" dirty="0"/>
              <a:t> 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Contents fall below a certain volume (See table below)</a:t>
            </a:r>
          </a:p>
          <a:p>
            <a:pPr marL="457200" lvl="1" indent="0">
              <a:buClr>
                <a:schemeClr val="tx1"/>
              </a:buClr>
              <a:buNone/>
            </a:pPr>
            <a:endParaRPr lang="en-US" altLang="en-US" dirty="0"/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8CEB1-320C-E233-6033-FAA6320380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8300" y="3940930"/>
            <a:ext cx="5867400" cy="215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14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Management Requirements (Cont.)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8305800" cy="48768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Department selected Research &amp; Lab Staff must: 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Know all satellite accumulation area (SAA) locations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Conduct weekly SAA inspections (areas with 30 gallons or more)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AA8059-81FF-BA0C-D521-91D80092A3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667" t="36153" r="30833" b="17693"/>
          <a:stretch/>
        </p:blipFill>
        <p:spPr>
          <a:xfrm>
            <a:off x="1933575" y="2578101"/>
            <a:ext cx="5276850" cy="351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50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EB64DBD-FBA4-3E41-D63D-023E0BFEEE87}"/>
              </a:ext>
            </a:extLst>
          </p:cNvPr>
          <p:cNvSpPr txBox="1">
            <a:spLocks noChangeArrowheads="1"/>
          </p:cNvSpPr>
          <p:nvPr/>
        </p:nvSpPr>
        <p:spPr>
          <a:xfrm>
            <a:off x="1295400" y="1051872"/>
            <a:ext cx="6553200" cy="1618666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sz="4400" b="1" dirty="0"/>
              <a:t>American Lake (AMLK)       Hazardous Waste Turn-in Requirements</a:t>
            </a:r>
          </a:p>
        </p:txBody>
      </p:sp>
      <p:pic>
        <p:nvPicPr>
          <p:cNvPr id="4" name="Picture 13" descr="American Lake Campus">
            <a:extLst>
              <a:ext uri="{FF2B5EF4-FFF2-40B4-BE49-F238E27FC236}">
                <a16:creationId xmlns:a16="http://schemas.microsoft.com/office/drawing/2014/main" id="{74A27264-CB4F-C475-122D-CA8DACB6A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9" y="2670538"/>
            <a:ext cx="4114801" cy="282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199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AMLK Turn-in Requirements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8305800" cy="48768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Schedule a pick-up with GEMS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Fill out waste log (per MCP EC-107) with: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Log ID , Name, Contents, Weight, Section/Lab, &amp; Date, Label Requirements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marL="914400" lvl="2" indent="0">
              <a:buClr>
                <a:schemeClr val="tx1"/>
              </a:buClr>
              <a:buNone/>
            </a:pPr>
            <a:endParaRPr lang="en-US" altLang="en-US" dirty="0"/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Fill out your container’s </a:t>
            </a:r>
            <a:r>
              <a:rPr lang="en-US" altLang="en-US" dirty="0" err="1"/>
              <a:t>haz</a:t>
            </a:r>
            <a:r>
              <a:rPr lang="en-US" altLang="en-US" dirty="0"/>
              <a:t>-waste label with: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b="1" u="sng" dirty="0">
                <a:solidFill>
                  <a:srgbClr val="FF0000"/>
                </a:solidFill>
              </a:rPr>
              <a:t>Pick-up date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dirty="0"/>
              <a:t>&amp; Log ID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Provide GEMS a </a:t>
            </a:r>
            <a:r>
              <a:rPr lang="en-US" altLang="en-US" b="1" u="sng" dirty="0"/>
              <a:t>copy</a:t>
            </a:r>
            <a:r>
              <a:rPr lang="en-US" altLang="en-US" dirty="0"/>
              <a:t> of your waste log and SDS’s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dirty="0"/>
          </a:p>
        </p:txBody>
      </p:sp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54CF237F-AEC2-4C5E-FED7-13ABABE42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445" y="2971800"/>
            <a:ext cx="5257800" cy="130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71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EB64DBD-FBA4-3E41-D63D-023E0BFEEE87}"/>
              </a:ext>
            </a:extLst>
          </p:cNvPr>
          <p:cNvSpPr txBox="1">
            <a:spLocks noChangeArrowheads="1"/>
          </p:cNvSpPr>
          <p:nvPr/>
        </p:nvSpPr>
        <p:spPr>
          <a:xfrm>
            <a:off x="1295400" y="1051872"/>
            <a:ext cx="6553200" cy="1618666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sz="4400" b="1" dirty="0"/>
              <a:t>Seattle (SEA)                   Hazardous Waste Turn-in Requirements</a:t>
            </a:r>
          </a:p>
        </p:txBody>
      </p:sp>
      <p:pic>
        <p:nvPicPr>
          <p:cNvPr id="3" name="Picture 11" descr="Seattle Campus">
            <a:extLst>
              <a:ext uri="{FF2B5EF4-FFF2-40B4-BE49-F238E27FC236}">
                <a16:creationId xmlns:a16="http://schemas.microsoft.com/office/drawing/2014/main" id="{6DF2C164-FEC6-B6D6-E912-DEC81E3B4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675941"/>
            <a:ext cx="41148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833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SEA Turn-in Requirements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8305800" cy="48768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You have</a:t>
            </a:r>
            <a:r>
              <a:rPr lang="en-US" altLang="en-US" sz="2400" dirty="0"/>
              <a:t> </a:t>
            </a:r>
            <a:r>
              <a:rPr lang="en-US" altLang="en-US" sz="2400" b="1" u="sng" dirty="0">
                <a:solidFill>
                  <a:srgbClr val="FF0000"/>
                </a:solidFill>
              </a:rPr>
              <a:t>3 days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>
                <a:solidFill>
                  <a:schemeClr val="tx1"/>
                </a:solidFill>
              </a:rPr>
              <a:t>when you date your container(s) to: 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/>
                </a:solidFill>
              </a:rPr>
              <a:t>Transfer it (w/ SDS) to the </a:t>
            </a:r>
            <a:r>
              <a:rPr lang="en-US" altLang="en-US" dirty="0" err="1">
                <a:solidFill>
                  <a:schemeClr val="tx1"/>
                </a:solidFill>
              </a:rPr>
              <a:t>haz</a:t>
            </a:r>
            <a:r>
              <a:rPr lang="en-US" altLang="en-US" dirty="0">
                <a:solidFill>
                  <a:schemeClr val="tx1"/>
                </a:solidFill>
              </a:rPr>
              <a:t>-waste shed (bldg. 1, rm B36) or 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/>
                </a:solidFill>
              </a:rPr>
              <a:t>Bulk it in the fenced area beside </a:t>
            </a:r>
            <a:r>
              <a:rPr lang="en-US" altLang="en-US" dirty="0" err="1">
                <a:solidFill>
                  <a:schemeClr val="tx1"/>
                </a:solidFill>
              </a:rPr>
              <a:t>haz</a:t>
            </a:r>
            <a:r>
              <a:rPr lang="en-US" altLang="en-US" dirty="0">
                <a:solidFill>
                  <a:schemeClr val="tx1"/>
                </a:solidFill>
              </a:rPr>
              <a:t>-waste shed (no SDS required)</a:t>
            </a:r>
            <a:r>
              <a:rPr lang="en-US" altLang="en-US" dirty="0"/>
              <a:t>   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2058EA-F066-6252-5BAF-C8E8478A4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28" y="3124200"/>
            <a:ext cx="1708747" cy="2133600"/>
          </a:xfrm>
          <a:prstGeom prst="rect">
            <a:avLst/>
          </a:prstGeom>
        </p:spPr>
      </p:pic>
      <p:pic>
        <p:nvPicPr>
          <p:cNvPr id="7" name="Picture 6" descr="A picture containing yellow, bin, trash&#10;&#10;Description automatically generated">
            <a:extLst>
              <a:ext uri="{FF2B5EF4-FFF2-40B4-BE49-F238E27FC236}">
                <a16:creationId xmlns:a16="http://schemas.microsoft.com/office/drawing/2014/main" id="{80CDA155-E485-6359-7B75-7B6A93C1EA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" t="9752" r="17410"/>
          <a:stretch/>
        </p:blipFill>
        <p:spPr>
          <a:xfrm>
            <a:off x="3200398" y="3124200"/>
            <a:ext cx="2528711" cy="2133600"/>
          </a:xfrm>
          <a:prstGeom prst="rect">
            <a:avLst/>
          </a:prstGeom>
        </p:spPr>
      </p:pic>
      <p:pic>
        <p:nvPicPr>
          <p:cNvPr id="9" name="Picture 8" descr="A picture containing text, green, yellow, bin&#10;&#10;Description automatically generated">
            <a:extLst>
              <a:ext uri="{FF2B5EF4-FFF2-40B4-BE49-F238E27FC236}">
                <a16:creationId xmlns:a16="http://schemas.microsoft.com/office/drawing/2014/main" id="{E37A044A-889B-DAD8-E251-841D86CF74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2" t="18034" r="8450"/>
          <a:stretch/>
        </p:blipFill>
        <p:spPr>
          <a:xfrm>
            <a:off x="6637789" y="2819400"/>
            <a:ext cx="1295401" cy="173162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0E643F-C547-4962-BC8E-10396A90BABA}"/>
              </a:ext>
            </a:extLst>
          </p:cNvPr>
          <p:cNvCxnSpPr>
            <a:cxnSpLocks/>
          </p:cNvCxnSpPr>
          <p:nvPr/>
        </p:nvCxnSpPr>
        <p:spPr>
          <a:xfrm flipV="1">
            <a:off x="5004153" y="2819400"/>
            <a:ext cx="1625247" cy="14436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50609D-ACA0-25B4-D726-A0A9AADFE105}"/>
              </a:ext>
            </a:extLst>
          </p:cNvPr>
          <p:cNvCxnSpPr>
            <a:cxnSpLocks/>
          </p:cNvCxnSpPr>
          <p:nvPr/>
        </p:nvCxnSpPr>
        <p:spPr>
          <a:xfrm>
            <a:off x="5004153" y="4263005"/>
            <a:ext cx="1625247" cy="2880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5FCD2A5-140E-56B6-5745-7F95C77BF9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666" t="20369" r="61667" b="12297"/>
          <a:stretch/>
        </p:blipFill>
        <p:spPr>
          <a:xfrm>
            <a:off x="3909997" y="4343401"/>
            <a:ext cx="429206" cy="304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479FF0B-16BC-AE00-C392-BB97E3B63E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666" t="20369" r="61667" b="12297"/>
          <a:stretch/>
        </p:blipFill>
        <p:spPr>
          <a:xfrm>
            <a:off x="6346552" y="4800600"/>
            <a:ext cx="1925520" cy="136740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2FA32E0-59B7-2411-308F-7B84961848C2}"/>
              </a:ext>
            </a:extLst>
          </p:cNvPr>
          <p:cNvCxnSpPr>
            <a:cxnSpLocks/>
          </p:cNvCxnSpPr>
          <p:nvPr/>
        </p:nvCxnSpPr>
        <p:spPr>
          <a:xfrm>
            <a:off x="4134664" y="4580388"/>
            <a:ext cx="2211888" cy="2202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3EFF2F-EB56-856E-D9E0-9D222CF04BEC}"/>
              </a:ext>
            </a:extLst>
          </p:cNvPr>
          <p:cNvCxnSpPr>
            <a:cxnSpLocks/>
          </p:cNvCxnSpPr>
          <p:nvPr/>
        </p:nvCxnSpPr>
        <p:spPr>
          <a:xfrm>
            <a:off x="4134664" y="4580388"/>
            <a:ext cx="2195368" cy="15156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653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SEA Haz-Waste Shed Requirements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8305800" cy="48768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Fill out waste log with: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Log ID , Name, Contents, Weight, Section/Lab, &amp; Date, Label Requirements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marL="914400" lvl="2" indent="0">
              <a:buClr>
                <a:schemeClr val="tx1"/>
              </a:buClr>
              <a:buNone/>
            </a:pPr>
            <a:endParaRPr lang="en-US" altLang="en-US" dirty="0"/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Fill out your container’s </a:t>
            </a:r>
            <a:r>
              <a:rPr lang="en-US" altLang="en-US" dirty="0" err="1"/>
              <a:t>haz</a:t>
            </a:r>
            <a:r>
              <a:rPr lang="en-US" altLang="en-US" dirty="0"/>
              <a:t>-waste label with: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Log ID 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9C07A7-E4F9-6D6F-8D87-D4E892E8E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916" y="4114800"/>
            <a:ext cx="2402165" cy="21755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8DC7EB-698C-44C9-2589-60E34E7BB6F4}"/>
              </a:ext>
            </a:extLst>
          </p:cNvPr>
          <p:cNvSpPr/>
          <p:nvPr/>
        </p:nvSpPr>
        <p:spPr>
          <a:xfrm>
            <a:off x="4860648" y="5985545"/>
            <a:ext cx="778151" cy="1866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8CD88B87-3876-1661-41BF-E32874C1F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099" y="2438400"/>
            <a:ext cx="5257800" cy="130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74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Overview 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8305800" cy="48768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400" dirty="0"/>
              <a:t>Who needs annual training?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400" dirty="0"/>
              <a:t>What is hazardous waste?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Labeling, management, &amp; turn-in requirements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Lab cleanout requirements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Treatment requirements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Other types of wastes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Recordkeeping &amp; other requirements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72403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SEA Additional Requirements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8305800" cy="48768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b="1" u="sng" dirty="0">
                <a:solidFill>
                  <a:srgbClr val="FF0000"/>
                </a:solidFill>
              </a:rPr>
              <a:t>All waste must be placed in secondary containment (black floor or green shelf containers</a:t>
            </a:r>
            <a:endParaRPr lang="en-US" altLang="en-US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Safety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Note emergency equipment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Outside: fire pull station, emergency contact information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Inside: emergency eyewash &amp; shower, landline, fire extinguisher, emergency contact information, spill kits, &amp; PPE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Security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Contact GEMS for shed </a:t>
            </a:r>
            <a:r>
              <a:rPr lang="en-US" altLang="en-US" dirty="0" err="1"/>
              <a:t>prox</a:t>
            </a:r>
            <a:r>
              <a:rPr lang="en-US" altLang="en-US" dirty="0"/>
              <a:t> card access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989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SEA Bulking Requirements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8305800" cy="41148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Compatible Wastes that can be bulked</a:t>
            </a:r>
          </a:p>
          <a:p>
            <a:pPr marL="457200" lvl="1" indent="0">
              <a:buClr>
                <a:schemeClr val="tx1"/>
              </a:buClr>
              <a:buNone/>
            </a:pPr>
            <a:endParaRPr lang="en-US" altLang="en-US" dirty="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69D7ED9-9102-728E-DB39-218B5B000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802165"/>
              </p:ext>
            </p:extLst>
          </p:nvPr>
        </p:nvGraphicFramePr>
        <p:xfrm>
          <a:off x="1295400" y="2198369"/>
          <a:ext cx="6553200" cy="24612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8300">
                  <a:extLst>
                    <a:ext uri="{9D8B030D-6E8A-4147-A177-3AD203B41FA5}">
                      <a16:colId xmlns:a16="http://schemas.microsoft.com/office/drawing/2014/main" val="1598661370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885174863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1869334703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2789531657"/>
                    </a:ext>
                  </a:extLst>
                </a:gridCol>
              </a:tblGrid>
              <a:tr h="55283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Acetone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Acetonitrile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Ethanol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Ethyl Acetate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4157250"/>
                  </a:ext>
                </a:extLst>
              </a:tr>
              <a:tr h="95421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Ethyl Alcohol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Hexanes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IHC Oil Waste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Isopropyl Alcohol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9215997"/>
                  </a:ext>
                </a:extLst>
              </a:tr>
              <a:tr h="95421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Methanol Stain Waste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Mineral Oil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Toluene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Xylene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4152323"/>
                  </a:ext>
                </a:extLst>
              </a:tr>
            </a:tbl>
          </a:graphicData>
        </a:graphic>
      </p:graphicFrame>
      <p:pic>
        <p:nvPicPr>
          <p:cNvPr id="3" name="Picture 8" descr="Image result for hazard classlabels">
            <a:extLst>
              <a:ext uri="{FF2B5EF4-FFF2-40B4-BE49-F238E27FC236}">
                <a16:creationId xmlns:a16="http://schemas.microsoft.com/office/drawing/2014/main" id="{BDED9E39-E1E3-657B-2036-F9D44CE09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9" r="26857"/>
          <a:stretch/>
        </p:blipFill>
        <p:spPr bwMode="auto">
          <a:xfrm>
            <a:off x="2286000" y="1600200"/>
            <a:ext cx="4572000" cy="45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582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SEA Additional Requirements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8305800" cy="48768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Safety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Initial hands-on documented safety training required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Personal Protective Equipment use required (Chemical resistant apron, gloves, &amp; face shield are stored in green container)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Security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Contact GEMS for fenced key access</a:t>
            </a:r>
          </a:p>
          <a:p>
            <a:pPr marL="0" indent="0">
              <a:buClr>
                <a:schemeClr val="tx1"/>
              </a:buClr>
              <a:buNone/>
            </a:pPr>
            <a:endParaRPr lang="en-US" altLang="en-US" dirty="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30920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Emergency Response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8305800" cy="48768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/>
                </a:solidFill>
              </a:rPr>
              <a:t>Incipient Fire</a:t>
            </a: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altLang="en-US" dirty="0">
                <a:solidFill>
                  <a:schemeClr val="tx1"/>
                </a:solidFill>
              </a:rPr>
              <a:t>If trained, follow (</a:t>
            </a:r>
            <a:r>
              <a:rPr lang="en-US" altLang="en-US" b="1" dirty="0">
                <a:solidFill>
                  <a:srgbClr val="FF0000"/>
                </a:solidFill>
              </a:rPr>
              <a:t>P</a:t>
            </a:r>
            <a:r>
              <a:rPr lang="en-US" altLang="en-US" dirty="0">
                <a:solidFill>
                  <a:schemeClr val="tx1"/>
                </a:solidFill>
              </a:rPr>
              <a:t>ull </a:t>
            </a:r>
            <a:r>
              <a:rPr lang="en-US" altLang="en-US" b="1" dirty="0">
                <a:solidFill>
                  <a:srgbClr val="FF0000"/>
                </a:solidFill>
              </a:rPr>
              <a:t>A</a:t>
            </a:r>
            <a:r>
              <a:rPr lang="en-US" altLang="en-US" dirty="0">
                <a:solidFill>
                  <a:schemeClr val="tx1"/>
                </a:solidFill>
              </a:rPr>
              <a:t>im </a:t>
            </a:r>
            <a:r>
              <a:rPr lang="en-US" altLang="en-US" b="1" dirty="0">
                <a:solidFill>
                  <a:srgbClr val="FF0000"/>
                </a:solidFill>
              </a:rPr>
              <a:t>S</a:t>
            </a:r>
            <a:r>
              <a:rPr lang="en-US" altLang="en-US" dirty="0">
                <a:solidFill>
                  <a:schemeClr val="tx1"/>
                </a:solidFill>
              </a:rPr>
              <a:t>queeze </a:t>
            </a:r>
            <a:r>
              <a:rPr lang="en-US" altLang="en-US" b="1" dirty="0">
                <a:solidFill>
                  <a:srgbClr val="FF0000"/>
                </a:solidFill>
              </a:rPr>
              <a:t>S</a:t>
            </a:r>
            <a:r>
              <a:rPr lang="en-US" altLang="en-US" dirty="0">
                <a:solidFill>
                  <a:schemeClr val="tx1"/>
                </a:solidFill>
              </a:rPr>
              <a:t>weep) procedure</a:t>
            </a: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altLang="en-US" dirty="0">
                <a:solidFill>
                  <a:schemeClr val="tx1"/>
                </a:solidFill>
              </a:rPr>
              <a:t>Contact Safety and VA Police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/>
                </a:solidFill>
              </a:rPr>
              <a:t>Fire</a:t>
            </a: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altLang="en-US" dirty="0">
                <a:solidFill>
                  <a:schemeClr val="tx1"/>
                </a:solidFill>
              </a:rPr>
              <a:t>Pull fire alarm tab located outside of shed</a:t>
            </a: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altLang="en-US" dirty="0">
                <a:solidFill>
                  <a:schemeClr val="tx1"/>
                </a:solidFill>
              </a:rPr>
              <a:t>Get to a safe distance and call 911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Spill </a:t>
            </a: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altLang="en-US" dirty="0"/>
              <a:t>If yours, follow your department’s spill response procedure and call GEMS</a:t>
            </a: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altLang="en-US" dirty="0"/>
              <a:t>If not yours, follow (</a:t>
            </a:r>
            <a:r>
              <a:rPr lang="en-US" altLang="en-US" b="1" dirty="0">
                <a:solidFill>
                  <a:srgbClr val="FF0000"/>
                </a:solidFill>
              </a:rPr>
              <a:t>S</a:t>
            </a:r>
            <a:r>
              <a:rPr lang="en-US" altLang="en-US" dirty="0"/>
              <a:t>top </a:t>
            </a:r>
            <a:r>
              <a:rPr lang="en-US" altLang="en-US" b="1" dirty="0">
                <a:solidFill>
                  <a:srgbClr val="FF0000"/>
                </a:solidFill>
              </a:rPr>
              <a:t>W</a:t>
            </a:r>
            <a:r>
              <a:rPr lang="en-US" altLang="en-US" dirty="0"/>
              <a:t>arn </a:t>
            </a:r>
            <a:r>
              <a:rPr lang="en-US" altLang="en-US" b="1" dirty="0">
                <a:solidFill>
                  <a:srgbClr val="FF0000"/>
                </a:solidFill>
              </a:rPr>
              <a:t>I</a:t>
            </a:r>
            <a:r>
              <a:rPr lang="en-US" altLang="en-US" dirty="0"/>
              <a:t>solate </a:t>
            </a:r>
            <a:r>
              <a:rPr lang="en-US" altLang="en-US" b="1" dirty="0">
                <a:solidFill>
                  <a:srgbClr val="FF0000"/>
                </a:solidFill>
              </a:rPr>
              <a:t>M</a:t>
            </a:r>
            <a:r>
              <a:rPr lang="en-US" altLang="en-US" dirty="0"/>
              <a:t>inimize) procedure and call 911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7615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5334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Lab Cleanout Requirements 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5600700" cy="48768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Semi-Annual Lab Clean-Out Requirements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Scheduled for May &amp; Nov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Combine compatibles &amp; segregate incompatibles when staging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Post sign stating, </a:t>
            </a:r>
            <a:r>
              <a:rPr lang="en-US" altLang="en-US" b="1" dirty="0">
                <a:solidFill>
                  <a:srgbClr val="FF0000"/>
                </a:solidFill>
              </a:rPr>
              <a:t>“Dangerous Waste Pending Analysis”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/>
              <a:t>and </a:t>
            </a:r>
            <a:r>
              <a:rPr lang="en-US" altLang="en-US" b="1" dirty="0">
                <a:solidFill>
                  <a:srgbClr val="FF0000"/>
                </a:solidFill>
              </a:rPr>
              <a:t>date</a:t>
            </a:r>
            <a:endParaRPr lang="en-US" altLang="en-US" dirty="0">
              <a:solidFill>
                <a:srgbClr val="FF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Submit waste log form (</a:t>
            </a:r>
            <a:r>
              <a:rPr lang="en-US" altLang="en-US" u="sng" dirty="0"/>
              <a:t>incl: Contents, Weight in lbs., &amp; Section</a:t>
            </a:r>
            <a:r>
              <a:rPr lang="en-US" altLang="en-US" dirty="0"/>
              <a:t>) &amp; SDS’s to GEMS PM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Upon completion, your department will be notified for drop off / pick-up</a:t>
            </a:r>
          </a:p>
          <a:p>
            <a:pPr marL="457200" lvl="1" indent="0">
              <a:buClr>
                <a:schemeClr val="tx1"/>
              </a:buClr>
              <a:buNone/>
            </a:pPr>
            <a:endParaRPr lang="en-US" altLang="en-US" dirty="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dirty="0"/>
          </a:p>
        </p:txBody>
      </p:sp>
      <p:pic>
        <p:nvPicPr>
          <p:cNvPr id="4" name="x_x_Picture 3">
            <a:extLst>
              <a:ext uri="{FF2B5EF4-FFF2-40B4-BE49-F238E27FC236}">
                <a16:creationId xmlns:a16="http://schemas.microsoft.com/office/drawing/2014/main" id="{26F72F69-B18B-DF0E-9C76-2B907F598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2" t="22856" r="13189" b="12141"/>
          <a:stretch/>
        </p:blipFill>
        <p:spPr bwMode="auto">
          <a:xfrm>
            <a:off x="6019800" y="2057400"/>
            <a:ext cx="2438400" cy="273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FBD868FC-AA39-A659-E889-B3774F4D5C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5"/>
          <a:stretch/>
        </p:blipFill>
        <p:spPr>
          <a:xfrm>
            <a:off x="1238250" y="4429851"/>
            <a:ext cx="3962400" cy="827949"/>
          </a:xfrm>
          <a:prstGeom prst="rect">
            <a:avLst/>
          </a:prstGeom>
        </p:spPr>
      </p:pic>
      <p:grpSp>
        <p:nvGrpSpPr>
          <p:cNvPr id="13323" name="Group 13322">
            <a:extLst>
              <a:ext uri="{FF2B5EF4-FFF2-40B4-BE49-F238E27FC236}">
                <a16:creationId xmlns:a16="http://schemas.microsoft.com/office/drawing/2014/main" id="{8C307B02-507D-ADA8-31A0-AE7FCB9DCCA5}"/>
              </a:ext>
            </a:extLst>
          </p:cNvPr>
          <p:cNvGrpSpPr/>
          <p:nvPr/>
        </p:nvGrpSpPr>
        <p:grpSpPr>
          <a:xfrm>
            <a:off x="4714680" y="5081348"/>
            <a:ext cx="52560" cy="38520"/>
            <a:chOff x="4714680" y="5005148"/>
            <a:chExt cx="52560" cy="3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317" name="Ink 13316">
                  <a:extLst>
                    <a:ext uri="{FF2B5EF4-FFF2-40B4-BE49-F238E27FC236}">
                      <a16:creationId xmlns:a16="http://schemas.microsoft.com/office/drawing/2014/main" id="{1FC24025-1DA0-59C7-3D6B-EE287B481F64}"/>
                    </a:ext>
                  </a:extLst>
                </p14:cNvPr>
                <p14:cNvContentPartPr/>
                <p14:nvPr/>
              </p14:nvContentPartPr>
              <p14:xfrm>
                <a:off x="4728720" y="5005148"/>
                <a:ext cx="360" cy="360"/>
              </p14:xfrm>
            </p:contentPart>
          </mc:Choice>
          <mc:Fallback xmlns="">
            <p:pic>
              <p:nvPicPr>
                <p:cNvPr id="13317" name="Ink 13316">
                  <a:extLst>
                    <a:ext uri="{FF2B5EF4-FFF2-40B4-BE49-F238E27FC236}">
                      <a16:creationId xmlns:a16="http://schemas.microsoft.com/office/drawing/2014/main" id="{1FC24025-1DA0-59C7-3D6B-EE287B481F6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11080" y="4987508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3318" name="Ink 13317">
                  <a:extLst>
                    <a:ext uri="{FF2B5EF4-FFF2-40B4-BE49-F238E27FC236}">
                      <a16:creationId xmlns:a16="http://schemas.microsoft.com/office/drawing/2014/main" id="{DE4AFEE4-44B7-0D8B-CE01-407E6A1B9FAC}"/>
                    </a:ext>
                  </a:extLst>
                </p14:cNvPr>
                <p14:cNvContentPartPr/>
                <p14:nvPr/>
              </p14:nvContentPartPr>
              <p14:xfrm>
                <a:off x="4757520" y="5005148"/>
                <a:ext cx="360" cy="360"/>
              </p14:xfrm>
            </p:contentPart>
          </mc:Choice>
          <mc:Fallback xmlns="">
            <p:pic>
              <p:nvPicPr>
                <p:cNvPr id="13318" name="Ink 13317">
                  <a:extLst>
                    <a:ext uri="{FF2B5EF4-FFF2-40B4-BE49-F238E27FC236}">
                      <a16:creationId xmlns:a16="http://schemas.microsoft.com/office/drawing/2014/main" id="{DE4AFEE4-44B7-0D8B-CE01-407E6A1B9FA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39520" y="4987508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319" name="Ink 13318">
                  <a:extLst>
                    <a:ext uri="{FF2B5EF4-FFF2-40B4-BE49-F238E27FC236}">
                      <a16:creationId xmlns:a16="http://schemas.microsoft.com/office/drawing/2014/main" id="{57A57A48-6C88-B658-7CAF-7562B32004F5}"/>
                    </a:ext>
                  </a:extLst>
                </p14:cNvPr>
                <p14:cNvContentPartPr/>
                <p14:nvPr/>
              </p14:nvContentPartPr>
              <p14:xfrm>
                <a:off x="4738440" y="5028908"/>
                <a:ext cx="360" cy="360"/>
              </p14:xfrm>
            </p:contentPart>
          </mc:Choice>
          <mc:Fallback xmlns="">
            <p:pic>
              <p:nvPicPr>
                <p:cNvPr id="13319" name="Ink 13318">
                  <a:extLst>
                    <a:ext uri="{FF2B5EF4-FFF2-40B4-BE49-F238E27FC236}">
                      <a16:creationId xmlns:a16="http://schemas.microsoft.com/office/drawing/2014/main" id="{57A57A48-6C88-B658-7CAF-7562B32004F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20440" y="5011268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320" name="Ink 13319">
                  <a:extLst>
                    <a:ext uri="{FF2B5EF4-FFF2-40B4-BE49-F238E27FC236}">
                      <a16:creationId xmlns:a16="http://schemas.microsoft.com/office/drawing/2014/main" id="{9E09F87B-7737-1699-D781-AFF88705593D}"/>
                    </a:ext>
                  </a:extLst>
                </p14:cNvPr>
                <p14:cNvContentPartPr/>
                <p14:nvPr/>
              </p14:nvContentPartPr>
              <p14:xfrm>
                <a:off x="4724040" y="5033588"/>
                <a:ext cx="360" cy="360"/>
              </p14:xfrm>
            </p:contentPart>
          </mc:Choice>
          <mc:Fallback xmlns="">
            <p:pic>
              <p:nvPicPr>
                <p:cNvPr id="13320" name="Ink 13319">
                  <a:extLst>
                    <a:ext uri="{FF2B5EF4-FFF2-40B4-BE49-F238E27FC236}">
                      <a16:creationId xmlns:a16="http://schemas.microsoft.com/office/drawing/2014/main" id="{9E09F87B-7737-1699-D781-AFF88705593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06400" y="5015948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321" name="Ink 13320">
                  <a:extLst>
                    <a:ext uri="{FF2B5EF4-FFF2-40B4-BE49-F238E27FC236}">
                      <a16:creationId xmlns:a16="http://schemas.microsoft.com/office/drawing/2014/main" id="{0D47412E-CB94-721E-BEAF-C7D05401C29D}"/>
                    </a:ext>
                  </a:extLst>
                </p14:cNvPr>
                <p14:cNvContentPartPr/>
                <p14:nvPr/>
              </p14:nvContentPartPr>
              <p14:xfrm>
                <a:off x="4714680" y="5043308"/>
                <a:ext cx="360" cy="360"/>
              </p14:xfrm>
            </p:contentPart>
          </mc:Choice>
          <mc:Fallback xmlns="">
            <p:pic>
              <p:nvPicPr>
                <p:cNvPr id="13321" name="Ink 13320">
                  <a:extLst>
                    <a:ext uri="{FF2B5EF4-FFF2-40B4-BE49-F238E27FC236}">
                      <a16:creationId xmlns:a16="http://schemas.microsoft.com/office/drawing/2014/main" id="{0D47412E-CB94-721E-BEAF-C7D05401C29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696680" y="5025308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322" name="Ink 13321">
                  <a:extLst>
                    <a:ext uri="{FF2B5EF4-FFF2-40B4-BE49-F238E27FC236}">
                      <a16:creationId xmlns:a16="http://schemas.microsoft.com/office/drawing/2014/main" id="{E1A73F66-6E81-B367-56CA-4075B3138A1E}"/>
                    </a:ext>
                  </a:extLst>
                </p14:cNvPr>
                <p14:cNvContentPartPr/>
                <p14:nvPr/>
              </p14:nvContentPartPr>
              <p14:xfrm>
                <a:off x="4766880" y="5043308"/>
                <a:ext cx="360" cy="360"/>
              </p14:xfrm>
            </p:contentPart>
          </mc:Choice>
          <mc:Fallback xmlns="">
            <p:pic>
              <p:nvPicPr>
                <p:cNvPr id="13322" name="Ink 13321">
                  <a:extLst>
                    <a:ext uri="{FF2B5EF4-FFF2-40B4-BE49-F238E27FC236}">
                      <a16:creationId xmlns:a16="http://schemas.microsoft.com/office/drawing/2014/main" id="{E1A73F66-6E81-B367-56CA-4075B3138A1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49240" y="5025308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330" name="Group 13329">
            <a:extLst>
              <a:ext uri="{FF2B5EF4-FFF2-40B4-BE49-F238E27FC236}">
                <a16:creationId xmlns:a16="http://schemas.microsoft.com/office/drawing/2014/main" id="{7E7630BA-4917-EA61-7435-13AE2120450E}"/>
              </a:ext>
            </a:extLst>
          </p:cNvPr>
          <p:cNvGrpSpPr/>
          <p:nvPr/>
        </p:nvGrpSpPr>
        <p:grpSpPr>
          <a:xfrm>
            <a:off x="4728720" y="4933748"/>
            <a:ext cx="38520" cy="47880"/>
            <a:chOff x="4728720" y="4857548"/>
            <a:chExt cx="38520" cy="4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324" name="Ink 13323">
                  <a:extLst>
                    <a:ext uri="{FF2B5EF4-FFF2-40B4-BE49-F238E27FC236}">
                      <a16:creationId xmlns:a16="http://schemas.microsoft.com/office/drawing/2014/main" id="{D866E18B-1347-1F05-86D0-2B48CC7FAE37}"/>
                    </a:ext>
                  </a:extLst>
                </p14:cNvPr>
                <p14:cNvContentPartPr/>
                <p14:nvPr/>
              </p14:nvContentPartPr>
              <p14:xfrm>
                <a:off x="4728720" y="4905068"/>
                <a:ext cx="360" cy="360"/>
              </p14:xfrm>
            </p:contentPart>
          </mc:Choice>
          <mc:Fallback xmlns="">
            <p:pic>
              <p:nvPicPr>
                <p:cNvPr id="13324" name="Ink 13323">
                  <a:extLst>
                    <a:ext uri="{FF2B5EF4-FFF2-40B4-BE49-F238E27FC236}">
                      <a16:creationId xmlns:a16="http://schemas.microsoft.com/office/drawing/2014/main" id="{D866E18B-1347-1F05-86D0-2B48CC7FAE3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11080" y="4887428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325" name="Ink 13324">
                  <a:extLst>
                    <a:ext uri="{FF2B5EF4-FFF2-40B4-BE49-F238E27FC236}">
                      <a16:creationId xmlns:a16="http://schemas.microsoft.com/office/drawing/2014/main" id="{807428ED-67E8-4DFE-8B42-EC9D1AE9C118}"/>
                    </a:ext>
                  </a:extLst>
                </p14:cNvPr>
                <p14:cNvContentPartPr/>
                <p14:nvPr/>
              </p14:nvContentPartPr>
              <p14:xfrm>
                <a:off x="4757520" y="4905068"/>
                <a:ext cx="360" cy="360"/>
              </p14:xfrm>
            </p:contentPart>
          </mc:Choice>
          <mc:Fallback xmlns="">
            <p:pic>
              <p:nvPicPr>
                <p:cNvPr id="13325" name="Ink 13324">
                  <a:extLst>
                    <a:ext uri="{FF2B5EF4-FFF2-40B4-BE49-F238E27FC236}">
                      <a16:creationId xmlns:a16="http://schemas.microsoft.com/office/drawing/2014/main" id="{807428ED-67E8-4DFE-8B42-EC9D1AE9C11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39520" y="4887428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326" name="Ink 13325">
                  <a:extLst>
                    <a:ext uri="{FF2B5EF4-FFF2-40B4-BE49-F238E27FC236}">
                      <a16:creationId xmlns:a16="http://schemas.microsoft.com/office/drawing/2014/main" id="{8F06AAB7-BE01-357F-3E92-751B1E2B04C0}"/>
                    </a:ext>
                  </a:extLst>
                </p14:cNvPr>
                <p14:cNvContentPartPr/>
                <p14:nvPr/>
              </p14:nvContentPartPr>
              <p14:xfrm>
                <a:off x="4747800" y="4895708"/>
                <a:ext cx="360" cy="360"/>
              </p14:xfrm>
            </p:contentPart>
          </mc:Choice>
          <mc:Fallback xmlns="">
            <p:pic>
              <p:nvPicPr>
                <p:cNvPr id="13326" name="Ink 13325">
                  <a:extLst>
                    <a:ext uri="{FF2B5EF4-FFF2-40B4-BE49-F238E27FC236}">
                      <a16:creationId xmlns:a16="http://schemas.microsoft.com/office/drawing/2014/main" id="{8F06AAB7-BE01-357F-3E92-751B1E2B04C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30160" y="4877708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327" name="Ink 13326">
                  <a:extLst>
                    <a:ext uri="{FF2B5EF4-FFF2-40B4-BE49-F238E27FC236}">
                      <a16:creationId xmlns:a16="http://schemas.microsoft.com/office/drawing/2014/main" id="{4031456E-C2A3-8683-7064-DD34B3EC1B7A}"/>
                    </a:ext>
                  </a:extLst>
                </p14:cNvPr>
                <p14:cNvContentPartPr/>
                <p14:nvPr/>
              </p14:nvContentPartPr>
              <p14:xfrm>
                <a:off x="4747800" y="4876628"/>
                <a:ext cx="360" cy="360"/>
              </p14:xfrm>
            </p:contentPart>
          </mc:Choice>
          <mc:Fallback xmlns="">
            <p:pic>
              <p:nvPicPr>
                <p:cNvPr id="13327" name="Ink 13326">
                  <a:extLst>
                    <a:ext uri="{FF2B5EF4-FFF2-40B4-BE49-F238E27FC236}">
                      <a16:creationId xmlns:a16="http://schemas.microsoft.com/office/drawing/2014/main" id="{4031456E-C2A3-8683-7064-DD34B3EC1B7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30160" y="4858628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328" name="Ink 13327">
                  <a:extLst>
                    <a:ext uri="{FF2B5EF4-FFF2-40B4-BE49-F238E27FC236}">
                      <a16:creationId xmlns:a16="http://schemas.microsoft.com/office/drawing/2014/main" id="{2E9C5FCE-3128-EED3-39B4-2633910FDB57}"/>
                    </a:ext>
                  </a:extLst>
                </p14:cNvPr>
                <p14:cNvContentPartPr/>
                <p14:nvPr/>
              </p14:nvContentPartPr>
              <p14:xfrm>
                <a:off x="4743120" y="4857548"/>
                <a:ext cx="360" cy="360"/>
              </p14:xfrm>
            </p:contentPart>
          </mc:Choice>
          <mc:Fallback xmlns="">
            <p:pic>
              <p:nvPicPr>
                <p:cNvPr id="13328" name="Ink 13327">
                  <a:extLst>
                    <a:ext uri="{FF2B5EF4-FFF2-40B4-BE49-F238E27FC236}">
                      <a16:creationId xmlns:a16="http://schemas.microsoft.com/office/drawing/2014/main" id="{2E9C5FCE-3128-EED3-39B4-2633910FDB5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25480" y="4839548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329" name="Ink 13328">
                  <a:extLst>
                    <a:ext uri="{FF2B5EF4-FFF2-40B4-BE49-F238E27FC236}">
                      <a16:creationId xmlns:a16="http://schemas.microsoft.com/office/drawing/2014/main" id="{46883B16-D13E-2AE6-AE5F-B870C0406B67}"/>
                    </a:ext>
                  </a:extLst>
                </p14:cNvPr>
                <p14:cNvContentPartPr/>
                <p14:nvPr/>
              </p14:nvContentPartPr>
              <p14:xfrm>
                <a:off x="4766880" y="4857548"/>
                <a:ext cx="360" cy="360"/>
              </p14:xfrm>
            </p:contentPart>
          </mc:Choice>
          <mc:Fallback xmlns="">
            <p:pic>
              <p:nvPicPr>
                <p:cNvPr id="13329" name="Ink 13328">
                  <a:extLst>
                    <a:ext uri="{FF2B5EF4-FFF2-40B4-BE49-F238E27FC236}">
                      <a16:creationId xmlns:a16="http://schemas.microsoft.com/office/drawing/2014/main" id="{46883B16-D13E-2AE6-AE5F-B870C0406B6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49240" y="4839548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331" name="Ink 13330">
                <a:extLst>
                  <a:ext uri="{FF2B5EF4-FFF2-40B4-BE49-F238E27FC236}">
                    <a16:creationId xmlns:a16="http://schemas.microsoft.com/office/drawing/2014/main" id="{3E262ADC-8CDD-0008-C20A-C643340AFC15}"/>
                  </a:ext>
                </a:extLst>
              </p14:cNvPr>
              <p14:cNvContentPartPr/>
              <p14:nvPr/>
            </p14:nvContentPartPr>
            <p14:xfrm>
              <a:off x="3828720" y="4871828"/>
              <a:ext cx="360" cy="360"/>
            </p14:xfrm>
          </p:contentPart>
        </mc:Choice>
        <mc:Fallback xmlns="">
          <p:pic>
            <p:nvPicPr>
              <p:cNvPr id="13331" name="Ink 13330">
                <a:extLst>
                  <a:ext uri="{FF2B5EF4-FFF2-40B4-BE49-F238E27FC236}">
                    <a16:creationId xmlns:a16="http://schemas.microsoft.com/office/drawing/2014/main" id="{3E262ADC-8CDD-0008-C20A-C643340AFC1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11080" y="4853828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332" name="Ink 13331">
                <a:extLst>
                  <a:ext uri="{FF2B5EF4-FFF2-40B4-BE49-F238E27FC236}">
                    <a16:creationId xmlns:a16="http://schemas.microsoft.com/office/drawing/2014/main" id="{C276C55F-8A72-59C6-D41C-5B42684F9DF8}"/>
                  </a:ext>
                </a:extLst>
              </p14:cNvPr>
              <p14:cNvContentPartPr/>
              <p14:nvPr/>
            </p14:nvContentPartPr>
            <p14:xfrm>
              <a:off x="2733240" y="4876508"/>
              <a:ext cx="360" cy="360"/>
            </p14:xfrm>
          </p:contentPart>
        </mc:Choice>
        <mc:Fallback xmlns="">
          <p:pic>
            <p:nvPicPr>
              <p:cNvPr id="13332" name="Ink 13331">
                <a:extLst>
                  <a:ext uri="{FF2B5EF4-FFF2-40B4-BE49-F238E27FC236}">
                    <a16:creationId xmlns:a16="http://schemas.microsoft.com/office/drawing/2014/main" id="{C276C55F-8A72-59C6-D41C-5B42684F9DF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15600" y="4858868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333" name="Ink 13332">
                <a:extLst>
                  <a:ext uri="{FF2B5EF4-FFF2-40B4-BE49-F238E27FC236}">
                    <a16:creationId xmlns:a16="http://schemas.microsoft.com/office/drawing/2014/main" id="{5DDDB01D-A0DF-5E7B-108E-1F87F874185A}"/>
                  </a:ext>
                </a:extLst>
              </p14:cNvPr>
              <p14:cNvContentPartPr/>
              <p14:nvPr/>
            </p14:nvContentPartPr>
            <p14:xfrm>
              <a:off x="1899840" y="4862468"/>
              <a:ext cx="360" cy="360"/>
            </p14:xfrm>
          </p:contentPart>
        </mc:Choice>
        <mc:Fallback xmlns="">
          <p:pic>
            <p:nvPicPr>
              <p:cNvPr id="13333" name="Ink 13332">
                <a:extLst>
                  <a:ext uri="{FF2B5EF4-FFF2-40B4-BE49-F238E27FC236}">
                    <a16:creationId xmlns:a16="http://schemas.microsoft.com/office/drawing/2014/main" id="{5DDDB01D-A0DF-5E7B-108E-1F87F874185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82200" y="4844468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13377" name="Rectangle 13376">
            <a:extLst>
              <a:ext uri="{FF2B5EF4-FFF2-40B4-BE49-F238E27FC236}">
                <a16:creationId xmlns:a16="http://schemas.microsoft.com/office/drawing/2014/main" id="{28D949BE-9566-ED99-5829-76AF86B0374E}"/>
              </a:ext>
            </a:extLst>
          </p:cNvPr>
          <p:cNvSpPr/>
          <p:nvPr/>
        </p:nvSpPr>
        <p:spPr>
          <a:xfrm>
            <a:off x="1294980" y="4932822"/>
            <a:ext cx="381420" cy="29705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78" name="Rectangle 13377">
            <a:extLst>
              <a:ext uri="{FF2B5EF4-FFF2-40B4-BE49-F238E27FC236}">
                <a16:creationId xmlns:a16="http://schemas.microsoft.com/office/drawing/2014/main" id="{95F5C747-6643-89F0-915B-30921ED381A9}"/>
              </a:ext>
            </a:extLst>
          </p:cNvPr>
          <p:cNvSpPr/>
          <p:nvPr/>
        </p:nvSpPr>
        <p:spPr>
          <a:xfrm>
            <a:off x="1739151" y="4931619"/>
            <a:ext cx="435120" cy="29705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79" name="Rectangle 13378">
            <a:extLst>
              <a:ext uri="{FF2B5EF4-FFF2-40B4-BE49-F238E27FC236}">
                <a16:creationId xmlns:a16="http://schemas.microsoft.com/office/drawing/2014/main" id="{AF3BD0F4-EDB3-9BEA-EBF7-7924EB98917F}"/>
              </a:ext>
            </a:extLst>
          </p:cNvPr>
          <p:cNvSpPr/>
          <p:nvPr/>
        </p:nvSpPr>
        <p:spPr>
          <a:xfrm>
            <a:off x="4661289" y="4942388"/>
            <a:ext cx="435120" cy="29705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71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Treatment Requirements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8321040" cy="4876800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Treatment by Generator Requirements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Conduct department specific process &amp; safety training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Review, treat, &amp; dispose of waste per SOP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Input information into waste treatment log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marL="457200" lvl="1" indent="0">
              <a:buClr>
                <a:schemeClr val="tx1"/>
              </a:buClr>
              <a:buNone/>
            </a:pPr>
            <a:endParaRPr lang="en-US" altLang="en-US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Other forms of treatment: Carbon Adsorption, Elementary Neutralization, Evaporation, Filtration, Polymerization, Separation, Solidification / Stabilization 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Contact the GEMS to explore potential options </a:t>
            </a:r>
          </a:p>
          <a:p>
            <a:pPr marL="457200" lvl="1" indent="0">
              <a:buClr>
                <a:schemeClr val="tx1"/>
              </a:buClr>
              <a:buNone/>
            </a:pPr>
            <a:endParaRPr lang="en-US" altLang="en-US" dirty="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marL="457200" lvl="1" indent="0">
              <a:buNone/>
            </a:pPr>
            <a:endParaRPr lang="en-US" altLang="en-US" dirty="0"/>
          </a:p>
          <a:p>
            <a:pPr marL="457200" lvl="1" indent="0">
              <a:buNone/>
            </a:pP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230D0A-00F8-ADCE-0E4A-CFEA654C14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54" t="12500" r="70146" b="77129"/>
          <a:stretch/>
        </p:blipFill>
        <p:spPr>
          <a:xfrm>
            <a:off x="2133600" y="2895600"/>
            <a:ext cx="3657600" cy="1219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0CF885-98DE-E0F1-D1C0-51DECCD988C3}"/>
              </a:ext>
            </a:extLst>
          </p:cNvPr>
          <p:cNvSpPr/>
          <p:nvPr/>
        </p:nvSpPr>
        <p:spPr>
          <a:xfrm>
            <a:off x="3733800" y="3200400"/>
            <a:ext cx="8382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28CB8F-079E-0E52-FADD-AF6A38EBA772}"/>
              </a:ext>
            </a:extLst>
          </p:cNvPr>
          <p:cNvGrpSpPr/>
          <p:nvPr/>
        </p:nvGrpSpPr>
        <p:grpSpPr>
          <a:xfrm>
            <a:off x="2771550" y="3712928"/>
            <a:ext cx="833760" cy="170280"/>
            <a:chOff x="2771550" y="3941528"/>
            <a:chExt cx="833760" cy="17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1BE4912-07A9-FFE8-9816-A0DFCBA8AF29}"/>
                    </a:ext>
                  </a:extLst>
                </p14:cNvPr>
                <p14:cNvContentPartPr/>
                <p14:nvPr/>
              </p14:nvContentPartPr>
              <p14:xfrm>
                <a:off x="2803230" y="4052048"/>
                <a:ext cx="793080" cy="597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1BE4912-07A9-FFE8-9816-A0DFCBA8AF2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785230" y="4034408"/>
                  <a:ext cx="82872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6C1E25B-7AE3-A75B-054B-7BBDD456F7F0}"/>
                    </a:ext>
                  </a:extLst>
                </p14:cNvPr>
                <p14:cNvContentPartPr/>
                <p14:nvPr/>
              </p14:nvContentPartPr>
              <p14:xfrm>
                <a:off x="2799990" y="4062128"/>
                <a:ext cx="11952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6C1E25B-7AE3-A75B-054B-7BBDD456F7F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82350" y="4044488"/>
                  <a:ext cx="1551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78F751D-36AD-3438-F2F6-0BC6B7E42292}"/>
                    </a:ext>
                  </a:extLst>
                </p14:cNvPr>
                <p14:cNvContentPartPr/>
                <p14:nvPr/>
              </p14:nvContentPartPr>
              <p14:xfrm>
                <a:off x="2771550" y="3941528"/>
                <a:ext cx="816840" cy="49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78F751D-36AD-3438-F2F6-0BC6B7E4229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53550" y="3923528"/>
                  <a:ext cx="85248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64C9495-A275-B62C-C54C-20A7A0A05BA5}"/>
                    </a:ext>
                  </a:extLst>
                </p14:cNvPr>
                <p14:cNvContentPartPr/>
                <p14:nvPr/>
              </p14:nvContentPartPr>
              <p14:xfrm>
                <a:off x="3604950" y="3962048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64C9495-A275-B62C-C54C-20A7A0A05BA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86950" y="3944408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DFF7CAB-976F-6681-7A40-9C9202E2EADC}"/>
                  </a:ext>
                </a:extLst>
              </p14:cNvPr>
              <p14:cNvContentPartPr/>
              <p14:nvPr/>
            </p14:nvContentPartPr>
            <p14:xfrm>
              <a:off x="3195270" y="4176608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DFF7CAB-976F-6681-7A40-9C9202E2EAD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77630" y="4158608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5687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Hazardous Waste Pharmaceutical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5905500" cy="4876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18-gal hazardous waste pharmaceutical bins: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Partially used and/or expired pharmaceuticals                                            (i.e. Lindane, Warfarin, Nicotine, Melphalan, etc.)  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Bulk chemotherapy waste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8-gal hazardous waste pharmaceutical bins: 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Epinephrine, inhalers, &amp; aerosols 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Wall mounted hazardous waste pharmaceutical bins: 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Partially used and/or expired pharmaceuticals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u="sng" dirty="0">
                <a:solidFill>
                  <a:srgbClr val="FF0000"/>
                </a:solidFill>
              </a:rPr>
              <a:t>Container must be labeled, initially dated, closed unless adding waste, &amp; collected within nine months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/>
                </a:solidFill>
              </a:rPr>
              <a:t>Waste managed by </a:t>
            </a:r>
            <a:r>
              <a:rPr lang="en-US" altLang="en-US" b="1" u="sng" dirty="0">
                <a:solidFill>
                  <a:schemeClr val="tx1"/>
                </a:solidFill>
              </a:rPr>
              <a:t>GEMS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dirty="0"/>
          </a:p>
        </p:txBody>
      </p:sp>
      <p:pic>
        <p:nvPicPr>
          <p:cNvPr id="2" name="Picture 1" descr="black bin 2">
            <a:extLst>
              <a:ext uri="{FF2B5EF4-FFF2-40B4-BE49-F238E27FC236}">
                <a16:creationId xmlns:a16="http://schemas.microsoft.com/office/drawing/2014/main" id="{529DF132-3AB1-5DFD-D3C7-0E71CA391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433" y="1213494"/>
            <a:ext cx="1017425" cy="137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26" name="Picture 2" descr="Hazardous Waste Storage | Stericycle">
            <a:extLst>
              <a:ext uri="{FF2B5EF4-FFF2-40B4-BE49-F238E27FC236}">
                <a16:creationId xmlns:a16="http://schemas.microsoft.com/office/drawing/2014/main" id="{258AA287-CABA-E57A-FC16-6C1CAC8C5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793" y="4185294"/>
            <a:ext cx="1148706" cy="114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VIDIEN, 8 gal Capacity, Plastic, Hazardous Waste Container - 3UTA2|KRCR100608 - Grainger">
            <a:extLst>
              <a:ext uri="{FF2B5EF4-FFF2-40B4-BE49-F238E27FC236}">
                <a16:creationId xmlns:a16="http://schemas.microsoft.com/office/drawing/2014/main" id="{3B107319-706A-598A-E1C3-B448D7930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t="6904" r="8177" b="5597"/>
          <a:stretch/>
        </p:blipFill>
        <p:spPr bwMode="auto">
          <a:xfrm>
            <a:off x="7111433" y="2813237"/>
            <a:ext cx="1017426" cy="114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590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Controlled Substances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4381500" cy="4876800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Green &amp; Grey Container (Solids &amp; Liquids Compartment) :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Unused, partially used, and/or expired controlled substances                                            (i.e. Codeine, OxyContin, Morphine, Xanax, Valium, etc.) 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u="sng" dirty="0">
                <a:solidFill>
                  <a:srgbClr val="FF0000"/>
                </a:solidFill>
              </a:rPr>
              <a:t>Blinking red lights indicate: Either or both sides are full, or battery needs to be replaced</a:t>
            </a:r>
            <a:endParaRPr lang="en-US" altLang="en-US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White &amp; Green Container (Liquids Only Compartment):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/>
                </a:solidFill>
              </a:rPr>
              <a:t>Waste managed by </a:t>
            </a:r>
            <a:r>
              <a:rPr lang="en-US" altLang="en-US" b="1" u="sng" dirty="0">
                <a:solidFill>
                  <a:schemeClr val="tx1"/>
                </a:solidFill>
              </a:rPr>
              <a:t>GEMS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endParaRPr lang="en-US" altLang="en-US" dirty="0"/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41FA46-9AA5-0379-D44C-CD32D68D59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666" t="11862" r="9333" b="15411"/>
          <a:stretch/>
        </p:blipFill>
        <p:spPr>
          <a:xfrm>
            <a:off x="5791200" y="1447800"/>
            <a:ext cx="2286000" cy="1828800"/>
          </a:xfrm>
          <a:prstGeom prst="rect">
            <a:avLst/>
          </a:prstGeom>
        </p:spPr>
      </p:pic>
      <p:pic>
        <p:nvPicPr>
          <p:cNvPr id="1026" name="Picture 2" descr="Operating Room Waste Disposal System - Cactus, LLC - PP&amp;P Magazine - Pharmacy Purchasing &amp; Products">
            <a:extLst>
              <a:ext uri="{FF2B5EF4-FFF2-40B4-BE49-F238E27FC236}">
                <a16:creationId xmlns:a16="http://schemas.microsoft.com/office/drawing/2014/main" id="{8A3530FC-CBAD-9BD4-597E-81FB2A352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022" y="3437709"/>
            <a:ext cx="2285999" cy="250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391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Trace Chemotherapy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8305800" cy="4876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Gray trace chemotherapy bins (yellow bag inside) :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Gowns &amp; PPE not visibly contaminated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Wipes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Tubing / Packing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2-gal trace chemotherapy sharps bins: 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Empty chemo vials &amp; ampules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Empty chemo syringes with no needles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Chemo-contaminated cell culture plates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/>
                </a:solidFill>
              </a:rPr>
              <a:t>Containers acquired through </a:t>
            </a:r>
            <a:r>
              <a:rPr lang="en-US" altLang="en-US" b="1" u="sng" dirty="0">
                <a:solidFill>
                  <a:schemeClr val="tx1"/>
                </a:solidFill>
              </a:rPr>
              <a:t>Logistics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u="sng" dirty="0">
                <a:solidFill>
                  <a:srgbClr val="FF0000"/>
                </a:solidFill>
              </a:rPr>
              <a:t>Container must be closed unless adding waste</a:t>
            </a:r>
            <a:endParaRPr lang="en-US" altLang="en-US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/>
                </a:solidFill>
              </a:rPr>
              <a:t>Waste managed by </a:t>
            </a:r>
            <a:r>
              <a:rPr lang="en-US" altLang="en-US" b="1" u="sng" dirty="0">
                <a:solidFill>
                  <a:schemeClr val="tx1"/>
                </a:solidFill>
              </a:rPr>
              <a:t>EMS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endParaRPr lang="en-US" altLang="en-US" dirty="0"/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dirty="0"/>
          </a:p>
        </p:txBody>
      </p:sp>
      <p:pic>
        <p:nvPicPr>
          <p:cNvPr id="3" name="irc_mi" descr="bag-yellow">
            <a:hlinkClick r:id="rId3"/>
            <a:extLst>
              <a:ext uri="{FF2B5EF4-FFF2-40B4-BE49-F238E27FC236}">
                <a16:creationId xmlns:a16="http://schemas.microsoft.com/office/drawing/2014/main" id="{DD7B54DE-0311-3045-7BEF-51D19F4B9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3" r="7822" b="12662"/>
          <a:stretch/>
        </p:blipFill>
        <p:spPr bwMode="auto">
          <a:xfrm>
            <a:off x="6718018" y="1371600"/>
            <a:ext cx="1499541" cy="117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Trace Chemotherapy Sharps Containers | Cardinal Health">
            <a:extLst>
              <a:ext uri="{FF2B5EF4-FFF2-40B4-BE49-F238E27FC236}">
                <a16:creationId xmlns:a16="http://schemas.microsoft.com/office/drawing/2014/main" id="{4E29758F-8A22-536F-5572-3CA1C478E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6429" r="30833" b="5848"/>
          <a:stretch/>
        </p:blipFill>
        <p:spPr bwMode="auto">
          <a:xfrm>
            <a:off x="6805937" y="3206481"/>
            <a:ext cx="1323702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794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Universal Waste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5448300" cy="48768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2.25-gal </a:t>
            </a:r>
            <a:r>
              <a:rPr lang="en-US" altLang="en-US" b="1" u="sng" dirty="0"/>
              <a:t>used battery </a:t>
            </a:r>
            <a:r>
              <a:rPr lang="en-US" altLang="en-US" dirty="0"/>
              <a:t>collection bins: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Primary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Alkaline &amp; Carbon Zine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Button/Coin Cell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Lithium Metal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Rechargeable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Nickel-Metal Hydride / Cadmium / Zinc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Lead-Acid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Lithium Ion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u="sng" dirty="0">
                <a:solidFill>
                  <a:srgbClr val="FF0000"/>
                </a:solidFill>
              </a:rPr>
              <a:t>Container must be labeled, initially dated, closed unless adding waste, &amp; collected within nine months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FF0000"/>
                </a:solidFill>
              </a:rPr>
              <a:t>Tape positive (+) terminal with non-conductive tape </a:t>
            </a:r>
          </a:p>
          <a:p>
            <a:pPr marL="0" indent="0">
              <a:buClr>
                <a:schemeClr val="tx1"/>
              </a:buClr>
              <a:buNone/>
            </a:pPr>
            <a:endParaRPr lang="en-US" altLang="en-US" sz="4100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/>
                </a:solidFill>
              </a:rPr>
              <a:t>Waste managed by </a:t>
            </a:r>
            <a:r>
              <a:rPr lang="en-US" altLang="en-US" b="1" u="sng" dirty="0">
                <a:solidFill>
                  <a:schemeClr val="tx1"/>
                </a:solidFill>
              </a:rPr>
              <a:t>GEMS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026" name="Picture 2" descr="Image result for brown battery collection bin">
            <a:extLst>
              <a:ext uri="{FF2B5EF4-FFF2-40B4-BE49-F238E27FC236}">
                <a16:creationId xmlns:a16="http://schemas.microsoft.com/office/drawing/2014/main" id="{BEFFFA7A-46E1-C90A-CF2D-CF6CD7F41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326" y="1217802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D0AE35-9243-D84C-AFBE-D45DA48060C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3912" y="4887824"/>
            <a:ext cx="4281488" cy="598576"/>
          </a:xfrm>
          <a:prstGeom prst="rect">
            <a:avLst/>
          </a:prstGeom>
        </p:spPr>
      </p:pic>
      <p:pic>
        <p:nvPicPr>
          <p:cNvPr id="2" name="Picture 2" descr="6 x 6&quot; - &quot;Universal Waste&quot; Labels 500/Roll - PackagingSupplies.com">
            <a:extLst>
              <a:ext uri="{FF2B5EF4-FFF2-40B4-BE49-F238E27FC236}">
                <a16:creationId xmlns:a16="http://schemas.microsoft.com/office/drawing/2014/main" id="{171367A2-BE0F-9BC5-B344-B53838CBC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333" r="3333" b="3333"/>
          <a:stretch/>
        </p:blipFill>
        <p:spPr bwMode="auto">
          <a:xfrm>
            <a:off x="5889726" y="34290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58C94A-5111-4901-1F3C-C1D3941E7D88}"/>
              </a:ext>
            </a:extLst>
          </p:cNvPr>
          <p:cNvSpPr txBox="1"/>
          <p:nvPr/>
        </p:nvSpPr>
        <p:spPr>
          <a:xfrm>
            <a:off x="7239000" y="4538990"/>
            <a:ext cx="1066800" cy="2462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/>
              <a:t>Used Batteries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E83E30-9120-9E6C-F726-4F5F13652647}"/>
              </a:ext>
            </a:extLst>
          </p:cNvPr>
          <p:cNvSpPr txBox="1"/>
          <p:nvPr/>
        </p:nvSpPr>
        <p:spPr>
          <a:xfrm>
            <a:off x="7696200" y="4819170"/>
            <a:ext cx="631926" cy="2462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/>
              <a:t>4/17/24</a:t>
            </a:r>
          </a:p>
        </p:txBody>
      </p:sp>
    </p:spTree>
    <p:extLst>
      <p:ext uri="{BB962C8B-B14F-4D97-AF65-F5344CB8AC3E}">
        <p14:creationId xmlns:p14="http://schemas.microsoft.com/office/powerpoint/2010/main" val="303628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Who needs training?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8305800" cy="48768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/>
                </a:solidFill>
              </a:rPr>
              <a:t>Positions that: 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/>
                </a:solidFill>
              </a:rPr>
              <a:t>Add waste to containers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/>
                </a:solidFill>
              </a:rPr>
              <a:t>Access and transfer wastes from satellite accumulation areas (SAAs) to central accumulation areas (CAAs)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/>
                </a:solidFill>
              </a:rPr>
              <a:t>Label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/>
                </a:solidFill>
              </a:rPr>
              <a:t>hazardous waste, used oil, spend antifreeze, used shop rag, &amp; universal waste containers.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/>
                </a:solidFill>
              </a:rPr>
              <a:t>Inspect accumulation areas &amp; emergency response equipment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/>
                </a:solidFill>
              </a:rPr>
              <a:t>Fill out &amp; sign manifests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/>
                </a:solidFill>
              </a:rPr>
              <a:t>Respond to emergencies &amp; providing cleanup oversight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/>
                </a:solidFill>
              </a:rPr>
              <a:t>Train new employees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Battery Turn-in Requirements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455AA2-7620-EB27-BCD0-DB5FEBB66F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r="21514"/>
          <a:stretch/>
        </p:blipFill>
        <p:spPr>
          <a:xfrm>
            <a:off x="699952" y="994355"/>
            <a:ext cx="7744095" cy="48692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9A1BAF2-BBF4-A349-89D2-C8178E183351}"/>
                  </a:ext>
                </a:extLst>
              </p14:cNvPr>
              <p14:cNvContentPartPr/>
              <p14:nvPr/>
            </p14:nvContentPartPr>
            <p14:xfrm>
              <a:off x="7365379" y="1585387"/>
              <a:ext cx="82152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9A1BAF2-BBF4-A349-89D2-C8178E1833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11379" y="1477387"/>
                <a:ext cx="9291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B98351B-C6E9-F77D-2DA5-50152E0B4E4A}"/>
                  </a:ext>
                </a:extLst>
              </p14:cNvPr>
              <p14:cNvContentPartPr/>
              <p14:nvPr/>
            </p14:nvContentPartPr>
            <p14:xfrm>
              <a:off x="-1208381" y="309907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B98351B-C6E9-F77D-2DA5-50152E0B4E4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214501" y="303787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8708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Universal Waste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5372100" cy="4876800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UN rated cardboard boxes, drums, or buckets: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Lamps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Fluorescent Tubes, Compact Fluorescent, High intensity discharge (e.g., mercury vapor, metal halide, high pressure sodium), Neon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Mercury-containing equipment  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Thermometers, Thermostats, Barometers, Tilt switches, Manometers, Flame sensors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u="sng" dirty="0">
                <a:solidFill>
                  <a:srgbClr val="FF0000"/>
                </a:solidFill>
              </a:rPr>
              <a:t>Container must be labeled, initially dated, sealed closed unless adding, &amp; collected within nine months</a:t>
            </a:r>
            <a:endParaRPr lang="en-US" altLang="en-US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/>
                </a:solidFill>
              </a:rPr>
              <a:t>Waste managed by </a:t>
            </a:r>
            <a:r>
              <a:rPr lang="en-US" altLang="en-US" b="1" u="sng" dirty="0">
                <a:solidFill>
                  <a:schemeClr val="tx1"/>
                </a:solidFill>
              </a:rPr>
              <a:t>GEMS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marL="457200" lvl="1" indent="0">
              <a:buClr>
                <a:schemeClr val="tx1"/>
              </a:buClr>
              <a:buNone/>
            </a:pPr>
            <a:endParaRPr lang="en-US" altLang="en-US" dirty="0"/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dirty="0"/>
          </a:p>
        </p:txBody>
      </p:sp>
      <p:pic>
        <p:nvPicPr>
          <p:cNvPr id="2" name="Picture 2" descr="6 x 6&quot; - &quot;Universal Waste&quot; Labels 500/Roll - PackagingSupplies.com">
            <a:extLst>
              <a:ext uri="{FF2B5EF4-FFF2-40B4-BE49-F238E27FC236}">
                <a16:creationId xmlns:a16="http://schemas.microsoft.com/office/drawing/2014/main" id="{C79B4832-5214-817A-45DC-2AA286FB5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333" r="3333" b="3333"/>
          <a:stretch/>
        </p:blipFill>
        <p:spPr bwMode="auto">
          <a:xfrm>
            <a:off x="6096000" y="12192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1D0BF1-C51C-E9AE-2993-AEE4091EC528}"/>
              </a:ext>
            </a:extLst>
          </p:cNvPr>
          <p:cNvSpPr txBox="1"/>
          <p:nvPr/>
        </p:nvSpPr>
        <p:spPr>
          <a:xfrm>
            <a:off x="7445274" y="2329190"/>
            <a:ext cx="936726" cy="2462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/>
              <a:t>Used Lamps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00B32D-BAF8-8655-6886-F1828D66E8D3}"/>
              </a:ext>
            </a:extLst>
          </p:cNvPr>
          <p:cNvSpPr txBox="1"/>
          <p:nvPr/>
        </p:nvSpPr>
        <p:spPr>
          <a:xfrm>
            <a:off x="7902474" y="2609370"/>
            <a:ext cx="631926" cy="2462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/>
              <a:t>4/17/24</a:t>
            </a:r>
          </a:p>
        </p:txBody>
      </p:sp>
      <p:pic>
        <p:nvPicPr>
          <p:cNvPr id="5" name="Picture 2" descr="6 x 6&quot; - &quot;Universal Waste&quot; Labels 500/Roll - PackagingSupplies.com">
            <a:extLst>
              <a:ext uri="{FF2B5EF4-FFF2-40B4-BE49-F238E27FC236}">
                <a16:creationId xmlns:a16="http://schemas.microsoft.com/office/drawing/2014/main" id="{6C1E6D5B-600A-4DB0-0606-6ABE486A4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333" r="3333" b="3333"/>
          <a:stretch/>
        </p:blipFill>
        <p:spPr bwMode="auto">
          <a:xfrm>
            <a:off x="6141440" y="380231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3901FE-E3D3-88D8-E773-3DCC820D08D8}"/>
              </a:ext>
            </a:extLst>
          </p:cNvPr>
          <p:cNvSpPr txBox="1"/>
          <p:nvPr/>
        </p:nvSpPr>
        <p:spPr>
          <a:xfrm>
            <a:off x="6934200" y="5029200"/>
            <a:ext cx="1600200" cy="2000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700" b="1" dirty="0"/>
              <a:t>Used Mercury-containing equipment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16C8BC-629A-D6CD-E780-3D1E0C8A86FF}"/>
              </a:ext>
            </a:extLst>
          </p:cNvPr>
          <p:cNvSpPr txBox="1"/>
          <p:nvPr/>
        </p:nvSpPr>
        <p:spPr>
          <a:xfrm>
            <a:off x="7947914" y="5210145"/>
            <a:ext cx="631926" cy="2000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700" b="1" dirty="0"/>
              <a:t>4/17/24</a:t>
            </a:r>
          </a:p>
        </p:txBody>
      </p:sp>
    </p:spTree>
    <p:extLst>
      <p:ext uri="{BB962C8B-B14F-4D97-AF65-F5344CB8AC3E}">
        <p14:creationId xmlns:p14="http://schemas.microsoft.com/office/powerpoint/2010/main" val="6965159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Regulated Medical Waste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6057900" cy="4876800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Containers with regulated medical waste red bags: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Blood &amp; other potentially infectious material (OPIM)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Blood tubing, bags, </a:t>
            </a:r>
            <a:r>
              <a:rPr lang="en-US" altLang="en-US" dirty="0" err="1"/>
              <a:t>Hemovacs</a:t>
            </a:r>
            <a:r>
              <a:rPr lang="en-US" altLang="en-US" dirty="0"/>
              <a:t>, &amp; </a:t>
            </a:r>
            <a:r>
              <a:rPr lang="en-US" altLang="en-US" dirty="0" err="1"/>
              <a:t>Pleurovacs</a:t>
            </a:r>
            <a:endParaRPr lang="en-US" altLang="en-US" dirty="0"/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Soaked, dripping, bloody dressings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Intact glass or plastic containers with bloody fluid or OPIM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Suction liners with bloody fluid or OPIM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All disposable items soaked or dripping with bloody fluid or OPIM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Wall mounted regulated medical waste sharps bins: 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Empty / broken glass vials or ampoules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b="1" dirty="0"/>
              <a:t>Needles</a:t>
            </a:r>
            <a:r>
              <a:rPr lang="en-US" altLang="en-US" dirty="0"/>
              <a:t>, Blades, Scalpels, Razors, Pins, Clips, Staples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Empty syringes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Trocars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Introducers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Guide wires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Sharps from procedures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u="sng" dirty="0">
                <a:solidFill>
                  <a:srgbClr val="FF0000"/>
                </a:solidFill>
              </a:rPr>
              <a:t>Container must be closed unless adding waste</a:t>
            </a:r>
            <a:endParaRPr lang="en-US" altLang="en-US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/>
                </a:solidFill>
              </a:rPr>
              <a:t>Waste managed by </a:t>
            </a:r>
            <a:r>
              <a:rPr lang="en-US" altLang="en-US" b="1" u="sng" dirty="0">
                <a:solidFill>
                  <a:schemeClr val="tx1"/>
                </a:solidFill>
              </a:rPr>
              <a:t>EMS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dirty="0"/>
          </a:p>
        </p:txBody>
      </p:sp>
      <p:pic>
        <p:nvPicPr>
          <p:cNvPr id="4" name="Picture 12" descr="Red_Bag[1]">
            <a:extLst>
              <a:ext uri="{FF2B5EF4-FFF2-40B4-BE49-F238E27FC236}">
                <a16:creationId xmlns:a16="http://schemas.microsoft.com/office/drawing/2014/main" id="{8EE2E3C7-9133-C7D6-768B-16F964AE5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00200"/>
            <a:ext cx="162242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" name="Picture 11" descr="sharps container">
            <a:extLst>
              <a:ext uri="{FF2B5EF4-FFF2-40B4-BE49-F238E27FC236}">
                <a16:creationId xmlns:a16="http://schemas.microsoft.com/office/drawing/2014/main" id="{19B60852-C454-279F-1710-08FA0F8BA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789549"/>
            <a:ext cx="1470025" cy="146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489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Recordkeeping &amp; Other Requirements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5CFF008-2882-5EE4-7234-25ABB99C7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908839"/>
              </p:ext>
            </p:extLst>
          </p:nvPr>
        </p:nvGraphicFramePr>
        <p:xfrm>
          <a:off x="1524000" y="1173480"/>
          <a:ext cx="6096000" cy="3581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87755367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1961464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691969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Records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Retention Period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Document Control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3729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800" dirty="0"/>
                        <a:t>Hazardous &amp; Universal Waste Manifests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GEMS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2181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800" dirty="0"/>
                        <a:t>Regulated Medical Waste Manifests 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0063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Training Records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Ongoing for current &amp; 3 years for former employees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TMS and/or your dept./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service line supervisor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297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Waste Designation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5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GEMS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4833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Waste Profile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5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GEMS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9639556"/>
                  </a:ext>
                </a:extLst>
              </a:tr>
            </a:tbl>
          </a:graphicData>
        </a:graphic>
      </p:graphicFrame>
      <p:sp>
        <p:nvSpPr>
          <p:cNvPr id="3" name="Rectangle 3">
            <a:extLst>
              <a:ext uri="{FF2B5EF4-FFF2-40B4-BE49-F238E27FC236}">
                <a16:creationId xmlns:a16="http://schemas.microsoft.com/office/drawing/2014/main" id="{281F07D9-8458-389A-CB48-187671C86C30}"/>
              </a:ext>
            </a:extLst>
          </p:cNvPr>
          <p:cNvSpPr txBox="1">
            <a:spLocks noChangeArrowheads="1"/>
          </p:cNvSpPr>
          <p:nvPr/>
        </p:nvSpPr>
        <p:spPr>
          <a:xfrm>
            <a:off x="419100" y="4861560"/>
            <a:ext cx="8324306" cy="11800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Seattle: Large Qty Generator (90 days to ship waste)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American Lake: Medium Qty Generator (180 days to ship waste)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79901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89817-69D7-F454-6DB2-6C0D776F5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370519C-2771-A7A6-AD9E-A609A43F3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105778"/>
              </p:ext>
            </p:extLst>
          </p:nvPr>
        </p:nvGraphicFramePr>
        <p:xfrm>
          <a:off x="1464732" y="2438400"/>
          <a:ext cx="6214536" cy="335264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53634">
                  <a:extLst>
                    <a:ext uri="{9D8B030D-6E8A-4147-A177-3AD203B41FA5}">
                      <a16:colId xmlns:a16="http://schemas.microsoft.com/office/drawing/2014/main" val="271356792"/>
                    </a:ext>
                  </a:extLst>
                </a:gridCol>
                <a:gridCol w="1553634">
                  <a:extLst>
                    <a:ext uri="{9D8B030D-6E8A-4147-A177-3AD203B41FA5}">
                      <a16:colId xmlns:a16="http://schemas.microsoft.com/office/drawing/2014/main" val="3548742270"/>
                    </a:ext>
                  </a:extLst>
                </a:gridCol>
                <a:gridCol w="1553634">
                  <a:extLst>
                    <a:ext uri="{9D8B030D-6E8A-4147-A177-3AD203B41FA5}">
                      <a16:colId xmlns:a16="http://schemas.microsoft.com/office/drawing/2014/main" val="3746163404"/>
                    </a:ext>
                  </a:extLst>
                </a:gridCol>
                <a:gridCol w="1553634">
                  <a:extLst>
                    <a:ext uri="{9D8B030D-6E8A-4147-A177-3AD203B41FA5}">
                      <a16:colId xmlns:a16="http://schemas.microsoft.com/office/drawing/2014/main" val="2348979955"/>
                    </a:ext>
                  </a:extLst>
                </a:gridCol>
              </a:tblGrid>
              <a:tr h="4407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Location</a:t>
                      </a:r>
                    </a:p>
                  </a:txBody>
                  <a:tcPr marL="82294" marR="82294" marT="41147" marB="41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Department</a:t>
                      </a:r>
                    </a:p>
                  </a:txBody>
                  <a:tcPr marL="82294" marR="82294" marT="41147" marB="41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Title</a:t>
                      </a:r>
                    </a:p>
                  </a:txBody>
                  <a:tcPr marL="82294" marR="82294" marT="41147" marB="41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Phone Number</a:t>
                      </a:r>
                    </a:p>
                  </a:txBody>
                  <a:tcPr marL="82294" marR="82294" marT="41147" marB="41147" anchor="ctr"/>
                </a:tc>
                <a:extLst>
                  <a:ext uri="{0D108BD9-81ED-4DB2-BD59-A6C34878D82A}">
                    <a16:rowId xmlns:a16="http://schemas.microsoft.com/office/drawing/2014/main" val="2232716893"/>
                  </a:ext>
                </a:extLst>
              </a:tr>
              <a:tr h="63198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American Lake</a:t>
                      </a:r>
                    </a:p>
                  </a:txBody>
                  <a:tcPr marL="82294" marR="82294" marT="41147" marB="41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Safety</a:t>
                      </a:r>
                    </a:p>
                  </a:txBody>
                  <a:tcPr marL="82294" marR="82294" marT="41147" marB="41147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GEMS Program Manager</a:t>
                      </a:r>
                    </a:p>
                  </a:txBody>
                  <a:tcPr marL="82294" marR="82294" marT="41147" marB="41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253-583-3511</a:t>
                      </a:r>
                      <a:endParaRPr lang="en-US" sz="1600" dirty="0"/>
                    </a:p>
                  </a:txBody>
                  <a:tcPr marL="82294" marR="82294" marT="41147" marB="41147" anchor="ctr"/>
                </a:tc>
                <a:extLst>
                  <a:ext uri="{0D108BD9-81ED-4DB2-BD59-A6C34878D82A}">
                    <a16:rowId xmlns:a16="http://schemas.microsoft.com/office/drawing/2014/main" val="1038079081"/>
                  </a:ext>
                </a:extLst>
              </a:tr>
              <a:tr h="5159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Seattle</a:t>
                      </a:r>
                    </a:p>
                  </a:txBody>
                  <a:tcPr marL="82294" marR="82294" marT="41147" marB="41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Safety</a:t>
                      </a:r>
                    </a:p>
                  </a:txBody>
                  <a:tcPr marL="82294" marR="82294" marT="41147" marB="41147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GEMS Program Manager</a:t>
                      </a:r>
                    </a:p>
                  </a:txBody>
                  <a:tcPr marL="82294" marR="82294" marT="41147" marB="41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206-264-2930</a:t>
                      </a:r>
                    </a:p>
                  </a:txBody>
                  <a:tcPr marL="82294" marR="82294" marT="41147" marB="41147" anchor="ctr"/>
                </a:tc>
                <a:extLst>
                  <a:ext uri="{0D108BD9-81ED-4DB2-BD59-A6C34878D82A}">
                    <a16:rowId xmlns:a16="http://schemas.microsoft.com/office/drawing/2014/main" val="2585186295"/>
                  </a:ext>
                </a:extLst>
              </a:tr>
              <a:tr h="4808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American Lake &amp; Seattle</a:t>
                      </a:r>
                    </a:p>
                  </a:txBody>
                  <a:tcPr marL="82294" marR="82294" marT="41147" marB="41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Research</a:t>
                      </a:r>
                    </a:p>
                  </a:txBody>
                  <a:tcPr marL="82294" marR="82294" marT="41147" marB="41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R&amp;D Safety Officer</a:t>
                      </a:r>
                    </a:p>
                  </a:txBody>
                  <a:tcPr marL="82294" marR="82294" marT="41147" marB="41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206-277-6200</a:t>
                      </a:r>
                    </a:p>
                  </a:txBody>
                  <a:tcPr marL="82294" marR="82294" marT="41147" marB="41147" anchor="ctr"/>
                </a:tc>
                <a:extLst>
                  <a:ext uri="{0D108BD9-81ED-4DB2-BD59-A6C34878D82A}">
                    <a16:rowId xmlns:a16="http://schemas.microsoft.com/office/drawing/2014/main" val="2848768000"/>
                  </a:ext>
                </a:extLst>
              </a:tr>
              <a:tr h="5159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Seattle</a:t>
                      </a:r>
                    </a:p>
                  </a:txBody>
                  <a:tcPr marL="82294" marR="82294" marT="41147" marB="41147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Research</a:t>
                      </a:r>
                    </a:p>
                  </a:txBody>
                  <a:tcPr marL="82294" marR="82294" marT="41147" marB="41147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R&amp;D Safety Specialist</a:t>
                      </a:r>
                    </a:p>
                  </a:txBody>
                  <a:tcPr marL="82294" marR="82294" marT="41147" marB="41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206-277-6375</a:t>
                      </a:r>
                    </a:p>
                  </a:txBody>
                  <a:tcPr marL="82294" marR="82294" marT="41147" marB="41147" anchor="ctr"/>
                </a:tc>
                <a:extLst>
                  <a:ext uri="{0D108BD9-81ED-4DB2-BD59-A6C34878D82A}">
                    <a16:rowId xmlns:a16="http://schemas.microsoft.com/office/drawing/2014/main" val="2990282021"/>
                  </a:ext>
                </a:extLst>
              </a:tr>
              <a:tr h="51598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American Lake &amp; Seattle</a:t>
                      </a:r>
                    </a:p>
                  </a:txBody>
                  <a:tcPr marL="82294" marR="82294" marT="41147" marB="41147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Clinical Lab</a:t>
                      </a:r>
                    </a:p>
                  </a:txBody>
                  <a:tcPr marL="82294" marR="82294" marT="41147" marB="41147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QA/Safety Manager</a:t>
                      </a:r>
                    </a:p>
                  </a:txBody>
                  <a:tcPr marL="82294" marR="82294" marT="41147" marB="41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206-764-2674</a:t>
                      </a:r>
                    </a:p>
                  </a:txBody>
                  <a:tcPr marL="82294" marR="82294" marT="41147" marB="41147" anchor="ctr"/>
                </a:tc>
                <a:extLst>
                  <a:ext uri="{0D108BD9-81ED-4DB2-BD59-A6C34878D82A}">
                    <a16:rowId xmlns:a16="http://schemas.microsoft.com/office/drawing/2014/main" val="2189548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04998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86C1D-B8DF-5CF9-29D6-0A154D436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391A-EB49-DE1F-6405-944B7F087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Tx/>
            </a:pPr>
            <a:r>
              <a:rPr lang="en-US" dirty="0"/>
              <a:t>Handling &amp; Disposal of Hazardous Waste Medical Center Policy (MCP EC-107)</a:t>
            </a:r>
          </a:p>
          <a:p>
            <a:pPr>
              <a:buClrTx/>
            </a:pPr>
            <a:r>
              <a:rPr lang="en-US" dirty="0"/>
              <a:t>Regulated Medical Waste Management (SOP E-040)</a:t>
            </a:r>
          </a:p>
          <a:p>
            <a:pPr>
              <a:buClrTx/>
            </a:pPr>
            <a:r>
              <a:rPr lang="en-US" dirty="0"/>
              <a:t>WAC 173-303-200(9) Haz-Waste Training</a:t>
            </a:r>
          </a:p>
          <a:p>
            <a:pPr>
              <a:buClrTx/>
            </a:pPr>
            <a:r>
              <a:rPr lang="en-US" dirty="0"/>
              <a:t>WAC 173-303-555(3)(b) Haz-Waste Pharm Training</a:t>
            </a:r>
          </a:p>
          <a:p>
            <a:pPr>
              <a:buClrTx/>
            </a:pPr>
            <a:r>
              <a:rPr lang="en-US" dirty="0"/>
              <a:t>WAC 173-303-573 (23) Universal Waste Training</a:t>
            </a:r>
          </a:p>
          <a:p>
            <a:pPr>
              <a:buClrTx/>
            </a:pPr>
            <a:r>
              <a:rPr lang="en-US" dirty="0"/>
              <a:t>10.07.060(A) Biomedical Waste Training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086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Who needs training? (Cont.)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E4BC58F-5ED9-F9AD-96C8-308C171AE22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92611670"/>
              </p:ext>
            </p:extLst>
          </p:nvPr>
        </p:nvGraphicFramePr>
        <p:xfrm>
          <a:off x="1172370" y="2232660"/>
          <a:ext cx="6799260" cy="2392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66420">
                  <a:extLst>
                    <a:ext uri="{9D8B030D-6E8A-4147-A177-3AD203B41FA5}">
                      <a16:colId xmlns:a16="http://schemas.microsoft.com/office/drawing/2014/main" val="2000401394"/>
                    </a:ext>
                  </a:extLst>
                </a:gridCol>
                <a:gridCol w="2266420">
                  <a:extLst>
                    <a:ext uri="{9D8B030D-6E8A-4147-A177-3AD203B41FA5}">
                      <a16:colId xmlns:a16="http://schemas.microsoft.com/office/drawing/2014/main" val="180400429"/>
                    </a:ext>
                  </a:extLst>
                </a:gridCol>
                <a:gridCol w="2266420">
                  <a:extLst>
                    <a:ext uri="{9D8B030D-6E8A-4147-A177-3AD203B41FA5}">
                      <a16:colId xmlns:a16="http://schemas.microsoft.com/office/drawing/2014/main" val="25234895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Level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Level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Level III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512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Designated Medical Providers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Designated Research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GEMS Program Manager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382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Designated Clinical Lab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Industrial Hygienist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390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Designated FMS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421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Designated EMS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19718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F7B8B07-D995-3510-563F-0DEE1C2185CC}"/>
              </a:ext>
            </a:extLst>
          </p:cNvPr>
          <p:cNvSpPr txBox="1"/>
          <p:nvPr/>
        </p:nvSpPr>
        <p:spPr>
          <a:xfrm>
            <a:off x="2550453" y="1832550"/>
            <a:ext cx="4043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Department of Ecology Requirements</a:t>
            </a:r>
          </a:p>
        </p:txBody>
      </p:sp>
    </p:spTree>
    <p:extLst>
      <p:ext uri="{BB962C8B-B14F-4D97-AF65-F5344CB8AC3E}">
        <p14:creationId xmlns:p14="http://schemas.microsoft.com/office/powerpoint/2010/main" val="690788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What is Hazardous Waste?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8305800" cy="48768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400" dirty="0"/>
              <a:t>Anything the federal (Environmental Protection Agency / EPA) or State (Department of Ecology / ECY) government deems hazardous to the environment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Waste designation </a:t>
            </a:r>
            <a:r>
              <a:rPr lang="en-US" altLang="en-US" b="1" dirty="0">
                <a:solidFill>
                  <a:srgbClr val="FF0000"/>
                </a:solidFill>
              </a:rPr>
              <a:t>MUST</a:t>
            </a:r>
            <a:r>
              <a:rPr lang="en-US" altLang="en-US" dirty="0"/>
              <a:t> be performed on all waste to ensure proper disposal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400" dirty="0"/>
              <a:t>You must provide the GEMS Program Manager (PM) information about the waste (i.e. </a:t>
            </a:r>
            <a:r>
              <a:rPr lang="en-US" altLang="en-US" sz="2400" b="1" dirty="0">
                <a:solidFill>
                  <a:srgbClr val="FF0000"/>
                </a:solidFill>
              </a:rPr>
              <a:t>Safety Data Sheets</a:t>
            </a:r>
            <a:r>
              <a:rPr lang="en-US" altLang="en-US" sz="2400" dirty="0"/>
              <a:t>, process generating waste, </a:t>
            </a:r>
            <a:r>
              <a:rPr lang="en-US" altLang="en-US" dirty="0"/>
              <a:t>etc.)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400" dirty="0"/>
              <a:t>GEMS PM completes the waste designation however, further assistance might be needed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tx1"/>
                </a:solidFill>
              </a:rPr>
              <a:t>Waste managed by </a:t>
            </a:r>
            <a:r>
              <a:rPr lang="en-US" altLang="en-US" b="1" u="sng" dirty="0">
                <a:solidFill>
                  <a:schemeClr val="tx1"/>
                </a:solidFill>
              </a:rPr>
              <a:t>GEMS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826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What is Hazardous Waste? (Cont.)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8305800" cy="48768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400" dirty="0"/>
              <a:t>“Listed Wastes” are specific products, or a waste from specific processes, as determined by the EPA / ECY (incl. wastes from electroplating, wood preserving, pesticide manufacturing, etc.)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“Listed Wastes” appear on the following lists: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EPA 40 CFR Part 261 – Identification &amp; Listing Hazardous Waste and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WAC 173-303-9903 &amp; 4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Denoted with a letter (i.e. F, K, P, or U) and three numbers after (i.e. 001 – 411)</a:t>
            </a:r>
          </a:p>
        </p:txBody>
      </p:sp>
    </p:spTree>
    <p:extLst>
      <p:ext uri="{BB962C8B-B14F-4D97-AF65-F5344CB8AC3E}">
        <p14:creationId xmlns:p14="http://schemas.microsoft.com/office/powerpoint/2010/main" val="1358287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What is Hazardous Waste? (Cont.)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8305800" cy="48768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2400" dirty="0"/>
              <a:t>“Characteristic Wastes” are wastes that meet the below criteria and are denoted with the letter (D) and three numbers after (i.e. 001 – 043)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Ignitability – Flash point is less than 140°F or ignitable solid, gas, or oxidizer (D001)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Corrosivity – Aqueous and has a pH less than or equal to 2, or greater than or equal to 12.5 (D002)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Reactivity – Is normally unstable, water reactive, explosive, or creates toxic gas, fumes, or vapor when mixed (D003)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Toxicity – Solid waste that exhibits the characteristics of toxicity via a TCLP (D004-043)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dirty="0"/>
              <a:t>List is found in WAC 173-303-090(8)(c)</a:t>
            </a:r>
          </a:p>
        </p:txBody>
      </p:sp>
    </p:spTree>
    <p:extLst>
      <p:ext uri="{BB962C8B-B14F-4D97-AF65-F5344CB8AC3E}">
        <p14:creationId xmlns:p14="http://schemas.microsoft.com/office/powerpoint/2010/main" val="724307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Labeling Requirements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59BB907C-0C3E-9283-0613-410CC0CF626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86008255"/>
              </p:ext>
            </p:extLst>
          </p:nvPr>
        </p:nvGraphicFramePr>
        <p:xfrm>
          <a:off x="381000" y="4648200"/>
          <a:ext cx="83820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3158887716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37730580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Use 5x5” labels on containers that are          4 L (1 gal) or larger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Use 3x4” labels on containers that              are smaller than 4L (1 gal) or items           that need to be placed in a zip lock bag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7855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4671B0D-2976-7547-84C0-7DF24C5FD4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9" t="5405" r="4455" b="3772"/>
          <a:stretch/>
        </p:blipFill>
        <p:spPr>
          <a:xfrm>
            <a:off x="5867400" y="1828800"/>
            <a:ext cx="2133600" cy="2560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75E642-9443-BB16-5AFF-D14A37B9AB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6E6C5F"/>
              </a:clrFrom>
              <a:clrTo>
                <a:srgbClr val="6E6C5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6" t="19963" r="13860" b="29907"/>
          <a:stretch/>
        </p:blipFill>
        <p:spPr>
          <a:xfrm>
            <a:off x="990600" y="1828800"/>
            <a:ext cx="2667000" cy="245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49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67295B4-1A58-4C6D-9B93-5786F77408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0045" y="457200"/>
            <a:ext cx="8610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/>
              <a:t>Labeling Requirements (Cont.)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39E4CC0-32BD-41AD-91A0-2E51CFE53A7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1219200"/>
            <a:ext cx="5067300" cy="4876800"/>
          </a:xfrm>
        </p:spPr>
        <p:txBody>
          <a:bodyPr>
            <a:normAutofit lnSpcReduction="10000"/>
          </a:bodyPr>
          <a:lstStyle/>
          <a:p>
            <a:pPr marL="457200" lvl="1" indent="0" algn="ctr">
              <a:buNone/>
            </a:pPr>
            <a:r>
              <a:rPr lang="en-US" altLang="en-US" b="1" dirty="0"/>
              <a:t>How to Properly Label</a:t>
            </a:r>
          </a:p>
          <a:p>
            <a:pPr marL="457200" lvl="1" indent="0">
              <a:buNone/>
            </a:pPr>
            <a:endParaRPr lang="en-US" altLang="en-US" sz="1800" dirty="0"/>
          </a:p>
          <a:p>
            <a:pPr marL="914400" lvl="1" indent="-457200">
              <a:buClrTx/>
              <a:buFont typeface="+mj-lt"/>
              <a:buAutoNum type="arabicPeriod"/>
            </a:pPr>
            <a:r>
              <a:rPr lang="en-US" altLang="en-US" dirty="0"/>
              <a:t>M</a:t>
            </a:r>
            <a:r>
              <a:rPr lang="en-US" altLang="en-US" sz="2000" dirty="0"/>
              <a:t>ark Hazard(s) (</a:t>
            </a:r>
            <a:r>
              <a:rPr lang="en-US" altLang="en-US" sz="2000" b="1" dirty="0"/>
              <a:t>Refer to section 9 &amp; 10 of the SDS(s) to determine hazard class</a:t>
            </a:r>
            <a:r>
              <a:rPr lang="en-US" altLang="en-US" sz="2000" dirty="0"/>
              <a:t>)</a:t>
            </a: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altLang="en-US" dirty="0"/>
              <a:t>W</a:t>
            </a:r>
            <a:r>
              <a:rPr lang="en-US" altLang="en-US" sz="2000" dirty="0"/>
              <a:t>rite all contents (incl. water) &amp; percent by volume of each)</a:t>
            </a: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altLang="en-US" sz="2000" dirty="0"/>
              <a:t>Write your name &amp; Lab / Section</a:t>
            </a: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altLang="en-US" sz="2000" dirty="0"/>
              <a:t>When </a:t>
            </a:r>
            <a:r>
              <a:rPr lang="en-US" altLang="en-US" sz="2000" b="1" u="sng" dirty="0">
                <a:solidFill>
                  <a:srgbClr val="FF0000"/>
                </a:solidFill>
              </a:rPr>
              <a:t>FULL</a:t>
            </a:r>
            <a:r>
              <a:rPr lang="en-US" altLang="en-US" sz="2000" dirty="0">
                <a:solidFill>
                  <a:schemeClr val="tx1"/>
                </a:solidFill>
              </a:rPr>
              <a:t> (not to exceed 55 gals)</a:t>
            </a:r>
            <a:endParaRPr lang="en-US" altLang="en-US" dirty="0"/>
          </a:p>
          <a:p>
            <a:pPr marL="1371600" lvl="2" indent="-457200">
              <a:buClr>
                <a:schemeClr val="tx1"/>
              </a:buClr>
              <a:buFont typeface="+mj-lt"/>
              <a:buAutoNum type="alphaLcParenR"/>
            </a:pPr>
            <a:r>
              <a:rPr lang="en-US" altLang="en-US" dirty="0"/>
              <a:t>American Lake: contact GEMS for pick up and write </a:t>
            </a:r>
            <a:r>
              <a:rPr lang="en-US" altLang="en-US" b="1" u="sng" dirty="0">
                <a:solidFill>
                  <a:srgbClr val="FF0000"/>
                </a:solidFill>
              </a:rPr>
              <a:t>pick-up date</a:t>
            </a:r>
            <a:r>
              <a:rPr lang="en-US" altLang="en-US" dirty="0"/>
              <a:t> </a:t>
            </a:r>
          </a:p>
          <a:p>
            <a:pPr marL="1371600" lvl="2" indent="-457200">
              <a:buClr>
                <a:schemeClr val="tx1"/>
              </a:buClr>
              <a:buFont typeface="+mj-lt"/>
              <a:buAutoNum type="alphaLcParenR"/>
            </a:pPr>
            <a:r>
              <a:rPr lang="en-US" altLang="en-US" dirty="0"/>
              <a:t>Seattle: date and transfer to </a:t>
            </a:r>
            <a:r>
              <a:rPr lang="en-US" altLang="en-US" dirty="0" err="1"/>
              <a:t>haz</a:t>
            </a:r>
            <a:r>
              <a:rPr lang="en-US" altLang="en-US" dirty="0"/>
              <a:t>-waste accumulation shed within </a:t>
            </a:r>
            <a:r>
              <a:rPr lang="en-US" altLang="en-US" b="1" u="sng" dirty="0">
                <a:solidFill>
                  <a:srgbClr val="FF0000"/>
                </a:solidFill>
              </a:rPr>
              <a:t>3 days</a:t>
            </a:r>
            <a:endParaRPr lang="en-US" altLang="en-US" b="1" dirty="0">
              <a:solidFill>
                <a:srgbClr val="FF0000"/>
              </a:solidFill>
            </a:endParaRPr>
          </a:p>
          <a:p>
            <a:pPr marL="1371600" lvl="2" indent="-457200">
              <a:buClr>
                <a:schemeClr val="tx1"/>
              </a:buClr>
              <a:buFont typeface="+mj-lt"/>
              <a:buAutoNum type="alphaLcParenR"/>
            </a:pPr>
            <a:endParaRPr lang="en-US" altLang="en-US" dirty="0"/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</a:pP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7DA094-6D8B-88ED-D81A-F32D938E97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1" t="20937" r="13027" b="29106"/>
          <a:stretch/>
        </p:blipFill>
        <p:spPr>
          <a:xfrm>
            <a:off x="5881523" y="2338251"/>
            <a:ext cx="2667000" cy="25146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AF46F69-4E1E-4AB7-E12D-E8BC78EF0BE5}"/>
              </a:ext>
            </a:extLst>
          </p:cNvPr>
          <p:cNvCxnSpPr>
            <a:cxnSpLocks/>
          </p:cNvCxnSpPr>
          <p:nvPr/>
        </p:nvCxnSpPr>
        <p:spPr>
          <a:xfrm>
            <a:off x="5105400" y="2438400"/>
            <a:ext cx="685800" cy="5334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8595FD8-2762-6286-EF72-4272814F5E6D}"/>
              </a:ext>
            </a:extLst>
          </p:cNvPr>
          <p:cNvCxnSpPr>
            <a:cxnSpLocks/>
          </p:cNvCxnSpPr>
          <p:nvPr/>
        </p:nvCxnSpPr>
        <p:spPr>
          <a:xfrm>
            <a:off x="4776493" y="3886200"/>
            <a:ext cx="1014707" cy="36387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8FF2A5-F4E8-CFEC-194E-F96BF5DEE1E7}"/>
              </a:ext>
            </a:extLst>
          </p:cNvPr>
          <p:cNvCxnSpPr>
            <a:cxnSpLocks/>
          </p:cNvCxnSpPr>
          <p:nvPr/>
        </p:nvCxnSpPr>
        <p:spPr>
          <a:xfrm flipV="1">
            <a:off x="5257800" y="4694864"/>
            <a:ext cx="533400" cy="48673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C891AF5-F734-CC0C-3E0D-AE80DD14A9F4}"/>
              </a:ext>
            </a:extLst>
          </p:cNvPr>
          <p:cNvCxnSpPr>
            <a:cxnSpLocks/>
          </p:cNvCxnSpPr>
          <p:nvPr/>
        </p:nvCxnSpPr>
        <p:spPr>
          <a:xfrm>
            <a:off x="4267200" y="3429000"/>
            <a:ext cx="1524000" cy="5334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BC7E6DC-288A-A0F7-2524-7FFE1EC81CDB}"/>
              </a:ext>
            </a:extLst>
          </p:cNvPr>
          <p:cNvSpPr/>
          <p:nvPr/>
        </p:nvSpPr>
        <p:spPr>
          <a:xfrm>
            <a:off x="5892409" y="4495800"/>
            <a:ext cx="1498833" cy="1866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B92E6F0-2A4E-352B-F632-78D652FD327E}"/>
              </a:ext>
            </a:extLst>
          </p:cNvPr>
          <p:cNvCxnSpPr>
            <a:cxnSpLocks/>
          </p:cNvCxnSpPr>
          <p:nvPr/>
        </p:nvCxnSpPr>
        <p:spPr>
          <a:xfrm flipV="1">
            <a:off x="4776493" y="4694864"/>
            <a:ext cx="1014707" cy="22003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5545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31363</TotalTime>
  <Words>2036</Words>
  <Application>Microsoft Office PowerPoint</Application>
  <PresentationFormat>On-screen Show (4:3)</PresentationFormat>
  <Paragraphs>359</Paragraphs>
  <Slides>35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Garamond</vt:lpstr>
      <vt:lpstr>Times New Roman</vt:lpstr>
      <vt:lpstr>Wingdings</vt:lpstr>
      <vt:lpstr>Organic</vt:lpstr>
      <vt:lpstr>Annual Level II Hazardous Waste Management Training</vt:lpstr>
      <vt:lpstr>Overview </vt:lpstr>
      <vt:lpstr>Who needs training?</vt:lpstr>
      <vt:lpstr>Who needs training? (Cont.)</vt:lpstr>
      <vt:lpstr>What is Hazardous Waste?</vt:lpstr>
      <vt:lpstr>What is Hazardous Waste? (Cont.)</vt:lpstr>
      <vt:lpstr>What is Hazardous Waste? (Cont.)</vt:lpstr>
      <vt:lpstr>Labeling Requirements</vt:lpstr>
      <vt:lpstr>Labeling Requirements (Cont.)</vt:lpstr>
      <vt:lpstr>Management Requirements</vt:lpstr>
      <vt:lpstr>Management Requirements (Cont.)</vt:lpstr>
      <vt:lpstr>Management Requirements (Cont.)</vt:lpstr>
      <vt:lpstr>Management Requirements (Cont.)</vt:lpstr>
      <vt:lpstr>Management Requirements (Cont.)</vt:lpstr>
      <vt:lpstr>PowerPoint Presentation</vt:lpstr>
      <vt:lpstr>AMLK Turn-in Requirements</vt:lpstr>
      <vt:lpstr>PowerPoint Presentation</vt:lpstr>
      <vt:lpstr>SEA Turn-in Requirements</vt:lpstr>
      <vt:lpstr>SEA Haz-Waste Shed Requirements</vt:lpstr>
      <vt:lpstr>SEA Additional Requirements</vt:lpstr>
      <vt:lpstr>SEA Bulking Requirements</vt:lpstr>
      <vt:lpstr>SEA Additional Requirements</vt:lpstr>
      <vt:lpstr>Emergency Response</vt:lpstr>
      <vt:lpstr>Lab Cleanout Requirements </vt:lpstr>
      <vt:lpstr>Treatment Requirements</vt:lpstr>
      <vt:lpstr>Hazardous Waste Pharmaceutical</vt:lpstr>
      <vt:lpstr>Controlled Substances</vt:lpstr>
      <vt:lpstr>Trace Chemotherapy</vt:lpstr>
      <vt:lpstr>Universal Waste</vt:lpstr>
      <vt:lpstr>Battery Turn-in Requirements </vt:lpstr>
      <vt:lpstr>Universal Waste</vt:lpstr>
      <vt:lpstr>Regulated Medical Waste</vt:lpstr>
      <vt:lpstr>Recordkeeping &amp; Other Requirements</vt:lpstr>
      <vt:lpstr>Contacts</vt:lpstr>
      <vt:lpstr>References</vt:lpstr>
    </vt:vector>
  </TitlesOfParts>
  <Company>Department of Veterans Affairs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Collection of Hazardous Wastes</dc:title>
  <dc:creator>L Woodings</dc:creator>
  <cp:lastModifiedBy>Harbison, Paul R.</cp:lastModifiedBy>
  <cp:revision>239</cp:revision>
  <cp:lastPrinted>2023-05-10T16:50:52Z</cp:lastPrinted>
  <dcterms:created xsi:type="dcterms:W3CDTF">2010-10-25T19:31:19Z</dcterms:created>
  <dcterms:modified xsi:type="dcterms:W3CDTF">2024-04-04T16:16:26Z</dcterms:modified>
</cp:coreProperties>
</file>