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16" r:id="rId5"/>
    <p:sldMasterId id="2147483722" r:id="rId6"/>
    <p:sldMasterId id="2147483730" r:id="rId7"/>
    <p:sldMasterId id="2147483739" r:id="rId8"/>
    <p:sldMasterId id="2147483751" r:id="rId9"/>
    <p:sldMasterId id="2147483761" r:id="rId10"/>
    <p:sldMasterId id="2147483778" r:id="rId11"/>
    <p:sldMasterId id="2147483788" r:id="rId12"/>
    <p:sldMasterId id="2147483793" r:id="rId13"/>
  </p:sldMasterIdLst>
  <p:notesMasterIdLst>
    <p:notesMasterId r:id="rId48"/>
  </p:notesMasterIdLst>
  <p:sldIdLst>
    <p:sldId id="329" r:id="rId14"/>
    <p:sldId id="4113" r:id="rId15"/>
    <p:sldId id="528" r:id="rId16"/>
    <p:sldId id="2147473944" r:id="rId17"/>
    <p:sldId id="2147473935" r:id="rId18"/>
    <p:sldId id="1948344858" r:id="rId19"/>
    <p:sldId id="2147048038" r:id="rId20"/>
    <p:sldId id="2142532605" r:id="rId21"/>
    <p:sldId id="2147473932" r:id="rId22"/>
    <p:sldId id="346" r:id="rId23"/>
    <p:sldId id="11467" r:id="rId24"/>
    <p:sldId id="2147048029" r:id="rId25"/>
    <p:sldId id="2147473954" r:id="rId26"/>
    <p:sldId id="11442" r:id="rId27"/>
    <p:sldId id="11437" r:id="rId28"/>
    <p:sldId id="11445" r:id="rId29"/>
    <p:sldId id="11449" r:id="rId30"/>
    <p:sldId id="11451" r:id="rId31"/>
    <p:sldId id="2147473937" r:id="rId32"/>
    <p:sldId id="11443" r:id="rId33"/>
    <p:sldId id="2142532619" r:id="rId34"/>
    <p:sldId id="11444" r:id="rId35"/>
    <p:sldId id="2147473938" r:id="rId36"/>
    <p:sldId id="11447" r:id="rId37"/>
    <p:sldId id="11457" r:id="rId38"/>
    <p:sldId id="2147473939" r:id="rId39"/>
    <p:sldId id="11450" r:id="rId40"/>
    <p:sldId id="11458" r:id="rId41"/>
    <p:sldId id="11459" r:id="rId42"/>
    <p:sldId id="2147473940" r:id="rId43"/>
    <p:sldId id="11460" r:id="rId44"/>
    <p:sldId id="11461" r:id="rId45"/>
    <p:sldId id="2147473950" r:id="rId46"/>
    <p:sldId id="11462" r:id="rId4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3D71D41-F864-4190-A2DF-96A4107E7D7E}">
          <p14:sldIdLst>
            <p14:sldId id="329"/>
            <p14:sldId id="4113"/>
          </p14:sldIdLst>
        </p14:section>
        <p14:section name="Vision &amp; Why" id="{85DA08B5-8A00-4ABB-A915-74F67DB5429D}">
          <p14:sldIdLst>
            <p14:sldId id="528"/>
            <p14:sldId id="2147473944"/>
            <p14:sldId id="2147473935"/>
            <p14:sldId id="1948344858"/>
          </p14:sldIdLst>
        </p14:section>
        <p14:section name="Service Recovery Training" id="{54C165C8-FFF2-4A26-B95C-90FA10161260}">
          <p14:sldIdLst>
            <p14:sldId id="2147048038"/>
            <p14:sldId id="2142532605"/>
            <p14:sldId id="2147473932"/>
            <p14:sldId id="346"/>
            <p14:sldId id="11467"/>
            <p14:sldId id="2147048029"/>
            <p14:sldId id="2147473954"/>
            <p14:sldId id="11442"/>
            <p14:sldId id="11437"/>
            <p14:sldId id="11445"/>
            <p14:sldId id="11449"/>
            <p14:sldId id="11451"/>
            <p14:sldId id="2147473937"/>
            <p14:sldId id="11443"/>
            <p14:sldId id="2142532619"/>
            <p14:sldId id="11444"/>
            <p14:sldId id="2147473938"/>
            <p14:sldId id="11447"/>
            <p14:sldId id="11457"/>
            <p14:sldId id="2147473939"/>
            <p14:sldId id="11450"/>
            <p14:sldId id="11458"/>
            <p14:sldId id="11459"/>
            <p14:sldId id="2147473940"/>
            <p14:sldId id="11460"/>
            <p14:sldId id="11461"/>
            <p14:sldId id="2147473950"/>
            <p14:sldId id="1146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709E96-A379-4E5D-2424-753798A8135D}" name="Kurt Krames" initials="KK" userId="S::kurt.w.krames@kp.org::1e023f6f-ce87-4a62-b3fc-36ee532cb93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753" autoAdjust="0"/>
  </p:normalViewPr>
  <p:slideViewPr>
    <p:cSldViewPr snapToGrid="0">
      <p:cViewPr varScale="1">
        <p:scale>
          <a:sx n="65" d="100"/>
          <a:sy n="65" d="100"/>
        </p:scale>
        <p:origin x="182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98B147-D28C-42C4-88DD-A166F1243870}"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DE386850-F604-4501-925C-6975995EC6F7}">
      <dgm:prSet/>
      <dgm:spPr/>
      <dgm:t>
        <a:bodyPr/>
        <a:lstStyle/>
        <a:p>
          <a:r>
            <a:rPr lang="en-US"/>
            <a:t>Resolves the concern </a:t>
          </a:r>
          <a:r>
            <a:rPr lang="en-US" b="1"/>
            <a:t>in the moment </a:t>
          </a:r>
          <a:r>
            <a:rPr lang="en-US"/>
            <a:t>so the member does not leave unhappy</a:t>
          </a:r>
        </a:p>
      </dgm:t>
    </dgm:pt>
    <dgm:pt modelId="{201E84A2-57E2-4A73-8552-A58380475E2F}" type="parTrans" cxnId="{8397E4B1-2025-4D94-A1DF-61CC99CA494E}">
      <dgm:prSet/>
      <dgm:spPr/>
      <dgm:t>
        <a:bodyPr/>
        <a:lstStyle/>
        <a:p>
          <a:endParaRPr lang="en-US"/>
        </a:p>
      </dgm:t>
    </dgm:pt>
    <dgm:pt modelId="{048CB828-A01E-4016-A4A0-49EBB369E7C9}" type="sibTrans" cxnId="{8397E4B1-2025-4D94-A1DF-61CC99CA494E}">
      <dgm:prSet/>
      <dgm:spPr/>
      <dgm:t>
        <a:bodyPr/>
        <a:lstStyle/>
        <a:p>
          <a:endParaRPr lang="en-US"/>
        </a:p>
      </dgm:t>
    </dgm:pt>
    <dgm:pt modelId="{DD80BBD4-A69B-4E2C-B723-BC02BB1F4F7A}">
      <dgm:prSet/>
      <dgm:spPr/>
      <dgm:t>
        <a:bodyPr/>
        <a:lstStyle/>
        <a:p>
          <a:r>
            <a:rPr lang="en-US"/>
            <a:t>Helps prevent member from lodging a complaint with member services – </a:t>
          </a:r>
          <a:r>
            <a:rPr lang="en-US" b="1"/>
            <a:t>why does this matter?</a:t>
          </a:r>
          <a:endParaRPr lang="en-US"/>
        </a:p>
      </dgm:t>
    </dgm:pt>
    <dgm:pt modelId="{29031B98-41ED-49B0-8033-82098AF8BC95}" type="parTrans" cxnId="{8D2E57A4-558E-451B-BF64-C308881F19C0}">
      <dgm:prSet/>
      <dgm:spPr/>
      <dgm:t>
        <a:bodyPr/>
        <a:lstStyle/>
        <a:p>
          <a:endParaRPr lang="en-US"/>
        </a:p>
      </dgm:t>
    </dgm:pt>
    <dgm:pt modelId="{9090FF4E-3538-4C81-A5CD-4DB29D67B013}" type="sibTrans" cxnId="{8D2E57A4-558E-451B-BF64-C308881F19C0}">
      <dgm:prSet/>
      <dgm:spPr/>
      <dgm:t>
        <a:bodyPr/>
        <a:lstStyle/>
        <a:p>
          <a:endParaRPr lang="en-US"/>
        </a:p>
      </dgm:t>
    </dgm:pt>
    <dgm:pt modelId="{F1B9F7E8-3BD9-43B7-9D58-30DA7A677D77}" type="pres">
      <dgm:prSet presAssocID="{7398B147-D28C-42C4-88DD-A166F1243870}" presName="hierChild1" presStyleCnt="0">
        <dgm:presLayoutVars>
          <dgm:chPref val="1"/>
          <dgm:dir/>
          <dgm:animOne val="branch"/>
          <dgm:animLvl val="lvl"/>
          <dgm:resizeHandles/>
        </dgm:presLayoutVars>
      </dgm:prSet>
      <dgm:spPr/>
    </dgm:pt>
    <dgm:pt modelId="{3C0DE5B0-939B-425D-A67C-AA032DF99C6A}" type="pres">
      <dgm:prSet presAssocID="{DE386850-F604-4501-925C-6975995EC6F7}" presName="hierRoot1" presStyleCnt="0"/>
      <dgm:spPr/>
    </dgm:pt>
    <dgm:pt modelId="{FAB14DEC-F46F-4C9A-B6EE-708825C0F746}" type="pres">
      <dgm:prSet presAssocID="{DE386850-F604-4501-925C-6975995EC6F7}" presName="composite" presStyleCnt="0"/>
      <dgm:spPr/>
    </dgm:pt>
    <dgm:pt modelId="{BB3A160F-E738-49E6-8E7C-A3CD64ACE515}" type="pres">
      <dgm:prSet presAssocID="{DE386850-F604-4501-925C-6975995EC6F7}" presName="background" presStyleLbl="node0" presStyleIdx="0" presStyleCnt="2"/>
      <dgm:spPr/>
    </dgm:pt>
    <dgm:pt modelId="{3DB64F7B-D7C5-4408-8BE7-B3AA4E978152}" type="pres">
      <dgm:prSet presAssocID="{DE386850-F604-4501-925C-6975995EC6F7}" presName="text" presStyleLbl="fgAcc0" presStyleIdx="0" presStyleCnt="2">
        <dgm:presLayoutVars>
          <dgm:chPref val="3"/>
        </dgm:presLayoutVars>
      </dgm:prSet>
      <dgm:spPr/>
    </dgm:pt>
    <dgm:pt modelId="{C6D2F775-11CB-4B51-B5BA-B077649C8305}" type="pres">
      <dgm:prSet presAssocID="{DE386850-F604-4501-925C-6975995EC6F7}" presName="hierChild2" presStyleCnt="0"/>
      <dgm:spPr/>
    </dgm:pt>
    <dgm:pt modelId="{1AC3241E-AEC2-4D24-8B22-FE3124A432C3}" type="pres">
      <dgm:prSet presAssocID="{DD80BBD4-A69B-4E2C-B723-BC02BB1F4F7A}" presName="hierRoot1" presStyleCnt="0"/>
      <dgm:spPr/>
    </dgm:pt>
    <dgm:pt modelId="{09BD8E16-B50D-4430-89AD-C1CFBDA47AF4}" type="pres">
      <dgm:prSet presAssocID="{DD80BBD4-A69B-4E2C-B723-BC02BB1F4F7A}" presName="composite" presStyleCnt="0"/>
      <dgm:spPr/>
    </dgm:pt>
    <dgm:pt modelId="{5E5DDB94-34FF-47D9-983C-727078A69B89}" type="pres">
      <dgm:prSet presAssocID="{DD80BBD4-A69B-4E2C-B723-BC02BB1F4F7A}" presName="background" presStyleLbl="node0" presStyleIdx="1" presStyleCnt="2"/>
      <dgm:spPr/>
    </dgm:pt>
    <dgm:pt modelId="{3BF01FB4-42B9-409E-87EE-6FBD6EE03F00}" type="pres">
      <dgm:prSet presAssocID="{DD80BBD4-A69B-4E2C-B723-BC02BB1F4F7A}" presName="text" presStyleLbl="fgAcc0" presStyleIdx="1" presStyleCnt="2">
        <dgm:presLayoutVars>
          <dgm:chPref val="3"/>
        </dgm:presLayoutVars>
      </dgm:prSet>
      <dgm:spPr/>
    </dgm:pt>
    <dgm:pt modelId="{92B03AF3-9083-4E06-BB00-09B72684AC5D}" type="pres">
      <dgm:prSet presAssocID="{DD80BBD4-A69B-4E2C-B723-BC02BB1F4F7A}" presName="hierChild2" presStyleCnt="0"/>
      <dgm:spPr/>
    </dgm:pt>
  </dgm:ptLst>
  <dgm:cxnLst>
    <dgm:cxn modelId="{BF338D18-7132-4BEE-BF8F-6E881278E020}" type="presOf" srcId="{DE386850-F604-4501-925C-6975995EC6F7}" destId="{3DB64F7B-D7C5-4408-8BE7-B3AA4E978152}" srcOrd="0" destOrd="0" presId="urn:microsoft.com/office/officeart/2005/8/layout/hierarchy1"/>
    <dgm:cxn modelId="{7489AC24-3136-48E4-A2FE-FB83DC5234EF}" type="presOf" srcId="{7398B147-D28C-42C4-88DD-A166F1243870}" destId="{F1B9F7E8-3BD9-43B7-9D58-30DA7A677D77}" srcOrd="0" destOrd="0" presId="urn:microsoft.com/office/officeart/2005/8/layout/hierarchy1"/>
    <dgm:cxn modelId="{3614DD5C-57C8-47D8-8D6E-DA427985C4AD}" type="presOf" srcId="{DD80BBD4-A69B-4E2C-B723-BC02BB1F4F7A}" destId="{3BF01FB4-42B9-409E-87EE-6FBD6EE03F00}" srcOrd="0" destOrd="0" presId="urn:microsoft.com/office/officeart/2005/8/layout/hierarchy1"/>
    <dgm:cxn modelId="{8D2E57A4-558E-451B-BF64-C308881F19C0}" srcId="{7398B147-D28C-42C4-88DD-A166F1243870}" destId="{DD80BBD4-A69B-4E2C-B723-BC02BB1F4F7A}" srcOrd="1" destOrd="0" parTransId="{29031B98-41ED-49B0-8033-82098AF8BC95}" sibTransId="{9090FF4E-3538-4C81-A5CD-4DB29D67B013}"/>
    <dgm:cxn modelId="{8397E4B1-2025-4D94-A1DF-61CC99CA494E}" srcId="{7398B147-D28C-42C4-88DD-A166F1243870}" destId="{DE386850-F604-4501-925C-6975995EC6F7}" srcOrd="0" destOrd="0" parTransId="{201E84A2-57E2-4A73-8552-A58380475E2F}" sibTransId="{048CB828-A01E-4016-A4A0-49EBB369E7C9}"/>
    <dgm:cxn modelId="{5285C92E-B3D1-4924-9336-F3CE2EBFDBC9}" type="presParOf" srcId="{F1B9F7E8-3BD9-43B7-9D58-30DA7A677D77}" destId="{3C0DE5B0-939B-425D-A67C-AA032DF99C6A}" srcOrd="0" destOrd="0" presId="urn:microsoft.com/office/officeart/2005/8/layout/hierarchy1"/>
    <dgm:cxn modelId="{ED47C9C5-18AC-4A53-8FA3-36CFB1A63DB1}" type="presParOf" srcId="{3C0DE5B0-939B-425D-A67C-AA032DF99C6A}" destId="{FAB14DEC-F46F-4C9A-B6EE-708825C0F746}" srcOrd="0" destOrd="0" presId="urn:microsoft.com/office/officeart/2005/8/layout/hierarchy1"/>
    <dgm:cxn modelId="{52B0A149-6491-4A25-9C3F-73C84E913B33}" type="presParOf" srcId="{FAB14DEC-F46F-4C9A-B6EE-708825C0F746}" destId="{BB3A160F-E738-49E6-8E7C-A3CD64ACE515}" srcOrd="0" destOrd="0" presId="urn:microsoft.com/office/officeart/2005/8/layout/hierarchy1"/>
    <dgm:cxn modelId="{1B0FBDEE-B190-4195-9321-3DB30512F79E}" type="presParOf" srcId="{FAB14DEC-F46F-4C9A-B6EE-708825C0F746}" destId="{3DB64F7B-D7C5-4408-8BE7-B3AA4E978152}" srcOrd="1" destOrd="0" presId="urn:microsoft.com/office/officeart/2005/8/layout/hierarchy1"/>
    <dgm:cxn modelId="{B962ABEC-FEF8-4244-9B92-F505AD5BB89E}" type="presParOf" srcId="{3C0DE5B0-939B-425D-A67C-AA032DF99C6A}" destId="{C6D2F775-11CB-4B51-B5BA-B077649C8305}" srcOrd="1" destOrd="0" presId="urn:microsoft.com/office/officeart/2005/8/layout/hierarchy1"/>
    <dgm:cxn modelId="{DA59D3C7-BA37-4D42-B66E-7B2DA2521464}" type="presParOf" srcId="{F1B9F7E8-3BD9-43B7-9D58-30DA7A677D77}" destId="{1AC3241E-AEC2-4D24-8B22-FE3124A432C3}" srcOrd="1" destOrd="0" presId="urn:microsoft.com/office/officeart/2005/8/layout/hierarchy1"/>
    <dgm:cxn modelId="{5A66B154-D744-4583-A91F-05207928BF8B}" type="presParOf" srcId="{1AC3241E-AEC2-4D24-8B22-FE3124A432C3}" destId="{09BD8E16-B50D-4430-89AD-C1CFBDA47AF4}" srcOrd="0" destOrd="0" presId="urn:microsoft.com/office/officeart/2005/8/layout/hierarchy1"/>
    <dgm:cxn modelId="{F6B6E393-72CD-4599-AE2B-3DE3CFFAEABC}" type="presParOf" srcId="{09BD8E16-B50D-4430-89AD-C1CFBDA47AF4}" destId="{5E5DDB94-34FF-47D9-983C-727078A69B89}" srcOrd="0" destOrd="0" presId="urn:microsoft.com/office/officeart/2005/8/layout/hierarchy1"/>
    <dgm:cxn modelId="{7851EB19-EC89-4213-B6AE-B1774A015C82}" type="presParOf" srcId="{09BD8E16-B50D-4430-89AD-C1CFBDA47AF4}" destId="{3BF01FB4-42B9-409E-87EE-6FBD6EE03F00}" srcOrd="1" destOrd="0" presId="urn:microsoft.com/office/officeart/2005/8/layout/hierarchy1"/>
    <dgm:cxn modelId="{F64A6E56-8386-488A-95F8-A809CBB9B5E1}" type="presParOf" srcId="{1AC3241E-AEC2-4D24-8B22-FE3124A432C3}" destId="{92B03AF3-9083-4E06-BB00-09B72684AC5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A160F-E738-49E6-8E7C-A3CD64ACE515}">
      <dsp:nvSpPr>
        <dsp:cNvPr id="0" name=""/>
        <dsp:cNvSpPr/>
      </dsp:nvSpPr>
      <dsp:spPr>
        <a:xfrm>
          <a:off x="1283" y="507350"/>
          <a:ext cx="4505585" cy="2861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DB64F7B-D7C5-4408-8BE7-B3AA4E978152}">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Resolves the concern </a:t>
          </a:r>
          <a:r>
            <a:rPr lang="en-US" sz="3100" b="1" kern="1200"/>
            <a:t>in the moment </a:t>
          </a:r>
          <a:r>
            <a:rPr lang="en-US" sz="3100" kern="1200"/>
            <a:t>so the member does not leave unhappy</a:t>
          </a:r>
        </a:p>
      </dsp:txBody>
      <dsp:txXfrm>
        <a:off x="585701" y="1066737"/>
        <a:ext cx="4337991" cy="2693452"/>
      </dsp:txXfrm>
    </dsp:sp>
    <dsp:sp modelId="{5E5DDB94-34FF-47D9-983C-727078A69B89}">
      <dsp:nvSpPr>
        <dsp:cNvPr id="0" name=""/>
        <dsp:cNvSpPr/>
      </dsp:nvSpPr>
      <dsp:spPr>
        <a:xfrm>
          <a:off x="5508110" y="507350"/>
          <a:ext cx="4505585" cy="2861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BF01FB4-42B9-409E-87EE-6FBD6EE03F00}">
      <dsp:nvSpPr>
        <dsp:cNvPr id="0" name=""/>
        <dsp:cNvSpPr/>
      </dsp:nvSpPr>
      <dsp:spPr>
        <a:xfrm>
          <a:off x="6008730"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Helps prevent member from lodging a complaint with member services – </a:t>
          </a:r>
          <a:r>
            <a:rPr lang="en-US" sz="3100" b="1" kern="1200"/>
            <a:t>why does this matter?</a:t>
          </a:r>
          <a:endParaRPr lang="en-US" sz="3100" kern="1200"/>
        </a:p>
      </dsp:txBody>
      <dsp:txXfrm>
        <a:off x="6092527" y="1066737"/>
        <a:ext cx="4337991" cy="269345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70F27AC-EC72-4527-986B-0140AEC8183F}" type="datetimeFigureOut">
              <a:rPr lang="en-US" smtClean="0"/>
              <a:t>12/1/2023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DD372AA-648A-4381-A75B-18EE8362AB92}" type="slidenum">
              <a:rPr lang="en-US" smtClean="0"/>
              <a:t>‹#›</a:t>
            </a:fld>
            <a:endParaRPr lang="en-US"/>
          </a:p>
        </p:txBody>
      </p:sp>
    </p:spTree>
    <p:extLst>
      <p:ext uri="{BB962C8B-B14F-4D97-AF65-F5344CB8AC3E}">
        <p14:creationId xmlns:p14="http://schemas.microsoft.com/office/powerpoint/2010/main" val="2050944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Important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0000"/>
                </a:solidFill>
              </a:rPr>
              <a:t>“This service recovery training is part of TPMG’s new CareXM (Care experience management system). CareXM is a way for us to have a more real-time pulse on what our patients experience. This new survey is more timely and the questions are more intentional – to allow us to identify what we really do well (so we can keep doing that) and where we can improve. What we’ve found is we overwhelming amount of comments – 80-90% are very positive. They love the care they receive at KP. The remaining 10-20% of comments explain the opportunities we have to improve on the patient experience. Even with those opportunities, we to catch them/identify when we drop the ball so that we can try to make things right and provide exceptional care. All managers/chiefs will receive access to Qualtrics survey data &amp; patient comments via the CareXM dashboard in </a:t>
            </a:r>
            <a:r>
              <a:rPr lang="en-US" sz="1200" b="1" dirty="0">
                <a:solidFill>
                  <a:srgbClr val="FF0000"/>
                </a:solidFill>
              </a:rPr>
              <a:t>September/October</a:t>
            </a:r>
            <a:r>
              <a:rPr lang="en-US" sz="1200" b="0" dirty="0">
                <a:solidFill>
                  <a:srgbClr val="FF0000"/>
                </a:solidFill>
              </a:rPr>
              <a:t>. Which allows you to identify trends, consistent opportunities. As we start receiving real-time patient feedback and think through how to respond/act on it, it’s critical for all teams and individuals to be armed with the skills and behaviors to respond. Service recovery, providing exceptional care experience is a team effort, it doesn’t fall to one individual or a group of individuals.</a:t>
            </a:r>
            <a:endParaRPr lang="en-US" dirty="0">
              <a:solidFill>
                <a:srgbClr val="000000"/>
              </a:solidFill>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164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Important Points/</a:t>
            </a:r>
            <a:r>
              <a:rPr lang="en-US" b="1" dirty="0">
                <a:ea typeface="Calibri"/>
                <a:cs typeface="Calibri"/>
              </a:rPr>
              <a:t>Key Steps: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Calibri"/>
                <a:cs typeface="Calibri"/>
              </a:rPr>
              <a:t>“Most unhappy people don’t speak up – they don’t signal to us that we could’ve done better so we don’t know what our opportunities are. The 4% that do speak up, that takes a lot of courage, we need to take action on it.”</a:t>
            </a:r>
          </a:p>
          <a:p>
            <a:endParaRPr lang="en-US" dirty="0">
              <a:ea typeface="Calibri"/>
              <a:cs typeface="Calibri"/>
            </a:endParaRPr>
          </a:p>
          <a:p>
            <a:r>
              <a:rPr lang="en-US" b="1" dirty="0">
                <a:ea typeface="Calibri"/>
                <a:cs typeface="Calibri"/>
              </a:rPr>
              <a:t>Reason:</a:t>
            </a:r>
          </a:p>
          <a:p>
            <a:r>
              <a:rPr lang="en-US" dirty="0">
                <a:ea typeface="Calibri"/>
                <a:cs typeface="Calibri"/>
              </a:rPr>
              <a:t>Set the context/”why” we’re talking about service recovery training. It’s not just a tool, there are real people giving their real opinions and feedback behind this. We want to make things right by our members.</a:t>
            </a:r>
            <a:endParaRPr lang="en-US" dirty="0"/>
          </a:p>
        </p:txBody>
      </p:sp>
      <p:sp>
        <p:nvSpPr>
          <p:cNvPr id="4" name="Slide Number Placeholder 3"/>
          <p:cNvSpPr>
            <a:spLocks noGrp="1"/>
          </p:cNvSpPr>
          <p:nvPr>
            <p:ph type="sldNum" sz="quarter" idx="10"/>
          </p:nvPr>
        </p:nvSpPr>
        <p:spPr/>
        <p:txBody>
          <a:bodyPr/>
          <a:lstStyle/>
          <a:p>
            <a:fld id="{7AC2AD96-5BFA-ED41-B2D6-EA2206C51099}" type="slidenum">
              <a:rPr lang="en-US" smtClean="0"/>
              <a:t>10</a:t>
            </a:fld>
            <a:endParaRPr lang="en-US"/>
          </a:p>
        </p:txBody>
      </p:sp>
    </p:spTree>
    <p:extLst>
      <p:ext uri="{BB962C8B-B14F-4D97-AF65-F5344CB8AC3E}">
        <p14:creationId xmlns:p14="http://schemas.microsoft.com/office/powerpoint/2010/main" val="3442834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Important Points:</a:t>
            </a:r>
            <a:endParaRPr lang="en-US"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“So what is the Service Recovery Paradox? </a:t>
            </a:r>
            <a:r>
              <a:rPr lang="en-US" sz="1200" kern="1200" dirty="0">
                <a:solidFill>
                  <a:schemeClr val="tx1"/>
                </a:solidFill>
                <a:effectLst/>
                <a:latin typeface="+mn-lt"/>
                <a:ea typeface="+mn-ea"/>
                <a:cs typeface="+mn-cs"/>
              </a:rPr>
              <a:t>Amazingly, this means that a very positive service recovery can result in stronger customer loyalty than if a service failure hadn’t occurred. Think about that.”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“Less-than-optimal experiences will occur, we’re not perfect, we will absolutely drop the ball sometimes. But it’s not about being perfect, it’s about how we recover from dropping the ball. Again, most people don’t even tell us about their bad experiences. So when we do hear about them, they are gifts/opportunities. By the simple act of listening, participating, acknowledging we have the opportunity to take them from someone who dislikes KP to someone who promotes KP.”</a:t>
            </a:r>
          </a:p>
          <a:p>
            <a:endParaRPr lang="en-US" dirty="0">
              <a:ea typeface="Calibri"/>
              <a:cs typeface="Calibri"/>
            </a:endParaRPr>
          </a:p>
          <a:p>
            <a:r>
              <a:rPr lang="en-US" b="1" dirty="0">
                <a:ea typeface="Calibri"/>
                <a:cs typeface="Calibri"/>
              </a:rPr>
              <a:t>Reason:</a:t>
            </a:r>
          </a:p>
          <a:p>
            <a:r>
              <a:rPr lang="en-US" dirty="0">
                <a:ea typeface="Calibri"/>
                <a:cs typeface="Calibri"/>
              </a:rPr>
              <a:t>Set the context/”why” we’re talking about service recovery training. It’s not just a tool, there are real people giving their real opinions and feedback behind this. We want to make things right by our members.</a:t>
            </a:r>
            <a:endParaRPr lang="en-US" dirty="0"/>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EAEF-90C8-4C8C-B6AF-44BE5F9D48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46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Important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what are the benefits of service recovery?”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“Why are we trying to prevent members from lodging complaints?”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“That’s right, the complaint process is long and resource intensive, and very delayed from the point of service”</a:t>
            </a:r>
          </a:p>
          <a:p>
            <a:pPr marL="628650" lvl="1" indent="-171450">
              <a:buFont typeface="Arial" panose="020B0604020202020204" pitchFamily="34" charset="0"/>
              <a:buChar char="•"/>
            </a:pPr>
            <a:r>
              <a:rPr lang="en-US" dirty="0"/>
              <a:t>Complaints come right back to the departments they were filed within, after several weeks of processing. Member is left without a resolution at the time AND will get even more upset as they are required to wait for the complaint process.</a:t>
            </a:r>
          </a:p>
          <a:p>
            <a:pPr marL="628650" lvl="1" indent="-171450">
              <a:buFont typeface="Arial" panose="020B0604020202020204" pitchFamily="34" charset="0"/>
              <a:buChar char="•"/>
            </a:pPr>
            <a:r>
              <a:rPr lang="en-US" dirty="0"/>
              <a:t>Each complaint takes resources to process – regional team, local manager &amp; chief”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 the end of the day, want to do the right thing for our members – fix issues in a timely and efficient manner”</a:t>
            </a:r>
          </a:p>
          <a:p>
            <a:pPr marL="0" indent="0">
              <a:buFont typeface="Arial" panose="020B0604020202020204" pitchFamily="34" charset="0"/>
              <a:buNone/>
            </a:pPr>
            <a:endParaRPr lang="en-US" dirty="0">
              <a:ea typeface="Calibri"/>
              <a:cs typeface="Calibri"/>
            </a:endParaRPr>
          </a:p>
          <a:p>
            <a:r>
              <a:rPr lang="en-US" b="1" dirty="0">
                <a:ea typeface="Calibri"/>
                <a:cs typeface="Calibri"/>
              </a:rPr>
              <a:t>Reason:</a:t>
            </a:r>
          </a:p>
          <a:p>
            <a:r>
              <a:rPr lang="en-US" dirty="0">
                <a:ea typeface="Calibri"/>
                <a:cs typeface="Calibri"/>
              </a:rPr>
              <a:t>Set the context/”why” we’re talking about service recovery training. It’s not just a tool, there are real people giving their real opinions and feedback behind this. </a:t>
            </a:r>
            <a:r>
              <a:rPr lang="en-US" dirty="0"/>
              <a:t>At the end of the day, want to do the right thing for our members – fix issues in a timely and efficient manner.</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AC2AD96-5BFA-ED41-B2D6-EA2206C51099}" type="slidenum">
              <a:rPr lang="en-US" smtClean="0"/>
              <a:t>12</a:t>
            </a:fld>
            <a:endParaRPr lang="en-US"/>
          </a:p>
        </p:txBody>
      </p:sp>
    </p:spTree>
    <p:extLst>
      <p:ext uri="{BB962C8B-B14F-4D97-AF65-F5344CB8AC3E}">
        <p14:creationId xmlns:p14="http://schemas.microsoft.com/office/powerpoint/2010/main" val="2838502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b="1"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372AA-648A-4381-A75B-18EE8362AB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153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Important Points</a:t>
            </a:r>
            <a:endParaRPr lang="en-US" b="1" dirty="0"/>
          </a:p>
          <a:p>
            <a:r>
              <a:rPr lang="en-US" dirty="0"/>
              <a:t>The</a:t>
            </a:r>
            <a:r>
              <a:rPr lang="en-US" sz="1200" kern="1200" dirty="0">
                <a:solidFill>
                  <a:schemeClr val="tx1"/>
                </a:solidFill>
                <a:effectLst/>
                <a:latin typeface="+mn-lt"/>
                <a:ea typeface="+mn-ea"/>
                <a:cs typeface="+mn-cs"/>
              </a:rPr>
              <a:t> first component of CARE is to connect with compassion and intentional listening.</a:t>
            </a:r>
            <a:r>
              <a:rPr lang="en-US" dirty="0"/>
              <a:t> </a:t>
            </a:r>
            <a:endParaRPr lang="en-US" sz="1200" kern="1200" dirty="0">
              <a:solidFill>
                <a:schemeClr val="tx1"/>
              </a:solidFill>
              <a:effectLst/>
              <a:latin typeface="+mn-lt"/>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EAEF-90C8-4C8C-B6AF-44BE5F9D48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476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Important points:</a:t>
            </a:r>
            <a:endParaRPr lang="en-US" b="1" dirty="0"/>
          </a:p>
          <a:p>
            <a:pPr marL="171450" indent="-171450">
              <a:buFont typeface="Arial" panose="020B0604020202020204" pitchFamily="34" charset="0"/>
              <a:buChar char="•"/>
            </a:pPr>
            <a:r>
              <a:rPr lang="en-US" dirty="0"/>
              <a:t>What </a:t>
            </a:r>
            <a:r>
              <a:rPr lang="en-US" sz="1200" kern="1200" dirty="0">
                <a:solidFill>
                  <a:schemeClr val="tx1"/>
                </a:solidFill>
                <a:effectLst/>
                <a:latin typeface="+mn-lt"/>
                <a:ea typeface="+mn-ea"/>
                <a:cs typeface="+mn-cs"/>
              </a:rPr>
              <a:t>is our model at KP when things go wrong and people complain or express</a:t>
            </a:r>
            <a:r>
              <a:rPr lang="en-US" sz="1200" kern="1200" baseline="0" dirty="0">
                <a:solidFill>
                  <a:schemeClr val="tx1"/>
                </a:solidFill>
                <a:effectLst/>
                <a:latin typeface="+mn-lt"/>
                <a:ea typeface="+mn-ea"/>
                <a:cs typeface="+mn-cs"/>
              </a:rPr>
              <a:t> dissatisfaction</a:t>
            </a:r>
            <a:r>
              <a:rPr lang="en-US" sz="1200" kern="1200" dirty="0">
                <a:solidFill>
                  <a:schemeClr val="tx1"/>
                </a:solidFill>
                <a:effectLst/>
                <a:latin typeface="+mn-lt"/>
                <a:ea typeface="+mn-ea"/>
                <a:cs typeface="+mn-cs"/>
              </a:rPr>
              <a:t>? How can we show our patients that we understand and care? How can we make things right and regain their trust? The way we recover when we miss the mark is with CARE. Here’s what</a:t>
            </a:r>
            <a:r>
              <a:rPr lang="en-US" sz="1200" kern="1200" baseline="0" dirty="0">
                <a:solidFill>
                  <a:schemeClr val="tx1"/>
                </a:solidFill>
                <a:effectLst/>
                <a:latin typeface="+mn-lt"/>
                <a:ea typeface="+mn-ea"/>
                <a:cs typeface="+mn-cs"/>
              </a:rPr>
              <a:t> that looks like</a:t>
            </a:r>
            <a:r>
              <a:rPr lang="en-US" sz="1200" kern="1200" dirty="0">
                <a:solidFill>
                  <a:schemeClr val="tx1"/>
                </a:solidFill>
                <a:effectLst/>
                <a:latin typeface="+mn-lt"/>
                <a:ea typeface="+mn-ea"/>
                <a:cs typeface="+mn-cs"/>
              </a:rPr>
              <a:t>.</a:t>
            </a:r>
            <a:r>
              <a:rPr lang="en-US" dirty="0"/>
              <a:t> </a:t>
            </a:r>
            <a:endParaRPr lang="en-US" sz="1200" kern="1200" dirty="0">
              <a:solidFill>
                <a:schemeClr val="tx1"/>
              </a:solidFill>
              <a:effectLst/>
              <a:latin typeface="+mn-lt"/>
              <a:cs typeface="Calibri"/>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“Has anyone heard of CARE or other models</a:t>
            </a:r>
            <a:r>
              <a:rPr lang="en-US" dirty="0"/>
              <a:t>?  The steps are similar, saying the same things, rebranding to CARE, but the main points are the same – we are trying to repair trust with our patients because we let them down.”</a:t>
            </a:r>
          </a:p>
          <a:p>
            <a:endParaRPr lang="en-US" sz="1200" kern="1200" dirty="0">
              <a:solidFill>
                <a:schemeClr val="tx1"/>
              </a:solidFill>
              <a:effectLst/>
              <a:latin typeface="+mn-lt"/>
              <a:ea typeface="+mn-ea"/>
              <a:cs typeface="+mn-cs"/>
            </a:endParaRPr>
          </a:p>
          <a:p>
            <a:endParaRPr lang="en-US" dirty="0">
              <a:ea typeface="Calibri" panose="020F0502020204030204"/>
              <a:cs typeface="Calibri" panose="020F0502020204030204"/>
            </a:endParaRPr>
          </a:p>
          <a:p>
            <a:r>
              <a:rPr lang="en-US" b="1" dirty="0">
                <a:ea typeface="Calibri" panose="020F0502020204030204"/>
                <a:cs typeface="Calibri" panose="020F0502020204030204"/>
              </a:rPr>
              <a:t>Reason:</a:t>
            </a:r>
          </a:p>
          <a:p>
            <a:r>
              <a:rPr lang="en-US" dirty="0">
                <a:ea typeface="Calibri" panose="020F0502020204030204"/>
                <a:cs typeface="Calibri" panose="020F0502020204030204"/>
              </a:rPr>
              <a:t>Introduction of the model we will using for service recovery. </a:t>
            </a:r>
          </a:p>
        </p:txBody>
      </p:sp>
      <p:sp>
        <p:nvSpPr>
          <p:cNvPr id="4" name="Slide Number Placeholder 3"/>
          <p:cNvSpPr>
            <a:spLocks noGrp="1"/>
          </p:cNvSpPr>
          <p:nvPr>
            <p:ph type="sldNum" sz="quarter" idx="5"/>
          </p:nvPr>
        </p:nvSpPr>
        <p:spPr/>
        <p:txBody>
          <a:bodyPr/>
          <a:lstStyle/>
          <a:p>
            <a:pPr marL="0" marR="0" lvl="0" indent="0" algn="r" defTabSz="931742" rtl="0" eaLnBrk="1" fontAlgn="base" latinLnBrk="0" hangingPunct="1">
              <a:lnSpc>
                <a:spcPct val="100000"/>
              </a:lnSpc>
              <a:spcBef>
                <a:spcPct val="0"/>
              </a:spcBef>
              <a:spcAft>
                <a:spcPct val="0"/>
              </a:spcAft>
              <a:buClrTx/>
              <a:buSzTx/>
              <a:buFontTx/>
              <a:buNone/>
              <a:tabLst/>
              <a:defRPr/>
            </a:pPr>
            <a:fld id="{88A405CF-4BFA-41F0-BE18-CB305400863D}"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31742"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710316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Important Points</a:t>
            </a:r>
            <a:endParaRPr lang="en-US" dirty="0"/>
          </a:p>
          <a:p>
            <a:r>
              <a:rPr lang="en-US" dirty="0"/>
              <a:t>The second component of CARE is to apologize for a disappointment. </a:t>
            </a:r>
          </a:p>
          <a:p>
            <a:endParaRPr lang="en-US" dirty="0"/>
          </a:p>
          <a:p>
            <a:pPr fontAlgn="t">
              <a:spcAft>
                <a:spcPts val="1200"/>
              </a:spcAft>
            </a:pPr>
            <a:endParaRPr lang="en-US" b="1" dirty="0">
              <a:solidFill>
                <a:srgbClr val="FFFFFF"/>
              </a:solidFill>
              <a:latin typeface="Arial"/>
              <a:ea typeface="Calibri"/>
              <a:cs typeface="Arial"/>
            </a:endParaRPr>
          </a:p>
          <a:p>
            <a:endParaRPr lang="en-US" dirty="0">
              <a:solidFill>
                <a:srgbClr val="000000"/>
              </a:solidFill>
              <a:latin typeface="Calibri" panose="020F0502020204030204"/>
              <a:ea typeface="Calibri"/>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EAEF-90C8-4C8C-B6AF-44BE5F9D48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701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Important Points</a:t>
            </a:r>
            <a:endParaRPr lang="en-US" b="1" dirty="0"/>
          </a:p>
          <a:p>
            <a:r>
              <a:rPr lang="en-US" dirty="0"/>
              <a:t>The</a:t>
            </a:r>
            <a:r>
              <a:rPr lang="en-US" sz="1200" kern="1200" dirty="0">
                <a:solidFill>
                  <a:schemeClr val="tx1"/>
                </a:solidFill>
                <a:effectLst/>
                <a:latin typeface="+mn-lt"/>
                <a:ea typeface="+mn-ea"/>
                <a:cs typeface="+mn-cs"/>
              </a:rPr>
              <a:t>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step is to respond with integrity and take action efficiently connect with.</a:t>
            </a:r>
            <a:r>
              <a:rPr lang="en-US" dirty="0"/>
              <a:t> </a:t>
            </a:r>
            <a:endParaRPr lang="en-US" sz="1200" kern="1200" dirty="0">
              <a:solidFill>
                <a:schemeClr val="tx1"/>
              </a:solidFill>
              <a:effectLst/>
              <a:latin typeface="+mn-lt"/>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EAEF-90C8-4C8C-B6AF-44BE5F9D48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072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Important Points</a:t>
            </a:r>
            <a:endParaRPr lang="en-US" b="1" dirty="0"/>
          </a:p>
          <a:p>
            <a:r>
              <a:rPr lang="en-US" dirty="0"/>
              <a:t>The</a:t>
            </a:r>
            <a:r>
              <a:rPr lang="en-US" sz="1200" kern="1200" dirty="0">
                <a:solidFill>
                  <a:schemeClr val="tx1"/>
                </a:solidFill>
                <a:effectLst/>
                <a:latin typeface="+mn-lt"/>
                <a:ea typeface="+mn-ea"/>
                <a:cs typeface="+mn-cs"/>
              </a:rPr>
              <a:t> final step is to express gratitude and our commitment to safety and excellence.</a:t>
            </a:r>
            <a:endParaRPr lang="en-US" sz="1200" kern="1200" dirty="0">
              <a:solidFill>
                <a:schemeClr val="tx1"/>
              </a:solidFill>
              <a:effectLst/>
              <a:latin typeface="+mn-lt"/>
              <a:ea typeface="Calibri"/>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EAEF-90C8-4C8C-B6AF-44BE5F9D48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122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30 seconds</a:t>
            </a:r>
          </a:p>
          <a:p>
            <a:endParaRPr lang="en-US" sz="1200" kern="1200" dirty="0">
              <a:solidFill>
                <a:schemeClr val="tx1"/>
              </a:solidFill>
              <a:effectLst/>
              <a:latin typeface="+mn-lt"/>
              <a:ea typeface="+mn-ea"/>
              <a:cs typeface="+mn-cs"/>
            </a:endParaRPr>
          </a:p>
          <a:p>
            <a:r>
              <a:rPr lang="en-US" b="1" dirty="0">
                <a:ea typeface="Calibri"/>
                <a:cs typeface="Calibri"/>
              </a:rPr>
              <a:t>Important Points</a:t>
            </a:r>
            <a:endParaRPr lang="en-US" b="1" dirty="0"/>
          </a:p>
          <a:p>
            <a:r>
              <a:rPr lang="en-US" dirty="0"/>
              <a:t>Say: Here are the key points under CONNECT – many of these were shared during the discussion.</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EAEF-90C8-4C8C-B6AF-44BE5F9D48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576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Reasons:</a:t>
            </a:r>
          </a:p>
          <a:p>
            <a:r>
              <a:rPr lang="en-US" b="0" dirty="0"/>
              <a:t>Provide audience with a roadmap of what they can expect in the training and the timing for each</a:t>
            </a:r>
          </a:p>
          <a:p>
            <a:endParaRPr lang="en-US" dirty="0"/>
          </a:p>
        </p:txBody>
      </p:sp>
      <p:sp>
        <p:nvSpPr>
          <p:cNvPr id="4" name="Slide Number Placeholder 3"/>
          <p:cNvSpPr>
            <a:spLocks noGrp="1"/>
          </p:cNvSpPr>
          <p:nvPr>
            <p:ph type="sldNum" sz="quarter" idx="5"/>
          </p:nvPr>
        </p:nvSpPr>
        <p:spPr/>
        <p:txBody>
          <a:bodyPr/>
          <a:lstStyle/>
          <a:p>
            <a:fld id="{DDD372AA-648A-4381-A75B-18EE8362AB92}" type="slidenum">
              <a:rPr lang="en-US" smtClean="0"/>
              <a:t>2</a:t>
            </a:fld>
            <a:endParaRPr lang="en-US"/>
          </a:p>
        </p:txBody>
      </p:sp>
    </p:spTree>
    <p:extLst>
      <p:ext uri="{BB962C8B-B14F-4D97-AF65-F5344CB8AC3E}">
        <p14:creationId xmlns:p14="http://schemas.microsoft.com/office/powerpoint/2010/main" val="824234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Important Points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Here</a:t>
            </a:r>
            <a:r>
              <a:rPr lang="en-US" sz="1200" i="0" kern="1200" baseline="0" dirty="0">
                <a:solidFill>
                  <a:schemeClr val="tx1"/>
                </a:solidFill>
                <a:effectLst/>
                <a:latin typeface="+mn-lt"/>
                <a:ea typeface="+mn-ea"/>
                <a:cs typeface="+mn-cs"/>
              </a:rPr>
              <a:t> we see ways to engage patients considerately with pity, sympathy, empathy, and compassion. </a:t>
            </a:r>
            <a:r>
              <a:rPr lang="en-US" sz="1200" b="1" i="0" kern="1200" baseline="0" dirty="0">
                <a:solidFill>
                  <a:schemeClr val="tx1"/>
                </a:solidFill>
                <a:effectLst/>
                <a:latin typeface="+mn-lt"/>
                <a:ea typeface="+mn-ea"/>
                <a:cs typeface="+mn-cs"/>
              </a:rPr>
              <a:t>At the heart of each of these responses is understanding. We’re not challenging the patient’s experience in any way. </a:t>
            </a:r>
            <a:r>
              <a:rPr lang="en-US" sz="1200" b="0" i="0" kern="1200" baseline="0" dirty="0">
                <a:solidFill>
                  <a:schemeClr val="tx1"/>
                </a:solidFill>
                <a:effectLst/>
                <a:latin typeface="+mn-lt"/>
                <a:ea typeface="+mn-ea"/>
                <a:cs typeface="+mn-cs"/>
              </a:rPr>
              <a:t>We’re striving towards the right side - empathetic and compassionate responses. Most of all be genuine – for example, don’t say you understand, if you don’t.</a:t>
            </a:r>
            <a:endParaRPr lang="en-US" sz="1200" b="1" i="0" kern="1200" baseline="0" dirty="0">
              <a:solidFill>
                <a:schemeClr val="tx1"/>
              </a:solidFill>
              <a:effectLst/>
              <a:latin typeface="+mn-lt"/>
              <a:ea typeface="+mn-ea"/>
              <a:cs typeface="+mn-cs"/>
            </a:endParaRPr>
          </a:p>
          <a:p>
            <a:endParaRPr lang="en-US" dirty="0">
              <a:ea typeface="Calibri"/>
              <a:cs typeface="Calibri"/>
            </a:endParaRPr>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EAEF-90C8-4C8C-B6AF-44BE5F9D48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238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a:p>
            <a:r>
              <a:rPr lang="en-US" b="1">
                <a:ea typeface="Calibri"/>
                <a:cs typeface="Calibri"/>
              </a:rPr>
              <a:t>Important </a:t>
            </a:r>
            <a:r>
              <a:rPr lang="en-US" b="1" dirty="0">
                <a:ea typeface="Calibri"/>
                <a:cs typeface="Calibri"/>
              </a:rPr>
              <a:t>Points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a fun video on the difference between empathy and sympathy.</a:t>
            </a:r>
          </a:p>
          <a:p>
            <a:endParaRPr lang="en-US" dirty="0">
              <a:ea typeface="Calibri"/>
              <a:cs typeface="Calibri"/>
            </a:endParaRPr>
          </a:p>
          <a:p>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DDD372AA-648A-4381-A75B-18EE8362AB92}" type="slidenum">
              <a:rPr lang="en-US" smtClean="0"/>
              <a:t>21</a:t>
            </a:fld>
            <a:endParaRPr lang="en-US"/>
          </a:p>
        </p:txBody>
      </p:sp>
    </p:spTree>
    <p:extLst>
      <p:ext uri="{BB962C8B-B14F-4D97-AF65-F5344CB8AC3E}">
        <p14:creationId xmlns:p14="http://schemas.microsoft.com/office/powerpoint/2010/main" val="1056202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Important Points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the key actions we should take when engaging patients with complaints.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EAEF-90C8-4C8C-B6AF-44BE5F9D48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742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Important Points</a:t>
            </a:r>
            <a:endParaRPr lang="en-US" b="1" dirty="0"/>
          </a:p>
          <a:p>
            <a:r>
              <a:rPr lang="en-US" dirty="0"/>
              <a:t>“Here are the key points under APOLOGIZE”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EAEF-90C8-4C8C-B6AF-44BE5F9D48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138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Important Points</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“Here we see a list of steps we can take to take responsibility for our mistake. By owning what went wrong</a:t>
            </a:r>
            <a:r>
              <a:rPr lang="en-US" sz="1200" kern="1200" baseline="0" dirty="0">
                <a:solidFill>
                  <a:schemeClr val="tx1"/>
                </a:solidFill>
                <a:effectLst/>
                <a:latin typeface="+mn-lt"/>
                <a:ea typeface="+mn-ea"/>
                <a:cs typeface="+mn-cs"/>
              </a:rPr>
              <a:t> and not being defensive, we put the patient at ease and clear the way for a resolution.”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lot of people may ask – why do I have to apologize? I didn’t do anything wrong. But apologizing does not mean you’re </a:t>
            </a:r>
            <a:r>
              <a:rPr lang="en-US" sz="1200" kern="1200" baseline="0" dirty="0">
                <a:solidFill>
                  <a:schemeClr val="tx1"/>
                </a:solidFill>
                <a:effectLst/>
                <a:latin typeface="+mn-lt"/>
                <a:ea typeface="+mn-ea"/>
                <a:cs typeface="+mn-cs"/>
              </a:rPr>
              <a:t>admitting blame or saying it was your fault, you’re apologizing and taking ownership on behalf KP.”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EAEF-90C8-4C8C-B6AF-44BE5F9D48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235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Important Points</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 talked about being genuine and sincere in our apologies - When you’re working to make things right, it’s not about you — it’s about the patient. Here are some examples.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“What does an insincere apology sound like? I think we’re all guilt of doing that sometimes – saying sorry without actually saying sorry. We want to try to avoid these ways of apologizing.”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endParaRPr lang="en-US" dirty="0">
              <a:ea typeface="Calibri"/>
              <a:cs typeface="Calibri"/>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EAEF-90C8-4C8C-B6AF-44BE5F9D48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914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Important Points:</a:t>
            </a:r>
            <a:endParaRPr lang="en-US" b="1" dirty="0"/>
          </a:p>
          <a:p>
            <a:r>
              <a:rPr lang="en-US" dirty="0"/>
              <a:t>Say- "The third component of CARE is to respond with integrity and take action efficiently."</a:t>
            </a:r>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EAEF-90C8-4C8C-B6AF-44BE5F9D48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576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Important Points:</a:t>
            </a:r>
          </a:p>
          <a:p>
            <a:r>
              <a:rPr lang="en-US" dirty="0"/>
              <a:t>"As you can see on this slide, there are three suggested actions you can take to resolve a patient’s concern. </a:t>
            </a:r>
          </a:p>
          <a:p>
            <a:endParaRPr lang="en-US" dirty="0"/>
          </a:p>
          <a:p>
            <a:r>
              <a:rPr lang="en-US" dirty="0"/>
              <a:t>Let’s take the first one: By restating the solution offered by a patient, we show that we understand their issue. </a:t>
            </a:r>
          </a:p>
          <a:p>
            <a:endParaRPr lang="en-US" dirty="0"/>
          </a:p>
          <a:p>
            <a:r>
              <a:rPr lang="en-US" dirty="0"/>
              <a:t>On the second action, we demonstrate a willingness to find a solution. Note that all of these exhibit a willingness to help and don’t challenge the patient’s version of events. It may be helpful to ask the patient they would like for us to do to understand if they are looking for a solution or simply an apology and understanding of what they experienced. </a:t>
            </a:r>
            <a:endParaRPr lang="en-US" dirty="0">
              <a:cs typeface="Calibri"/>
            </a:endParaRPr>
          </a:p>
          <a:p>
            <a:endParaRPr lang="en-US" dirty="0">
              <a:cs typeface="Calibri"/>
            </a:endParaRPr>
          </a:p>
          <a:p>
            <a:r>
              <a:rPr lang="en-US" dirty="0">
                <a:cs typeface="Calibri"/>
              </a:rPr>
              <a:t>On the final action, we want everyone to know who to escalate to if you have tried all of the above and the patient still does not feel heard. Here is our escalation process.."</a:t>
            </a:r>
          </a:p>
          <a:p>
            <a:endParaRPr lang="en-US" dirty="0">
              <a:cs typeface="Calibri"/>
            </a:endParaRPr>
          </a:p>
          <a:p>
            <a:endParaRPr lang="en-US" sz="1200" kern="1200" dirty="0">
              <a:solidFill>
                <a:schemeClr val="tx1"/>
              </a:solidFill>
              <a:effectLst/>
              <a:latin typeface="+mn-lt"/>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EAEF-90C8-4C8C-B6AF-44BE5F9D48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238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Important Points:</a:t>
            </a:r>
            <a:endParaRPr lang="en-US" b="1" dirty="0"/>
          </a:p>
          <a:p>
            <a:r>
              <a:rPr lang="en-US" dirty="0"/>
              <a:t>Say- "This </a:t>
            </a:r>
            <a:r>
              <a:rPr lang="en-US" sz="1200" kern="1200" dirty="0">
                <a:solidFill>
                  <a:schemeClr val="tx1"/>
                </a:solidFill>
                <a:effectLst/>
                <a:latin typeface="+mn-lt"/>
                <a:ea typeface="+mn-ea"/>
                <a:cs typeface="+mn-cs"/>
              </a:rPr>
              <a:t>slide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gives you some appropriate wording to remember and use. When you go back to work, experiment</a:t>
            </a:r>
            <a:r>
              <a:rPr lang="en-US" sz="1200" kern="1200" baseline="0" dirty="0">
                <a:solidFill>
                  <a:schemeClr val="tx1"/>
                </a:solidFill>
                <a:effectLst/>
                <a:latin typeface="+mn-lt"/>
                <a:ea typeface="+mn-ea"/>
                <a:cs typeface="+mn-cs"/>
              </a:rPr>
              <a:t> with your own ways to respond to patient issues and see which ones work best.</a:t>
            </a:r>
            <a:r>
              <a:rPr lang="en-US" dirty="0"/>
              <a:t> "</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EAEF-90C8-4C8C-B6AF-44BE5F9D48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09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Calibri"/>
              </a:rPr>
              <a:t>Important Points:</a:t>
            </a:r>
          </a:p>
          <a:p>
            <a:pPr>
              <a:defRPr/>
            </a:pPr>
            <a:endParaRPr lang="en-US" b="1" dirty="0"/>
          </a:p>
          <a:p>
            <a:pPr>
              <a:defRPr/>
            </a:pPr>
            <a:r>
              <a:rPr lang="en-US" dirty="0"/>
              <a:t>“Here’s what I </a:t>
            </a:r>
            <a:r>
              <a:rPr lang="en-US" b="1" dirty="0"/>
              <a:t>CAN</a:t>
            </a:r>
            <a:r>
              <a:rPr lang="en-US" dirty="0"/>
              <a:t> do…” rather than saying “I can’t”</a:t>
            </a:r>
          </a:p>
          <a:p>
            <a:pPr>
              <a:defRPr/>
            </a:pPr>
            <a:endParaRPr lang="en-US" dirty="0"/>
          </a:p>
          <a:p>
            <a:pPr>
              <a:defRPr/>
            </a:pPr>
            <a:r>
              <a:rPr lang="en-US" dirty="0"/>
              <a:t>What if you can’t honor a patient’s request? </a:t>
            </a:r>
          </a:p>
          <a:p>
            <a:pPr>
              <a:defRPr/>
            </a:pPr>
            <a:endParaRPr lang="en-US" dirty="0"/>
          </a:p>
          <a:p>
            <a:pPr>
              <a:defRPr/>
            </a:pPr>
            <a:r>
              <a:rPr lang="en-US" dirty="0"/>
              <a:t>We all can get frustrated when situations become difficult. The best way to handle these times is to remain calm, apologize earnestly, and offer another possible solution to the issue. </a:t>
            </a:r>
            <a:endParaRPr lang="en-US" dirty="0">
              <a:cs typeface="Calibri"/>
            </a:endParaRPr>
          </a:p>
          <a:p>
            <a:pPr>
              <a:defRPr/>
            </a:pPr>
            <a:endParaRPr lang="en-US" dirty="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Reason:</a:t>
            </a:r>
          </a:p>
          <a:p>
            <a:r>
              <a:rPr lang="en-US" dirty="0"/>
              <a:t>A lot of people struggle with finding a nice way to no without saying "no" or setting boundaries, so this may be helpful for them. How do you navigate these sorts of encounters?</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EAEF-90C8-4C8C-B6AF-44BE5F9D48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43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EE835-63BA-4EFB-B695-9F5724778C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297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Important Points:</a:t>
            </a:r>
            <a:endParaRPr lang="en-US" b="1" dirty="0"/>
          </a:p>
          <a:p>
            <a:r>
              <a:rPr lang="en-US" dirty="0"/>
              <a:t>Say - "The</a:t>
            </a:r>
            <a:r>
              <a:rPr lang="en-US" sz="1200" kern="1200" dirty="0">
                <a:solidFill>
                  <a:schemeClr val="tx1"/>
                </a:solidFill>
                <a:effectLst/>
                <a:latin typeface="+mn-lt"/>
                <a:ea typeface="+mn-ea"/>
                <a:cs typeface="+mn-cs"/>
              </a:rPr>
              <a:t> last component of CARE is to express gratitude and a commitment to safety and excellence.</a:t>
            </a:r>
            <a:r>
              <a:rPr lang="en-US" dirty="0"/>
              <a:t> </a:t>
            </a:r>
            <a:endParaRPr lang="en-US" dirty="0">
              <a:cs typeface="Calibri"/>
            </a:endParaRPr>
          </a:p>
          <a:p>
            <a:endParaRPr lang="en-US" sz="1200" kern="1200" dirty="0">
              <a:solidFill>
                <a:schemeClr val="tx1"/>
              </a:solidFill>
              <a:effectLst/>
              <a:latin typeface="+mn-lt"/>
              <a:cs typeface="Calibri"/>
            </a:endParaRPr>
          </a:p>
          <a:p>
            <a:r>
              <a:rPr lang="en-US" dirty="0">
                <a:cs typeface="Calibri"/>
              </a:rPr>
              <a:t>Imagine being frustrated and you actually speak up. How wonderful would it be to be thanked for taking the time to share your experience."</a:t>
            </a:r>
          </a:p>
          <a:p>
            <a:endParaRPr lang="en-US" i="1"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EAEF-90C8-4C8C-B6AF-44BE5F9D48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57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Calibri"/>
              </a:rPr>
              <a:t>Important Point:</a:t>
            </a:r>
            <a:endParaRPr lang="en-US" b="1" dirty="0"/>
          </a:p>
          <a:p>
            <a:pPr>
              <a:defRPr/>
            </a:pPr>
            <a:endParaRPr lang="en-US" dirty="0"/>
          </a:p>
          <a:p>
            <a:pPr>
              <a:defRPr/>
            </a:pPr>
            <a:r>
              <a:rPr lang="en-US" dirty="0"/>
              <a:t>"96</a:t>
            </a:r>
            <a:r>
              <a:rPr lang="en-US" sz="1200" kern="1200" baseline="0" dirty="0">
                <a:solidFill>
                  <a:schemeClr val="tx1"/>
                </a:solidFill>
                <a:effectLst/>
                <a:latin typeface="+mn-lt"/>
                <a:ea typeface="+mn-ea"/>
                <a:cs typeface="+mn-cs"/>
              </a:rPr>
              <a:t>% of people don’t say anything. Only 4% speak up, which means it takes a lot of courage to speak up</a:t>
            </a:r>
            <a:r>
              <a:rPr lang="en-US" dirty="0"/>
              <a:t>."</a:t>
            </a:r>
            <a:endParaRPr lang="en-US" sz="1200" kern="1200" baseline="0" dirty="0">
              <a:solidFill>
                <a:schemeClr val="tx1"/>
              </a:solidFill>
              <a:effectLst/>
              <a:latin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If we don’t know there’s a problem, we can’t change it – so complaints are a gift and opportunity to do better.</a:t>
            </a:r>
            <a:endParaRPr lang="en-US" sz="1200" kern="1200" baseline="0" dirty="0">
              <a:solidFill>
                <a:schemeClr val="tx1"/>
              </a:solidFill>
              <a:effectLst/>
              <a:latin typeface="+mn-lt"/>
              <a:cs typeface="Calibri"/>
            </a:endParaRPr>
          </a:p>
          <a:p>
            <a:endParaRPr lang="en-US" sz="1200" kern="1200" baseline="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By not allowing our ego or emotions to get in the way, we can see the opportunity a complaint gives us. Remember</a:t>
            </a:r>
            <a:r>
              <a:rPr lang="en-US" sz="1200" kern="1200" baseline="0" dirty="0">
                <a:solidFill>
                  <a:schemeClr val="tx1"/>
                </a:solidFill>
                <a:effectLst/>
                <a:latin typeface="+mn-lt"/>
                <a:ea typeface="+mn-ea"/>
                <a:cs typeface="+mn-cs"/>
              </a:rPr>
              <a:t> what we learned earlier — a positive service recovery can result in stronger customer loyalty than if a service failure hadn’t occurred.</a:t>
            </a:r>
            <a:r>
              <a:rPr lang="en-US" dirty="0"/>
              <a:t> "</a:t>
            </a:r>
            <a:endParaRPr lang="en-US" sz="1200" kern="1200" baseline="0" dirty="0">
              <a:solidFill>
                <a:schemeClr val="tx1"/>
              </a:solidFill>
              <a:effectLst/>
              <a:latin typeface="+mn-lt"/>
              <a:cs typeface="Calibri"/>
            </a:endParaRPr>
          </a:p>
          <a:p>
            <a:endParaRPr lang="en-US" sz="1200" kern="1200" baseline="0" dirty="0">
              <a:solidFill>
                <a:schemeClr val="tx1"/>
              </a:solidFill>
              <a:effectLst/>
              <a:latin typeface="+mn-lt"/>
              <a:cs typeface="Calibri"/>
            </a:endParaRPr>
          </a:p>
          <a:p>
            <a:endParaRPr lang="en-US" b="1" dirty="0">
              <a:cs typeface="Calibri"/>
            </a:endParaRP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EAEF-90C8-4C8C-B6AF-44BE5F9D48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434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EAEF-90C8-4C8C-B6AF-44BE5F9D48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6033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cap="none" spc="0" normalizeH="0" baseline="0" noProof="0" dirty="0">
                <a:ln>
                  <a:noFill/>
                </a:ln>
                <a:solidFill>
                  <a:srgbClr val="000000"/>
                </a:solidFill>
                <a:effectLst/>
                <a:uLnTx/>
                <a:uFillTx/>
                <a:latin typeface="Avenir Book" panose="02000503020000020003"/>
              </a:rPr>
              <a:t>Important Points:</a:t>
            </a:r>
            <a:endParaRPr lang="en-US" sz="1200" b="0" i="0" u="none" strike="noStrike" kern="1200" cap="none" spc="0" normalizeH="0" baseline="0" noProof="0" dirty="0">
              <a:ln>
                <a:noFill/>
              </a:ln>
              <a:solidFill>
                <a:srgbClr val="000000"/>
              </a:solidFill>
              <a:effectLst/>
              <a:uLnTx/>
              <a:uFillTx/>
              <a:latin typeface="Avenir Book" panose="02000503020000020003"/>
            </a:endParaRPr>
          </a:p>
          <a:p>
            <a:pPr marL="342900" indent="-342900">
              <a:buFont typeface="Arial" panose="020B0604020202020204" pitchFamily="34" charset="0"/>
              <a:buChar char="•"/>
            </a:pPr>
            <a:r>
              <a:rPr lang="en-US" sz="3200" b="0" dirty="0">
                <a:solidFill>
                  <a:schemeClr val="tx2"/>
                </a:solidFill>
              </a:rPr>
              <a:t>Although there are some things that may be out of your control, do your absolute best to provide service recovery – use the CARE model to take the time to show the member you care, that you want to help them and make them feel better about the situation</a:t>
            </a:r>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B89942DC-AD1B-DD4D-8BD4-0CB1FC5393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171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all for participating in the Service Recovery Program. Take the tools you’ve learned today and incorporate them into KP’s common purpose: to create caring moments with personalized and exceptional experiences for patients, their families, and each other — because every moment matters. And remember, when service issues arise with patients, we have two choices: we can use the CARE model or we can become dismissive</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defensive which</a:t>
            </a:r>
            <a:r>
              <a:rPr lang="en-US" sz="1200" kern="1200" baseline="0" dirty="0">
                <a:solidFill>
                  <a:schemeClr val="tx1"/>
                </a:solidFill>
                <a:effectLst/>
                <a:latin typeface="+mn-lt"/>
                <a:ea typeface="+mn-ea"/>
                <a:cs typeface="+mn-cs"/>
              </a:rPr>
              <a:t> only</a:t>
            </a:r>
            <a:r>
              <a:rPr lang="en-US" sz="1200" kern="1200" dirty="0">
                <a:solidFill>
                  <a:schemeClr val="tx1"/>
                </a:solidFill>
                <a:effectLst/>
                <a:latin typeface="+mn-lt"/>
                <a:ea typeface="+mn-ea"/>
                <a:cs typeface="+mn-cs"/>
              </a:rPr>
              <a:t> makes matters worse. Lean into your challenges, put yourself in the patient’s shoes, and offer compassion. You’ll feel better for it and so will the patient.</a:t>
            </a:r>
            <a:endParaRPr lang="en-US" i="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EAEF-90C8-4C8C-B6AF-44BE5F9D48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752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Important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0000"/>
                </a:solidFill>
              </a:rPr>
              <a:t>•Service Recovery happens at all levels of the organization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0000"/>
                </a:solidFill>
              </a:rPr>
              <a:t>•Everyone should feel comfortable and empowered to perform service recovery – it’s not just the manager’s job</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B89942DC-AD1B-DD4D-8BD4-0CB1FC5393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189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000000"/>
                </a:solidFill>
                <a:latin typeface="Avenir Book" panose="02000503020000020003"/>
              </a:rPr>
              <a:t>Important points:</a:t>
            </a:r>
            <a:endParaRPr lang="en-US" dirty="0">
              <a:ea typeface="Calibri"/>
              <a:cs typeface="Calibri"/>
            </a:endParaRPr>
          </a:p>
          <a:p>
            <a:pPr>
              <a:defRPr/>
            </a:pPr>
            <a:endParaRPr lang="en-US" b="1" dirty="0">
              <a:solidFill>
                <a:srgbClr val="000000"/>
              </a:solidFill>
              <a:latin typeface="Avenir Book" panose="02000503020000020003"/>
            </a:endParaRPr>
          </a:p>
          <a:p>
            <a:pPr marL="285750" indent="-285750">
              <a:buFont typeface="Arial"/>
              <a:buChar char="•"/>
              <a:defRPr/>
            </a:pPr>
            <a:r>
              <a:rPr lang="en-US" dirty="0"/>
              <a:t>"In a few words, can I have a couple people share - Why does care experience matter to you?  Think about your own experiences – what stood out, what made an exceptional experience for you? What sets it apart?"</a:t>
            </a:r>
            <a:endParaRPr lang="en-US" dirty="0">
              <a:ea typeface="Calibri"/>
              <a:cs typeface="Calibri"/>
            </a:endParaRPr>
          </a:p>
          <a:p>
            <a:pPr>
              <a:defRPr/>
            </a:pPr>
            <a:endParaRPr lang="en-US" dirty="0">
              <a:solidFill>
                <a:srgbClr val="000000"/>
              </a:solidFill>
              <a:latin typeface="Avenir Book" panose="02000503020000020003"/>
            </a:endParaRPr>
          </a:p>
          <a:p>
            <a:pPr marL="0" marR="0" lvl="0" indent="0" algn="l" defTabSz="914400">
              <a:lnSpc>
                <a:spcPct val="100000"/>
              </a:lnSpc>
              <a:spcBef>
                <a:spcPts val="0"/>
              </a:spcBef>
              <a:spcAft>
                <a:spcPts val="0"/>
              </a:spcAft>
              <a:buClrTx/>
              <a:buSzTx/>
              <a:buFontTx/>
              <a:buNone/>
              <a:tabLst/>
              <a:defRPr/>
            </a:pPr>
            <a:r>
              <a:rPr lang="en-US" b="1" dirty="0">
                <a:solidFill>
                  <a:srgbClr val="000000"/>
                </a:solidFill>
                <a:latin typeface="Avenir Book" panose="02000503020000020003"/>
              </a:rPr>
              <a:t>Reasons:</a:t>
            </a:r>
            <a:endParaRPr lang="en-US" sz="1200" b="1" i="0" u="none" strike="noStrike" kern="1200" cap="none" spc="0" normalizeH="0" baseline="0" noProof="0" dirty="0">
              <a:ln>
                <a:noFill/>
              </a:ln>
              <a:solidFill>
                <a:srgbClr val="000000"/>
              </a:solidFill>
              <a:effectLst/>
              <a:uLnTx/>
              <a:uFillTx/>
              <a:latin typeface="Avenir Book" panose="02000503020000020003"/>
            </a:endParaRPr>
          </a:p>
          <a:p>
            <a:pPr marL="285750" indent="-285750">
              <a:buFont typeface="Symbol"/>
              <a:buChar char="•"/>
              <a:defRPr/>
            </a:pPr>
            <a:r>
              <a:rPr lang="en-US" dirty="0"/>
              <a:t>Connect back to TPMG’s vision/common purpose around the care experience that we strive to provide for all our members</a:t>
            </a:r>
            <a:endParaRPr lang="en-US" dirty="0">
              <a:ea typeface="Calibri"/>
              <a:cs typeface="Calibri"/>
            </a:endParaRPr>
          </a:p>
          <a:p>
            <a:pPr>
              <a:defRPr/>
            </a:pPr>
            <a:endParaRPr lang="en-US" dirty="0">
              <a:ea typeface="Calibri"/>
              <a:cs typeface="Calibri"/>
            </a:endParaRPr>
          </a:p>
          <a:p>
            <a:pPr>
              <a:defRPr/>
            </a:pPr>
            <a:endParaRPr lang="en-US" dirty="0">
              <a:solidFill>
                <a:srgbClr val="000000"/>
              </a:solidFill>
              <a:latin typeface="Avenir Book" panose="02000503020000020003"/>
            </a:endParaRPr>
          </a:p>
          <a:p>
            <a:pPr>
              <a:defRPr/>
            </a:pPr>
            <a:endParaRPr lang="en-US" dirty="0">
              <a:solidFill>
                <a:srgbClr val="000000"/>
              </a:solidFill>
              <a:latin typeface="Avenir Book" panose="02000503020000020003"/>
            </a:endParaRPr>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B89942DC-AD1B-DD4D-8BD4-0CB1FC5393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011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chemeClr val="accent1">
                    <a:lumMod val="50000"/>
                  </a:schemeClr>
                </a:solidFill>
                <a:latin typeface="Avenir Book"/>
              </a:rPr>
              <a:t>Important points:</a:t>
            </a:r>
          </a:p>
          <a:p>
            <a:pPr>
              <a:defRPr/>
            </a:pPr>
            <a:endParaRPr lang="en-US" b="1" dirty="0">
              <a:solidFill>
                <a:srgbClr val="203864"/>
              </a:solidFill>
              <a:latin typeface="Avenir Book"/>
            </a:endParaRPr>
          </a:p>
          <a:p>
            <a:pPr>
              <a:defRPr/>
            </a:pPr>
            <a:r>
              <a:rPr lang="en-US" b="1" dirty="0">
                <a:solidFill>
                  <a:srgbClr val="203864"/>
                </a:solidFill>
                <a:latin typeface="Avenir Book"/>
              </a:rPr>
              <a:t>Key points:</a:t>
            </a:r>
          </a:p>
          <a:p>
            <a:pPr marL="228600" indent="-228600">
              <a:buFont typeface="Calibri"/>
              <a:buAutoNum type="arabicPeriod"/>
              <a:defRPr/>
            </a:pPr>
            <a:r>
              <a:rPr lang="en-US" dirty="0">
                <a:solidFill>
                  <a:srgbClr val="203864"/>
                </a:solidFill>
                <a:latin typeface="Avenir Book"/>
              </a:rPr>
              <a:t>Patients</a:t>
            </a:r>
            <a:r>
              <a:rPr lang="en-US" b="1" dirty="0">
                <a:solidFill>
                  <a:srgbClr val="203864"/>
                </a:solidFill>
                <a:latin typeface="Avenir Book"/>
              </a:rPr>
              <a:t> expect </a:t>
            </a:r>
            <a:r>
              <a:rPr lang="en-US" dirty="0">
                <a:solidFill>
                  <a:srgbClr val="203864"/>
                </a:solidFill>
                <a:latin typeface="Avenir Book"/>
              </a:rPr>
              <a:t>high quality care – that's the standard. But patients choose where they get healthcare based on their personal/overall care experience, and others’ experience (friends and family).</a:t>
            </a:r>
          </a:p>
          <a:p>
            <a:pPr marL="228600" marR="0" lvl="0" indent="-228600" algn="l" defTabSz="914400" rtl="0" eaLnBrk="1" fontAlgn="auto" latinLnBrk="0" hangingPunct="1">
              <a:lnSpc>
                <a:spcPct val="100000"/>
              </a:lnSpc>
              <a:spcBef>
                <a:spcPts val="0"/>
              </a:spcBef>
              <a:spcAft>
                <a:spcPts val="0"/>
              </a:spcAft>
              <a:buClrTx/>
              <a:buSzTx/>
              <a:buFont typeface="Calibri"/>
              <a:buAutoNum type="arabicPeriod"/>
              <a:tabLst/>
              <a:defRPr/>
            </a:pPr>
            <a:r>
              <a:rPr lang="en-US" dirty="0"/>
              <a:t>Having an exceptional care experience also positively impacts patient health outcomes. So a combination of high-quality care and exceptional care experience is what we’re trying to provide.</a:t>
            </a:r>
            <a:r>
              <a:rPr lang="en-US" dirty="0">
                <a:solidFill>
                  <a:srgbClr val="203864"/>
                </a:solidFill>
                <a:latin typeface="Avenir Book"/>
              </a:rPr>
              <a:t> </a:t>
            </a:r>
            <a:r>
              <a:rPr lang="en-US" dirty="0"/>
              <a:t>KP is wonderful at delivering high quality care – where we have opportunity is our care experience. When we don’t focus on exceptional care experience, we’re leaving outcomes on the table (not helping patients be as healthy as they could be). </a:t>
            </a:r>
            <a:r>
              <a:rPr lang="en-US" b="1" dirty="0"/>
              <a:t>Health statistics below:</a:t>
            </a:r>
            <a:endParaRPr lang="en-US" b="1" dirty="0">
              <a:ea typeface="Calibri"/>
              <a:cs typeface="Calibri"/>
            </a:endParaRPr>
          </a:p>
          <a:p>
            <a:pPr>
              <a:defRPr/>
            </a:pPr>
            <a:endParaRPr lang="en-US" dirty="0">
              <a:solidFill>
                <a:srgbClr val="000000"/>
              </a:solidFill>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3B71"/>
                </a:solidFill>
                <a:effectLst/>
                <a:uLnTx/>
                <a:uFillTx/>
                <a:latin typeface="Avenir Book"/>
                <a:ea typeface="+mn-ea"/>
                <a:cs typeface="+mn-cs"/>
              </a:rPr>
              <a:t>Prevention</a:t>
            </a:r>
            <a:endParaRPr lang="en-US" sz="2400" b="0" i="0" u="sng" strike="noStrike" kern="1200" cap="none" spc="0" normalizeH="0" baseline="0" noProof="0" dirty="0">
              <a:ln>
                <a:noFill/>
              </a:ln>
              <a:solidFill>
                <a:srgbClr val="003B71"/>
              </a:solidFill>
              <a:effectLst/>
              <a:uLnTx/>
              <a:uFillTx/>
              <a:latin typeface="Avenir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B71"/>
                </a:solidFill>
                <a:effectLst/>
                <a:uLnTx/>
                <a:uFillTx/>
                <a:latin typeface="Avenir Book"/>
                <a:ea typeface="+mn-ea"/>
                <a:cs typeface="+mn-cs"/>
              </a:rPr>
              <a:t>80% Better blood sugar control</a:t>
            </a:r>
            <a:endParaRPr lang="en-US" sz="2400" b="0" i="0" u="none" strike="noStrike" kern="1200" cap="none" spc="0" normalizeH="0" baseline="0" noProof="0" dirty="0">
              <a:ln>
                <a:noFill/>
              </a:ln>
              <a:solidFill>
                <a:srgbClr val="003B71"/>
              </a:solidFill>
              <a:effectLst/>
              <a:uLnTx/>
              <a:uFillTx/>
              <a:latin typeface="Avenir Book"/>
            </a:endParaRPr>
          </a:p>
          <a:p>
            <a:pPr>
              <a:defRPr/>
            </a:pPr>
            <a:r>
              <a:rPr kumimoji="0" lang="en-US" sz="2400" b="0" i="0" u="none" strike="noStrike" kern="1200" cap="none" spc="0" normalizeH="0" baseline="0" noProof="0" dirty="0">
                <a:ln>
                  <a:noFill/>
                </a:ln>
                <a:solidFill>
                  <a:srgbClr val="003B71"/>
                </a:solidFill>
                <a:effectLst/>
                <a:uLnTx/>
                <a:uFillTx/>
                <a:latin typeface="Avenir Book"/>
                <a:ea typeface="+mn-ea"/>
                <a:cs typeface="+mn-cs"/>
              </a:rPr>
              <a:t>34% Better medication adherence</a:t>
            </a:r>
            <a:r>
              <a:rPr lang="en-US" sz="2400" dirty="0">
                <a:solidFill>
                  <a:srgbClr val="003B71"/>
                </a:solidFill>
                <a:latin typeface="Avenir Book"/>
              </a:rPr>
              <a:t> </a:t>
            </a:r>
            <a:endParaRPr lang="en-US" sz="2400" b="0" i="0" u="none" strike="noStrike" kern="1200" cap="none" spc="0" normalizeH="0" baseline="0" noProof="0" dirty="0">
              <a:ln>
                <a:noFill/>
              </a:ln>
              <a:solidFill>
                <a:srgbClr val="003B71"/>
              </a:solidFill>
              <a:effectLst/>
              <a:uLnTx/>
              <a:uFillTx/>
              <a:latin typeface="Avenir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3B71"/>
              </a:solidFill>
              <a:effectLst/>
              <a:uLnTx/>
              <a:uFillTx/>
              <a:latin typeface="Avenir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Avenir Book" panose="02000503020000020003"/>
                <a:ea typeface="+mn-ea"/>
                <a:cs typeface="+mn-cs"/>
              </a:rPr>
              <a:t>Clinical Outcomes</a:t>
            </a:r>
            <a:endParaRPr lang="en-US" sz="2400" b="0" i="0" u="sng" strike="noStrike" kern="1200" cap="none" spc="0" normalizeH="0" baseline="0" noProof="0" dirty="0">
              <a:ln>
                <a:noFill/>
              </a:ln>
              <a:solidFill>
                <a:srgbClr val="000000"/>
              </a:solidFill>
              <a:effectLst/>
              <a:uLnTx/>
              <a:uFillTx/>
              <a:latin typeface="Avenir Boo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Book" panose="02000503020000020003"/>
                <a:ea typeface="+mn-ea"/>
                <a:cs typeface="+mn-cs"/>
              </a:rPr>
              <a:t>Patients who rated experiences exceptional (nursing care, physician care, cleanness) had better clinical outcomes:</a:t>
            </a:r>
            <a:endParaRPr lang="en-US" sz="2400" b="0" i="0" u="none" strike="noStrike" kern="1200" cap="none" spc="0" normalizeH="0" baseline="0" noProof="0" dirty="0">
              <a:ln>
                <a:noFill/>
              </a:ln>
              <a:solidFill>
                <a:srgbClr val="000000"/>
              </a:solidFill>
              <a:effectLst/>
              <a:uLnTx/>
              <a:uFillTx/>
              <a:latin typeface="Avenir Boo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venir Book" panose="020005030200000200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Book" panose="02000503020000020003"/>
                <a:ea typeface="+mn-ea"/>
                <a:cs typeface="+mn-cs"/>
                <a:sym typeface="Wingdings" panose="05000000000000000000" pitchFamily="2" charset="2"/>
              </a:rPr>
              <a:t> </a:t>
            </a:r>
            <a:r>
              <a:rPr kumimoji="0" lang="en-US" sz="2400" b="0" i="0" u="none" strike="noStrike" kern="1200" cap="none" spc="0" normalizeH="0" baseline="0" noProof="0" dirty="0">
                <a:ln>
                  <a:noFill/>
                </a:ln>
                <a:solidFill>
                  <a:srgbClr val="000000"/>
                </a:solidFill>
                <a:effectLst/>
                <a:uLnTx/>
                <a:uFillTx/>
                <a:latin typeface="Avenir Book" panose="02000503020000020003"/>
                <a:ea typeface="+mn-ea"/>
                <a:cs typeface="+mn-cs"/>
              </a:rPr>
              <a:t>Hospital acquired infections</a:t>
            </a:r>
            <a:endParaRPr lang="en-US" sz="2400" b="0" i="0" u="none" strike="noStrike" kern="1200" cap="none" spc="0" normalizeH="0" baseline="0" noProof="0" dirty="0">
              <a:ln>
                <a:noFill/>
              </a:ln>
              <a:solidFill>
                <a:srgbClr val="000000"/>
              </a:solidFill>
              <a:effectLst/>
              <a:uLnTx/>
              <a:uFillTx/>
              <a:latin typeface="Avenir Boo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Book" panose="02000503020000020003"/>
                <a:ea typeface="+mn-ea"/>
                <a:cs typeface="+mn-cs"/>
                <a:sym typeface="Wingdings" panose="05000000000000000000" pitchFamily="2" charset="2"/>
              </a:rPr>
              <a:t></a:t>
            </a:r>
            <a:r>
              <a:rPr kumimoji="0" lang="en-US" sz="2400" b="0" i="0" u="none" strike="noStrike" kern="1200" cap="none" spc="0" normalizeH="0" baseline="0" noProof="0" dirty="0">
                <a:ln>
                  <a:noFill/>
                </a:ln>
                <a:solidFill>
                  <a:srgbClr val="000000"/>
                </a:solidFill>
                <a:effectLst/>
                <a:uLnTx/>
                <a:uFillTx/>
                <a:latin typeface="Avenir Book" panose="02000503020000020003"/>
                <a:ea typeface="+mn-ea"/>
                <a:cs typeface="+mn-cs"/>
              </a:rPr>
              <a:t> Lengths of stay</a:t>
            </a:r>
            <a:endParaRPr lang="en-US" sz="2400" b="0" i="0" u="none" strike="noStrike" kern="1200" cap="none" spc="0" normalizeH="0" baseline="0" noProof="0" dirty="0">
              <a:ln>
                <a:noFill/>
              </a:ln>
              <a:solidFill>
                <a:srgbClr val="000000"/>
              </a:solidFill>
              <a:effectLst/>
              <a:uLnTx/>
              <a:uFillTx/>
              <a:latin typeface="Avenir Book" panose="02000503020000020003"/>
            </a:endParaRPr>
          </a:p>
          <a:p>
            <a:pPr>
              <a:defRPr/>
            </a:pPr>
            <a:r>
              <a:rPr kumimoji="0" lang="en-US" sz="2400" b="0" i="0" u="none" strike="noStrike" kern="1200" cap="none" spc="0" normalizeH="0" baseline="0" noProof="0" dirty="0">
                <a:ln>
                  <a:noFill/>
                </a:ln>
                <a:solidFill>
                  <a:srgbClr val="000000"/>
                </a:solidFill>
                <a:effectLst/>
                <a:uLnTx/>
                <a:uFillTx/>
                <a:latin typeface="Avenir Book" panose="02000503020000020003"/>
                <a:ea typeface="+mn-ea"/>
                <a:cs typeface="+mn-cs"/>
                <a:sym typeface="Wingdings" panose="05000000000000000000" pitchFamily="2" charset="2"/>
              </a:rPr>
              <a:t></a:t>
            </a:r>
            <a:r>
              <a:rPr kumimoji="0" lang="en-US" sz="2400" b="0" i="0" u="none" strike="noStrike" kern="1200" cap="none" spc="0" normalizeH="0" baseline="0" noProof="0" dirty="0">
                <a:ln>
                  <a:noFill/>
                </a:ln>
                <a:solidFill>
                  <a:srgbClr val="000000"/>
                </a:solidFill>
                <a:effectLst/>
                <a:uLnTx/>
                <a:uFillTx/>
                <a:latin typeface="Avenir Book" panose="02000503020000020003"/>
                <a:ea typeface="+mn-ea"/>
                <a:cs typeface="+mn-cs"/>
              </a:rPr>
              <a:t> Readmissions</a:t>
            </a:r>
            <a:r>
              <a:rPr lang="en-US" sz="2400" dirty="0">
                <a:solidFill>
                  <a:srgbClr val="000000"/>
                </a:solidFill>
                <a:latin typeface="Avenir Book" panose="02000503020000020003"/>
              </a:rPr>
              <a:t> </a:t>
            </a:r>
            <a:endParaRPr lang="en-US" sz="2400" b="0" i="0" u="none" strike="noStrike" kern="1200" cap="none" spc="0" normalizeH="0" baseline="0" noProof="0" dirty="0">
              <a:ln>
                <a:noFill/>
              </a:ln>
              <a:solidFill>
                <a:srgbClr val="000000"/>
              </a:solidFill>
              <a:effectLst/>
              <a:uLnTx/>
              <a:uFillTx/>
              <a:latin typeface="Avenir Book" panose="020005030200000200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40C1AC"/>
              </a:solidFill>
              <a:effectLst/>
              <a:uLnTx/>
              <a:uFillTx/>
              <a:latin typeface="Avenir Book" panose="020005030200000200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40C1AC"/>
                </a:solidFill>
                <a:effectLst/>
                <a:uLnTx/>
                <a:uFillTx/>
                <a:latin typeface="Avenir Book" panose="02000503020000020003"/>
                <a:ea typeface="+mn-ea"/>
                <a:cs typeface="+mn-cs"/>
              </a:rPr>
              <a:t>Retention - Staff Well-being</a:t>
            </a:r>
            <a:endParaRPr kumimoji="0" lang="en-US" sz="1200" b="0" i="0" u="sng" strike="noStrike" kern="1200" cap="none" spc="0" normalizeH="0" baseline="0" noProof="0" dirty="0">
              <a:ln>
                <a:noFill/>
              </a:ln>
              <a:solidFill>
                <a:srgbClr val="000000"/>
              </a:solidFill>
              <a:effectLst/>
              <a:uLnTx/>
              <a:uFillTx/>
              <a:latin typeface="Avenir Book" panose="020005030200000200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venir Book" panose="02000503020000020003"/>
                <a:ea typeface="+mn-ea"/>
                <a:cs typeface="+mn-cs"/>
              </a:rPr>
              <a:t>Health care workers are four to six times more likely to stay with the organization when they see their organization has a meaningful purpose and delivers great patient care. Best Place to Work, Best Place to receive Care</a:t>
            </a:r>
          </a:p>
          <a:p>
            <a:pPr>
              <a:defRPr/>
            </a:pPr>
            <a:endParaRPr lang="en-US" dirty="0">
              <a:solidFill>
                <a:srgbClr val="000000"/>
              </a:solidFill>
              <a:latin typeface="Avenir Book" panose="02000503020000020003"/>
            </a:endParaRPr>
          </a:p>
          <a:p>
            <a:pPr>
              <a:defRPr/>
            </a:pPr>
            <a:r>
              <a:rPr lang="en-US" b="1" dirty="0">
                <a:solidFill>
                  <a:srgbClr val="000000"/>
                </a:solidFill>
                <a:latin typeface="Avenir Book" panose="02000503020000020003"/>
              </a:rPr>
              <a:t>Reasons:</a:t>
            </a:r>
          </a:p>
          <a:p>
            <a:pPr>
              <a:defRPr/>
            </a:pPr>
            <a:r>
              <a:rPr lang="en-US" dirty="0">
                <a:solidFill>
                  <a:srgbClr val="000000"/>
                </a:solidFill>
                <a:latin typeface="Avenir Book" panose="02000503020000020003"/>
              </a:rPr>
              <a:t>Quality care is table stakes – care experience is what sets us apart. </a:t>
            </a:r>
            <a:endParaRPr lang="en-US" b="1" dirty="0">
              <a:solidFill>
                <a:srgbClr val="000000"/>
              </a:solidFill>
              <a:latin typeface="Avenir Book" panose="02000503020000020003"/>
            </a:endParaRPr>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B89942DC-AD1B-DD4D-8BD4-0CB1FC5393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510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DDD372AA-648A-4381-A75B-18EE8362AB92}" type="slidenum">
              <a:rPr lang="en-US" smtClean="0"/>
              <a:t>7</a:t>
            </a:fld>
            <a:endParaRPr lang="en-US"/>
          </a:p>
        </p:txBody>
      </p:sp>
    </p:spTree>
    <p:extLst>
      <p:ext uri="{BB962C8B-B14F-4D97-AF65-F5344CB8AC3E}">
        <p14:creationId xmlns:p14="http://schemas.microsoft.com/office/powerpoint/2010/main" val="222704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DDD372AA-648A-4381-A75B-18EE8362AB92}" type="slidenum">
              <a:rPr lang="en-US" smtClean="0"/>
              <a:t>8</a:t>
            </a:fld>
            <a:endParaRPr lang="en-US"/>
          </a:p>
        </p:txBody>
      </p:sp>
    </p:spTree>
    <p:extLst>
      <p:ext uri="{BB962C8B-B14F-4D97-AF65-F5344CB8AC3E}">
        <p14:creationId xmlns:p14="http://schemas.microsoft.com/office/powerpoint/2010/main" val="1386589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Important Point:</a:t>
            </a:r>
            <a:endParaRPr lang="en-US" b="1" dirty="0">
              <a:ea typeface="Calibri"/>
              <a:cs typeface="Calibri"/>
            </a:endParaRPr>
          </a:p>
          <a:p>
            <a:r>
              <a:rPr lang="en-US" dirty="0"/>
              <a:t>In an ideal world, you’d never have to do service recovery, but the reality is we drop the ball sometimes. If your loved one went through a negative experience and someone had to provide service recovery, how would you want that experience to go? How would you want your loved one to feel?</a:t>
            </a:r>
            <a:endParaRPr lang="en-US" dirty="0">
              <a:ea typeface="Calibri"/>
              <a:cs typeface="Calibri"/>
            </a:endParaRPr>
          </a:p>
          <a:p>
            <a:endParaRPr lang="en-US" dirty="0">
              <a:ea typeface="Calibri"/>
              <a:cs typeface="Calibri"/>
            </a:endParaRPr>
          </a:p>
          <a:p>
            <a:r>
              <a:rPr lang="en-US" b="1" dirty="0">
                <a:ea typeface="Calibri"/>
                <a:cs typeface="Calibri"/>
              </a:rPr>
              <a:t>Reason:</a:t>
            </a:r>
          </a:p>
          <a:p>
            <a:r>
              <a:rPr lang="en-US" dirty="0">
                <a:ea typeface="Calibri"/>
                <a:cs typeface="Calibri"/>
              </a:rPr>
              <a:t> To connect service recovery to something personal. Our patients are people, someone’s mom, dad, grandma, grandpa, son, daughter, niece, nephew, etc.</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DD372AA-648A-4381-A75B-18EE8362AB92}" type="slidenum">
              <a:rPr lang="en-US" smtClean="0"/>
              <a:t>9</a:t>
            </a:fld>
            <a:endParaRPr lang="en-US"/>
          </a:p>
        </p:txBody>
      </p:sp>
    </p:spTree>
    <p:extLst>
      <p:ext uri="{BB962C8B-B14F-4D97-AF65-F5344CB8AC3E}">
        <p14:creationId xmlns:p14="http://schemas.microsoft.com/office/powerpoint/2010/main" val="2695902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4.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7.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4.e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9.sv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0.xml"/><Relationship Id="rId4" Type="http://schemas.openxmlformats.org/officeDocument/2006/relationships/image" Target="../media/image7.sv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027" y="757109"/>
            <a:ext cx="10449945" cy="1004887"/>
          </a:xfrm>
        </p:spPr>
        <p:txBody>
          <a:bodyPr/>
          <a:lstStyle>
            <a:lvl1pPr>
              <a:defRPr baseline="0"/>
            </a:lvl1pPr>
          </a:lstStyle>
          <a:p>
            <a:r>
              <a:rPr lang="en-US"/>
              <a:t>Basic 1 Column Slide To Start. Max size Arial Bold 52pt. Title can go to Two lines.</a:t>
            </a:r>
          </a:p>
        </p:txBody>
      </p:sp>
      <p:sp>
        <p:nvSpPr>
          <p:cNvPr id="6" name="Content Placeholder 5"/>
          <p:cNvSpPr>
            <a:spLocks noGrp="1"/>
          </p:cNvSpPr>
          <p:nvPr>
            <p:ph sz="quarter" idx="19"/>
          </p:nvPr>
        </p:nvSpPr>
        <p:spPr>
          <a:xfrm>
            <a:off x="876982" y="1761996"/>
            <a:ext cx="10449945"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453E930E-9A42-46A2-8FC4-989851381385}"/>
              </a:ext>
            </a:extLst>
          </p:cNvPr>
          <p:cNvSpPr>
            <a:spLocks noGrp="1"/>
          </p:cNvSpPr>
          <p:nvPr>
            <p:ph type="sldNum" sz="quarter" idx="4"/>
          </p:nvPr>
        </p:nvSpPr>
        <p:spPr>
          <a:xfrm>
            <a:off x="327951" y="6381477"/>
            <a:ext cx="8119212" cy="365125"/>
          </a:xfrm>
          <a:prstGeom prst="rect">
            <a:avLst/>
          </a:prstGeom>
        </p:spPr>
        <p:txBody>
          <a:bodyPr vert="horz" lIns="91440" tIns="45720" rIns="91440" bIns="45720" rtlCol="0" anchor="b" anchorCtr="0"/>
          <a:lstStyle>
            <a:lvl1pPr algn="l">
              <a:defRPr sz="750">
                <a:solidFill>
                  <a:schemeClr val="tx1">
                    <a:tint val="75000"/>
                  </a:schemeClr>
                </a:solidFill>
              </a:defRPr>
            </a:lvl1pPr>
          </a:lstStyle>
          <a:p>
            <a:fld id="{8C8B385D-DF67-E241-B0BF-76B80A8E743B}" type="slidenum">
              <a:rPr lang="en-US" smtClean="0"/>
              <a:pPr/>
              <a:t>‹#›</a:t>
            </a:fld>
            <a:r>
              <a:rPr lang="en-US"/>
              <a:t>  |   For Internal Use Only</a:t>
            </a:r>
          </a:p>
        </p:txBody>
      </p:sp>
      <p:sp>
        <p:nvSpPr>
          <p:cNvPr id="5" name="Rectangle">
            <a:extLst>
              <a:ext uri="{FF2B5EF4-FFF2-40B4-BE49-F238E27FC236}">
                <a16:creationId xmlns:a16="http://schemas.microsoft.com/office/drawing/2014/main" id="{17EF0E22-F9E9-4A16-951C-D0E9DA38D3D2}"/>
              </a:ext>
            </a:extLst>
          </p:cNvPr>
          <p:cNvSpPr txBox="1"/>
          <p:nvPr userDrawn="1"/>
        </p:nvSpPr>
        <p:spPr>
          <a:xfrm>
            <a:off x="0" y="-109710"/>
            <a:ext cx="12192000" cy="943592"/>
          </a:xfrm>
          <a:prstGeom prst="rect">
            <a:avLst/>
          </a:prstGeom>
          <a:solidFill>
            <a:srgbClr val="013B71"/>
          </a:solidFill>
          <a:ln w="12700"/>
        </p:spPr>
        <p:txBody>
          <a:bodyPr lIns="19050" tIns="19050" rIns="19050" bIns="19050"/>
          <a:lstStyle/>
          <a:p>
            <a:pPr marL="0" lvl="8" indent="914400" hangingPunct="0">
              <a:lnSpc>
                <a:spcPct val="70000"/>
              </a:lnSpc>
              <a:defRPr sz="5000" cap="all">
                <a:solidFill>
                  <a:srgbClr val="013B71"/>
                </a:solidFill>
                <a:uFill>
                  <a:solidFill>
                    <a:srgbClr val="FFD300"/>
                  </a:solidFill>
                </a:uFill>
                <a:latin typeface="BebasNeue"/>
                <a:ea typeface="BebasNeue"/>
                <a:cs typeface="BebasNeue"/>
                <a:sym typeface="BebasNeue"/>
              </a:defRPr>
            </a:pPr>
            <a:endParaRPr sz="2500" kern="0" cap="all">
              <a:solidFill>
                <a:srgbClr val="013B71"/>
              </a:solidFill>
              <a:uFill>
                <a:solidFill>
                  <a:srgbClr val="FFD300"/>
                </a:solidFill>
              </a:uFill>
              <a:latin typeface="BebasNeue"/>
              <a:sym typeface="BebasNeue"/>
            </a:endParaRPr>
          </a:p>
        </p:txBody>
      </p:sp>
    </p:spTree>
    <p:extLst>
      <p:ext uri="{BB962C8B-B14F-4D97-AF65-F5344CB8AC3E}">
        <p14:creationId xmlns:p14="http://schemas.microsoft.com/office/powerpoint/2010/main" val="3773962189"/>
      </p:ext>
    </p:extLst>
  </p:cSld>
  <p:clrMapOvr>
    <a:masterClrMapping/>
  </p:clrMapOvr>
  <p:extLst>
    <p:ext uri="{DCECCB84-F9BA-43D5-87BE-67443E8EF086}">
      <p15:sldGuideLst xmlns:p15="http://schemas.microsoft.com/office/powerpoint/2012/main">
        <p15:guide id="1" pos="1217">
          <p15:clr>
            <a:srgbClr val="FBAE40"/>
          </p15:clr>
        </p15:guide>
        <p15:guide id="2" pos="1473">
          <p15:clr>
            <a:srgbClr val="FBAE40"/>
          </p15:clr>
        </p15:guide>
        <p15:guide id="3" pos="2689">
          <p15:clr>
            <a:srgbClr val="FBAE40"/>
          </p15:clr>
        </p15:guide>
        <p15:guide id="4" pos="2945">
          <p15:clr>
            <a:srgbClr val="FBAE40"/>
          </p15:clr>
        </p15:guide>
        <p15:guide id="5" pos="4161">
          <p15:clr>
            <a:srgbClr val="FBAE40"/>
          </p15:clr>
        </p15:guide>
        <p15:guide id="6" pos="4449">
          <p15:clr>
            <a:srgbClr val="FBAE40"/>
          </p15:clr>
        </p15:guide>
        <p15:guide id="7" pos="5665">
          <p15:clr>
            <a:srgbClr val="FBAE40"/>
          </p15:clr>
        </p15:guide>
        <p15:guide id="8" pos="5921">
          <p15:clr>
            <a:srgbClr val="FBAE40"/>
          </p15:clr>
        </p15:guide>
        <p15:guide id="9" pos="7169">
          <p15:clr>
            <a:srgbClr val="FBAE40"/>
          </p15:clr>
        </p15:guide>
        <p15:guide id="10" pos="7393">
          <p15:clr>
            <a:srgbClr val="FBAE40"/>
          </p15:clr>
        </p15:guide>
        <p15:guide id="11" pos="8609">
          <p15:clr>
            <a:srgbClr val="FBAE40"/>
          </p15:clr>
        </p15:guide>
        <p15:guide id="12" pos="8865">
          <p15:clr>
            <a:srgbClr val="FBAE40"/>
          </p15:clr>
        </p15:guide>
        <p15:guide id="13" pos="10081">
          <p15:clr>
            <a:srgbClr val="FBAE40"/>
          </p15:clr>
        </p15:guide>
        <p15:guide id="14" pos="10369">
          <p15:clr>
            <a:srgbClr val="FBAE40"/>
          </p15:clr>
        </p15:guide>
        <p15:guide id="15" pos="11553">
          <p15:clr>
            <a:srgbClr val="FBAE40"/>
          </p15:clr>
        </p15:guide>
        <p15:guide id="16" pos="11873">
          <p15:clr>
            <a:srgbClr val="FBAE40"/>
          </p15:clr>
        </p15:guide>
        <p15:guide id="17" pos="13057">
          <p15:clr>
            <a:srgbClr val="FBAE40"/>
          </p15:clr>
        </p15:guide>
        <p15:guide id="18" pos="13345">
          <p15:clr>
            <a:srgbClr val="FBAE40"/>
          </p15:clr>
        </p15:guide>
        <p15:guide id="19" pos="14529">
          <p15:clr>
            <a:srgbClr val="FBAE40"/>
          </p15:clr>
        </p15:guide>
        <p15:guide id="20" pos="14849">
          <p15:clr>
            <a:srgbClr val="FBAE40"/>
          </p15:clr>
        </p15:guide>
        <p15:guide id="21" pos="17505">
          <p15:clr>
            <a:srgbClr val="FBAE40"/>
          </p15:clr>
        </p15:guide>
        <p15:guide id="22" pos="17793">
          <p15:clr>
            <a:srgbClr val="FBAE40"/>
          </p15:clr>
        </p15:guide>
        <p15:guide id="23" pos="18977">
          <p15:clr>
            <a:srgbClr val="FBAE40"/>
          </p15:clr>
        </p15:guide>
        <p15:guide id="24" pos="19265">
          <p15:clr>
            <a:srgbClr val="FBAE40"/>
          </p15:clr>
        </p15:guide>
        <p15:guide id="25" orient="horz" pos="432">
          <p15:clr>
            <a:srgbClr val="FBAE40"/>
          </p15:clr>
        </p15:guide>
        <p15:guide id="26" pos="16033">
          <p15:clr>
            <a:srgbClr val="FBAE40"/>
          </p15:clr>
        </p15:guide>
        <p15:guide id="27" pos="1632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P Template Blank">
    <p:spTree>
      <p:nvGrpSpPr>
        <p:cNvPr id="1" name=""/>
        <p:cNvGrpSpPr/>
        <p:nvPr/>
      </p:nvGrpSpPr>
      <p:grpSpPr>
        <a:xfrm>
          <a:off x="0" y="0"/>
          <a:ext cx="0" cy="0"/>
          <a:chOff x="0" y="0"/>
          <a:chExt cx="0" cy="0"/>
        </a:xfrm>
      </p:grpSpPr>
      <p:sp>
        <p:nvSpPr>
          <p:cNvPr id="7" name="Text Placeholder 10"/>
          <p:cNvSpPr>
            <a:spLocks noGrp="1"/>
          </p:cNvSpPr>
          <p:nvPr>
            <p:ph type="body" sz="quarter" idx="14" hasCustomPrompt="1"/>
          </p:nvPr>
        </p:nvSpPr>
        <p:spPr>
          <a:xfrm>
            <a:off x="306372" y="202589"/>
            <a:ext cx="3806855" cy="194651"/>
          </a:xfr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8" name="Text Placeholder 10"/>
          <p:cNvSpPr>
            <a:spLocks noGrp="1"/>
          </p:cNvSpPr>
          <p:nvPr>
            <p:ph type="body" sz="quarter" idx="15" hasCustomPrompt="1"/>
          </p:nvPr>
        </p:nvSpPr>
        <p:spPr>
          <a:xfrm>
            <a:off x="7984467" y="202589"/>
            <a:ext cx="3806855" cy="194651"/>
          </a:xfrm>
        </p:spPr>
        <p:txBody>
          <a:bodyPr wrap="none">
            <a:noAutofit/>
          </a:bodyPr>
          <a:lstStyle>
            <a:lvl1pPr marL="0" indent="0" algn="r">
              <a:buNone/>
              <a:defRPr sz="1100" baseline="0">
                <a:solidFill>
                  <a:schemeClr val="tx1">
                    <a:lumMod val="75000"/>
                    <a:lumOff val="25000"/>
                  </a:schemeClr>
                </a:solidFill>
              </a:defRPr>
            </a:lvl1pPr>
          </a:lstStyle>
          <a:p>
            <a:pPr lvl="0"/>
            <a:r>
              <a:rPr lang="en-US"/>
              <a:t>DEPARTMENT NAME (optional)</a:t>
            </a:r>
          </a:p>
        </p:txBody>
      </p:sp>
      <p:sp>
        <p:nvSpPr>
          <p:cNvPr id="5" name="Slide Number Placeholder 8"/>
          <p:cNvSpPr>
            <a:spLocks noGrp="1"/>
          </p:cNvSpPr>
          <p:nvPr>
            <p:ph type="sldNum" sz="quarter" idx="4"/>
          </p:nvPr>
        </p:nvSpPr>
        <p:spPr>
          <a:xfrm>
            <a:off x="3886200" y="6381474"/>
            <a:ext cx="8119212" cy="365125"/>
          </a:xfrm>
          <a:prstGeom prst="rect">
            <a:avLst/>
          </a:prstGeom>
        </p:spPr>
        <p:txBody>
          <a:bodyPr vert="horz" lIns="91440" tIns="45720" rIns="91440" bIns="45720" rtlCol="0" anchor="b" anchorCtr="0"/>
          <a:lstStyle>
            <a:lvl1pPr algn="r">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3726085019"/>
      </p:ext>
    </p:extLst>
  </p:cSld>
  <p:clrMapOvr>
    <a:masterClrMapping/>
  </p:clrMapOvr>
  <p:extLst>
    <p:ext uri="{DCECCB84-F9BA-43D5-87BE-67443E8EF086}">
      <p15:sldGuideLst xmlns:p15="http://schemas.microsoft.com/office/powerpoint/2012/main">
        <p15:guide id="1" pos="937">
          <p15:clr>
            <a:srgbClr val="FBAE40"/>
          </p15:clr>
        </p15:guide>
        <p15:guide id="2" pos="1081">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29">
          <p15:clr>
            <a:srgbClr val="FBAE40"/>
          </p15:clr>
        </p15:guide>
        <p15:guide id="10" pos="5569">
          <p15:clr>
            <a:srgbClr val="FBAE40"/>
          </p15:clr>
        </p15:guide>
        <p15:guide id="11" pos="6433">
          <p15:clr>
            <a:srgbClr val="FBAE40"/>
          </p15:clr>
        </p15:guide>
        <p15:guide id="12" pos="6649">
          <p15:clr>
            <a:srgbClr val="FBAE40"/>
          </p15:clr>
        </p15:guide>
        <p15:guide id="13" pos="7561">
          <p15:clr>
            <a:srgbClr val="FBAE40"/>
          </p15:clr>
        </p15:guide>
        <p15:guide id="14" pos="7801">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13">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1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Closing Slide">
    <p:bg>
      <p:bgPr>
        <a:solidFill>
          <a:srgbClr val="003B71"/>
        </a:solidFill>
        <a:effectLst/>
      </p:bgPr>
    </p:bg>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18CD94D3-ADF6-E94F-B677-FC02529F17BC}"/>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16990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583985"/>
        </a:solidFill>
        <a:effectLst/>
      </p:bgPr>
    </p:bg>
    <p:spTree>
      <p:nvGrpSpPr>
        <p:cNvPr id="1" name=""/>
        <p:cNvGrpSpPr/>
        <p:nvPr/>
      </p:nvGrpSpPr>
      <p:grpSpPr>
        <a:xfrm>
          <a:off x="0" y="0"/>
          <a:ext cx="0" cy="0"/>
          <a:chOff x="0" y="0"/>
          <a:chExt cx="0" cy="0"/>
        </a:xfrm>
      </p:grpSpPr>
      <p:pic>
        <p:nvPicPr>
          <p:cNvPr id="10" name="Picture 9" descr="A hand holding a black umbrella&#10;&#10;Description automatically generated">
            <a:extLst>
              <a:ext uri="{FF2B5EF4-FFF2-40B4-BE49-F238E27FC236}">
                <a16:creationId xmlns:a16="http://schemas.microsoft.com/office/drawing/2014/main" id="{6F202410-EE87-D148-A4A0-D097BCEDA8DE}"/>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ctrTitle"/>
          </p:nvPr>
        </p:nvSpPr>
        <p:spPr>
          <a:xfrm>
            <a:off x="838200" y="2194560"/>
            <a:ext cx="10515600" cy="2386584"/>
          </a:xfrm>
        </p:spPr>
        <p:txBody>
          <a:bodyPr lIns="0" anchor="b" anchorCtr="0">
            <a:noAutofit/>
          </a:bodyPr>
          <a:lstStyle>
            <a:lvl1pPr algn="l">
              <a:lnSpc>
                <a:spcPct val="90000"/>
              </a:lnSpc>
              <a:defRPr sz="6000" b="1">
                <a:solidFill>
                  <a:schemeClr val="bg1"/>
                </a:solidFill>
                <a:latin typeface="Avenir Next LT Pro" panose="020B0504020202020204" pitchFamily="34" charset="0"/>
                <a:ea typeface="Avenir Next LT Pro" panose="020B0504020202020204" pitchFamily="34" charset="0"/>
                <a:cs typeface="Calibri" charset="0"/>
              </a:defRPr>
            </a:lvl1pPr>
          </a:lstStyle>
          <a:p>
            <a:r>
              <a:rPr lang="en-US"/>
              <a:t>Click to edit Master title style</a:t>
            </a:r>
          </a:p>
        </p:txBody>
      </p:sp>
      <p:sp>
        <p:nvSpPr>
          <p:cNvPr id="3" name="Subtitle 2"/>
          <p:cNvSpPr>
            <a:spLocks noGrp="1"/>
          </p:cNvSpPr>
          <p:nvPr>
            <p:ph type="subTitle" idx="1"/>
          </p:nvPr>
        </p:nvSpPr>
        <p:spPr>
          <a:xfrm>
            <a:off x="838200" y="4681727"/>
            <a:ext cx="10515600" cy="1121195"/>
          </a:xfrm>
        </p:spPr>
        <p:txBody>
          <a:bodyPr lIns="27432" anchor="t">
            <a:normAutofit/>
          </a:bodyPr>
          <a:lstStyle>
            <a:lvl1pPr marL="0" indent="0" algn="l">
              <a:lnSpc>
                <a:spcPct val="90000"/>
              </a:lnSpc>
              <a:buNone/>
              <a:defRPr sz="2400">
                <a:solidFill>
                  <a:srgbClr val="FEC941"/>
                </a:solidFill>
                <a:latin typeface="Avenir Next LT Pro" panose="020B0504020202020204" pitchFamily="34" charset="0"/>
                <a:ea typeface="Avenir Next LT Pro" panose="020B0504020202020204" pitchFamily="34" charset="0"/>
                <a:cs typeface="Calibri"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3" name="Graphic 12">
            <a:extLst>
              <a:ext uri="{FF2B5EF4-FFF2-40B4-BE49-F238E27FC236}">
                <a16:creationId xmlns:a16="http://schemas.microsoft.com/office/drawing/2014/main" id="{D39114B7-9203-B341-B56B-A78EB728F66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73696" y="6330178"/>
            <a:ext cx="2295144" cy="252855"/>
          </a:xfrm>
          <a:prstGeom prst="rect">
            <a:avLst/>
          </a:prstGeom>
        </p:spPr>
      </p:pic>
      <p:pic>
        <p:nvPicPr>
          <p:cNvPr id="5" name="Graphic 4">
            <a:extLst>
              <a:ext uri="{FF2B5EF4-FFF2-40B4-BE49-F238E27FC236}">
                <a16:creationId xmlns:a16="http://schemas.microsoft.com/office/drawing/2014/main" id="{15BF12B6-1227-C548-8031-A392362678F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2268" y="476250"/>
            <a:ext cx="1618488" cy="933011"/>
          </a:xfrm>
          <a:prstGeom prst="rect">
            <a:avLst/>
          </a:prstGeom>
        </p:spPr>
      </p:pic>
    </p:spTree>
    <p:extLst>
      <p:ext uri="{BB962C8B-B14F-4D97-AF65-F5344CB8AC3E}">
        <p14:creationId xmlns:p14="http://schemas.microsoft.com/office/powerpoint/2010/main" val="224061041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5A91DFA-E65E-3248-AF7A-2530559D0611}"/>
              </a:ext>
            </a:extLst>
          </p:cNvPr>
          <p:cNvSpPr>
            <a:spLocks noGrp="1"/>
          </p:cNvSpPr>
          <p:nvPr>
            <p:ph type="pic" sz="quarter" idx="10"/>
          </p:nvPr>
        </p:nvSpPr>
        <p:spPr>
          <a:xfrm>
            <a:off x="0" y="0"/>
            <a:ext cx="12192000" cy="6858000"/>
          </a:xfrm>
        </p:spPr>
        <p:txBody>
          <a:bodyPr/>
          <a:lstStyle>
            <a:lvl1pPr marL="114300" indent="0">
              <a:buNone/>
              <a:defRPr/>
            </a:lvl1pPr>
          </a:lstStyle>
          <a:p>
            <a:endParaRPr lang="en-US"/>
          </a:p>
        </p:txBody>
      </p:sp>
    </p:spTree>
    <p:extLst>
      <p:ext uri="{BB962C8B-B14F-4D97-AF65-F5344CB8AC3E}">
        <p14:creationId xmlns:p14="http://schemas.microsoft.com/office/powerpoint/2010/main" val="293030719"/>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ation">
    <p:bg>
      <p:bgPr>
        <a:gradFill flip="none" rotWithShape="1">
          <a:gsLst>
            <a:gs pos="0">
              <a:schemeClr val="accent1">
                <a:lumMod val="40000"/>
                <a:lumOff val="60000"/>
              </a:schemeClr>
            </a:gs>
            <a:gs pos="46000">
              <a:srgbClr val="0078B3"/>
            </a:gs>
            <a:gs pos="100000">
              <a:srgbClr val="003B71"/>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B78BEE8-4F1E-3245-91FC-C2148ADA5944}"/>
              </a:ext>
            </a:extLst>
          </p:cNvPr>
          <p:cNvSpPr>
            <a:spLocks noGrp="1"/>
          </p:cNvSpPr>
          <p:nvPr>
            <p:ph type="body" sz="quarter" idx="11"/>
          </p:nvPr>
        </p:nvSpPr>
        <p:spPr>
          <a:xfrm>
            <a:off x="609600" y="1828800"/>
            <a:ext cx="10972800" cy="3200400"/>
          </a:xfrm>
        </p:spPr>
        <p:txBody>
          <a:bodyPr lIns="91440" anchor="ctr" anchorCtr="0">
            <a:noAutofit/>
          </a:bodyPr>
          <a:lstStyle>
            <a:lvl1pPr marL="0" indent="0" algn="ctr">
              <a:lnSpc>
                <a:spcPct val="90000"/>
              </a:lnSpc>
              <a:spcBef>
                <a:spcPts val="0"/>
              </a:spcBef>
              <a:spcAft>
                <a:spcPts val="900"/>
              </a:spcAft>
              <a:buNone/>
              <a:defRPr sz="3200">
                <a:solidFill>
                  <a:schemeClr val="bg1"/>
                </a:solidFill>
              </a:defRPr>
            </a:lvl1pPr>
            <a:lvl2pPr marL="457200" indent="0" algn="ctr">
              <a:buNone/>
              <a:defRPr sz="3200">
                <a:solidFill>
                  <a:schemeClr val="bg1"/>
                </a:solidFill>
              </a:defRPr>
            </a:lvl2pPr>
            <a:lvl3pPr marL="914400" indent="0" algn="ctr">
              <a:buNone/>
              <a:defRPr sz="3200">
                <a:solidFill>
                  <a:schemeClr val="bg1"/>
                </a:solidFill>
              </a:defRPr>
            </a:lvl3pPr>
            <a:lvl4pPr marL="1371600" indent="0" algn="ctr">
              <a:buNone/>
              <a:defRPr sz="3200">
                <a:solidFill>
                  <a:schemeClr val="bg1"/>
                </a:solidFill>
              </a:defRPr>
            </a:lvl4pPr>
            <a:lvl5pPr marL="1828800" indent="0" algn="ctr">
              <a:buNone/>
              <a:defRPr sz="3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047727959"/>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766267"/>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sources">
    <p:bg>
      <p:bgPr>
        <a:solidFill>
          <a:srgbClr val="595959"/>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F043F86-63B0-0446-868E-719DB6827309}"/>
              </a:ext>
            </a:extLst>
          </p:cNvPr>
          <p:cNvSpPr>
            <a:spLocks noGrp="1"/>
          </p:cNvSpPr>
          <p:nvPr>
            <p:ph type="pic" sz="quarter" idx="10"/>
          </p:nvPr>
        </p:nvSpPr>
        <p:spPr>
          <a:xfrm>
            <a:off x="0" y="0"/>
            <a:ext cx="4876800" cy="6858000"/>
          </a:xfrm>
          <a:solidFill>
            <a:srgbClr val="0078B3"/>
          </a:solidFill>
        </p:spPr>
        <p:txBody>
          <a:bodyPr/>
          <a:lstStyle>
            <a:lvl1pPr marL="0" indent="0">
              <a:buFont typeface="Arial" panose="020B0604020202020204" pitchFamily="34" charset="0"/>
              <a:buNone/>
              <a:defRPr>
                <a:solidFill>
                  <a:schemeClr val="bg1"/>
                </a:solidFill>
              </a:defRPr>
            </a:lvl1pPr>
          </a:lstStyle>
          <a:p>
            <a:endParaRPr lang="en-US"/>
          </a:p>
        </p:txBody>
      </p:sp>
      <p:sp>
        <p:nvSpPr>
          <p:cNvPr id="12" name="Content Placeholder 11">
            <a:extLst>
              <a:ext uri="{FF2B5EF4-FFF2-40B4-BE49-F238E27FC236}">
                <a16:creationId xmlns:a16="http://schemas.microsoft.com/office/drawing/2014/main" id="{0AE02A1F-A5AA-7E48-BE7D-3C75CE42EA91}"/>
              </a:ext>
            </a:extLst>
          </p:cNvPr>
          <p:cNvSpPr>
            <a:spLocks noGrp="1"/>
          </p:cNvSpPr>
          <p:nvPr>
            <p:ph sz="quarter" idx="11" hasCustomPrompt="1"/>
          </p:nvPr>
        </p:nvSpPr>
        <p:spPr>
          <a:xfrm>
            <a:off x="5918531" y="1137835"/>
            <a:ext cx="5529691" cy="652463"/>
          </a:xfrm>
        </p:spPr>
        <p:txBody>
          <a:bodyPr>
            <a:normAutofit/>
          </a:bodyPr>
          <a:lstStyle>
            <a:lvl1pPr marL="0" indent="0">
              <a:buFont typeface="Arial" panose="020B0604020202020204" pitchFamily="34" charset="0"/>
              <a:buNone/>
              <a:defRPr sz="3100">
                <a:solidFill>
                  <a:schemeClr val="bg1"/>
                </a:solidFill>
              </a:defRPr>
            </a:lvl1pPr>
          </a:lstStyle>
          <a:p>
            <a:pPr lvl="0"/>
            <a:r>
              <a:rPr lang="en-US"/>
              <a:t>Title</a:t>
            </a:r>
          </a:p>
        </p:txBody>
      </p:sp>
      <p:sp>
        <p:nvSpPr>
          <p:cNvPr id="14" name="Text Placeholder 13">
            <a:extLst>
              <a:ext uri="{FF2B5EF4-FFF2-40B4-BE49-F238E27FC236}">
                <a16:creationId xmlns:a16="http://schemas.microsoft.com/office/drawing/2014/main" id="{059A30F4-B5D3-4848-90A5-BC9E81CF4260}"/>
              </a:ext>
            </a:extLst>
          </p:cNvPr>
          <p:cNvSpPr>
            <a:spLocks noGrp="1"/>
          </p:cNvSpPr>
          <p:nvPr>
            <p:ph type="body" sz="quarter" idx="12"/>
          </p:nvPr>
        </p:nvSpPr>
        <p:spPr>
          <a:xfrm>
            <a:off x="5918531" y="1721083"/>
            <a:ext cx="5529673" cy="760860"/>
          </a:xfrm>
        </p:spPr>
        <p:txBody>
          <a:bodyPr>
            <a:normAutofit/>
          </a:bodyPr>
          <a:lstStyle>
            <a:lvl1pPr marL="0" indent="0">
              <a:buFont typeface="Arial" panose="020B0604020202020204" pitchFamily="34" charset="0"/>
              <a:buNone/>
              <a:defRPr sz="1800" b="1">
                <a:solidFill>
                  <a:schemeClr val="bg1"/>
                </a:solidFill>
              </a:defRPr>
            </a:lvl1pPr>
          </a:lstStyle>
          <a:p>
            <a:pPr lvl="0"/>
            <a:endParaRPr lang="en-US"/>
          </a:p>
        </p:txBody>
      </p:sp>
      <p:sp>
        <p:nvSpPr>
          <p:cNvPr id="16" name="Text Placeholder 15">
            <a:extLst>
              <a:ext uri="{FF2B5EF4-FFF2-40B4-BE49-F238E27FC236}">
                <a16:creationId xmlns:a16="http://schemas.microsoft.com/office/drawing/2014/main" id="{5B4F3D10-1A5F-CF49-8BE4-8F31E916CD11}"/>
              </a:ext>
            </a:extLst>
          </p:cNvPr>
          <p:cNvSpPr>
            <a:spLocks noGrp="1"/>
          </p:cNvSpPr>
          <p:nvPr>
            <p:ph type="body" sz="quarter" idx="13" hasCustomPrompt="1"/>
          </p:nvPr>
        </p:nvSpPr>
        <p:spPr>
          <a:xfrm>
            <a:off x="5917574" y="3065193"/>
            <a:ext cx="5529691" cy="1711325"/>
          </a:xfrm>
        </p:spPr>
        <p:txBody>
          <a:bodyPr/>
          <a:lstStyle>
            <a:lvl1pPr marL="0" indent="0">
              <a:buFont typeface="Arial" panose="020B0604020202020204" pitchFamily="34" charset="0"/>
              <a:buNone/>
              <a:defRPr sz="2400">
                <a:solidFill>
                  <a:srgbClr val="90CEF1"/>
                </a:solidFill>
              </a:defRPr>
            </a:lvl1pPr>
          </a:lstStyle>
          <a:p>
            <a:pPr lvl="0"/>
            <a:r>
              <a:rPr lang="en-US"/>
              <a:t>Insert URL</a:t>
            </a:r>
          </a:p>
        </p:txBody>
      </p:sp>
      <p:sp>
        <p:nvSpPr>
          <p:cNvPr id="17" name="Text Placeholder 15">
            <a:extLst>
              <a:ext uri="{FF2B5EF4-FFF2-40B4-BE49-F238E27FC236}">
                <a16:creationId xmlns:a16="http://schemas.microsoft.com/office/drawing/2014/main" id="{E7CE1951-3333-294D-8F9B-1DCF1D169DED}"/>
              </a:ext>
            </a:extLst>
          </p:cNvPr>
          <p:cNvSpPr>
            <a:spLocks noGrp="1"/>
          </p:cNvSpPr>
          <p:nvPr>
            <p:ph type="body" sz="quarter" idx="14"/>
          </p:nvPr>
        </p:nvSpPr>
        <p:spPr>
          <a:xfrm>
            <a:off x="5917574" y="2512552"/>
            <a:ext cx="5529691" cy="552641"/>
          </a:xfrm>
        </p:spPr>
        <p:txBody>
          <a:bodyPr anchor="b" anchorCtr="0"/>
          <a:lstStyle>
            <a:lvl1pPr marL="0" indent="0">
              <a:buFont typeface="Arial" panose="020B0604020202020204" pitchFamily="34" charset="0"/>
              <a:buNone/>
              <a:defRPr sz="1800">
                <a:solidFill>
                  <a:schemeClr val="bg1"/>
                </a:solidFill>
              </a:defRPr>
            </a:lvl1pPr>
          </a:lstStyle>
          <a:p>
            <a:pPr lvl="0"/>
            <a:endParaRPr lang="en-US"/>
          </a:p>
        </p:txBody>
      </p:sp>
    </p:spTree>
    <p:extLst>
      <p:ext uri="{BB962C8B-B14F-4D97-AF65-F5344CB8AC3E}">
        <p14:creationId xmlns:p14="http://schemas.microsoft.com/office/powerpoint/2010/main" val="1743854894"/>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Common Purpose">
    <p:bg>
      <p:bgPr>
        <a:solidFill>
          <a:srgbClr val="583985"/>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811846F-5E2C-7640-84DD-7FD64A9E31B7}"/>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t="20034" b="19360"/>
          <a:stretch/>
        </p:blipFill>
        <p:spPr>
          <a:xfrm>
            <a:off x="1724025" y="0"/>
            <a:ext cx="8743950" cy="6858000"/>
          </a:xfrm>
          <a:prstGeom prst="rect">
            <a:avLst/>
          </a:prstGeom>
        </p:spPr>
      </p:pic>
      <p:sp>
        <p:nvSpPr>
          <p:cNvPr id="3" name="Slide Number Placeholder 4">
            <a:extLst>
              <a:ext uri="{FF2B5EF4-FFF2-40B4-BE49-F238E27FC236}">
                <a16:creationId xmlns:a16="http://schemas.microsoft.com/office/drawing/2014/main" id="{D0E6F4F7-F9DD-CB44-9A80-FD0EE04C5370}"/>
              </a:ext>
            </a:extLst>
          </p:cNvPr>
          <p:cNvSpPr>
            <a:spLocks noGrp="1"/>
          </p:cNvSpPr>
          <p:nvPr>
            <p:ph type="sldNum" sz="quarter" idx="12"/>
          </p:nvPr>
        </p:nvSpPr>
        <p:spPr>
          <a:xfrm>
            <a:off x="8780527" y="6356353"/>
            <a:ext cx="2743200" cy="365125"/>
          </a:xfrm>
        </p:spPr>
        <p:txBody>
          <a:bodyPr/>
          <a:lstStyle>
            <a:lvl1pPr>
              <a:defRPr>
                <a:solidFill>
                  <a:schemeClr val="bg1"/>
                </a:solidFill>
                <a:latin typeface="+mn-lt"/>
                <a:ea typeface="Calibri" charset="0"/>
                <a:cs typeface="Calibri" charset="0"/>
              </a:defRPr>
            </a:lvl1pPr>
          </a:lstStyle>
          <a:p>
            <a:fld id="{A2FA0127-A86A-4F76-B694-EBB82CEF345C}" type="slidenum">
              <a:rPr lang="en-US" smtClean="0"/>
              <a:pPr/>
              <a:t>‹#›</a:t>
            </a:fld>
            <a:endParaRPr lang="en-US">
              <a:latin typeface="+mn-lt"/>
            </a:endParaRPr>
          </a:p>
        </p:txBody>
      </p:sp>
      <p:sp>
        <p:nvSpPr>
          <p:cNvPr id="4" name="Footer Placeholder 7">
            <a:extLst>
              <a:ext uri="{FF2B5EF4-FFF2-40B4-BE49-F238E27FC236}">
                <a16:creationId xmlns:a16="http://schemas.microsoft.com/office/drawing/2014/main" id="{6BAECF46-8025-8040-8DFC-F311953AF3B7}"/>
              </a:ext>
            </a:extLst>
          </p:cNvPr>
          <p:cNvSpPr>
            <a:spLocks noGrp="1"/>
          </p:cNvSpPr>
          <p:nvPr>
            <p:ph type="ftr" sz="quarter" idx="3"/>
          </p:nvPr>
        </p:nvSpPr>
        <p:spPr>
          <a:xfrm>
            <a:off x="484632" y="6356351"/>
            <a:ext cx="5086395" cy="365125"/>
          </a:xfrm>
          <a:prstGeom prst="rect">
            <a:avLst/>
          </a:prstGeom>
        </p:spPr>
        <p:txBody>
          <a:bodyPr vert="horz" lIns="91440" tIns="45720" rIns="91440" bIns="45720" rtlCol="0" anchor="ctr"/>
          <a:lstStyle>
            <a:lvl1pPr algn="l">
              <a:defRPr sz="900">
                <a:solidFill>
                  <a:schemeClr val="bg1"/>
                </a:solidFill>
                <a:latin typeface="Avenir Next LT Pro" panose="020B0504020202020204" pitchFamily="34" charset="0"/>
              </a:defRPr>
            </a:lvl1pPr>
          </a:lstStyle>
          <a:p>
            <a:r>
              <a:rPr lang="en-US"/>
              <a:t>© 2022 Kaiser Permanente Northern California</a:t>
            </a:r>
          </a:p>
        </p:txBody>
      </p:sp>
    </p:spTree>
    <p:extLst>
      <p:ext uri="{BB962C8B-B14F-4D97-AF65-F5344CB8AC3E}">
        <p14:creationId xmlns:p14="http://schemas.microsoft.com/office/powerpoint/2010/main" val="1650929883"/>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Closing Slide">
    <p:bg>
      <p:bgPr>
        <a:gradFill flip="none" rotWithShape="1">
          <a:gsLst>
            <a:gs pos="53000">
              <a:srgbClr val="0078B3"/>
            </a:gs>
            <a:gs pos="100000">
              <a:srgbClr val="003B71"/>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18CD94D3-ADF6-E94F-B677-FC02529F17BC}"/>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C24FFEE8-EF9F-1849-BB6B-77321F119A5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268" y="4724400"/>
            <a:ext cx="2997200" cy="330200"/>
          </a:xfrm>
          <a:prstGeom prst="rect">
            <a:avLst/>
          </a:prstGeom>
        </p:spPr>
      </p:pic>
    </p:spTree>
    <p:extLst>
      <p:ext uri="{BB962C8B-B14F-4D97-AF65-F5344CB8AC3E}">
        <p14:creationId xmlns:p14="http://schemas.microsoft.com/office/powerpoint/2010/main" val="710987026"/>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le-Family symbol + Identifier">
    <p:spTree>
      <p:nvGrpSpPr>
        <p:cNvPr id="1" name=""/>
        <p:cNvGrpSpPr/>
        <p:nvPr/>
      </p:nvGrpSpPr>
      <p:grpSpPr>
        <a:xfrm>
          <a:off x="0" y="0"/>
          <a:ext cx="0" cy="0"/>
          <a:chOff x="0" y="0"/>
          <a:chExt cx="0" cy="0"/>
        </a:xfrm>
      </p:grpSpPr>
      <p:sp>
        <p:nvSpPr>
          <p:cNvPr id="17" name="Rectangle 16"/>
          <p:cNvSpPr/>
          <p:nvPr userDrawn="1"/>
        </p:nvSpPr>
        <p:spPr>
          <a:xfrm>
            <a:off x="0" y="2195236"/>
            <a:ext cx="12192000" cy="4662765"/>
          </a:xfrm>
          <a:prstGeom prst="rect">
            <a:avLst/>
          </a:prstGeom>
          <a:gradFill flip="none" rotWithShape="1">
            <a:gsLst>
              <a:gs pos="0">
                <a:schemeClr val="accent1"/>
              </a:gs>
              <a:gs pos="100000">
                <a:schemeClr val="tx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itle Placeholder 7"/>
          <p:cNvSpPr>
            <a:spLocks noGrp="1"/>
          </p:cNvSpPr>
          <p:nvPr>
            <p:ph type="title" hasCustomPrompt="1"/>
          </p:nvPr>
        </p:nvSpPr>
        <p:spPr>
          <a:xfrm>
            <a:off x="838091" y="937566"/>
            <a:ext cx="10515818" cy="721244"/>
          </a:xfrm>
          <a:prstGeom prst="rect">
            <a:avLst/>
          </a:prstGeom>
        </p:spPr>
        <p:txBody>
          <a:bodyPr vert="horz" lIns="91440" tIns="45720" rIns="91440" bIns="45720" rtlCol="0" anchor="b" anchorCtr="0">
            <a:noAutofit/>
          </a:bodyPr>
          <a:lstStyle>
            <a:lvl1pPr algn="l">
              <a:lnSpc>
                <a:spcPts val="2899"/>
              </a:lnSpc>
              <a:defRPr>
                <a:solidFill>
                  <a:schemeClr val="tx2"/>
                </a:solidFill>
              </a:defRPr>
            </a:lvl1pPr>
          </a:lstStyle>
          <a:p>
            <a:r>
              <a:rPr lang="en-US"/>
              <a:t>Title of presentation goes in this space</a:t>
            </a:r>
          </a:p>
        </p:txBody>
      </p:sp>
      <p:sp>
        <p:nvSpPr>
          <p:cNvPr id="20" name="Text Placeholder 15"/>
          <p:cNvSpPr>
            <a:spLocks noGrp="1"/>
          </p:cNvSpPr>
          <p:nvPr>
            <p:ph type="body" sz="quarter" idx="10" hasCustomPrompt="1"/>
          </p:nvPr>
        </p:nvSpPr>
        <p:spPr>
          <a:xfrm>
            <a:off x="838091" y="1787379"/>
            <a:ext cx="10515818" cy="276769"/>
          </a:xfrm>
          <a:prstGeom prst="rect">
            <a:avLst/>
          </a:prstGeom>
        </p:spPr>
        <p:txBody>
          <a:bodyPr anchor="b" anchorCtr="0"/>
          <a:lstStyle>
            <a:lvl1pPr marL="0" indent="0" algn="l">
              <a:buFontTx/>
              <a:buNone/>
              <a:defRPr sz="1400" baseline="0">
                <a:solidFill>
                  <a:schemeClr val="tx2"/>
                </a:solidFill>
              </a:defRPr>
            </a:lvl1pPr>
          </a:lstStyle>
          <a:p>
            <a:r>
              <a:rPr lang="en-US" sz="1500"/>
              <a:t>Presenter information</a:t>
            </a:r>
          </a:p>
        </p:txBody>
      </p:sp>
      <p:sp>
        <p:nvSpPr>
          <p:cNvPr id="22" name="Rectangle 21"/>
          <p:cNvSpPr/>
          <p:nvPr userDrawn="1"/>
        </p:nvSpPr>
        <p:spPr>
          <a:xfrm>
            <a:off x="12044658" y="343554"/>
            <a:ext cx="147342" cy="851834"/>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Rectangle 12">
            <a:extLst>
              <a:ext uri="{FF2B5EF4-FFF2-40B4-BE49-F238E27FC236}">
                <a16:creationId xmlns:a16="http://schemas.microsoft.com/office/drawing/2014/main" id="{16A46D45-66B7-2F4F-AC4D-8C2D35EB7E58}"/>
              </a:ext>
            </a:extLst>
          </p:cNvPr>
          <p:cNvSpPr/>
          <p:nvPr userDrawn="1"/>
        </p:nvSpPr>
        <p:spPr>
          <a:xfrm>
            <a:off x="0" y="1"/>
            <a:ext cx="89929" cy="21952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 </a:t>
            </a:r>
          </a:p>
        </p:txBody>
      </p:sp>
      <p:sp>
        <p:nvSpPr>
          <p:cNvPr id="14" name="Rectangle 13">
            <a:extLst>
              <a:ext uri="{FF2B5EF4-FFF2-40B4-BE49-F238E27FC236}">
                <a16:creationId xmlns:a16="http://schemas.microsoft.com/office/drawing/2014/main" id="{BAC21DF9-3BFE-BA46-89AB-52CD22729435}"/>
              </a:ext>
            </a:extLst>
          </p:cNvPr>
          <p:cNvSpPr/>
          <p:nvPr userDrawn="1"/>
        </p:nvSpPr>
        <p:spPr>
          <a:xfrm>
            <a:off x="0" y="2195235"/>
            <a:ext cx="89929" cy="4662765"/>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1" name="Picture 10">
            <a:extLst>
              <a:ext uri="{FF2B5EF4-FFF2-40B4-BE49-F238E27FC236}">
                <a16:creationId xmlns:a16="http://schemas.microsoft.com/office/drawing/2014/main" id="{3314F689-C916-484F-B0EC-29402E1D67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99490" y="400532"/>
            <a:ext cx="1282533" cy="742950"/>
          </a:xfrm>
          <a:prstGeom prst="rect">
            <a:avLst/>
          </a:prstGeom>
        </p:spPr>
      </p:pic>
      <p:pic>
        <p:nvPicPr>
          <p:cNvPr id="10" name="Picture 9">
            <a:extLst>
              <a:ext uri="{FF2B5EF4-FFF2-40B4-BE49-F238E27FC236}">
                <a16:creationId xmlns:a16="http://schemas.microsoft.com/office/drawing/2014/main" id="{1BC7530B-848E-4B59-9BD8-409C3CC7C457}"/>
              </a:ext>
            </a:extLst>
          </p:cNvPr>
          <p:cNvPicPr>
            <a:picLocks noChangeAspect="1"/>
          </p:cNvPicPr>
          <p:nvPr userDrawn="1"/>
        </p:nvPicPr>
        <p:blipFill>
          <a:blip r:embed="rId3"/>
          <a:stretch>
            <a:fillRect/>
          </a:stretch>
        </p:blipFill>
        <p:spPr>
          <a:xfrm>
            <a:off x="542136" y="381101"/>
            <a:ext cx="2019696" cy="332259"/>
          </a:xfrm>
          <a:prstGeom prst="rect">
            <a:avLst/>
          </a:prstGeom>
        </p:spPr>
      </p:pic>
      <p:sp>
        <p:nvSpPr>
          <p:cNvPr id="12" name="TextBox 11">
            <a:extLst>
              <a:ext uri="{FF2B5EF4-FFF2-40B4-BE49-F238E27FC236}">
                <a16:creationId xmlns:a16="http://schemas.microsoft.com/office/drawing/2014/main" id="{ED967774-3DEB-44C6-8913-3C5354E53367}"/>
              </a:ext>
            </a:extLst>
          </p:cNvPr>
          <p:cNvSpPr txBox="1"/>
          <p:nvPr userDrawn="1"/>
        </p:nvSpPr>
        <p:spPr>
          <a:xfrm>
            <a:off x="628650" y="6564036"/>
            <a:ext cx="2371725" cy="183060"/>
          </a:xfrm>
          <a:prstGeom prst="rect">
            <a:avLst/>
          </a:prstGeom>
        </p:spPr>
        <p:txBody>
          <a:bodyPr vert="horz" lIns="91440" tIns="45720" rIns="91440" bIns="45720" rtlCol="0" anchor="b" anchorCtr="0"/>
          <a:lstStyle>
            <a:defPPr>
              <a:defRPr lang="en-US"/>
            </a:defPPr>
            <a:lvl1pPr>
              <a:defRPr sz="1000">
                <a:solidFill>
                  <a:schemeClr val="tx1">
                    <a:tint val="75000"/>
                  </a:schemeClr>
                </a:solidFill>
              </a:defRPr>
            </a:lvl1pPr>
          </a:lstStyle>
          <a:p>
            <a:r>
              <a:rPr lang="en-US" sz="900">
                <a:solidFill>
                  <a:schemeClr val="bg1"/>
                </a:solidFill>
                <a:latin typeface="Avenir Next LT Pro" panose="020B0504020202020204" pitchFamily="34" charset="0"/>
              </a:rPr>
              <a:t>© 2023 Redwood City Medical Center</a:t>
            </a:r>
          </a:p>
        </p:txBody>
      </p:sp>
      <p:pic>
        <p:nvPicPr>
          <p:cNvPr id="15" name="Picture 14">
            <a:extLst>
              <a:ext uri="{FF2B5EF4-FFF2-40B4-BE49-F238E27FC236}">
                <a16:creationId xmlns:a16="http://schemas.microsoft.com/office/drawing/2014/main" id="{BB8EDF49-2CAB-4789-A8CC-87B8EE7448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77147" y="6446110"/>
            <a:ext cx="1867511" cy="235851"/>
          </a:xfrm>
          <a:prstGeom prst="rect">
            <a:avLst/>
          </a:prstGeom>
        </p:spPr>
      </p:pic>
    </p:spTree>
    <p:extLst>
      <p:ext uri="{BB962C8B-B14F-4D97-AF65-F5344CB8AC3E}">
        <p14:creationId xmlns:p14="http://schemas.microsoft.com/office/powerpoint/2010/main" val="138903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with Photo">
    <p:spTree>
      <p:nvGrpSpPr>
        <p:cNvPr id="1" name=""/>
        <p:cNvGrpSpPr/>
        <p:nvPr/>
      </p:nvGrpSpPr>
      <p:grpSpPr>
        <a:xfrm>
          <a:off x="0" y="0"/>
          <a:ext cx="0" cy="0"/>
          <a:chOff x="0" y="0"/>
          <a:chExt cx="0" cy="0"/>
        </a:xfrm>
      </p:grpSpPr>
      <p:sp>
        <p:nvSpPr>
          <p:cNvPr id="8" name="Text Placeholder 10"/>
          <p:cNvSpPr>
            <a:spLocks noGrp="1"/>
          </p:cNvSpPr>
          <p:nvPr>
            <p:ph type="body" sz="quarter" idx="15" hasCustomPrompt="1"/>
          </p:nvPr>
        </p:nvSpPr>
        <p:spPr>
          <a:xfrm>
            <a:off x="7984469" y="202592"/>
            <a:ext cx="3806855" cy="194651"/>
          </a:xfrm>
        </p:spPr>
        <p:txBody>
          <a:bodyPr wrap="none">
            <a:noAutofit/>
          </a:bodyPr>
          <a:lstStyle>
            <a:lvl1pPr marL="0" indent="0" algn="r">
              <a:buNone/>
              <a:defRPr sz="900" baseline="0">
                <a:solidFill>
                  <a:schemeClr val="tx1">
                    <a:lumMod val="75000"/>
                    <a:lumOff val="25000"/>
                  </a:schemeClr>
                </a:solidFill>
              </a:defRPr>
            </a:lvl1pPr>
          </a:lstStyle>
          <a:p>
            <a:pPr lvl="0"/>
            <a:r>
              <a:rPr lang="en-US"/>
              <a:t>DEPARTMENT NAME</a:t>
            </a:r>
          </a:p>
        </p:txBody>
      </p:sp>
      <p:sp>
        <p:nvSpPr>
          <p:cNvPr id="22" name="Picture Placeholder 21"/>
          <p:cNvSpPr>
            <a:spLocks noGrp="1"/>
          </p:cNvSpPr>
          <p:nvPr>
            <p:ph type="pic" sz="quarter" idx="18"/>
          </p:nvPr>
        </p:nvSpPr>
        <p:spPr>
          <a:xfrm>
            <a:off x="7943611" y="0"/>
            <a:ext cx="4248391" cy="6858000"/>
          </a:xfrm>
          <a:solidFill>
            <a:schemeClr val="bg1">
              <a:lumMod val="95000"/>
            </a:schemeClr>
          </a:solidFill>
        </p:spPr>
        <p:txBody>
          <a:bodyPr anchor="ctr" anchorCtr="1">
            <a:noAutofit/>
          </a:bodyPr>
          <a:lstStyle/>
          <a:p>
            <a:endParaRPr lang="en-US"/>
          </a:p>
        </p:txBody>
      </p:sp>
      <p:sp>
        <p:nvSpPr>
          <p:cNvPr id="10" name="Text Placeholder 2"/>
          <p:cNvSpPr>
            <a:spLocks noGrp="1"/>
          </p:cNvSpPr>
          <p:nvPr>
            <p:ph type="body" sz="quarter" idx="17" hasCustomPrompt="1"/>
          </p:nvPr>
        </p:nvSpPr>
        <p:spPr>
          <a:xfrm>
            <a:off x="888094" y="1761996"/>
            <a:ext cx="6585161" cy="4015374"/>
          </a:xfrm>
        </p:spPr>
        <p:txBody>
          <a:bodyPr>
            <a:noAutofit/>
          </a:bodyPr>
          <a:lstStyle>
            <a:lvl1pPr marL="0" indent="0">
              <a:lnSpc>
                <a:spcPct val="120000"/>
              </a:lnSpc>
              <a:buFontTx/>
              <a:buNone/>
              <a:defRPr baseline="0">
                <a:solidFill>
                  <a:schemeClr val="tx1">
                    <a:lumMod val="85000"/>
                    <a:lumOff val="1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Drag and drop your photo into photo in layout. Body copy goes here. Font is Arial. Standard body copy size is Arial 36pt. Minimal font size is 24pt. Feel free to stylize with bold and italic. Body color is “Black, text 1, lighter 15%” which can be found in the theme color drop down. Avoid PowerPoint WordArt (shadows/gradients/</a:t>
            </a:r>
            <a:r>
              <a:rPr lang="en-US" err="1"/>
              <a:t>etc</a:t>
            </a:r>
            <a:r>
              <a:rPr lang="en-US"/>
              <a:t>) styling. Keep transitions simple</a:t>
            </a:r>
          </a:p>
        </p:txBody>
      </p:sp>
      <p:sp>
        <p:nvSpPr>
          <p:cNvPr id="13" name="Title 1"/>
          <p:cNvSpPr>
            <a:spLocks noGrp="1"/>
          </p:cNvSpPr>
          <p:nvPr>
            <p:ph type="title" hasCustomPrompt="1"/>
          </p:nvPr>
        </p:nvSpPr>
        <p:spPr>
          <a:xfrm>
            <a:off x="888092" y="705682"/>
            <a:ext cx="6585163" cy="1004887"/>
          </a:xfrm>
        </p:spPr>
        <p:txBody>
          <a:bodyPr/>
          <a:lstStyle>
            <a:lvl1pPr>
              <a:defRPr baseline="0"/>
            </a:lvl1pPr>
          </a:lstStyle>
          <a:p>
            <a:r>
              <a:rPr lang="en-US"/>
              <a:t>1 column with photo on right side of slide</a:t>
            </a:r>
          </a:p>
        </p:txBody>
      </p:sp>
      <p:sp>
        <p:nvSpPr>
          <p:cNvPr id="11" name="Slide Number Placeholder 8">
            <a:extLst>
              <a:ext uri="{FF2B5EF4-FFF2-40B4-BE49-F238E27FC236}">
                <a16:creationId xmlns:a16="http://schemas.microsoft.com/office/drawing/2014/main" id="{BF5722EF-9F78-4ECF-8222-323B2714CC3F}"/>
              </a:ext>
            </a:extLst>
          </p:cNvPr>
          <p:cNvSpPr>
            <a:spLocks noGrp="1"/>
          </p:cNvSpPr>
          <p:nvPr>
            <p:ph type="sldNum" sz="quarter" idx="4"/>
          </p:nvPr>
        </p:nvSpPr>
        <p:spPr>
          <a:xfrm>
            <a:off x="327951" y="6381477"/>
            <a:ext cx="8119212" cy="365125"/>
          </a:xfrm>
          <a:prstGeom prst="rect">
            <a:avLst/>
          </a:prstGeom>
        </p:spPr>
        <p:txBody>
          <a:bodyPr vert="horz" lIns="91440" tIns="45720" rIns="91440" bIns="45720" rtlCol="0" anchor="b" anchorCtr="0"/>
          <a:lstStyle>
            <a:lvl1pPr algn="l">
              <a:defRPr sz="750">
                <a:solidFill>
                  <a:schemeClr val="tx1">
                    <a:tint val="75000"/>
                  </a:schemeClr>
                </a:solidFill>
              </a:defRPr>
            </a:lvl1pPr>
          </a:lstStyle>
          <a:p>
            <a:fld id="{8C8B385D-DF67-E241-B0BF-76B80A8E743B}" type="slidenum">
              <a:rPr lang="en-US" smtClean="0"/>
              <a:pPr/>
              <a:t>‹#›</a:t>
            </a:fld>
            <a:r>
              <a:rPr lang="en-US"/>
              <a:t>  |   For Internal Use Only</a:t>
            </a:r>
          </a:p>
        </p:txBody>
      </p:sp>
    </p:spTree>
    <p:extLst>
      <p:ext uri="{BB962C8B-B14F-4D97-AF65-F5344CB8AC3E}">
        <p14:creationId xmlns:p14="http://schemas.microsoft.com/office/powerpoint/2010/main" val="634776182"/>
      </p:ext>
    </p:extLst>
  </p:cSld>
  <p:clrMapOvr>
    <a:masterClrMapping/>
  </p:clrMapOvr>
  <p:extLst>
    <p:ext uri="{DCECCB84-F9BA-43D5-87BE-67443E8EF086}">
      <p15:sldGuideLst xmlns:p15="http://schemas.microsoft.com/office/powerpoint/2012/main">
        <p15:guide id="1" pos="1185">
          <p15:clr>
            <a:srgbClr val="FBAE40"/>
          </p15:clr>
        </p15:guide>
        <p15:guide id="2" pos="1473">
          <p15:clr>
            <a:srgbClr val="FBAE40"/>
          </p15:clr>
        </p15:guide>
        <p15:guide id="3" pos="2689">
          <p15:clr>
            <a:srgbClr val="FBAE40"/>
          </p15:clr>
        </p15:guide>
        <p15:guide id="4" pos="2945">
          <p15:clr>
            <a:srgbClr val="FBAE40"/>
          </p15:clr>
        </p15:guide>
        <p15:guide id="5" pos="4161">
          <p15:clr>
            <a:srgbClr val="FBAE40"/>
          </p15:clr>
        </p15:guide>
        <p15:guide id="6" pos="4449">
          <p15:clr>
            <a:srgbClr val="FBAE40"/>
          </p15:clr>
        </p15:guide>
        <p15:guide id="7" pos="5665">
          <p15:clr>
            <a:srgbClr val="FBAE40"/>
          </p15:clr>
        </p15:guide>
        <p15:guide id="8" pos="5921">
          <p15:clr>
            <a:srgbClr val="FBAE40"/>
          </p15:clr>
        </p15:guide>
        <p15:guide id="9" pos="7137">
          <p15:clr>
            <a:srgbClr val="FBAE40"/>
          </p15:clr>
        </p15:guide>
        <p15:guide id="10" pos="7393">
          <p15:clr>
            <a:srgbClr val="FBAE40"/>
          </p15:clr>
        </p15:guide>
        <p15:guide id="11" pos="8609">
          <p15:clr>
            <a:srgbClr val="FBAE40"/>
          </p15:clr>
        </p15:guide>
        <p15:guide id="12" pos="8865">
          <p15:clr>
            <a:srgbClr val="FBAE40"/>
          </p15:clr>
        </p15:guide>
        <p15:guide id="13" pos="10081">
          <p15:clr>
            <a:srgbClr val="FBAE40"/>
          </p15:clr>
        </p15:guide>
        <p15:guide id="14" pos="10369">
          <p15:clr>
            <a:srgbClr val="FBAE40"/>
          </p15:clr>
        </p15:guide>
        <p15:guide id="15" pos="11553">
          <p15:clr>
            <a:srgbClr val="FBAE40"/>
          </p15:clr>
        </p15:guide>
        <p15:guide id="16" pos="11873">
          <p15:clr>
            <a:srgbClr val="FBAE40"/>
          </p15:clr>
        </p15:guide>
        <p15:guide id="17" pos="13057">
          <p15:clr>
            <a:srgbClr val="FBAE40"/>
          </p15:clr>
        </p15:guide>
        <p15:guide id="18" pos="13345">
          <p15:clr>
            <a:srgbClr val="FBAE40"/>
          </p15:clr>
        </p15:guide>
        <p15:guide id="19" pos="14529">
          <p15:clr>
            <a:srgbClr val="FBAE40"/>
          </p15:clr>
        </p15:guide>
        <p15:guide id="20" pos="14849">
          <p15:clr>
            <a:srgbClr val="FBAE40"/>
          </p15:clr>
        </p15:guide>
        <p15:guide id="21" pos="17505">
          <p15:clr>
            <a:srgbClr val="FBAE40"/>
          </p15:clr>
        </p15:guide>
        <p15:guide id="22" pos="17793">
          <p15:clr>
            <a:srgbClr val="FBAE40"/>
          </p15:clr>
        </p15:guide>
        <p15:guide id="23" pos="18977">
          <p15:clr>
            <a:srgbClr val="FBAE40"/>
          </p15:clr>
        </p15:guide>
        <p15:guide id="24" pos="19265">
          <p15:clr>
            <a:srgbClr val="FBAE40"/>
          </p15:clr>
        </p15:guide>
        <p15:guide id="25" orient="horz" pos="456">
          <p15:clr>
            <a:srgbClr val="FBAE40"/>
          </p15:clr>
        </p15:guide>
        <p15:guide id="26" pos="16033">
          <p15:clr>
            <a:srgbClr val="FBAE40"/>
          </p15:clr>
        </p15:guide>
        <p15:guide id="27" pos="1628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
        <p:nvSpPr>
          <p:cNvPr id="2" name="Title 1"/>
          <p:cNvSpPr>
            <a:spLocks noGrp="1"/>
          </p:cNvSpPr>
          <p:nvPr>
            <p:ph type="title" hasCustomPrompt="1"/>
          </p:nvPr>
        </p:nvSpPr>
        <p:spPr>
          <a:xfrm>
            <a:off x="876980" y="412085"/>
            <a:ext cx="8838049" cy="1004887"/>
          </a:xfrm>
        </p:spPr>
        <p:txBody>
          <a:bodyPr/>
          <a:lstStyle>
            <a:lvl1pPr>
              <a:defRPr baseline="0"/>
            </a:lvl1pPr>
          </a:lstStyle>
          <a:p>
            <a:r>
              <a:rPr lang="en-US"/>
              <a:t>Basic 1 Column Slide To Start</a:t>
            </a:r>
          </a:p>
        </p:txBody>
      </p:sp>
      <p:sp>
        <p:nvSpPr>
          <p:cNvPr id="6" name="Content Placeholder 5"/>
          <p:cNvSpPr>
            <a:spLocks noGrp="1"/>
          </p:cNvSpPr>
          <p:nvPr>
            <p:ph sz="quarter" idx="19"/>
          </p:nvPr>
        </p:nvSpPr>
        <p:spPr>
          <a:xfrm>
            <a:off x="876980" y="1523871"/>
            <a:ext cx="8838049"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8791211"/>
      </p:ext>
    </p:extLst>
  </p:cSld>
  <p:clrMapOvr>
    <a:masterClrMapping/>
  </p:clrMapOvr>
  <p:extLst>
    <p:ext uri="{DCECCB84-F9BA-43D5-87BE-67443E8EF086}">
      <p15:sldGuideLst xmlns:p15="http://schemas.microsoft.com/office/powerpoint/2012/main">
        <p15:guide id="1" pos="913">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77">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4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with Photo">
    <p:spTree>
      <p:nvGrpSpPr>
        <p:cNvPr id="1" name=""/>
        <p:cNvGrpSpPr/>
        <p:nvPr/>
      </p:nvGrpSpPr>
      <p:grpSpPr>
        <a:xfrm>
          <a:off x="0" y="0"/>
          <a:ext cx="0" cy="0"/>
          <a:chOff x="0" y="0"/>
          <a:chExt cx="0" cy="0"/>
        </a:xfrm>
      </p:grpSpPr>
      <p:sp>
        <p:nvSpPr>
          <p:cNvPr id="8" name="Text Placeholder 10"/>
          <p:cNvSpPr>
            <a:spLocks noGrp="1"/>
          </p:cNvSpPr>
          <p:nvPr>
            <p:ph type="body" sz="quarter" idx="15" hasCustomPrompt="1"/>
          </p:nvPr>
        </p:nvSpPr>
        <p:spPr>
          <a:xfrm>
            <a:off x="7984467" y="202589"/>
            <a:ext cx="3806855" cy="194651"/>
          </a:xfrm>
        </p:spPr>
        <p:txBody>
          <a:bodyPr wrap="none">
            <a:noAutofit/>
          </a:bodyPr>
          <a:lstStyle>
            <a:lvl1pPr marL="0" indent="0" algn="r">
              <a:buNone/>
              <a:defRPr sz="1200" baseline="0">
                <a:solidFill>
                  <a:schemeClr val="tx1">
                    <a:lumMod val="75000"/>
                    <a:lumOff val="25000"/>
                  </a:schemeClr>
                </a:solidFill>
              </a:defRPr>
            </a:lvl1pPr>
          </a:lstStyle>
          <a:p>
            <a:pPr lvl="0"/>
            <a:r>
              <a:rPr lang="en-US"/>
              <a:t>DEPARTMENT NAME</a:t>
            </a:r>
          </a:p>
        </p:txBody>
      </p:sp>
      <p:sp>
        <p:nvSpPr>
          <p:cNvPr id="22" name="Picture Placeholder 21"/>
          <p:cNvSpPr>
            <a:spLocks noGrp="1"/>
          </p:cNvSpPr>
          <p:nvPr>
            <p:ph type="pic" sz="quarter" idx="18"/>
          </p:nvPr>
        </p:nvSpPr>
        <p:spPr>
          <a:xfrm>
            <a:off x="7943610" y="0"/>
            <a:ext cx="4248390" cy="6858000"/>
          </a:xfrm>
          <a:solidFill>
            <a:schemeClr val="bg1">
              <a:lumMod val="95000"/>
            </a:schemeClr>
          </a:solidFill>
        </p:spPr>
        <p:txBody>
          <a:bodyPr anchor="ctr" anchorCtr="1">
            <a:noAutofit/>
          </a:bodyPr>
          <a:lstStyle/>
          <a:p>
            <a:r>
              <a:rPr lang="en-US"/>
              <a:t>Click icon to add picture</a:t>
            </a:r>
          </a:p>
        </p:txBody>
      </p:sp>
      <p:sp>
        <p:nvSpPr>
          <p:cNvPr id="10" name="Text Placeholder 2"/>
          <p:cNvSpPr>
            <a:spLocks noGrp="1"/>
          </p:cNvSpPr>
          <p:nvPr>
            <p:ph type="body" sz="quarter" idx="17" hasCustomPrompt="1"/>
          </p:nvPr>
        </p:nvSpPr>
        <p:spPr>
          <a:xfrm>
            <a:off x="888091" y="1761996"/>
            <a:ext cx="6585162" cy="4015374"/>
          </a:xfrm>
        </p:spPr>
        <p:txBody>
          <a:bodyPr>
            <a:noAutofit/>
          </a:bodyPr>
          <a:lstStyle>
            <a:lvl1pPr marL="0" indent="0">
              <a:lnSpc>
                <a:spcPct val="120000"/>
              </a:lnSpc>
              <a:buFontTx/>
              <a:buNone/>
              <a:defRPr baseline="0">
                <a:solidFill>
                  <a:schemeClr val="tx1">
                    <a:lumMod val="85000"/>
                    <a:lumOff val="15000"/>
                  </a:schemeClr>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pPr lvl="0"/>
            <a:r>
              <a:rPr lang="en-US"/>
              <a:t>Drag and drop your photo into photo in layout. Body copy goes here. Font is Arial. Standard body copy size is Arial 36pt. Minimal font size is 24pt. Feel free to stylize with bold and italic. Body color is “Black, text 1, lighter 15%” which can be found in the theme color drop down. Avoid PowerPoint WordArt (shadows/gradients/</a:t>
            </a:r>
            <a:r>
              <a:rPr lang="en-US" err="1"/>
              <a:t>etc</a:t>
            </a:r>
            <a:r>
              <a:rPr lang="en-US"/>
              <a:t>) styling. Keep transitions simple</a:t>
            </a:r>
          </a:p>
        </p:txBody>
      </p:sp>
      <p:sp>
        <p:nvSpPr>
          <p:cNvPr id="13" name="Title 1"/>
          <p:cNvSpPr>
            <a:spLocks noGrp="1"/>
          </p:cNvSpPr>
          <p:nvPr>
            <p:ph type="title" hasCustomPrompt="1"/>
          </p:nvPr>
        </p:nvSpPr>
        <p:spPr>
          <a:xfrm>
            <a:off x="888091" y="705679"/>
            <a:ext cx="6585162" cy="1004887"/>
          </a:xfrm>
        </p:spPr>
        <p:txBody>
          <a:bodyPr/>
          <a:lstStyle>
            <a:lvl1pPr>
              <a:defRPr baseline="0"/>
            </a:lvl1pPr>
          </a:lstStyle>
          <a:p>
            <a:r>
              <a:rPr lang="en-US"/>
              <a:t>1 column with photo on right side of slide</a:t>
            </a:r>
          </a:p>
        </p:txBody>
      </p:sp>
      <p:sp>
        <p:nvSpPr>
          <p:cNvPr id="9"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2574767660"/>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umn with 3 Photos">
    <p:spTree>
      <p:nvGrpSpPr>
        <p:cNvPr id="1" name=""/>
        <p:cNvGrpSpPr/>
        <p:nvPr/>
      </p:nvGrpSpPr>
      <p:grpSpPr>
        <a:xfrm>
          <a:off x="0" y="0"/>
          <a:ext cx="0" cy="0"/>
          <a:chOff x="0" y="0"/>
          <a:chExt cx="0" cy="0"/>
        </a:xfrm>
      </p:grpSpPr>
      <p:sp>
        <p:nvSpPr>
          <p:cNvPr id="8" name="Text Placeholder 10"/>
          <p:cNvSpPr>
            <a:spLocks noGrp="1"/>
          </p:cNvSpPr>
          <p:nvPr>
            <p:ph type="body" sz="quarter" idx="15" hasCustomPrompt="1"/>
          </p:nvPr>
        </p:nvSpPr>
        <p:spPr>
          <a:xfrm>
            <a:off x="7984467" y="202589"/>
            <a:ext cx="3806855" cy="194651"/>
          </a:xfrm>
        </p:spPr>
        <p:txBody>
          <a:bodyPr wrap="none">
            <a:noAutofit/>
          </a:bodyPr>
          <a:lstStyle>
            <a:lvl1pPr marL="0" indent="0" algn="r">
              <a:buNone/>
              <a:defRPr sz="1200" baseline="0">
                <a:solidFill>
                  <a:schemeClr val="tx1">
                    <a:lumMod val="75000"/>
                    <a:lumOff val="25000"/>
                  </a:schemeClr>
                </a:solidFill>
              </a:defRPr>
            </a:lvl1pPr>
          </a:lstStyle>
          <a:p>
            <a:pPr lvl="0"/>
            <a:r>
              <a:rPr lang="en-US"/>
              <a:t>DEPARTMENT NAME</a:t>
            </a:r>
          </a:p>
        </p:txBody>
      </p:sp>
      <p:sp>
        <p:nvSpPr>
          <p:cNvPr id="14" name="Text Placeholder 2"/>
          <p:cNvSpPr>
            <a:spLocks noGrp="1"/>
          </p:cNvSpPr>
          <p:nvPr>
            <p:ph type="body" sz="quarter" idx="17" hasCustomPrompt="1"/>
          </p:nvPr>
        </p:nvSpPr>
        <p:spPr>
          <a:xfrm>
            <a:off x="888091" y="1710566"/>
            <a:ext cx="4806289" cy="4015374"/>
          </a:xfrm>
        </p:spPr>
        <p:txBody>
          <a:bodyPr>
            <a:noAutofit/>
          </a:bodyPr>
          <a:lstStyle>
            <a:lvl1pPr marL="0" indent="0">
              <a:lnSpc>
                <a:spcPct val="120000"/>
              </a:lnSpc>
              <a:buFontTx/>
              <a:buNone/>
              <a:defRPr baseline="0">
                <a:solidFill>
                  <a:schemeClr val="tx1">
                    <a:lumMod val="85000"/>
                    <a:lumOff val="15000"/>
                  </a:schemeClr>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pPr lvl="0"/>
            <a:r>
              <a:rPr lang="en-US"/>
              <a:t>Drag and drop photos into desired position. Body copy goes here. Font is Arial. Standard body copy size is Arial 36pt. Minimal font size is 24pt. Feel free to stylize with bold and italic. Body color is “Black, text 1, lighter 15%” which can be found in the theme color drop down. Avoid PowerPoint WordArt (shadows/gradients/</a:t>
            </a:r>
            <a:r>
              <a:rPr lang="en-US" err="1"/>
              <a:t>etc</a:t>
            </a:r>
            <a:r>
              <a:rPr lang="en-US"/>
              <a:t>) styling. Keep transitions simple</a:t>
            </a:r>
          </a:p>
        </p:txBody>
      </p:sp>
      <p:sp>
        <p:nvSpPr>
          <p:cNvPr id="15" name="Title 1"/>
          <p:cNvSpPr>
            <a:spLocks noGrp="1"/>
          </p:cNvSpPr>
          <p:nvPr>
            <p:ph type="title" hasCustomPrompt="1"/>
          </p:nvPr>
        </p:nvSpPr>
        <p:spPr>
          <a:xfrm>
            <a:off x="888091" y="705679"/>
            <a:ext cx="4806290" cy="1004887"/>
          </a:xfrm>
        </p:spPr>
        <p:txBody>
          <a:bodyPr/>
          <a:lstStyle>
            <a:lvl1pPr>
              <a:defRPr baseline="0"/>
            </a:lvl1pPr>
          </a:lstStyle>
          <a:p>
            <a:r>
              <a:rPr lang="en-US"/>
              <a:t>Multiple photos on right side</a:t>
            </a:r>
          </a:p>
        </p:txBody>
      </p:sp>
      <p:sp>
        <p:nvSpPr>
          <p:cNvPr id="11" name="Slide Number Placeholder 8"/>
          <p:cNvSpPr>
            <a:spLocks noGrp="1"/>
          </p:cNvSpPr>
          <p:nvPr>
            <p:ph type="sldNum" sz="quarter" idx="4"/>
          </p:nvPr>
        </p:nvSpPr>
        <p:spPr>
          <a:xfrm>
            <a:off x="327949" y="6381474"/>
            <a:ext cx="5742386"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
        <p:nvSpPr>
          <p:cNvPr id="2" name="Rectangle 1">
            <a:extLst>
              <a:ext uri="{FF2B5EF4-FFF2-40B4-BE49-F238E27FC236}">
                <a16:creationId xmlns:a16="http://schemas.microsoft.com/office/drawing/2014/main" id="{691B74DC-DC93-C84D-BD36-7BCCA4F6529B}"/>
              </a:ext>
            </a:extLst>
          </p:cNvPr>
          <p:cNvSpPr/>
          <p:nvPr userDrawn="1"/>
        </p:nvSpPr>
        <p:spPr>
          <a:xfrm>
            <a:off x="7632861" y="83128"/>
            <a:ext cx="4559139" cy="622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Picture Placeholder 21"/>
          <p:cNvSpPr>
            <a:spLocks noGrp="1"/>
          </p:cNvSpPr>
          <p:nvPr>
            <p:ph type="pic" sz="quarter" idx="18"/>
          </p:nvPr>
        </p:nvSpPr>
        <p:spPr>
          <a:xfrm>
            <a:off x="9695982" y="0"/>
            <a:ext cx="2496018" cy="6858000"/>
          </a:xfrm>
          <a:solidFill>
            <a:schemeClr val="bg1">
              <a:lumMod val="95000"/>
            </a:schemeClr>
          </a:solidFill>
        </p:spPr>
        <p:txBody>
          <a:bodyPr anchor="ctr" anchorCtr="1">
            <a:noAutofit/>
          </a:bodyPr>
          <a:lstStyle/>
          <a:p>
            <a:r>
              <a:rPr lang="en-US"/>
              <a:t>Click icon to add picture</a:t>
            </a:r>
          </a:p>
        </p:txBody>
      </p:sp>
      <p:sp>
        <p:nvSpPr>
          <p:cNvPr id="3" name="Picture Placeholder 2"/>
          <p:cNvSpPr>
            <a:spLocks noGrp="1"/>
          </p:cNvSpPr>
          <p:nvPr>
            <p:ph type="pic" sz="quarter" idx="19"/>
          </p:nvPr>
        </p:nvSpPr>
        <p:spPr>
          <a:xfrm>
            <a:off x="6222716" y="1"/>
            <a:ext cx="3320886" cy="3353447"/>
          </a:xfrm>
          <a:solidFill>
            <a:schemeClr val="bg1">
              <a:lumMod val="95000"/>
            </a:schemeClr>
          </a:solidFill>
        </p:spPr>
        <p:txBody>
          <a:bodyPr anchor="ctr" anchorCtr="1">
            <a:noAutofit/>
          </a:bodyPr>
          <a:lstStyle/>
          <a:p>
            <a:r>
              <a:rPr lang="en-US"/>
              <a:t>Click icon to add picture</a:t>
            </a:r>
          </a:p>
        </p:txBody>
      </p:sp>
      <p:sp>
        <p:nvSpPr>
          <p:cNvPr id="10" name="Picture Placeholder 2"/>
          <p:cNvSpPr>
            <a:spLocks noGrp="1"/>
          </p:cNvSpPr>
          <p:nvPr>
            <p:ph type="pic" sz="quarter" idx="20"/>
          </p:nvPr>
        </p:nvSpPr>
        <p:spPr>
          <a:xfrm>
            <a:off x="6222716" y="3556036"/>
            <a:ext cx="3320885" cy="3301965"/>
          </a:xfrm>
          <a:solidFill>
            <a:schemeClr val="bg1">
              <a:lumMod val="95000"/>
            </a:schemeClr>
          </a:solidFill>
        </p:spPr>
        <p:txBody>
          <a:bodyPr anchor="ctr" anchorCtr="1"/>
          <a:lstStyle/>
          <a:p>
            <a:r>
              <a:rPr lang="en-US"/>
              <a:t>Click icon to add picture</a:t>
            </a:r>
          </a:p>
        </p:txBody>
      </p:sp>
    </p:spTree>
    <p:extLst>
      <p:ext uri="{BB962C8B-B14F-4D97-AF65-F5344CB8AC3E}">
        <p14:creationId xmlns:p14="http://schemas.microsoft.com/office/powerpoint/2010/main" val="317329058"/>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25">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888091" y="705679"/>
            <a:ext cx="8655510" cy="1004887"/>
          </a:xfrm>
        </p:spPr>
        <p:txBody>
          <a:bodyPr/>
          <a:lstStyle>
            <a:lvl1pPr>
              <a:defRPr baseline="0"/>
            </a:lvl1pPr>
          </a:lstStyle>
          <a:p>
            <a:r>
              <a:rPr lang="en-US"/>
              <a:t>2 column layout</a:t>
            </a:r>
          </a:p>
        </p:txBody>
      </p:sp>
      <p:sp>
        <p:nvSpPr>
          <p:cNvPr id="4" name="Content Placeholder 3"/>
          <p:cNvSpPr>
            <a:spLocks noGrp="1"/>
          </p:cNvSpPr>
          <p:nvPr>
            <p:ph sz="quarter" idx="20"/>
          </p:nvPr>
        </p:nvSpPr>
        <p:spPr>
          <a:xfrm>
            <a:off x="6514252" y="1761996"/>
            <a:ext cx="5276957" cy="4015374"/>
          </a:xfrm>
        </p:spPr>
        <p:txBody>
          <a:bodyPr/>
          <a:lstStyle>
            <a:lvl1pPr marL="285693" indent="-285693">
              <a:lnSpc>
                <a:spcPct val="100000"/>
              </a:lnSpc>
              <a:buFont typeface="Arial" charset="0"/>
              <a:buChar char="•"/>
              <a:defRPr/>
            </a:lvl1pPr>
          </a:lstStyle>
          <a:p>
            <a:pPr lvl="0"/>
            <a:r>
              <a:rPr lang="en-US"/>
              <a:t>Click to edit Master text styles</a:t>
            </a:r>
          </a:p>
        </p:txBody>
      </p:sp>
      <p:sp>
        <p:nvSpPr>
          <p:cNvPr id="6" name="Content Placeholder 5"/>
          <p:cNvSpPr>
            <a:spLocks noGrp="1"/>
          </p:cNvSpPr>
          <p:nvPr>
            <p:ph sz="quarter" idx="21"/>
          </p:nvPr>
        </p:nvSpPr>
        <p:spPr>
          <a:xfrm>
            <a:off x="876980" y="1761996"/>
            <a:ext cx="4817401" cy="4015374"/>
          </a:xfrm>
        </p:spPr>
        <p:txBody>
          <a:bodyPr/>
          <a:lstStyle>
            <a:lvl1pPr marL="228554" indent="-228554">
              <a:lnSpc>
                <a:spcPct val="100000"/>
              </a:lnSpc>
              <a:buFont typeface="Arial" charset="0"/>
              <a:buChar char="•"/>
              <a:defRPr/>
            </a:lvl1pPr>
            <a:lvl2pPr marL="685663" indent="-228554">
              <a:lnSpc>
                <a:spcPct val="100000"/>
              </a:lnSpc>
              <a:buFont typeface="Arial" charset="0"/>
              <a:buChar char="•"/>
              <a:defRPr/>
            </a:lvl2pPr>
            <a:lvl3pPr marL="1142771" indent="-228554">
              <a:lnSpc>
                <a:spcPct val="100000"/>
              </a:lnSpc>
              <a:buFont typeface="Arial" charset="0"/>
              <a:buChar char="•"/>
              <a:defRPr/>
            </a:lvl3pPr>
            <a:lvl4pPr marL="1599880" indent="-228554">
              <a:lnSpc>
                <a:spcPct val="100000"/>
              </a:lnSpc>
              <a:buFont typeface="Arial" charset="0"/>
              <a:buChar char="•"/>
              <a:defRPr/>
            </a:lvl4pPr>
            <a:lvl5pPr marL="2056989" indent="-228554">
              <a:lnSpc>
                <a:spcPct val="100000"/>
              </a:lnSpc>
              <a:buFont typeface="Arial"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2838687297"/>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41">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887889" y="831654"/>
            <a:ext cx="10408084" cy="722714"/>
          </a:xfrm>
        </p:spPr>
        <p:txBody>
          <a:bodyPr>
            <a:noAutofit/>
          </a:bodyPr>
          <a:lstStyle>
            <a:lvl1pPr algn="ctr">
              <a:defRPr baseline="0"/>
            </a:lvl1pPr>
          </a:lstStyle>
          <a:p>
            <a:r>
              <a:rPr lang="en-US"/>
              <a:t>Three Column Key Points</a:t>
            </a:r>
          </a:p>
        </p:txBody>
      </p:sp>
      <p:sp>
        <p:nvSpPr>
          <p:cNvPr id="4" name="Picture Placeholder 3"/>
          <p:cNvSpPr>
            <a:spLocks noGrp="1"/>
          </p:cNvSpPr>
          <p:nvPr>
            <p:ph type="pic" sz="quarter" idx="20"/>
          </p:nvPr>
        </p:nvSpPr>
        <p:spPr>
          <a:xfrm>
            <a:off x="1218951" y="2613968"/>
            <a:ext cx="2637288" cy="2012693"/>
          </a:xfrm>
          <a:solidFill>
            <a:schemeClr val="bg1">
              <a:lumMod val="95000"/>
            </a:schemeClr>
          </a:solidFill>
        </p:spPr>
        <p:txBody>
          <a:bodyPr/>
          <a:lstStyle/>
          <a:p>
            <a:pPr marL="228554" marR="0" lvl="0" indent="-228554"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7" name="Picture Placeholder 3"/>
          <p:cNvSpPr>
            <a:spLocks noGrp="1"/>
          </p:cNvSpPr>
          <p:nvPr>
            <p:ph type="pic" sz="quarter" idx="21"/>
          </p:nvPr>
        </p:nvSpPr>
        <p:spPr>
          <a:xfrm>
            <a:off x="4767833" y="2613968"/>
            <a:ext cx="2637288" cy="2012693"/>
          </a:xfrm>
          <a:solidFill>
            <a:schemeClr val="bg1">
              <a:lumMod val="95000"/>
            </a:schemeClr>
          </a:solidFill>
        </p:spPr>
        <p:txBody>
          <a:bodyPr/>
          <a:lstStyle/>
          <a:p>
            <a:pPr marL="228554" marR="0" lvl="0" indent="-228554"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8" name="Picture Placeholder 3"/>
          <p:cNvSpPr>
            <a:spLocks noGrp="1"/>
          </p:cNvSpPr>
          <p:nvPr>
            <p:ph type="pic" sz="quarter" idx="22"/>
          </p:nvPr>
        </p:nvSpPr>
        <p:spPr>
          <a:xfrm>
            <a:off x="8349014" y="2613968"/>
            <a:ext cx="2637288" cy="2012693"/>
          </a:xfrm>
          <a:solidFill>
            <a:schemeClr val="bg1">
              <a:lumMod val="95000"/>
            </a:schemeClr>
          </a:solidFill>
        </p:spPr>
        <p:txBody>
          <a:bodyPr>
            <a:noAutofit/>
          </a:bodyPr>
          <a:lstStyle/>
          <a:p>
            <a:pPr marL="228554" marR="0" lvl="0" indent="-228554"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2" name="Text Placeholder 11"/>
          <p:cNvSpPr>
            <a:spLocks noGrp="1"/>
          </p:cNvSpPr>
          <p:nvPr>
            <p:ph type="body" sz="quarter" idx="23" hasCustomPrompt="1"/>
          </p:nvPr>
        </p:nvSpPr>
        <p:spPr>
          <a:xfrm>
            <a:off x="2648399" y="1770903"/>
            <a:ext cx="6895202" cy="701288"/>
          </a:xfrm>
        </p:spPr>
        <p:txBody>
          <a:bodyPr>
            <a:noAutofit/>
          </a:bodyPr>
          <a:lstStyle>
            <a:lvl1pPr marL="0" marR="0" indent="0" algn="ctr" defTabSz="914217" rtl="0" eaLnBrk="1" fontAlgn="auto" latinLnBrk="0" hangingPunct="1">
              <a:lnSpc>
                <a:spcPts val="2400"/>
              </a:lnSpc>
              <a:spcBef>
                <a:spcPts val="1000"/>
              </a:spcBef>
              <a:spcAft>
                <a:spcPts val="0"/>
              </a:spcAft>
              <a:buClrTx/>
              <a:buSzTx/>
              <a:buFontTx/>
              <a:buNone/>
              <a:tabLst/>
              <a:defRPr sz="1600" baseline="0">
                <a:solidFill>
                  <a:schemeClr val="tx1">
                    <a:lumMod val="85000"/>
                    <a:lumOff val="15000"/>
                  </a:schemeClr>
                </a:solidFill>
              </a:defRPr>
            </a:lvl1pPr>
          </a:lstStyle>
          <a:p>
            <a:r>
              <a:rPr lang="en-US">
                <a:effectLst/>
                <a:latin typeface="Arial" charset="0"/>
              </a:rPr>
              <a:t>Short and concise overview can go in this space, and up to two lines if necessary.</a:t>
            </a:r>
          </a:p>
        </p:txBody>
      </p:sp>
      <p:sp>
        <p:nvSpPr>
          <p:cNvPr id="19" name="Text Placeholder 11"/>
          <p:cNvSpPr>
            <a:spLocks noGrp="1"/>
          </p:cNvSpPr>
          <p:nvPr>
            <p:ph type="body" sz="quarter" idx="24" hasCustomPrompt="1"/>
          </p:nvPr>
        </p:nvSpPr>
        <p:spPr>
          <a:xfrm>
            <a:off x="1218951" y="4766977"/>
            <a:ext cx="2637288" cy="1047415"/>
          </a:xfrm>
        </p:spPr>
        <p:txBody>
          <a:bodyPr wrap="square">
            <a:noAutofit/>
          </a:bodyPr>
          <a:lstStyle>
            <a:lvl1pPr marL="0" marR="0" indent="0" algn="ctr" defTabSz="914217" rtl="0" eaLnBrk="1" fontAlgn="auto" latinLnBrk="0" hangingPunct="1">
              <a:lnSpc>
                <a:spcPts val="2400"/>
              </a:lnSpc>
              <a:spcBef>
                <a:spcPts val="1000"/>
              </a:spcBef>
              <a:spcAft>
                <a:spcPts val="0"/>
              </a:spcAft>
              <a:buClrTx/>
              <a:buSzTx/>
              <a:buFontTx/>
              <a:buNone/>
              <a:tabLst/>
              <a:defRPr sz="1600" baseline="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20" name="Text Placeholder 11"/>
          <p:cNvSpPr>
            <a:spLocks noGrp="1"/>
          </p:cNvSpPr>
          <p:nvPr>
            <p:ph type="body" sz="quarter" idx="25" hasCustomPrompt="1"/>
          </p:nvPr>
        </p:nvSpPr>
        <p:spPr>
          <a:xfrm>
            <a:off x="4767832" y="4766977"/>
            <a:ext cx="2637288" cy="1047415"/>
          </a:xfrm>
        </p:spPr>
        <p:txBody>
          <a:bodyPr>
            <a:noAutofit/>
          </a:bodyPr>
          <a:lstStyle>
            <a:lvl1pPr marL="0" marR="0" indent="0" algn="ctr" defTabSz="914217" rtl="0" eaLnBrk="1" fontAlgn="auto" latinLnBrk="0" hangingPunct="1">
              <a:lnSpc>
                <a:spcPts val="2400"/>
              </a:lnSpc>
              <a:spcBef>
                <a:spcPts val="1000"/>
              </a:spcBef>
              <a:spcAft>
                <a:spcPts val="0"/>
              </a:spcAft>
              <a:buClrTx/>
              <a:buSzTx/>
              <a:buFontTx/>
              <a:buNone/>
              <a:tabLst/>
              <a:defRPr sz="160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21" name="Text Placeholder 11"/>
          <p:cNvSpPr>
            <a:spLocks noGrp="1"/>
          </p:cNvSpPr>
          <p:nvPr>
            <p:ph type="body" sz="quarter" idx="26" hasCustomPrompt="1"/>
          </p:nvPr>
        </p:nvSpPr>
        <p:spPr>
          <a:xfrm>
            <a:off x="8349014" y="4766977"/>
            <a:ext cx="2637288" cy="1047415"/>
          </a:xfrm>
        </p:spPr>
        <p:txBody>
          <a:bodyPr>
            <a:noAutofit/>
          </a:bodyPr>
          <a:lstStyle>
            <a:lvl1pPr marL="0" marR="0" indent="0" algn="ctr" defTabSz="914217" rtl="0" eaLnBrk="1" fontAlgn="auto" latinLnBrk="0" hangingPunct="1">
              <a:lnSpc>
                <a:spcPts val="2400"/>
              </a:lnSpc>
              <a:spcBef>
                <a:spcPts val="1000"/>
              </a:spcBef>
              <a:spcAft>
                <a:spcPts val="0"/>
              </a:spcAft>
              <a:buClrTx/>
              <a:buSzTx/>
              <a:buFontTx/>
              <a:buNone/>
              <a:tabLst/>
              <a:defRPr sz="160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13"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2550364110"/>
      </p:ext>
    </p:extLst>
  </p:cSld>
  <p:clrMapOvr>
    <a:masterClrMapping/>
  </p:clrMapOvr>
  <p:extLst>
    <p:ext uri="{DCECCB84-F9BA-43D5-87BE-67443E8EF086}">
      <p15:sldGuideLst xmlns:p15="http://schemas.microsoft.com/office/powerpoint/2012/main">
        <p15:guide id="1" pos="913">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85">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09">
          <p15:clr>
            <a:srgbClr val="FBAE40"/>
          </p15:clr>
        </p15:guide>
        <p15:guide id="24" pos="14449">
          <p15:clr>
            <a:srgbClr val="FBAE40"/>
          </p15:clr>
        </p15:guide>
        <p15:guide id="25" orient="horz" pos="432">
          <p15:clr>
            <a:srgbClr val="FBAE40"/>
          </p15:clr>
        </p15:guide>
        <p15:guide id="26" pos="12025">
          <p15:clr>
            <a:srgbClr val="FBAE40"/>
          </p15:clr>
        </p15:guide>
        <p15:guide id="27" pos="1221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P Template Blank">
    <p:spTree>
      <p:nvGrpSpPr>
        <p:cNvPr id="1" name=""/>
        <p:cNvGrpSpPr/>
        <p:nvPr/>
      </p:nvGrpSpPr>
      <p:grpSpPr>
        <a:xfrm>
          <a:off x="0" y="0"/>
          <a:ext cx="0" cy="0"/>
          <a:chOff x="0" y="0"/>
          <a:chExt cx="0" cy="0"/>
        </a:xfrm>
      </p:grpSpPr>
      <p:sp>
        <p:nvSpPr>
          <p:cNvPr id="5"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1816389440"/>
      </p:ext>
    </p:extLst>
  </p:cSld>
  <p:clrMapOvr>
    <a:masterClrMapping/>
  </p:clrMapOvr>
  <p:extLst>
    <p:ext uri="{DCECCB84-F9BA-43D5-87BE-67443E8EF086}">
      <p15:sldGuideLst xmlns:p15="http://schemas.microsoft.com/office/powerpoint/2012/main">
        <p15:guide id="1" pos="937">
          <p15:clr>
            <a:srgbClr val="FBAE40"/>
          </p15:clr>
        </p15:guide>
        <p15:guide id="2" pos="1081">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29">
          <p15:clr>
            <a:srgbClr val="FBAE40"/>
          </p15:clr>
        </p15:guide>
        <p15:guide id="10" pos="5569">
          <p15:clr>
            <a:srgbClr val="FBAE40"/>
          </p15:clr>
        </p15:guide>
        <p15:guide id="11" pos="6433">
          <p15:clr>
            <a:srgbClr val="FBAE40"/>
          </p15:clr>
        </p15:guide>
        <p15:guide id="12" pos="6649">
          <p15:clr>
            <a:srgbClr val="FBAE40"/>
          </p15:clr>
        </p15:guide>
        <p15:guide id="13" pos="7561">
          <p15:clr>
            <a:srgbClr val="FBAE40"/>
          </p15:clr>
        </p15:guide>
        <p15:guide id="14" pos="7801">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13">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1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Family symbol + Identifier">
    <p:spTree>
      <p:nvGrpSpPr>
        <p:cNvPr id="1" name=""/>
        <p:cNvGrpSpPr/>
        <p:nvPr/>
      </p:nvGrpSpPr>
      <p:grpSpPr>
        <a:xfrm>
          <a:off x="0" y="0"/>
          <a:ext cx="0" cy="0"/>
          <a:chOff x="0" y="0"/>
          <a:chExt cx="0" cy="0"/>
        </a:xfrm>
      </p:grpSpPr>
      <p:sp>
        <p:nvSpPr>
          <p:cNvPr id="17" name="Rectangle 16"/>
          <p:cNvSpPr/>
          <p:nvPr userDrawn="1"/>
        </p:nvSpPr>
        <p:spPr>
          <a:xfrm>
            <a:off x="0" y="2195236"/>
            <a:ext cx="12192000" cy="4662765"/>
          </a:xfrm>
          <a:prstGeom prst="rect">
            <a:avLst/>
          </a:prstGeom>
          <a:gradFill flip="none" rotWithShape="1">
            <a:gsLst>
              <a:gs pos="0">
                <a:schemeClr val="accent1"/>
              </a:gs>
              <a:gs pos="100000">
                <a:schemeClr val="tx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itle Placeholder 7"/>
          <p:cNvSpPr>
            <a:spLocks noGrp="1"/>
          </p:cNvSpPr>
          <p:nvPr>
            <p:ph type="title" hasCustomPrompt="1"/>
          </p:nvPr>
        </p:nvSpPr>
        <p:spPr>
          <a:xfrm>
            <a:off x="838091" y="937566"/>
            <a:ext cx="10515818" cy="721244"/>
          </a:xfrm>
          <a:prstGeom prst="rect">
            <a:avLst/>
          </a:prstGeom>
        </p:spPr>
        <p:txBody>
          <a:bodyPr vert="horz" lIns="91440" tIns="45720" rIns="91440" bIns="45720" rtlCol="0" anchor="b" anchorCtr="0">
            <a:noAutofit/>
          </a:bodyPr>
          <a:lstStyle>
            <a:lvl1pPr algn="l">
              <a:lnSpc>
                <a:spcPts val="2899"/>
              </a:lnSpc>
              <a:defRPr>
                <a:solidFill>
                  <a:schemeClr val="tx2"/>
                </a:solidFill>
              </a:defRPr>
            </a:lvl1pPr>
          </a:lstStyle>
          <a:p>
            <a:r>
              <a:rPr lang="en-US"/>
              <a:t>Title of presentation goes in this space</a:t>
            </a:r>
          </a:p>
        </p:txBody>
      </p:sp>
      <p:sp>
        <p:nvSpPr>
          <p:cNvPr id="20" name="Text Placeholder 15"/>
          <p:cNvSpPr>
            <a:spLocks noGrp="1"/>
          </p:cNvSpPr>
          <p:nvPr>
            <p:ph type="body" sz="quarter" idx="10" hasCustomPrompt="1"/>
          </p:nvPr>
        </p:nvSpPr>
        <p:spPr>
          <a:xfrm>
            <a:off x="838091" y="1787379"/>
            <a:ext cx="10515818" cy="276769"/>
          </a:xfrm>
          <a:prstGeom prst="rect">
            <a:avLst/>
          </a:prstGeom>
        </p:spPr>
        <p:txBody>
          <a:bodyPr anchor="b" anchorCtr="0"/>
          <a:lstStyle>
            <a:lvl1pPr marL="0" indent="0" algn="l">
              <a:buFontTx/>
              <a:buNone/>
              <a:defRPr sz="1400" baseline="0">
                <a:solidFill>
                  <a:schemeClr val="tx2"/>
                </a:solidFill>
              </a:defRPr>
            </a:lvl1pPr>
          </a:lstStyle>
          <a:p>
            <a:r>
              <a:rPr lang="en-US" sz="1500"/>
              <a:t>Presenter information</a:t>
            </a:r>
          </a:p>
        </p:txBody>
      </p:sp>
      <p:sp>
        <p:nvSpPr>
          <p:cNvPr id="22" name="Rectangle 21"/>
          <p:cNvSpPr/>
          <p:nvPr userDrawn="1"/>
        </p:nvSpPr>
        <p:spPr>
          <a:xfrm>
            <a:off x="12044658" y="343554"/>
            <a:ext cx="147342" cy="851834"/>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Rectangle 12">
            <a:extLst>
              <a:ext uri="{FF2B5EF4-FFF2-40B4-BE49-F238E27FC236}">
                <a16:creationId xmlns:a16="http://schemas.microsoft.com/office/drawing/2014/main" id="{16A46D45-66B7-2F4F-AC4D-8C2D35EB7E58}"/>
              </a:ext>
            </a:extLst>
          </p:cNvPr>
          <p:cNvSpPr/>
          <p:nvPr userDrawn="1"/>
        </p:nvSpPr>
        <p:spPr>
          <a:xfrm>
            <a:off x="0" y="1"/>
            <a:ext cx="89929" cy="21952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 </a:t>
            </a:r>
          </a:p>
        </p:txBody>
      </p:sp>
      <p:sp>
        <p:nvSpPr>
          <p:cNvPr id="14" name="Rectangle 13">
            <a:extLst>
              <a:ext uri="{FF2B5EF4-FFF2-40B4-BE49-F238E27FC236}">
                <a16:creationId xmlns:a16="http://schemas.microsoft.com/office/drawing/2014/main" id="{BAC21DF9-3BFE-BA46-89AB-52CD22729435}"/>
              </a:ext>
            </a:extLst>
          </p:cNvPr>
          <p:cNvSpPr/>
          <p:nvPr userDrawn="1"/>
        </p:nvSpPr>
        <p:spPr>
          <a:xfrm>
            <a:off x="0" y="2195235"/>
            <a:ext cx="89929" cy="4662765"/>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1" name="Picture 10">
            <a:extLst>
              <a:ext uri="{FF2B5EF4-FFF2-40B4-BE49-F238E27FC236}">
                <a16:creationId xmlns:a16="http://schemas.microsoft.com/office/drawing/2014/main" id="{3314F689-C916-484F-B0EC-29402E1D67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99490" y="400532"/>
            <a:ext cx="1282533" cy="742950"/>
          </a:xfrm>
          <a:prstGeom prst="rect">
            <a:avLst/>
          </a:prstGeom>
        </p:spPr>
      </p:pic>
      <p:pic>
        <p:nvPicPr>
          <p:cNvPr id="10" name="Picture 9">
            <a:extLst>
              <a:ext uri="{FF2B5EF4-FFF2-40B4-BE49-F238E27FC236}">
                <a16:creationId xmlns:a16="http://schemas.microsoft.com/office/drawing/2014/main" id="{1BC7530B-848E-4B59-9BD8-409C3CC7C457}"/>
              </a:ext>
            </a:extLst>
          </p:cNvPr>
          <p:cNvPicPr>
            <a:picLocks noChangeAspect="1"/>
          </p:cNvPicPr>
          <p:nvPr userDrawn="1"/>
        </p:nvPicPr>
        <p:blipFill>
          <a:blip r:embed="rId3"/>
          <a:stretch>
            <a:fillRect/>
          </a:stretch>
        </p:blipFill>
        <p:spPr>
          <a:xfrm>
            <a:off x="542136" y="381101"/>
            <a:ext cx="2019696" cy="332259"/>
          </a:xfrm>
          <a:prstGeom prst="rect">
            <a:avLst/>
          </a:prstGeom>
        </p:spPr>
      </p:pic>
      <p:sp>
        <p:nvSpPr>
          <p:cNvPr id="12" name="TextBox 11">
            <a:extLst>
              <a:ext uri="{FF2B5EF4-FFF2-40B4-BE49-F238E27FC236}">
                <a16:creationId xmlns:a16="http://schemas.microsoft.com/office/drawing/2014/main" id="{ED967774-3DEB-44C6-8913-3C5354E53367}"/>
              </a:ext>
            </a:extLst>
          </p:cNvPr>
          <p:cNvSpPr txBox="1"/>
          <p:nvPr userDrawn="1"/>
        </p:nvSpPr>
        <p:spPr>
          <a:xfrm>
            <a:off x="628650" y="6564036"/>
            <a:ext cx="2371725" cy="183060"/>
          </a:xfrm>
          <a:prstGeom prst="rect">
            <a:avLst/>
          </a:prstGeom>
        </p:spPr>
        <p:txBody>
          <a:bodyPr vert="horz" lIns="91440" tIns="45720" rIns="91440" bIns="45720" rtlCol="0" anchor="b" anchorCtr="0"/>
          <a:lstStyle>
            <a:defPPr>
              <a:defRPr lang="en-US"/>
            </a:defPPr>
            <a:lvl1pPr>
              <a:defRPr sz="1000">
                <a:solidFill>
                  <a:schemeClr val="tx1">
                    <a:tint val="75000"/>
                  </a:schemeClr>
                </a:solidFill>
              </a:defRPr>
            </a:lvl1pPr>
          </a:lstStyle>
          <a:p>
            <a:r>
              <a:rPr lang="en-US" sz="900">
                <a:solidFill>
                  <a:schemeClr val="bg1"/>
                </a:solidFill>
                <a:latin typeface="Avenir Next LT Pro" panose="020B0504020202020204" pitchFamily="34" charset="0"/>
              </a:rPr>
              <a:t>© 2023 Redwood City Medical Center</a:t>
            </a:r>
          </a:p>
        </p:txBody>
      </p:sp>
      <p:pic>
        <p:nvPicPr>
          <p:cNvPr id="15" name="Picture 14">
            <a:extLst>
              <a:ext uri="{FF2B5EF4-FFF2-40B4-BE49-F238E27FC236}">
                <a16:creationId xmlns:a16="http://schemas.microsoft.com/office/drawing/2014/main" id="{BB8EDF49-2CAB-4789-A8CC-87B8EE7448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77147" y="6446110"/>
            <a:ext cx="1867511" cy="235851"/>
          </a:xfrm>
          <a:prstGeom prst="rect">
            <a:avLst/>
          </a:prstGeom>
        </p:spPr>
      </p:pic>
    </p:spTree>
    <p:extLst>
      <p:ext uri="{BB962C8B-B14F-4D97-AF65-F5344CB8AC3E}">
        <p14:creationId xmlns:p14="http://schemas.microsoft.com/office/powerpoint/2010/main" val="2396439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
        <p:nvSpPr>
          <p:cNvPr id="2" name="Title 1"/>
          <p:cNvSpPr>
            <a:spLocks noGrp="1"/>
          </p:cNvSpPr>
          <p:nvPr>
            <p:ph type="title" hasCustomPrompt="1"/>
          </p:nvPr>
        </p:nvSpPr>
        <p:spPr>
          <a:xfrm>
            <a:off x="876980" y="412085"/>
            <a:ext cx="8838049" cy="1004887"/>
          </a:xfrm>
        </p:spPr>
        <p:txBody>
          <a:bodyPr/>
          <a:lstStyle>
            <a:lvl1pPr>
              <a:defRPr baseline="0"/>
            </a:lvl1pPr>
          </a:lstStyle>
          <a:p>
            <a:r>
              <a:rPr lang="en-US"/>
              <a:t>Basic 1 Column Slide To Start</a:t>
            </a:r>
          </a:p>
        </p:txBody>
      </p:sp>
      <p:sp>
        <p:nvSpPr>
          <p:cNvPr id="6" name="Content Placeholder 5"/>
          <p:cNvSpPr>
            <a:spLocks noGrp="1"/>
          </p:cNvSpPr>
          <p:nvPr>
            <p:ph sz="quarter" idx="19"/>
          </p:nvPr>
        </p:nvSpPr>
        <p:spPr>
          <a:xfrm>
            <a:off x="876980" y="1523871"/>
            <a:ext cx="8838049"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489746"/>
      </p:ext>
    </p:extLst>
  </p:cSld>
  <p:clrMapOvr>
    <a:masterClrMapping/>
  </p:clrMapOvr>
  <p:extLst>
    <p:ext uri="{DCECCB84-F9BA-43D5-87BE-67443E8EF086}">
      <p15:sldGuideLst xmlns:p15="http://schemas.microsoft.com/office/powerpoint/2012/main">
        <p15:guide id="1" pos="913">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77">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4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Column with Photo">
    <p:spTree>
      <p:nvGrpSpPr>
        <p:cNvPr id="1" name=""/>
        <p:cNvGrpSpPr/>
        <p:nvPr/>
      </p:nvGrpSpPr>
      <p:grpSpPr>
        <a:xfrm>
          <a:off x="0" y="0"/>
          <a:ext cx="0" cy="0"/>
          <a:chOff x="0" y="0"/>
          <a:chExt cx="0" cy="0"/>
        </a:xfrm>
      </p:grpSpPr>
      <p:sp>
        <p:nvSpPr>
          <p:cNvPr id="8" name="Text Placeholder 10"/>
          <p:cNvSpPr>
            <a:spLocks noGrp="1"/>
          </p:cNvSpPr>
          <p:nvPr>
            <p:ph type="body" sz="quarter" idx="15" hasCustomPrompt="1"/>
          </p:nvPr>
        </p:nvSpPr>
        <p:spPr>
          <a:xfrm>
            <a:off x="7984467" y="202589"/>
            <a:ext cx="3806855" cy="194651"/>
          </a:xfrm>
        </p:spPr>
        <p:txBody>
          <a:bodyPr wrap="none">
            <a:noAutofit/>
          </a:bodyPr>
          <a:lstStyle>
            <a:lvl1pPr marL="0" indent="0" algn="r">
              <a:buNone/>
              <a:defRPr sz="1200" baseline="0">
                <a:solidFill>
                  <a:schemeClr val="tx1">
                    <a:lumMod val="75000"/>
                    <a:lumOff val="25000"/>
                  </a:schemeClr>
                </a:solidFill>
              </a:defRPr>
            </a:lvl1pPr>
          </a:lstStyle>
          <a:p>
            <a:pPr lvl="0"/>
            <a:r>
              <a:rPr lang="en-US"/>
              <a:t>DEPARTMENT NAME</a:t>
            </a:r>
          </a:p>
        </p:txBody>
      </p:sp>
      <p:sp>
        <p:nvSpPr>
          <p:cNvPr id="22" name="Picture Placeholder 21"/>
          <p:cNvSpPr>
            <a:spLocks noGrp="1"/>
          </p:cNvSpPr>
          <p:nvPr>
            <p:ph type="pic" sz="quarter" idx="18"/>
          </p:nvPr>
        </p:nvSpPr>
        <p:spPr>
          <a:xfrm>
            <a:off x="7943610" y="0"/>
            <a:ext cx="4248390" cy="6858000"/>
          </a:xfrm>
          <a:solidFill>
            <a:schemeClr val="bg1">
              <a:lumMod val="95000"/>
            </a:schemeClr>
          </a:solidFill>
        </p:spPr>
        <p:txBody>
          <a:bodyPr anchor="ctr" anchorCtr="1">
            <a:noAutofit/>
          </a:bodyPr>
          <a:lstStyle/>
          <a:p>
            <a:r>
              <a:rPr lang="en-US"/>
              <a:t>Click icon to add picture</a:t>
            </a:r>
          </a:p>
        </p:txBody>
      </p:sp>
      <p:sp>
        <p:nvSpPr>
          <p:cNvPr id="10" name="Text Placeholder 2"/>
          <p:cNvSpPr>
            <a:spLocks noGrp="1"/>
          </p:cNvSpPr>
          <p:nvPr>
            <p:ph type="body" sz="quarter" idx="17" hasCustomPrompt="1"/>
          </p:nvPr>
        </p:nvSpPr>
        <p:spPr>
          <a:xfrm>
            <a:off x="888091" y="1761996"/>
            <a:ext cx="6585162" cy="4015374"/>
          </a:xfrm>
        </p:spPr>
        <p:txBody>
          <a:bodyPr>
            <a:noAutofit/>
          </a:bodyPr>
          <a:lstStyle>
            <a:lvl1pPr marL="0" indent="0">
              <a:lnSpc>
                <a:spcPct val="120000"/>
              </a:lnSpc>
              <a:buFontTx/>
              <a:buNone/>
              <a:defRPr baseline="0">
                <a:solidFill>
                  <a:schemeClr val="tx1">
                    <a:lumMod val="85000"/>
                    <a:lumOff val="15000"/>
                  </a:schemeClr>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pPr lvl="0"/>
            <a:r>
              <a:rPr lang="en-US"/>
              <a:t>Drag and drop your photo into photo in layout. Body copy goes here. Font is Arial. Standard body copy size is Arial 36pt. Minimal font size is 24pt. Feel free to stylize with bold and italic. Body color is “Black, text 1, lighter 15%” which can be found in the theme color drop down. Avoid PowerPoint WordArt (shadows/gradients/</a:t>
            </a:r>
            <a:r>
              <a:rPr lang="en-US" err="1"/>
              <a:t>etc</a:t>
            </a:r>
            <a:r>
              <a:rPr lang="en-US"/>
              <a:t>) styling. Keep transitions simple</a:t>
            </a:r>
          </a:p>
        </p:txBody>
      </p:sp>
      <p:sp>
        <p:nvSpPr>
          <p:cNvPr id="13" name="Title 1"/>
          <p:cNvSpPr>
            <a:spLocks noGrp="1"/>
          </p:cNvSpPr>
          <p:nvPr>
            <p:ph type="title" hasCustomPrompt="1"/>
          </p:nvPr>
        </p:nvSpPr>
        <p:spPr>
          <a:xfrm>
            <a:off x="888091" y="705679"/>
            <a:ext cx="6585162" cy="1004887"/>
          </a:xfrm>
        </p:spPr>
        <p:txBody>
          <a:bodyPr/>
          <a:lstStyle>
            <a:lvl1pPr>
              <a:defRPr baseline="0"/>
            </a:lvl1pPr>
          </a:lstStyle>
          <a:p>
            <a:r>
              <a:rPr lang="en-US"/>
              <a:t>1 column with photo on right side of slide</a:t>
            </a:r>
          </a:p>
        </p:txBody>
      </p:sp>
      <p:sp>
        <p:nvSpPr>
          <p:cNvPr id="9"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1400081595"/>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Column with 3 Photos">
    <p:spTree>
      <p:nvGrpSpPr>
        <p:cNvPr id="1" name=""/>
        <p:cNvGrpSpPr/>
        <p:nvPr/>
      </p:nvGrpSpPr>
      <p:grpSpPr>
        <a:xfrm>
          <a:off x="0" y="0"/>
          <a:ext cx="0" cy="0"/>
          <a:chOff x="0" y="0"/>
          <a:chExt cx="0" cy="0"/>
        </a:xfrm>
      </p:grpSpPr>
      <p:sp>
        <p:nvSpPr>
          <p:cNvPr id="8" name="Text Placeholder 10"/>
          <p:cNvSpPr>
            <a:spLocks noGrp="1"/>
          </p:cNvSpPr>
          <p:nvPr>
            <p:ph type="body" sz="quarter" idx="15" hasCustomPrompt="1"/>
          </p:nvPr>
        </p:nvSpPr>
        <p:spPr>
          <a:xfrm>
            <a:off x="7984467" y="202589"/>
            <a:ext cx="3806855" cy="194651"/>
          </a:xfrm>
        </p:spPr>
        <p:txBody>
          <a:bodyPr wrap="none">
            <a:noAutofit/>
          </a:bodyPr>
          <a:lstStyle>
            <a:lvl1pPr marL="0" indent="0" algn="r">
              <a:buNone/>
              <a:defRPr sz="1200" baseline="0">
                <a:solidFill>
                  <a:schemeClr val="tx1">
                    <a:lumMod val="75000"/>
                    <a:lumOff val="25000"/>
                  </a:schemeClr>
                </a:solidFill>
              </a:defRPr>
            </a:lvl1pPr>
          </a:lstStyle>
          <a:p>
            <a:pPr lvl="0"/>
            <a:r>
              <a:rPr lang="en-US"/>
              <a:t>DEPARTMENT NAME</a:t>
            </a:r>
          </a:p>
        </p:txBody>
      </p:sp>
      <p:sp>
        <p:nvSpPr>
          <p:cNvPr id="14" name="Text Placeholder 2"/>
          <p:cNvSpPr>
            <a:spLocks noGrp="1"/>
          </p:cNvSpPr>
          <p:nvPr>
            <p:ph type="body" sz="quarter" idx="17" hasCustomPrompt="1"/>
          </p:nvPr>
        </p:nvSpPr>
        <p:spPr>
          <a:xfrm>
            <a:off x="888091" y="1710566"/>
            <a:ext cx="4806289" cy="4015374"/>
          </a:xfrm>
        </p:spPr>
        <p:txBody>
          <a:bodyPr>
            <a:noAutofit/>
          </a:bodyPr>
          <a:lstStyle>
            <a:lvl1pPr marL="0" indent="0">
              <a:lnSpc>
                <a:spcPct val="120000"/>
              </a:lnSpc>
              <a:buFontTx/>
              <a:buNone/>
              <a:defRPr baseline="0">
                <a:solidFill>
                  <a:schemeClr val="tx1">
                    <a:lumMod val="85000"/>
                    <a:lumOff val="15000"/>
                  </a:schemeClr>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pPr lvl="0"/>
            <a:r>
              <a:rPr lang="en-US"/>
              <a:t>Drag and drop photos into desired position. Body copy goes here. Font is Arial. Standard body copy size is Arial 36pt. Minimal font size is 24pt. Feel free to stylize with bold and italic. Body color is “Black, text 1, lighter 15%” which can be found in the theme color drop down. Avoid PowerPoint WordArt (shadows/gradients/</a:t>
            </a:r>
            <a:r>
              <a:rPr lang="en-US" err="1"/>
              <a:t>etc</a:t>
            </a:r>
            <a:r>
              <a:rPr lang="en-US"/>
              <a:t>) styling. Keep transitions simple</a:t>
            </a:r>
          </a:p>
        </p:txBody>
      </p:sp>
      <p:sp>
        <p:nvSpPr>
          <p:cNvPr id="15" name="Title 1"/>
          <p:cNvSpPr>
            <a:spLocks noGrp="1"/>
          </p:cNvSpPr>
          <p:nvPr>
            <p:ph type="title" hasCustomPrompt="1"/>
          </p:nvPr>
        </p:nvSpPr>
        <p:spPr>
          <a:xfrm>
            <a:off x="888091" y="705679"/>
            <a:ext cx="4806290" cy="1004887"/>
          </a:xfrm>
        </p:spPr>
        <p:txBody>
          <a:bodyPr/>
          <a:lstStyle>
            <a:lvl1pPr>
              <a:defRPr baseline="0"/>
            </a:lvl1pPr>
          </a:lstStyle>
          <a:p>
            <a:r>
              <a:rPr lang="en-US"/>
              <a:t>Multiple photos on right side</a:t>
            </a:r>
          </a:p>
        </p:txBody>
      </p:sp>
      <p:sp>
        <p:nvSpPr>
          <p:cNvPr id="11" name="Slide Number Placeholder 8"/>
          <p:cNvSpPr>
            <a:spLocks noGrp="1"/>
          </p:cNvSpPr>
          <p:nvPr>
            <p:ph type="sldNum" sz="quarter" idx="4"/>
          </p:nvPr>
        </p:nvSpPr>
        <p:spPr>
          <a:xfrm>
            <a:off x="327949" y="6381474"/>
            <a:ext cx="5742386"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
        <p:nvSpPr>
          <p:cNvPr id="2" name="Rectangle 1">
            <a:extLst>
              <a:ext uri="{FF2B5EF4-FFF2-40B4-BE49-F238E27FC236}">
                <a16:creationId xmlns:a16="http://schemas.microsoft.com/office/drawing/2014/main" id="{691B74DC-DC93-C84D-BD36-7BCCA4F6529B}"/>
              </a:ext>
            </a:extLst>
          </p:cNvPr>
          <p:cNvSpPr/>
          <p:nvPr userDrawn="1"/>
        </p:nvSpPr>
        <p:spPr>
          <a:xfrm>
            <a:off x="7632861" y="83128"/>
            <a:ext cx="4559139" cy="622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Picture Placeholder 21"/>
          <p:cNvSpPr>
            <a:spLocks noGrp="1"/>
          </p:cNvSpPr>
          <p:nvPr>
            <p:ph type="pic" sz="quarter" idx="18"/>
          </p:nvPr>
        </p:nvSpPr>
        <p:spPr>
          <a:xfrm>
            <a:off x="9695982" y="0"/>
            <a:ext cx="2496018" cy="6858000"/>
          </a:xfrm>
          <a:solidFill>
            <a:schemeClr val="bg1">
              <a:lumMod val="95000"/>
            </a:schemeClr>
          </a:solidFill>
        </p:spPr>
        <p:txBody>
          <a:bodyPr anchor="ctr" anchorCtr="1">
            <a:noAutofit/>
          </a:bodyPr>
          <a:lstStyle/>
          <a:p>
            <a:r>
              <a:rPr lang="en-US"/>
              <a:t>Click icon to add picture</a:t>
            </a:r>
          </a:p>
        </p:txBody>
      </p:sp>
      <p:sp>
        <p:nvSpPr>
          <p:cNvPr id="3" name="Picture Placeholder 2"/>
          <p:cNvSpPr>
            <a:spLocks noGrp="1"/>
          </p:cNvSpPr>
          <p:nvPr>
            <p:ph type="pic" sz="quarter" idx="19"/>
          </p:nvPr>
        </p:nvSpPr>
        <p:spPr>
          <a:xfrm>
            <a:off x="6222716" y="1"/>
            <a:ext cx="3320886" cy="3353447"/>
          </a:xfrm>
          <a:solidFill>
            <a:schemeClr val="bg1">
              <a:lumMod val="95000"/>
            </a:schemeClr>
          </a:solidFill>
        </p:spPr>
        <p:txBody>
          <a:bodyPr anchor="ctr" anchorCtr="1">
            <a:noAutofit/>
          </a:bodyPr>
          <a:lstStyle/>
          <a:p>
            <a:r>
              <a:rPr lang="en-US"/>
              <a:t>Click icon to add picture</a:t>
            </a:r>
          </a:p>
        </p:txBody>
      </p:sp>
      <p:sp>
        <p:nvSpPr>
          <p:cNvPr id="10" name="Picture Placeholder 2"/>
          <p:cNvSpPr>
            <a:spLocks noGrp="1"/>
          </p:cNvSpPr>
          <p:nvPr>
            <p:ph type="pic" sz="quarter" idx="20"/>
          </p:nvPr>
        </p:nvSpPr>
        <p:spPr>
          <a:xfrm>
            <a:off x="6222716" y="3556036"/>
            <a:ext cx="3320885" cy="3301965"/>
          </a:xfrm>
          <a:solidFill>
            <a:schemeClr val="bg1">
              <a:lumMod val="95000"/>
            </a:schemeClr>
          </a:solidFill>
        </p:spPr>
        <p:txBody>
          <a:bodyPr anchor="ctr" anchorCtr="1"/>
          <a:lstStyle/>
          <a:p>
            <a:r>
              <a:rPr lang="en-US"/>
              <a:t>Click icon to add picture</a:t>
            </a:r>
          </a:p>
        </p:txBody>
      </p:sp>
    </p:spTree>
    <p:extLst>
      <p:ext uri="{BB962C8B-B14F-4D97-AF65-F5344CB8AC3E}">
        <p14:creationId xmlns:p14="http://schemas.microsoft.com/office/powerpoint/2010/main" val="3066941446"/>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25">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with 3 Photos">
    <p:spTree>
      <p:nvGrpSpPr>
        <p:cNvPr id="1" name=""/>
        <p:cNvGrpSpPr/>
        <p:nvPr/>
      </p:nvGrpSpPr>
      <p:grpSpPr>
        <a:xfrm>
          <a:off x="0" y="0"/>
          <a:ext cx="0" cy="0"/>
          <a:chOff x="0" y="0"/>
          <a:chExt cx="0" cy="0"/>
        </a:xfrm>
      </p:grpSpPr>
      <p:sp>
        <p:nvSpPr>
          <p:cNvPr id="8" name="Text Placeholder 10"/>
          <p:cNvSpPr>
            <a:spLocks noGrp="1"/>
          </p:cNvSpPr>
          <p:nvPr>
            <p:ph type="body" sz="quarter" idx="15" hasCustomPrompt="1"/>
          </p:nvPr>
        </p:nvSpPr>
        <p:spPr>
          <a:xfrm>
            <a:off x="7984469" y="202592"/>
            <a:ext cx="3806855" cy="194651"/>
          </a:xfrm>
        </p:spPr>
        <p:txBody>
          <a:bodyPr wrap="none">
            <a:noAutofit/>
          </a:bodyPr>
          <a:lstStyle>
            <a:lvl1pPr marL="0" indent="0" algn="r">
              <a:buNone/>
              <a:defRPr sz="900" baseline="0">
                <a:solidFill>
                  <a:schemeClr val="tx1">
                    <a:lumMod val="75000"/>
                    <a:lumOff val="25000"/>
                  </a:schemeClr>
                </a:solidFill>
              </a:defRPr>
            </a:lvl1pPr>
          </a:lstStyle>
          <a:p>
            <a:pPr lvl="0"/>
            <a:r>
              <a:rPr lang="en-US"/>
              <a:t>DEPARTMENT NAME</a:t>
            </a:r>
          </a:p>
        </p:txBody>
      </p:sp>
      <p:sp>
        <p:nvSpPr>
          <p:cNvPr id="14" name="Text Placeholder 2"/>
          <p:cNvSpPr>
            <a:spLocks noGrp="1"/>
          </p:cNvSpPr>
          <p:nvPr>
            <p:ph type="body" sz="quarter" idx="17" hasCustomPrompt="1"/>
          </p:nvPr>
        </p:nvSpPr>
        <p:spPr>
          <a:xfrm>
            <a:off x="888093" y="1710566"/>
            <a:ext cx="4806289" cy="4015374"/>
          </a:xfrm>
        </p:spPr>
        <p:txBody>
          <a:bodyPr>
            <a:noAutofit/>
          </a:bodyPr>
          <a:lstStyle>
            <a:lvl1pPr marL="0" indent="0">
              <a:lnSpc>
                <a:spcPct val="120000"/>
              </a:lnSpc>
              <a:buFontTx/>
              <a:buNone/>
              <a:defRPr baseline="0">
                <a:solidFill>
                  <a:schemeClr val="tx1">
                    <a:lumMod val="85000"/>
                    <a:lumOff val="1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Drag and drop photos into desired position. Body copy goes here. Font is Arial. Standard body copy size is Arial 36pt. Minimal font size is 24pt. Feel free to stylize with bold and italic. Body color is “Black, text 1, lighter 15%” which can be found in the theme color drop down. Avoid PowerPoint WordArt (shadows/gradients/</a:t>
            </a:r>
            <a:r>
              <a:rPr lang="en-US" err="1"/>
              <a:t>etc</a:t>
            </a:r>
            <a:r>
              <a:rPr lang="en-US"/>
              <a:t>) styling. Keep transitions simple</a:t>
            </a:r>
          </a:p>
        </p:txBody>
      </p:sp>
      <p:sp>
        <p:nvSpPr>
          <p:cNvPr id="15" name="Title 1"/>
          <p:cNvSpPr>
            <a:spLocks noGrp="1"/>
          </p:cNvSpPr>
          <p:nvPr>
            <p:ph type="title" hasCustomPrompt="1"/>
          </p:nvPr>
        </p:nvSpPr>
        <p:spPr>
          <a:xfrm>
            <a:off x="888093" y="705682"/>
            <a:ext cx="4806289" cy="1004887"/>
          </a:xfrm>
        </p:spPr>
        <p:txBody>
          <a:bodyPr/>
          <a:lstStyle>
            <a:lvl1pPr>
              <a:defRPr baseline="0"/>
            </a:lvl1pPr>
          </a:lstStyle>
          <a:p>
            <a:r>
              <a:rPr lang="en-US" err="1"/>
              <a:t>Mulitiple</a:t>
            </a:r>
            <a:r>
              <a:rPr lang="en-US"/>
              <a:t> photos on right side</a:t>
            </a:r>
          </a:p>
        </p:txBody>
      </p:sp>
      <p:sp>
        <p:nvSpPr>
          <p:cNvPr id="2" name="Rectangle 1">
            <a:extLst>
              <a:ext uri="{FF2B5EF4-FFF2-40B4-BE49-F238E27FC236}">
                <a16:creationId xmlns:a16="http://schemas.microsoft.com/office/drawing/2014/main" id="{691B74DC-DC93-C84D-BD36-7BCCA4F6529B}"/>
              </a:ext>
            </a:extLst>
          </p:cNvPr>
          <p:cNvSpPr/>
          <p:nvPr userDrawn="1"/>
        </p:nvSpPr>
        <p:spPr>
          <a:xfrm>
            <a:off x="7632862" y="83128"/>
            <a:ext cx="4559140" cy="622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21"/>
          <p:cNvSpPr>
            <a:spLocks noGrp="1"/>
          </p:cNvSpPr>
          <p:nvPr>
            <p:ph type="pic" sz="quarter" idx="18"/>
          </p:nvPr>
        </p:nvSpPr>
        <p:spPr>
          <a:xfrm>
            <a:off x="9695981" y="0"/>
            <a:ext cx="2496019" cy="6858000"/>
          </a:xfrm>
          <a:solidFill>
            <a:schemeClr val="bg1">
              <a:lumMod val="95000"/>
            </a:schemeClr>
          </a:solidFill>
        </p:spPr>
        <p:txBody>
          <a:bodyPr anchor="ctr" anchorCtr="1">
            <a:noAutofit/>
          </a:bodyPr>
          <a:lstStyle/>
          <a:p>
            <a:endParaRPr lang="en-US"/>
          </a:p>
        </p:txBody>
      </p:sp>
      <p:sp>
        <p:nvSpPr>
          <p:cNvPr id="3" name="Picture Placeholder 2"/>
          <p:cNvSpPr>
            <a:spLocks noGrp="1"/>
          </p:cNvSpPr>
          <p:nvPr>
            <p:ph type="pic" sz="quarter" idx="19"/>
          </p:nvPr>
        </p:nvSpPr>
        <p:spPr>
          <a:xfrm>
            <a:off x="6222716" y="4"/>
            <a:ext cx="3320885" cy="3353447"/>
          </a:xfrm>
          <a:solidFill>
            <a:schemeClr val="bg1">
              <a:lumMod val="95000"/>
            </a:schemeClr>
          </a:solidFill>
        </p:spPr>
        <p:txBody>
          <a:bodyPr anchor="ctr" anchorCtr="1">
            <a:noAutofit/>
          </a:bodyPr>
          <a:lstStyle/>
          <a:p>
            <a:endParaRPr lang="en-US"/>
          </a:p>
        </p:txBody>
      </p:sp>
      <p:sp>
        <p:nvSpPr>
          <p:cNvPr id="10" name="Picture Placeholder 2"/>
          <p:cNvSpPr>
            <a:spLocks noGrp="1"/>
          </p:cNvSpPr>
          <p:nvPr>
            <p:ph type="pic" sz="quarter" idx="20"/>
          </p:nvPr>
        </p:nvSpPr>
        <p:spPr>
          <a:xfrm>
            <a:off x="6222718" y="3556039"/>
            <a:ext cx="3320884" cy="3301965"/>
          </a:xfrm>
          <a:solidFill>
            <a:schemeClr val="bg1">
              <a:lumMod val="95000"/>
            </a:schemeClr>
          </a:solidFill>
        </p:spPr>
        <p:txBody>
          <a:bodyPr anchor="ctr" anchorCtr="1"/>
          <a:lstStyle/>
          <a:p>
            <a:endParaRPr lang="en-US"/>
          </a:p>
        </p:txBody>
      </p:sp>
      <p:sp>
        <p:nvSpPr>
          <p:cNvPr id="12" name="Slide Number Placeholder 8">
            <a:extLst>
              <a:ext uri="{FF2B5EF4-FFF2-40B4-BE49-F238E27FC236}">
                <a16:creationId xmlns:a16="http://schemas.microsoft.com/office/drawing/2014/main" id="{0EBFBBD7-61C2-453F-BD7C-5688A2615471}"/>
              </a:ext>
            </a:extLst>
          </p:cNvPr>
          <p:cNvSpPr>
            <a:spLocks noGrp="1"/>
          </p:cNvSpPr>
          <p:nvPr>
            <p:ph type="sldNum" sz="quarter" idx="4"/>
          </p:nvPr>
        </p:nvSpPr>
        <p:spPr>
          <a:xfrm>
            <a:off x="327951" y="6381477"/>
            <a:ext cx="8119212" cy="365125"/>
          </a:xfrm>
          <a:prstGeom prst="rect">
            <a:avLst/>
          </a:prstGeom>
        </p:spPr>
        <p:txBody>
          <a:bodyPr vert="horz" lIns="91440" tIns="45720" rIns="91440" bIns="45720" rtlCol="0" anchor="b" anchorCtr="0"/>
          <a:lstStyle>
            <a:lvl1pPr algn="l">
              <a:defRPr sz="750">
                <a:solidFill>
                  <a:schemeClr val="tx1">
                    <a:tint val="75000"/>
                  </a:schemeClr>
                </a:solidFill>
              </a:defRPr>
            </a:lvl1pPr>
          </a:lstStyle>
          <a:p>
            <a:fld id="{8C8B385D-DF67-E241-B0BF-76B80A8E743B}" type="slidenum">
              <a:rPr lang="en-US" smtClean="0"/>
              <a:pPr/>
              <a:t>‹#›</a:t>
            </a:fld>
            <a:r>
              <a:rPr lang="en-US"/>
              <a:t>  |   For Internal Use Only</a:t>
            </a:r>
          </a:p>
        </p:txBody>
      </p:sp>
    </p:spTree>
    <p:extLst>
      <p:ext uri="{BB962C8B-B14F-4D97-AF65-F5344CB8AC3E}">
        <p14:creationId xmlns:p14="http://schemas.microsoft.com/office/powerpoint/2010/main" val="2846256122"/>
      </p:ext>
    </p:extLst>
  </p:cSld>
  <p:clrMapOvr>
    <a:masterClrMapping/>
  </p:clrMapOvr>
  <p:extLst>
    <p:ext uri="{DCECCB84-F9BA-43D5-87BE-67443E8EF086}">
      <p15:sldGuideLst xmlns:p15="http://schemas.microsoft.com/office/powerpoint/2012/main">
        <p15:guide id="1" pos="1185">
          <p15:clr>
            <a:srgbClr val="FBAE40"/>
          </p15:clr>
        </p15:guide>
        <p15:guide id="2" pos="1473">
          <p15:clr>
            <a:srgbClr val="FBAE40"/>
          </p15:clr>
        </p15:guide>
        <p15:guide id="3" pos="2689">
          <p15:clr>
            <a:srgbClr val="FBAE40"/>
          </p15:clr>
        </p15:guide>
        <p15:guide id="4" pos="2945">
          <p15:clr>
            <a:srgbClr val="FBAE40"/>
          </p15:clr>
        </p15:guide>
        <p15:guide id="5" pos="4161">
          <p15:clr>
            <a:srgbClr val="FBAE40"/>
          </p15:clr>
        </p15:guide>
        <p15:guide id="6" pos="4449">
          <p15:clr>
            <a:srgbClr val="FBAE40"/>
          </p15:clr>
        </p15:guide>
        <p15:guide id="7" pos="5633">
          <p15:clr>
            <a:srgbClr val="FBAE40"/>
          </p15:clr>
        </p15:guide>
        <p15:guide id="8" pos="5921">
          <p15:clr>
            <a:srgbClr val="FBAE40"/>
          </p15:clr>
        </p15:guide>
        <p15:guide id="9" pos="7137">
          <p15:clr>
            <a:srgbClr val="FBAE40"/>
          </p15:clr>
        </p15:guide>
        <p15:guide id="10" pos="7393">
          <p15:clr>
            <a:srgbClr val="FBAE40"/>
          </p15:clr>
        </p15:guide>
        <p15:guide id="11" pos="8609">
          <p15:clr>
            <a:srgbClr val="FBAE40"/>
          </p15:clr>
        </p15:guide>
        <p15:guide id="12" pos="8865">
          <p15:clr>
            <a:srgbClr val="FBAE40"/>
          </p15:clr>
        </p15:guide>
        <p15:guide id="13" pos="10081">
          <p15:clr>
            <a:srgbClr val="FBAE40"/>
          </p15:clr>
        </p15:guide>
        <p15:guide id="14" pos="10369">
          <p15:clr>
            <a:srgbClr val="FBAE40"/>
          </p15:clr>
        </p15:guide>
        <p15:guide id="15" pos="11553">
          <p15:clr>
            <a:srgbClr val="FBAE40"/>
          </p15:clr>
        </p15:guide>
        <p15:guide id="16" pos="11873">
          <p15:clr>
            <a:srgbClr val="FBAE40"/>
          </p15:clr>
        </p15:guide>
        <p15:guide id="17" pos="13057">
          <p15:clr>
            <a:srgbClr val="FBAE40"/>
          </p15:clr>
        </p15:guide>
        <p15:guide id="18" pos="13345">
          <p15:clr>
            <a:srgbClr val="FBAE40"/>
          </p15:clr>
        </p15:guide>
        <p15:guide id="19" pos="14529">
          <p15:clr>
            <a:srgbClr val="FBAE40"/>
          </p15:clr>
        </p15:guide>
        <p15:guide id="20" pos="14849">
          <p15:clr>
            <a:srgbClr val="FBAE40"/>
          </p15:clr>
        </p15:guide>
        <p15:guide id="21" pos="17505">
          <p15:clr>
            <a:srgbClr val="FBAE40"/>
          </p15:clr>
        </p15:guide>
        <p15:guide id="22" pos="17793">
          <p15:clr>
            <a:srgbClr val="FBAE40"/>
          </p15:clr>
        </p15:guide>
        <p15:guide id="23" pos="18977">
          <p15:clr>
            <a:srgbClr val="FBAE40"/>
          </p15:clr>
        </p15:guide>
        <p15:guide id="24" pos="19265">
          <p15:clr>
            <a:srgbClr val="FBAE40"/>
          </p15:clr>
        </p15:guide>
        <p15:guide id="25" orient="horz" pos="456">
          <p15:clr>
            <a:srgbClr val="FBAE40"/>
          </p15:clr>
        </p15:guide>
        <p15:guide id="26" pos="16033">
          <p15:clr>
            <a:srgbClr val="FBAE40"/>
          </p15:clr>
        </p15:guide>
        <p15:guide id="27" pos="1628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888091" y="705679"/>
            <a:ext cx="8655510" cy="1004887"/>
          </a:xfrm>
        </p:spPr>
        <p:txBody>
          <a:bodyPr/>
          <a:lstStyle>
            <a:lvl1pPr>
              <a:defRPr baseline="0"/>
            </a:lvl1pPr>
          </a:lstStyle>
          <a:p>
            <a:r>
              <a:rPr lang="en-US"/>
              <a:t>2 column layout</a:t>
            </a:r>
          </a:p>
        </p:txBody>
      </p:sp>
      <p:sp>
        <p:nvSpPr>
          <p:cNvPr id="4" name="Content Placeholder 3"/>
          <p:cNvSpPr>
            <a:spLocks noGrp="1"/>
          </p:cNvSpPr>
          <p:nvPr>
            <p:ph sz="quarter" idx="20"/>
          </p:nvPr>
        </p:nvSpPr>
        <p:spPr>
          <a:xfrm>
            <a:off x="6514252" y="1761996"/>
            <a:ext cx="5276957" cy="4015374"/>
          </a:xfrm>
        </p:spPr>
        <p:txBody>
          <a:bodyPr/>
          <a:lstStyle>
            <a:lvl1pPr marL="285693" indent="-285693">
              <a:lnSpc>
                <a:spcPct val="100000"/>
              </a:lnSpc>
              <a:buFont typeface="Arial" charset="0"/>
              <a:buChar char="•"/>
              <a:defRPr/>
            </a:lvl1pPr>
          </a:lstStyle>
          <a:p>
            <a:pPr lvl="0"/>
            <a:r>
              <a:rPr lang="en-US"/>
              <a:t>Click to edit Master text styles</a:t>
            </a:r>
          </a:p>
        </p:txBody>
      </p:sp>
      <p:sp>
        <p:nvSpPr>
          <p:cNvPr id="6" name="Content Placeholder 5"/>
          <p:cNvSpPr>
            <a:spLocks noGrp="1"/>
          </p:cNvSpPr>
          <p:nvPr>
            <p:ph sz="quarter" idx="21"/>
          </p:nvPr>
        </p:nvSpPr>
        <p:spPr>
          <a:xfrm>
            <a:off x="876980" y="1761996"/>
            <a:ext cx="4817401" cy="4015374"/>
          </a:xfrm>
        </p:spPr>
        <p:txBody>
          <a:bodyPr/>
          <a:lstStyle>
            <a:lvl1pPr marL="228554" indent="-228554">
              <a:lnSpc>
                <a:spcPct val="100000"/>
              </a:lnSpc>
              <a:buFont typeface="Arial" charset="0"/>
              <a:buChar char="•"/>
              <a:defRPr/>
            </a:lvl1pPr>
            <a:lvl2pPr marL="685663" indent="-228554">
              <a:lnSpc>
                <a:spcPct val="100000"/>
              </a:lnSpc>
              <a:buFont typeface="Arial" charset="0"/>
              <a:buChar char="•"/>
              <a:defRPr/>
            </a:lvl2pPr>
            <a:lvl3pPr marL="1142771" indent="-228554">
              <a:lnSpc>
                <a:spcPct val="100000"/>
              </a:lnSpc>
              <a:buFont typeface="Arial" charset="0"/>
              <a:buChar char="•"/>
              <a:defRPr/>
            </a:lvl3pPr>
            <a:lvl4pPr marL="1599880" indent="-228554">
              <a:lnSpc>
                <a:spcPct val="100000"/>
              </a:lnSpc>
              <a:buFont typeface="Arial" charset="0"/>
              <a:buChar char="•"/>
              <a:defRPr/>
            </a:lvl4pPr>
            <a:lvl5pPr marL="2056989" indent="-228554">
              <a:lnSpc>
                <a:spcPct val="100000"/>
              </a:lnSpc>
              <a:buFont typeface="Arial"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3741718717"/>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41">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887889" y="831654"/>
            <a:ext cx="10408084" cy="722714"/>
          </a:xfrm>
        </p:spPr>
        <p:txBody>
          <a:bodyPr>
            <a:noAutofit/>
          </a:bodyPr>
          <a:lstStyle>
            <a:lvl1pPr algn="ctr">
              <a:defRPr baseline="0"/>
            </a:lvl1pPr>
          </a:lstStyle>
          <a:p>
            <a:r>
              <a:rPr lang="en-US"/>
              <a:t>Three Column Key Points</a:t>
            </a:r>
          </a:p>
        </p:txBody>
      </p:sp>
      <p:sp>
        <p:nvSpPr>
          <p:cNvPr id="4" name="Picture Placeholder 3"/>
          <p:cNvSpPr>
            <a:spLocks noGrp="1"/>
          </p:cNvSpPr>
          <p:nvPr>
            <p:ph type="pic" sz="quarter" idx="20"/>
          </p:nvPr>
        </p:nvSpPr>
        <p:spPr>
          <a:xfrm>
            <a:off x="1218951" y="2613968"/>
            <a:ext cx="2637288" cy="2012693"/>
          </a:xfrm>
          <a:solidFill>
            <a:schemeClr val="bg1">
              <a:lumMod val="95000"/>
            </a:schemeClr>
          </a:solidFill>
        </p:spPr>
        <p:txBody>
          <a:bodyPr/>
          <a:lstStyle/>
          <a:p>
            <a:pPr marL="228554" marR="0" lvl="0" indent="-228554"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7" name="Picture Placeholder 3"/>
          <p:cNvSpPr>
            <a:spLocks noGrp="1"/>
          </p:cNvSpPr>
          <p:nvPr>
            <p:ph type="pic" sz="quarter" idx="21"/>
          </p:nvPr>
        </p:nvSpPr>
        <p:spPr>
          <a:xfrm>
            <a:off x="4767833" y="2613968"/>
            <a:ext cx="2637288" cy="2012693"/>
          </a:xfrm>
          <a:solidFill>
            <a:schemeClr val="bg1">
              <a:lumMod val="95000"/>
            </a:schemeClr>
          </a:solidFill>
        </p:spPr>
        <p:txBody>
          <a:bodyPr/>
          <a:lstStyle/>
          <a:p>
            <a:pPr marL="228554" marR="0" lvl="0" indent="-228554"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8" name="Picture Placeholder 3"/>
          <p:cNvSpPr>
            <a:spLocks noGrp="1"/>
          </p:cNvSpPr>
          <p:nvPr>
            <p:ph type="pic" sz="quarter" idx="22"/>
          </p:nvPr>
        </p:nvSpPr>
        <p:spPr>
          <a:xfrm>
            <a:off x="8349014" y="2613968"/>
            <a:ext cx="2637288" cy="2012693"/>
          </a:xfrm>
          <a:solidFill>
            <a:schemeClr val="bg1">
              <a:lumMod val="95000"/>
            </a:schemeClr>
          </a:solidFill>
        </p:spPr>
        <p:txBody>
          <a:bodyPr>
            <a:noAutofit/>
          </a:bodyPr>
          <a:lstStyle/>
          <a:p>
            <a:pPr marL="228554" marR="0" lvl="0" indent="-228554"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2" name="Text Placeholder 11"/>
          <p:cNvSpPr>
            <a:spLocks noGrp="1"/>
          </p:cNvSpPr>
          <p:nvPr>
            <p:ph type="body" sz="quarter" idx="23" hasCustomPrompt="1"/>
          </p:nvPr>
        </p:nvSpPr>
        <p:spPr>
          <a:xfrm>
            <a:off x="2648399" y="1770903"/>
            <a:ext cx="6895202" cy="701288"/>
          </a:xfrm>
        </p:spPr>
        <p:txBody>
          <a:bodyPr>
            <a:noAutofit/>
          </a:bodyPr>
          <a:lstStyle>
            <a:lvl1pPr marL="0" marR="0" indent="0" algn="ctr" defTabSz="914217" rtl="0" eaLnBrk="1" fontAlgn="auto" latinLnBrk="0" hangingPunct="1">
              <a:lnSpc>
                <a:spcPts val="2400"/>
              </a:lnSpc>
              <a:spcBef>
                <a:spcPts val="1000"/>
              </a:spcBef>
              <a:spcAft>
                <a:spcPts val="0"/>
              </a:spcAft>
              <a:buClrTx/>
              <a:buSzTx/>
              <a:buFontTx/>
              <a:buNone/>
              <a:tabLst/>
              <a:defRPr sz="1600" baseline="0">
                <a:solidFill>
                  <a:schemeClr val="tx1">
                    <a:lumMod val="85000"/>
                    <a:lumOff val="15000"/>
                  </a:schemeClr>
                </a:solidFill>
              </a:defRPr>
            </a:lvl1pPr>
          </a:lstStyle>
          <a:p>
            <a:r>
              <a:rPr lang="en-US">
                <a:effectLst/>
                <a:latin typeface="Arial" charset="0"/>
              </a:rPr>
              <a:t>Short and concise overview can go in this space, and up to two lines if necessary.</a:t>
            </a:r>
          </a:p>
        </p:txBody>
      </p:sp>
      <p:sp>
        <p:nvSpPr>
          <p:cNvPr id="19" name="Text Placeholder 11"/>
          <p:cNvSpPr>
            <a:spLocks noGrp="1"/>
          </p:cNvSpPr>
          <p:nvPr>
            <p:ph type="body" sz="quarter" idx="24" hasCustomPrompt="1"/>
          </p:nvPr>
        </p:nvSpPr>
        <p:spPr>
          <a:xfrm>
            <a:off x="1218951" y="4766977"/>
            <a:ext cx="2637288" cy="1047415"/>
          </a:xfrm>
        </p:spPr>
        <p:txBody>
          <a:bodyPr wrap="square">
            <a:noAutofit/>
          </a:bodyPr>
          <a:lstStyle>
            <a:lvl1pPr marL="0" marR="0" indent="0" algn="ctr" defTabSz="914217" rtl="0" eaLnBrk="1" fontAlgn="auto" latinLnBrk="0" hangingPunct="1">
              <a:lnSpc>
                <a:spcPts val="2400"/>
              </a:lnSpc>
              <a:spcBef>
                <a:spcPts val="1000"/>
              </a:spcBef>
              <a:spcAft>
                <a:spcPts val="0"/>
              </a:spcAft>
              <a:buClrTx/>
              <a:buSzTx/>
              <a:buFontTx/>
              <a:buNone/>
              <a:tabLst/>
              <a:defRPr sz="1600" baseline="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20" name="Text Placeholder 11"/>
          <p:cNvSpPr>
            <a:spLocks noGrp="1"/>
          </p:cNvSpPr>
          <p:nvPr>
            <p:ph type="body" sz="quarter" idx="25" hasCustomPrompt="1"/>
          </p:nvPr>
        </p:nvSpPr>
        <p:spPr>
          <a:xfrm>
            <a:off x="4767832" y="4766977"/>
            <a:ext cx="2637288" cy="1047415"/>
          </a:xfrm>
        </p:spPr>
        <p:txBody>
          <a:bodyPr>
            <a:noAutofit/>
          </a:bodyPr>
          <a:lstStyle>
            <a:lvl1pPr marL="0" marR="0" indent="0" algn="ctr" defTabSz="914217" rtl="0" eaLnBrk="1" fontAlgn="auto" latinLnBrk="0" hangingPunct="1">
              <a:lnSpc>
                <a:spcPts val="2400"/>
              </a:lnSpc>
              <a:spcBef>
                <a:spcPts val="1000"/>
              </a:spcBef>
              <a:spcAft>
                <a:spcPts val="0"/>
              </a:spcAft>
              <a:buClrTx/>
              <a:buSzTx/>
              <a:buFontTx/>
              <a:buNone/>
              <a:tabLst/>
              <a:defRPr sz="160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21" name="Text Placeholder 11"/>
          <p:cNvSpPr>
            <a:spLocks noGrp="1"/>
          </p:cNvSpPr>
          <p:nvPr>
            <p:ph type="body" sz="quarter" idx="26" hasCustomPrompt="1"/>
          </p:nvPr>
        </p:nvSpPr>
        <p:spPr>
          <a:xfrm>
            <a:off x="8349014" y="4766977"/>
            <a:ext cx="2637288" cy="1047415"/>
          </a:xfrm>
        </p:spPr>
        <p:txBody>
          <a:bodyPr>
            <a:noAutofit/>
          </a:bodyPr>
          <a:lstStyle>
            <a:lvl1pPr marL="0" marR="0" indent="0" algn="ctr" defTabSz="914217" rtl="0" eaLnBrk="1" fontAlgn="auto" latinLnBrk="0" hangingPunct="1">
              <a:lnSpc>
                <a:spcPts val="2400"/>
              </a:lnSpc>
              <a:spcBef>
                <a:spcPts val="1000"/>
              </a:spcBef>
              <a:spcAft>
                <a:spcPts val="0"/>
              </a:spcAft>
              <a:buClrTx/>
              <a:buSzTx/>
              <a:buFontTx/>
              <a:buNone/>
              <a:tabLst/>
              <a:defRPr sz="160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13"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3513314391"/>
      </p:ext>
    </p:extLst>
  </p:cSld>
  <p:clrMapOvr>
    <a:masterClrMapping/>
  </p:clrMapOvr>
  <p:extLst>
    <p:ext uri="{DCECCB84-F9BA-43D5-87BE-67443E8EF086}">
      <p15:sldGuideLst xmlns:p15="http://schemas.microsoft.com/office/powerpoint/2012/main">
        <p15:guide id="1" pos="913">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85">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09">
          <p15:clr>
            <a:srgbClr val="FBAE40"/>
          </p15:clr>
        </p15:guide>
        <p15:guide id="24" pos="14449">
          <p15:clr>
            <a:srgbClr val="FBAE40"/>
          </p15:clr>
        </p15:guide>
        <p15:guide id="25" orient="horz" pos="432">
          <p15:clr>
            <a:srgbClr val="FBAE40"/>
          </p15:clr>
        </p15:guide>
        <p15:guide id="26" pos="12025">
          <p15:clr>
            <a:srgbClr val="FBAE40"/>
          </p15:clr>
        </p15:guide>
        <p15:guide id="27" pos="1221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P Template Blank">
    <p:spTree>
      <p:nvGrpSpPr>
        <p:cNvPr id="1" name=""/>
        <p:cNvGrpSpPr/>
        <p:nvPr/>
      </p:nvGrpSpPr>
      <p:grpSpPr>
        <a:xfrm>
          <a:off x="0" y="0"/>
          <a:ext cx="0" cy="0"/>
          <a:chOff x="0" y="0"/>
          <a:chExt cx="0" cy="0"/>
        </a:xfrm>
      </p:grpSpPr>
      <p:sp>
        <p:nvSpPr>
          <p:cNvPr id="5"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1420753879"/>
      </p:ext>
    </p:extLst>
  </p:cSld>
  <p:clrMapOvr>
    <a:masterClrMapping/>
  </p:clrMapOvr>
  <p:extLst>
    <p:ext uri="{DCECCB84-F9BA-43D5-87BE-67443E8EF086}">
      <p15:sldGuideLst xmlns:p15="http://schemas.microsoft.com/office/powerpoint/2012/main">
        <p15:guide id="1" pos="937">
          <p15:clr>
            <a:srgbClr val="FBAE40"/>
          </p15:clr>
        </p15:guide>
        <p15:guide id="2" pos="1081">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29">
          <p15:clr>
            <a:srgbClr val="FBAE40"/>
          </p15:clr>
        </p15:guide>
        <p15:guide id="10" pos="5569">
          <p15:clr>
            <a:srgbClr val="FBAE40"/>
          </p15:clr>
        </p15:guide>
        <p15:guide id="11" pos="6433">
          <p15:clr>
            <a:srgbClr val="FBAE40"/>
          </p15:clr>
        </p15:guide>
        <p15:guide id="12" pos="6649">
          <p15:clr>
            <a:srgbClr val="FBAE40"/>
          </p15:clr>
        </p15:guide>
        <p15:guide id="13" pos="7561">
          <p15:clr>
            <a:srgbClr val="FBAE40"/>
          </p15:clr>
        </p15:guide>
        <p15:guide id="14" pos="7801">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13">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1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tion_1">
    <p:spTree>
      <p:nvGrpSpPr>
        <p:cNvPr id="1" name=""/>
        <p:cNvGrpSpPr/>
        <p:nvPr/>
      </p:nvGrpSpPr>
      <p:grpSpPr>
        <a:xfrm>
          <a:off x="0" y="0"/>
          <a:ext cx="0" cy="0"/>
          <a:chOff x="0" y="0"/>
          <a:chExt cx="0" cy="0"/>
        </a:xfrm>
      </p:grpSpPr>
      <p:sp>
        <p:nvSpPr>
          <p:cNvPr id="12" name="Title Placeholder 7"/>
          <p:cNvSpPr>
            <a:spLocks noGrp="1"/>
          </p:cNvSpPr>
          <p:nvPr>
            <p:ph type="title" hasCustomPrompt="1"/>
          </p:nvPr>
        </p:nvSpPr>
        <p:spPr>
          <a:xfrm>
            <a:off x="838092" y="2780143"/>
            <a:ext cx="8682356" cy="721244"/>
          </a:xfrm>
          <a:prstGeom prst="rect">
            <a:avLst/>
          </a:prstGeom>
        </p:spPr>
        <p:txBody>
          <a:bodyPr vert="horz" lIns="91440" tIns="45720" rIns="91440" bIns="45720" rtlCol="0" anchor="b" anchorCtr="0">
            <a:noAutofit/>
          </a:bodyPr>
          <a:lstStyle>
            <a:lvl1pPr algn="l">
              <a:lnSpc>
                <a:spcPct val="100000"/>
              </a:lnSpc>
              <a:defRPr b="1" baseline="0"/>
            </a:lvl1pPr>
          </a:lstStyle>
          <a:p>
            <a:r>
              <a:rPr lang="en-US"/>
              <a:t>A LARGE BOLD STATEMENT GOES HERE AND CAN GO UP TO TWO LINES AND COLOR FOR EMPHASIS</a:t>
            </a:r>
          </a:p>
        </p:txBody>
      </p:sp>
      <p:sp>
        <p:nvSpPr>
          <p:cNvPr id="2" name="Slide Number Placeholder 1"/>
          <p:cNvSpPr>
            <a:spLocks noGrp="1"/>
          </p:cNvSpPr>
          <p:nvPr>
            <p:ph type="sldNum" sz="quarter" idx="10"/>
          </p:nvPr>
        </p:nvSpPr>
        <p:spPr/>
        <p:txBody>
          <a:bodyPr/>
          <a:lstStyle/>
          <a:p>
            <a:fld id="{8C8B385D-DF67-E241-B0BF-76B80A8E743B}" type="slidenum">
              <a:rPr lang="en-US" smtClean="0"/>
              <a:pPr/>
              <a:t>‹#›</a:t>
            </a:fld>
            <a:endParaRPr lang="en-US"/>
          </a:p>
        </p:txBody>
      </p:sp>
      <p:sp>
        <p:nvSpPr>
          <p:cNvPr id="5" name="Rectangle 4"/>
          <p:cNvSpPr/>
          <p:nvPr userDrawn="1"/>
        </p:nvSpPr>
        <p:spPr>
          <a:xfrm>
            <a:off x="0" y="3429000"/>
            <a:ext cx="8992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p:cNvSpPr/>
          <p:nvPr userDrawn="1"/>
        </p:nvSpPr>
        <p:spPr>
          <a:xfrm>
            <a:off x="0" y="0"/>
            <a:ext cx="89929" cy="3429000"/>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1473679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ransition_3">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itle Placeholder 7"/>
          <p:cNvSpPr>
            <a:spLocks noGrp="1"/>
          </p:cNvSpPr>
          <p:nvPr>
            <p:ph type="title" hasCustomPrompt="1"/>
          </p:nvPr>
        </p:nvSpPr>
        <p:spPr>
          <a:xfrm>
            <a:off x="838092" y="2780143"/>
            <a:ext cx="8682356" cy="721244"/>
          </a:xfrm>
          <a:prstGeom prst="rect">
            <a:avLst/>
          </a:prstGeom>
        </p:spPr>
        <p:txBody>
          <a:bodyPr vert="horz" lIns="91440" tIns="45720" rIns="91440" bIns="45720" rtlCol="0" anchor="b" anchorCtr="0">
            <a:noAutofit/>
          </a:bodyPr>
          <a:lstStyle>
            <a:lvl1pPr algn="l">
              <a:lnSpc>
                <a:spcPct val="100000"/>
              </a:lnSpc>
              <a:defRPr b="1" baseline="0">
                <a:solidFill>
                  <a:schemeClr val="bg1"/>
                </a:solidFill>
              </a:defRPr>
            </a:lvl1pPr>
          </a:lstStyle>
          <a:p>
            <a:r>
              <a:rPr lang="en-US"/>
              <a:t>A LARGE BOLD STATEMENT GOES HERE AND CAN GO UP TO TWO LINES AND COLOR FOR EMPHASIS</a:t>
            </a:r>
          </a:p>
        </p:txBody>
      </p:sp>
      <p:sp>
        <p:nvSpPr>
          <p:cNvPr id="5" name="Rectangle 4"/>
          <p:cNvSpPr/>
          <p:nvPr userDrawn="1"/>
        </p:nvSpPr>
        <p:spPr>
          <a:xfrm>
            <a:off x="0" y="3429000"/>
            <a:ext cx="8992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p:cNvSpPr/>
          <p:nvPr userDrawn="1"/>
        </p:nvSpPr>
        <p:spPr>
          <a:xfrm>
            <a:off x="0" y="0"/>
            <a:ext cx="89929" cy="3429000"/>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42671034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276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ue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327949" y="6390999"/>
            <a:ext cx="8119212" cy="365125"/>
          </a:xfrm>
        </p:spPr>
        <p:txBody>
          <a:bodyPr/>
          <a:lstStyle/>
          <a:p>
            <a:fld id="{8C8B385D-DF67-E241-B0BF-76B80A8E743B}" type="slidenum">
              <a:rPr lang="en-US" smtClean="0"/>
              <a:pPr/>
              <a:t>‹#›</a:t>
            </a:fld>
            <a:endParaRPr lang="en-US"/>
          </a:p>
        </p:txBody>
      </p:sp>
    </p:spTree>
    <p:extLst>
      <p:ext uri="{BB962C8B-B14F-4D97-AF65-F5344CB8AC3E}">
        <p14:creationId xmlns:p14="http://schemas.microsoft.com/office/powerpoint/2010/main" val="31355894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583985"/>
        </a:solidFill>
        <a:effectLst/>
      </p:bgPr>
    </p:bg>
    <p:spTree>
      <p:nvGrpSpPr>
        <p:cNvPr id="1" name=""/>
        <p:cNvGrpSpPr/>
        <p:nvPr/>
      </p:nvGrpSpPr>
      <p:grpSpPr>
        <a:xfrm>
          <a:off x="0" y="0"/>
          <a:ext cx="0" cy="0"/>
          <a:chOff x="0" y="0"/>
          <a:chExt cx="0" cy="0"/>
        </a:xfrm>
      </p:grpSpPr>
      <p:pic>
        <p:nvPicPr>
          <p:cNvPr id="10" name="Picture 9" descr="A hand holding a black umbrella&#10;&#10;Description automatically generated">
            <a:extLst>
              <a:ext uri="{FF2B5EF4-FFF2-40B4-BE49-F238E27FC236}">
                <a16:creationId xmlns:a16="http://schemas.microsoft.com/office/drawing/2014/main" id="{6F202410-EE87-D148-A4A0-D097BCEDA8DE}"/>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ctrTitle"/>
          </p:nvPr>
        </p:nvSpPr>
        <p:spPr>
          <a:xfrm>
            <a:off x="838200" y="2194560"/>
            <a:ext cx="10515600" cy="2386584"/>
          </a:xfrm>
        </p:spPr>
        <p:txBody>
          <a:bodyPr lIns="0" anchor="b" anchorCtr="0">
            <a:noAutofit/>
          </a:bodyPr>
          <a:lstStyle>
            <a:lvl1pPr algn="l">
              <a:lnSpc>
                <a:spcPct val="90000"/>
              </a:lnSpc>
              <a:defRPr sz="6000" b="1">
                <a:solidFill>
                  <a:schemeClr val="bg1"/>
                </a:solidFill>
                <a:latin typeface="Avenir Next LT Pro" panose="020B0504020202020204" pitchFamily="34" charset="0"/>
                <a:ea typeface="Avenir Next LT Pro" panose="020B0504020202020204" pitchFamily="34" charset="0"/>
                <a:cs typeface="Calibri" charset="0"/>
              </a:defRPr>
            </a:lvl1pPr>
          </a:lstStyle>
          <a:p>
            <a:r>
              <a:rPr lang="en-US"/>
              <a:t>Click to edit Master title style</a:t>
            </a:r>
          </a:p>
        </p:txBody>
      </p:sp>
      <p:sp>
        <p:nvSpPr>
          <p:cNvPr id="3" name="Subtitle 2"/>
          <p:cNvSpPr>
            <a:spLocks noGrp="1"/>
          </p:cNvSpPr>
          <p:nvPr>
            <p:ph type="subTitle" idx="1"/>
          </p:nvPr>
        </p:nvSpPr>
        <p:spPr>
          <a:xfrm>
            <a:off x="838200" y="4681727"/>
            <a:ext cx="10515600" cy="1121195"/>
          </a:xfrm>
        </p:spPr>
        <p:txBody>
          <a:bodyPr lIns="27432" anchor="t">
            <a:normAutofit/>
          </a:bodyPr>
          <a:lstStyle>
            <a:lvl1pPr marL="0" indent="0" algn="l">
              <a:lnSpc>
                <a:spcPct val="90000"/>
              </a:lnSpc>
              <a:buNone/>
              <a:defRPr sz="2400">
                <a:solidFill>
                  <a:srgbClr val="FEC941"/>
                </a:solidFill>
                <a:latin typeface="Avenir Next LT Pro" panose="020B0504020202020204" pitchFamily="34" charset="0"/>
                <a:ea typeface="Avenir Next LT Pro" panose="020B0504020202020204" pitchFamily="34" charset="0"/>
                <a:cs typeface="Calibri"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3" name="Graphic 12">
            <a:extLst>
              <a:ext uri="{FF2B5EF4-FFF2-40B4-BE49-F238E27FC236}">
                <a16:creationId xmlns:a16="http://schemas.microsoft.com/office/drawing/2014/main" id="{D39114B7-9203-B341-B56B-A78EB728F66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73696" y="6330178"/>
            <a:ext cx="2295144" cy="252855"/>
          </a:xfrm>
          <a:prstGeom prst="rect">
            <a:avLst/>
          </a:prstGeom>
        </p:spPr>
      </p:pic>
      <p:pic>
        <p:nvPicPr>
          <p:cNvPr id="5" name="Graphic 4">
            <a:extLst>
              <a:ext uri="{FF2B5EF4-FFF2-40B4-BE49-F238E27FC236}">
                <a16:creationId xmlns:a16="http://schemas.microsoft.com/office/drawing/2014/main" id="{15BF12B6-1227-C548-8031-A392362678F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2268" y="476250"/>
            <a:ext cx="1618488" cy="933011"/>
          </a:xfrm>
          <a:prstGeom prst="rect">
            <a:avLst/>
          </a:prstGeom>
        </p:spPr>
      </p:pic>
    </p:spTree>
    <p:extLst>
      <p:ext uri="{BB962C8B-B14F-4D97-AF65-F5344CB8AC3E}">
        <p14:creationId xmlns:p14="http://schemas.microsoft.com/office/powerpoint/2010/main" val="334450155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5A91DFA-E65E-3248-AF7A-2530559D0611}"/>
              </a:ext>
            </a:extLst>
          </p:cNvPr>
          <p:cNvSpPr>
            <a:spLocks noGrp="1"/>
          </p:cNvSpPr>
          <p:nvPr>
            <p:ph type="pic" sz="quarter" idx="10"/>
          </p:nvPr>
        </p:nvSpPr>
        <p:spPr>
          <a:xfrm>
            <a:off x="0" y="0"/>
            <a:ext cx="12192000" cy="6858000"/>
          </a:xfrm>
        </p:spPr>
        <p:txBody>
          <a:bodyPr/>
          <a:lstStyle>
            <a:lvl1pPr marL="114300" indent="0">
              <a:buNone/>
              <a:defRPr/>
            </a:lvl1pPr>
          </a:lstStyle>
          <a:p>
            <a:endParaRPr lang="en-US"/>
          </a:p>
        </p:txBody>
      </p:sp>
    </p:spTree>
    <p:extLst>
      <p:ext uri="{BB962C8B-B14F-4D97-AF65-F5344CB8AC3E}">
        <p14:creationId xmlns:p14="http://schemas.microsoft.com/office/powerpoint/2010/main" val="1869312485"/>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ation">
    <p:bg>
      <p:bgPr>
        <a:gradFill flip="none" rotWithShape="1">
          <a:gsLst>
            <a:gs pos="0">
              <a:schemeClr val="accent1">
                <a:lumMod val="40000"/>
                <a:lumOff val="60000"/>
              </a:schemeClr>
            </a:gs>
            <a:gs pos="46000">
              <a:srgbClr val="0078B3"/>
            </a:gs>
            <a:gs pos="100000">
              <a:srgbClr val="003B71"/>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B78BEE8-4F1E-3245-91FC-C2148ADA5944}"/>
              </a:ext>
            </a:extLst>
          </p:cNvPr>
          <p:cNvSpPr>
            <a:spLocks noGrp="1"/>
          </p:cNvSpPr>
          <p:nvPr>
            <p:ph type="body" sz="quarter" idx="11"/>
          </p:nvPr>
        </p:nvSpPr>
        <p:spPr>
          <a:xfrm>
            <a:off x="609600" y="1828800"/>
            <a:ext cx="10972800" cy="3200400"/>
          </a:xfrm>
        </p:spPr>
        <p:txBody>
          <a:bodyPr lIns="91440" anchor="ctr" anchorCtr="0">
            <a:noAutofit/>
          </a:bodyPr>
          <a:lstStyle>
            <a:lvl1pPr marL="0" indent="0" algn="ctr">
              <a:lnSpc>
                <a:spcPct val="90000"/>
              </a:lnSpc>
              <a:spcBef>
                <a:spcPts val="0"/>
              </a:spcBef>
              <a:spcAft>
                <a:spcPts val="900"/>
              </a:spcAft>
              <a:buNone/>
              <a:defRPr sz="3200">
                <a:solidFill>
                  <a:schemeClr val="bg1"/>
                </a:solidFill>
              </a:defRPr>
            </a:lvl1pPr>
            <a:lvl2pPr marL="457200" indent="0" algn="ctr">
              <a:buNone/>
              <a:defRPr sz="3200">
                <a:solidFill>
                  <a:schemeClr val="bg1"/>
                </a:solidFill>
              </a:defRPr>
            </a:lvl2pPr>
            <a:lvl3pPr marL="914400" indent="0" algn="ctr">
              <a:buNone/>
              <a:defRPr sz="3200">
                <a:solidFill>
                  <a:schemeClr val="bg1"/>
                </a:solidFill>
              </a:defRPr>
            </a:lvl3pPr>
            <a:lvl4pPr marL="1371600" indent="0" algn="ctr">
              <a:buNone/>
              <a:defRPr sz="3200">
                <a:solidFill>
                  <a:schemeClr val="bg1"/>
                </a:solidFill>
              </a:defRPr>
            </a:lvl4pPr>
            <a:lvl5pPr marL="1828800" indent="0" algn="ctr">
              <a:buNone/>
              <a:defRPr sz="3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03512937"/>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888091" y="705682"/>
            <a:ext cx="10625076" cy="1004887"/>
          </a:xfrm>
        </p:spPr>
        <p:txBody>
          <a:bodyPr/>
          <a:lstStyle>
            <a:lvl1pPr>
              <a:defRPr baseline="0"/>
            </a:lvl1pPr>
          </a:lstStyle>
          <a:p>
            <a:r>
              <a:rPr lang="en-US"/>
              <a:t>2 column layout.</a:t>
            </a:r>
          </a:p>
        </p:txBody>
      </p:sp>
      <p:sp>
        <p:nvSpPr>
          <p:cNvPr id="4" name="Content Placeholder 3"/>
          <p:cNvSpPr>
            <a:spLocks noGrp="1"/>
          </p:cNvSpPr>
          <p:nvPr>
            <p:ph sz="quarter" idx="20"/>
          </p:nvPr>
        </p:nvSpPr>
        <p:spPr>
          <a:xfrm>
            <a:off x="6200631" y="1761996"/>
            <a:ext cx="5276957" cy="4015374"/>
          </a:xfrm>
        </p:spPr>
        <p:txBody>
          <a:bodyPr/>
          <a:lstStyle>
            <a:lvl1pPr marL="214313" indent="-214313">
              <a:lnSpc>
                <a:spcPct val="100000"/>
              </a:lnSpc>
              <a:buFont typeface="Arial" charset="0"/>
              <a:buChar char="•"/>
              <a:defRPr/>
            </a:lvl1pPr>
          </a:lstStyle>
          <a:p>
            <a:pPr lvl="0"/>
            <a:r>
              <a:rPr lang="en-US"/>
              <a:t>Click to edit Master text styles</a:t>
            </a:r>
          </a:p>
        </p:txBody>
      </p:sp>
      <p:sp>
        <p:nvSpPr>
          <p:cNvPr id="6" name="Content Placeholder 5"/>
          <p:cNvSpPr>
            <a:spLocks noGrp="1"/>
          </p:cNvSpPr>
          <p:nvPr>
            <p:ph sz="quarter" idx="21"/>
          </p:nvPr>
        </p:nvSpPr>
        <p:spPr>
          <a:xfrm>
            <a:off x="876982" y="1761996"/>
            <a:ext cx="4817401" cy="4015374"/>
          </a:xfrm>
        </p:spPr>
        <p:txBody>
          <a:bodyPr/>
          <a:lstStyle>
            <a:lvl1pPr marL="171450" indent="-171450">
              <a:lnSpc>
                <a:spcPct val="100000"/>
              </a:lnSpc>
              <a:buFont typeface="Arial" charset="0"/>
              <a:buChar char="•"/>
              <a:defRPr/>
            </a:lvl1pPr>
            <a:lvl2pPr marL="514350" indent="-171450">
              <a:lnSpc>
                <a:spcPct val="100000"/>
              </a:lnSpc>
              <a:buFont typeface="Arial" charset="0"/>
              <a:buChar char="•"/>
              <a:defRPr/>
            </a:lvl2pPr>
            <a:lvl3pPr marL="857250" indent="-171450">
              <a:lnSpc>
                <a:spcPct val="100000"/>
              </a:lnSpc>
              <a:buFont typeface="Arial" charset="0"/>
              <a:buChar char="•"/>
              <a:defRPr/>
            </a:lvl3pPr>
            <a:lvl4pPr marL="1200150" indent="-171450">
              <a:lnSpc>
                <a:spcPct val="100000"/>
              </a:lnSpc>
              <a:buFont typeface="Arial" charset="0"/>
              <a:buChar char="•"/>
              <a:defRPr/>
            </a:lvl4pPr>
            <a:lvl5pPr marL="1543050" indent="-171450">
              <a:lnSpc>
                <a:spcPct val="100000"/>
              </a:lnSpc>
              <a:buFont typeface="Arial"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3937ECF5-8949-4E0F-9E4F-2F1CCB9D6ECC}"/>
              </a:ext>
            </a:extLst>
          </p:cNvPr>
          <p:cNvSpPr>
            <a:spLocks noGrp="1"/>
          </p:cNvSpPr>
          <p:nvPr>
            <p:ph type="sldNum" sz="quarter" idx="4"/>
          </p:nvPr>
        </p:nvSpPr>
        <p:spPr>
          <a:xfrm>
            <a:off x="327951" y="6381477"/>
            <a:ext cx="8119212" cy="365125"/>
          </a:xfrm>
          <a:prstGeom prst="rect">
            <a:avLst/>
          </a:prstGeom>
        </p:spPr>
        <p:txBody>
          <a:bodyPr vert="horz" lIns="91440" tIns="45720" rIns="91440" bIns="45720" rtlCol="0" anchor="b" anchorCtr="0"/>
          <a:lstStyle>
            <a:lvl1pPr algn="l">
              <a:defRPr sz="750">
                <a:solidFill>
                  <a:schemeClr val="tx1">
                    <a:tint val="75000"/>
                  </a:schemeClr>
                </a:solidFill>
              </a:defRPr>
            </a:lvl1pPr>
          </a:lstStyle>
          <a:p>
            <a:fld id="{8C8B385D-DF67-E241-B0BF-76B80A8E743B}" type="slidenum">
              <a:rPr lang="en-US" smtClean="0"/>
              <a:pPr/>
              <a:t>‹#›</a:t>
            </a:fld>
            <a:r>
              <a:rPr lang="en-US"/>
              <a:t>  |   For Internal Use Only</a:t>
            </a:r>
          </a:p>
        </p:txBody>
      </p:sp>
    </p:spTree>
    <p:extLst>
      <p:ext uri="{BB962C8B-B14F-4D97-AF65-F5344CB8AC3E}">
        <p14:creationId xmlns:p14="http://schemas.microsoft.com/office/powerpoint/2010/main" val="1333141194"/>
      </p:ext>
    </p:extLst>
  </p:cSld>
  <p:clrMapOvr>
    <a:masterClrMapping/>
  </p:clrMapOvr>
  <p:extLst>
    <p:ext uri="{DCECCB84-F9BA-43D5-87BE-67443E8EF086}">
      <p15:sldGuideLst xmlns:p15="http://schemas.microsoft.com/office/powerpoint/2012/main">
        <p15:guide id="1" pos="1185">
          <p15:clr>
            <a:srgbClr val="FBAE40"/>
          </p15:clr>
        </p15:guide>
        <p15:guide id="2" pos="1473">
          <p15:clr>
            <a:srgbClr val="FBAE40"/>
          </p15:clr>
        </p15:guide>
        <p15:guide id="3" pos="2721">
          <p15:clr>
            <a:srgbClr val="FBAE40"/>
          </p15:clr>
        </p15:guide>
        <p15:guide id="4" pos="2945">
          <p15:clr>
            <a:srgbClr val="FBAE40"/>
          </p15:clr>
        </p15:guide>
        <p15:guide id="5" pos="4161">
          <p15:clr>
            <a:srgbClr val="FBAE40"/>
          </p15:clr>
        </p15:guide>
        <p15:guide id="6" pos="4449">
          <p15:clr>
            <a:srgbClr val="FBAE40"/>
          </p15:clr>
        </p15:guide>
        <p15:guide id="7" pos="5665">
          <p15:clr>
            <a:srgbClr val="FBAE40"/>
          </p15:clr>
        </p15:guide>
        <p15:guide id="8" pos="5921">
          <p15:clr>
            <a:srgbClr val="FBAE40"/>
          </p15:clr>
        </p15:guide>
        <p15:guide id="9" pos="7137">
          <p15:clr>
            <a:srgbClr val="FBAE40"/>
          </p15:clr>
        </p15:guide>
        <p15:guide id="10" pos="7393">
          <p15:clr>
            <a:srgbClr val="FBAE40"/>
          </p15:clr>
        </p15:guide>
        <p15:guide id="11" pos="8609">
          <p15:clr>
            <a:srgbClr val="FBAE40"/>
          </p15:clr>
        </p15:guide>
        <p15:guide id="12" pos="8865">
          <p15:clr>
            <a:srgbClr val="FBAE40"/>
          </p15:clr>
        </p15:guide>
        <p15:guide id="13" pos="10081">
          <p15:clr>
            <a:srgbClr val="FBAE40"/>
          </p15:clr>
        </p15:guide>
        <p15:guide id="14" pos="10369">
          <p15:clr>
            <a:srgbClr val="FBAE40"/>
          </p15:clr>
        </p15:guide>
        <p15:guide id="15" pos="11553">
          <p15:clr>
            <a:srgbClr val="FBAE40"/>
          </p15:clr>
        </p15:guide>
        <p15:guide id="16" pos="11873">
          <p15:clr>
            <a:srgbClr val="FBAE40"/>
          </p15:clr>
        </p15:guide>
        <p15:guide id="17" pos="13057">
          <p15:clr>
            <a:srgbClr val="FBAE40"/>
          </p15:clr>
        </p15:guide>
        <p15:guide id="18" pos="13345">
          <p15:clr>
            <a:srgbClr val="FBAE40"/>
          </p15:clr>
        </p15:guide>
        <p15:guide id="19" pos="14529">
          <p15:clr>
            <a:srgbClr val="FBAE40"/>
          </p15:clr>
        </p15:guide>
        <p15:guide id="20" pos="14849">
          <p15:clr>
            <a:srgbClr val="FBAE40"/>
          </p15:clr>
        </p15:guide>
        <p15:guide id="21" pos="17505">
          <p15:clr>
            <a:srgbClr val="FBAE40"/>
          </p15:clr>
        </p15:guide>
        <p15:guide id="22" pos="17793">
          <p15:clr>
            <a:srgbClr val="FBAE40"/>
          </p15:clr>
        </p15:guide>
        <p15:guide id="23" pos="18977">
          <p15:clr>
            <a:srgbClr val="FBAE40"/>
          </p15:clr>
        </p15:guide>
        <p15:guide id="24" pos="19265">
          <p15:clr>
            <a:srgbClr val="FBAE40"/>
          </p15:clr>
        </p15:guide>
        <p15:guide id="25" orient="horz" pos="456">
          <p15:clr>
            <a:srgbClr val="FBAE40"/>
          </p15:clr>
        </p15:guide>
        <p15:guide id="26" pos="16033">
          <p15:clr>
            <a:srgbClr val="FBAE40"/>
          </p15:clr>
        </p15:guide>
        <p15:guide id="27" pos="1628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216262"/>
      </p:ext>
    </p:extLst>
  </p:cSld>
  <p:clrMapOvr>
    <a:masterClrMapping/>
  </p:clrMapOvr>
  <p:transition spd="med">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sources">
    <p:bg>
      <p:bgPr>
        <a:solidFill>
          <a:srgbClr val="595959"/>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F043F86-63B0-0446-868E-719DB6827309}"/>
              </a:ext>
            </a:extLst>
          </p:cNvPr>
          <p:cNvSpPr>
            <a:spLocks noGrp="1"/>
          </p:cNvSpPr>
          <p:nvPr>
            <p:ph type="pic" sz="quarter" idx="10"/>
          </p:nvPr>
        </p:nvSpPr>
        <p:spPr>
          <a:xfrm>
            <a:off x="0" y="0"/>
            <a:ext cx="4876800" cy="6858000"/>
          </a:xfrm>
          <a:solidFill>
            <a:srgbClr val="0078B3"/>
          </a:solidFill>
        </p:spPr>
        <p:txBody>
          <a:bodyPr/>
          <a:lstStyle>
            <a:lvl1pPr marL="0" indent="0">
              <a:buFont typeface="Arial" panose="020B0604020202020204" pitchFamily="34" charset="0"/>
              <a:buNone/>
              <a:defRPr>
                <a:solidFill>
                  <a:schemeClr val="bg1"/>
                </a:solidFill>
              </a:defRPr>
            </a:lvl1pPr>
          </a:lstStyle>
          <a:p>
            <a:endParaRPr lang="en-US"/>
          </a:p>
        </p:txBody>
      </p:sp>
      <p:sp>
        <p:nvSpPr>
          <p:cNvPr id="12" name="Content Placeholder 11">
            <a:extLst>
              <a:ext uri="{FF2B5EF4-FFF2-40B4-BE49-F238E27FC236}">
                <a16:creationId xmlns:a16="http://schemas.microsoft.com/office/drawing/2014/main" id="{0AE02A1F-A5AA-7E48-BE7D-3C75CE42EA91}"/>
              </a:ext>
            </a:extLst>
          </p:cNvPr>
          <p:cNvSpPr>
            <a:spLocks noGrp="1"/>
          </p:cNvSpPr>
          <p:nvPr>
            <p:ph sz="quarter" idx="11" hasCustomPrompt="1"/>
          </p:nvPr>
        </p:nvSpPr>
        <p:spPr>
          <a:xfrm>
            <a:off x="5918531" y="1137835"/>
            <a:ext cx="5529691" cy="652463"/>
          </a:xfrm>
        </p:spPr>
        <p:txBody>
          <a:bodyPr>
            <a:normAutofit/>
          </a:bodyPr>
          <a:lstStyle>
            <a:lvl1pPr marL="0" indent="0">
              <a:buFont typeface="Arial" panose="020B0604020202020204" pitchFamily="34" charset="0"/>
              <a:buNone/>
              <a:defRPr sz="3100">
                <a:solidFill>
                  <a:schemeClr val="bg1"/>
                </a:solidFill>
              </a:defRPr>
            </a:lvl1pPr>
          </a:lstStyle>
          <a:p>
            <a:pPr lvl="0"/>
            <a:r>
              <a:rPr lang="en-US"/>
              <a:t>Title</a:t>
            </a:r>
          </a:p>
        </p:txBody>
      </p:sp>
      <p:sp>
        <p:nvSpPr>
          <p:cNvPr id="14" name="Text Placeholder 13">
            <a:extLst>
              <a:ext uri="{FF2B5EF4-FFF2-40B4-BE49-F238E27FC236}">
                <a16:creationId xmlns:a16="http://schemas.microsoft.com/office/drawing/2014/main" id="{059A30F4-B5D3-4848-90A5-BC9E81CF4260}"/>
              </a:ext>
            </a:extLst>
          </p:cNvPr>
          <p:cNvSpPr>
            <a:spLocks noGrp="1"/>
          </p:cNvSpPr>
          <p:nvPr>
            <p:ph type="body" sz="quarter" idx="12"/>
          </p:nvPr>
        </p:nvSpPr>
        <p:spPr>
          <a:xfrm>
            <a:off x="5918531" y="1721083"/>
            <a:ext cx="5529673" cy="760860"/>
          </a:xfrm>
        </p:spPr>
        <p:txBody>
          <a:bodyPr>
            <a:normAutofit/>
          </a:bodyPr>
          <a:lstStyle>
            <a:lvl1pPr marL="0" indent="0">
              <a:buFont typeface="Arial" panose="020B0604020202020204" pitchFamily="34" charset="0"/>
              <a:buNone/>
              <a:defRPr sz="1800" b="1">
                <a:solidFill>
                  <a:schemeClr val="bg1"/>
                </a:solidFill>
              </a:defRPr>
            </a:lvl1pPr>
          </a:lstStyle>
          <a:p>
            <a:pPr lvl="0"/>
            <a:endParaRPr lang="en-US"/>
          </a:p>
        </p:txBody>
      </p:sp>
      <p:sp>
        <p:nvSpPr>
          <p:cNvPr id="16" name="Text Placeholder 15">
            <a:extLst>
              <a:ext uri="{FF2B5EF4-FFF2-40B4-BE49-F238E27FC236}">
                <a16:creationId xmlns:a16="http://schemas.microsoft.com/office/drawing/2014/main" id="{5B4F3D10-1A5F-CF49-8BE4-8F31E916CD11}"/>
              </a:ext>
            </a:extLst>
          </p:cNvPr>
          <p:cNvSpPr>
            <a:spLocks noGrp="1"/>
          </p:cNvSpPr>
          <p:nvPr>
            <p:ph type="body" sz="quarter" idx="13" hasCustomPrompt="1"/>
          </p:nvPr>
        </p:nvSpPr>
        <p:spPr>
          <a:xfrm>
            <a:off x="5917574" y="3065193"/>
            <a:ext cx="5529691" cy="1711325"/>
          </a:xfrm>
        </p:spPr>
        <p:txBody>
          <a:bodyPr/>
          <a:lstStyle>
            <a:lvl1pPr marL="0" indent="0">
              <a:buFont typeface="Arial" panose="020B0604020202020204" pitchFamily="34" charset="0"/>
              <a:buNone/>
              <a:defRPr sz="2400">
                <a:solidFill>
                  <a:srgbClr val="90CEF1"/>
                </a:solidFill>
              </a:defRPr>
            </a:lvl1pPr>
          </a:lstStyle>
          <a:p>
            <a:pPr lvl="0"/>
            <a:r>
              <a:rPr lang="en-US"/>
              <a:t>Insert URL</a:t>
            </a:r>
          </a:p>
        </p:txBody>
      </p:sp>
      <p:sp>
        <p:nvSpPr>
          <p:cNvPr id="17" name="Text Placeholder 15">
            <a:extLst>
              <a:ext uri="{FF2B5EF4-FFF2-40B4-BE49-F238E27FC236}">
                <a16:creationId xmlns:a16="http://schemas.microsoft.com/office/drawing/2014/main" id="{E7CE1951-3333-294D-8F9B-1DCF1D169DED}"/>
              </a:ext>
            </a:extLst>
          </p:cNvPr>
          <p:cNvSpPr>
            <a:spLocks noGrp="1"/>
          </p:cNvSpPr>
          <p:nvPr>
            <p:ph type="body" sz="quarter" idx="14"/>
          </p:nvPr>
        </p:nvSpPr>
        <p:spPr>
          <a:xfrm>
            <a:off x="5917574" y="2512552"/>
            <a:ext cx="5529691" cy="552641"/>
          </a:xfrm>
        </p:spPr>
        <p:txBody>
          <a:bodyPr anchor="b" anchorCtr="0"/>
          <a:lstStyle>
            <a:lvl1pPr marL="0" indent="0">
              <a:buFont typeface="Arial" panose="020B0604020202020204" pitchFamily="34" charset="0"/>
              <a:buNone/>
              <a:defRPr sz="1800">
                <a:solidFill>
                  <a:schemeClr val="bg1"/>
                </a:solidFill>
              </a:defRPr>
            </a:lvl1pPr>
          </a:lstStyle>
          <a:p>
            <a:pPr lvl="0"/>
            <a:endParaRPr lang="en-US"/>
          </a:p>
        </p:txBody>
      </p:sp>
    </p:spTree>
    <p:extLst>
      <p:ext uri="{BB962C8B-B14F-4D97-AF65-F5344CB8AC3E}">
        <p14:creationId xmlns:p14="http://schemas.microsoft.com/office/powerpoint/2010/main" val="3176937090"/>
      </p:ext>
    </p:extLst>
  </p:cSld>
  <p:clrMapOvr>
    <a:masterClrMapping/>
  </p:clrMapOvr>
  <p:transition spd="med">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Common Purpose">
    <p:bg>
      <p:bgPr>
        <a:solidFill>
          <a:srgbClr val="583985"/>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811846F-5E2C-7640-84DD-7FD64A9E31B7}"/>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t="20034" b="19360"/>
          <a:stretch/>
        </p:blipFill>
        <p:spPr>
          <a:xfrm>
            <a:off x="1724025" y="0"/>
            <a:ext cx="8743950" cy="6858000"/>
          </a:xfrm>
          <a:prstGeom prst="rect">
            <a:avLst/>
          </a:prstGeom>
        </p:spPr>
      </p:pic>
      <p:sp>
        <p:nvSpPr>
          <p:cNvPr id="3" name="Slide Number Placeholder 4">
            <a:extLst>
              <a:ext uri="{FF2B5EF4-FFF2-40B4-BE49-F238E27FC236}">
                <a16:creationId xmlns:a16="http://schemas.microsoft.com/office/drawing/2014/main" id="{D0E6F4F7-F9DD-CB44-9A80-FD0EE04C5370}"/>
              </a:ext>
            </a:extLst>
          </p:cNvPr>
          <p:cNvSpPr>
            <a:spLocks noGrp="1"/>
          </p:cNvSpPr>
          <p:nvPr>
            <p:ph type="sldNum" sz="quarter" idx="12"/>
          </p:nvPr>
        </p:nvSpPr>
        <p:spPr>
          <a:xfrm>
            <a:off x="8780527" y="6356353"/>
            <a:ext cx="2743200" cy="365125"/>
          </a:xfrm>
        </p:spPr>
        <p:txBody>
          <a:bodyPr/>
          <a:lstStyle>
            <a:lvl1pPr>
              <a:defRPr>
                <a:solidFill>
                  <a:schemeClr val="bg1"/>
                </a:solidFill>
                <a:latin typeface="+mn-lt"/>
                <a:ea typeface="Calibri" charset="0"/>
                <a:cs typeface="Calibri" charset="0"/>
              </a:defRPr>
            </a:lvl1pPr>
          </a:lstStyle>
          <a:p>
            <a:fld id="{A2FA0127-A86A-4F76-B694-EBB82CEF345C}" type="slidenum">
              <a:rPr lang="en-US" smtClean="0"/>
              <a:pPr/>
              <a:t>‹#›</a:t>
            </a:fld>
            <a:endParaRPr lang="en-US">
              <a:latin typeface="+mn-lt"/>
            </a:endParaRPr>
          </a:p>
        </p:txBody>
      </p:sp>
      <p:sp>
        <p:nvSpPr>
          <p:cNvPr id="4" name="Footer Placeholder 7">
            <a:extLst>
              <a:ext uri="{FF2B5EF4-FFF2-40B4-BE49-F238E27FC236}">
                <a16:creationId xmlns:a16="http://schemas.microsoft.com/office/drawing/2014/main" id="{6BAECF46-8025-8040-8DFC-F311953AF3B7}"/>
              </a:ext>
            </a:extLst>
          </p:cNvPr>
          <p:cNvSpPr>
            <a:spLocks noGrp="1"/>
          </p:cNvSpPr>
          <p:nvPr>
            <p:ph type="ftr" sz="quarter" idx="3"/>
          </p:nvPr>
        </p:nvSpPr>
        <p:spPr>
          <a:xfrm>
            <a:off x="484632" y="6356351"/>
            <a:ext cx="5086395" cy="365125"/>
          </a:xfrm>
          <a:prstGeom prst="rect">
            <a:avLst/>
          </a:prstGeom>
        </p:spPr>
        <p:txBody>
          <a:bodyPr vert="horz" lIns="91440" tIns="45720" rIns="91440" bIns="45720" rtlCol="0" anchor="ctr"/>
          <a:lstStyle>
            <a:lvl1pPr algn="l">
              <a:defRPr sz="900">
                <a:solidFill>
                  <a:schemeClr val="bg1"/>
                </a:solidFill>
                <a:latin typeface="Avenir Next LT Pro" panose="020B0504020202020204" pitchFamily="34" charset="0"/>
              </a:defRPr>
            </a:lvl1pPr>
          </a:lstStyle>
          <a:p>
            <a:r>
              <a:rPr lang="en-US"/>
              <a:t>© 2023 Kaiser Permanente Northern California</a:t>
            </a:r>
          </a:p>
        </p:txBody>
      </p:sp>
    </p:spTree>
    <p:extLst>
      <p:ext uri="{BB962C8B-B14F-4D97-AF65-F5344CB8AC3E}">
        <p14:creationId xmlns:p14="http://schemas.microsoft.com/office/powerpoint/2010/main" val="1008253159"/>
      </p:ext>
    </p:extLst>
  </p:cSld>
  <p:clrMapOvr>
    <a:masterClrMapping/>
  </p:clrMapOvr>
  <p:transition spd="med">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Closing Slide">
    <p:bg>
      <p:bgPr>
        <a:gradFill flip="none" rotWithShape="1">
          <a:gsLst>
            <a:gs pos="53000">
              <a:srgbClr val="0078B3"/>
            </a:gs>
            <a:gs pos="100000">
              <a:srgbClr val="003B71"/>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18CD94D3-ADF6-E94F-B677-FC02529F17BC}"/>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C24FFEE8-EF9F-1849-BB6B-77321F119A5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268" y="4724400"/>
            <a:ext cx="2997200" cy="330200"/>
          </a:xfrm>
          <a:prstGeom prst="rect">
            <a:avLst/>
          </a:prstGeom>
        </p:spPr>
      </p:pic>
    </p:spTree>
    <p:extLst>
      <p:ext uri="{BB962C8B-B14F-4D97-AF65-F5344CB8AC3E}">
        <p14:creationId xmlns:p14="http://schemas.microsoft.com/office/powerpoint/2010/main" val="71369875"/>
      </p:ext>
    </p:extLst>
  </p:cSld>
  <p:clrMapOvr>
    <a:masterClrMapping/>
  </p:clrMapOvr>
  <p:transition spd="med">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Title-Family symbol + Identifier">
    <p:spTree>
      <p:nvGrpSpPr>
        <p:cNvPr id="1" name=""/>
        <p:cNvGrpSpPr/>
        <p:nvPr/>
      </p:nvGrpSpPr>
      <p:grpSpPr>
        <a:xfrm>
          <a:off x="0" y="0"/>
          <a:ext cx="0" cy="0"/>
          <a:chOff x="0" y="0"/>
          <a:chExt cx="0" cy="0"/>
        </a:xfrm>
      </p:grpSpPr>
      <p:sp>
        <p:nvSpPr>
          <p:cNvPr id="17" name="Rectangle 16"/>
          <p:cNvSpPr/>
          <p:nvPr userDrawn="1"/>
        </p:nvSpPr>
        <p:spPr>
          <a:xfrm>
            <a:off x="0" y="2195236"/>
            <a:ext cx="12192000" cy="4662765"/>
          </a:xfrm>
          <a:prstGeom prst="rect">
            <a:avLst/>
          </a:prstGeom>
          <a:gradFill flip="none" rotWithShape="1">
            <a:gsLst>
              <a:gs pos="0">
                <a:schemeClr val="accent1"/>
              </a:gs>
              <a:gs pos="100000">
                <a:schemeClr val="tx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itle Placeholder 7"/>
          <p:cNvSpPr>
            <a:spLocks noGrp="1"/>
          </p:cNvSpPr>
          <p:nvPr>
            <p:ph type="title" hasCustomPrompt="1"/>
          </p:nvPr>
        </p:nvSpPr>
        <p:spPr>
          <a:xfrm>
            <a:off x="838091" y="937566"/>
            <a:ext cx="10515818" cy="721244"/>
          </a:xfrm>
          <a:prstGeom prst="rect">
            <a:avLst/>
          </a:prstGeom>
        </p:spPr>
        <p:txBody>
          <a:bodyPr vert="horz" lIns="91440" tIns="45720" rIns="91440" bIns="45720" rtlCol="0" anchor="b" anchorCtr="0">
            <a:noAutofit/>
          </a:bodyPr>
          <a:lstStyle>
            <a:lvl1pPr algn="l">
              <a:lnSpc>
                <a:spcPts val="2899"/>
              </a:lnSpc>
              <a:defRPr>
                <a:solidFill>
                  <a:schemeClr val="tx2"/>
                </a:solidFill>
              </a:defRPr>
            </a:lvl1pPr>
          </a:lstStyle>
          <a:p>
            <a:r>
              <a:rPr lang="en-US"/>
              <a:t>Title of presentation goes in this space</a:t>
            </a:r>
          </a:p>
        </p:txBody>
      </p:sp>
      <p:sp>
        <p:nvSpPr>
          <p:cNvPr id="20" name="Text Placeholder 15"/>
          <p:cNvSpPr>
            <a:spLocks noGrp="1"/>
          </p:cNvSpPr>
          <p:nvPr>
            <p:ph type="body" sz="quarter" idx="10" hasCustomPrompt="1"/>
          </p:nvPr>
        </p:nvSpPr>
        <p:spPr>
          <a:xfrm>
            <a:off x="838091" y="1787379"/>
            <a:ext cx="10515818" cy="276769"/>
          </a:xfrm>
          <a:prstGeom prst="rect">
            <a:avLst/>
          </a:prstGeom>
        </p:spPr>
        <p:txBody>
          <a:bodyPr anchor="b" anchorCtr="0"/>
          <a:lstStyle>
            <a:lvl1pPr marL="0" indent="0" algn="l">
              <a:buFontTx/>
              <a:buNone/>
              <a:defRPr sz="1400" baseline="0">
                <a:solidFill>
                  <a:schemeClr val="tx2"/>
                </a:solidFill>
              </a:defRPr>
            </a:lvl1pPr>
          </a:lstStyle>
          <a:p>
            <a:r>
              <a:rPr lang="en-US" sz="1500"/>
              <a:t>Presenter information</a:t>
            </a:r>
          </a:p>
        </p:txBody>
      </p:sp>
      <p:sp>
        <p:nvSpPr>
          <p:cNvPr id="22" name="Rectangle 21"/>
          <p:cNvSpPr/>
          <p:nvPr userDrawn="1"/>
        </p:nvSpPr>
        <p:spPr>
          <a:xfrm>
            <a:off x="12044658" y="343554"/>
            <a:ext cx="147342" cy="851834"/>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Rectangle 12">
            <a:extLst>
              <a:ext uri="{FF2B5EF4-FFF2-40B4-BE49-F238E27FC236}">
                <a16:creationId xmlns:a16="http://schemas.microsoft.com/office/drawing/2014/main" id="{16A46D45-66B7-2F4F-AC4D-8C2D35EB7E58}"/>
              </a:ext>
            </a:extLst>
          </p:cNvPr>
          <p:cNvSpPr/>
          <p:nvPr userDrawn="1"/>
        </p:nvSpPr>
        <p:spPr>
          <a:xfrm>
            <a:off x="0" y="1"/>
            <a:ext cx="89929" cy="21952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 </a:t>
            </a:r>
          </a:p>
        </p:txBody>
      </p:sp>
      <p:sp>
        <p:nvSpPr>
          <p:cNvPr id="14" name="Rectangle 13">
            <a:extLst>
              <a:ext uri="{FF2B5EF4-FFF2-40B4-BE49-F238E27FC236}">
                <a16:creationId xmlns:a16="http://schemas.microsoft.com/office/drawing/2014/main" id="{BAC21DF9-3BFE-BA46-89AB-52CD22729435}"/>
              </a:ext>
            </a:extLst>
          </p:cNvPr>
          <p:cNvSpPr/>
          <p:nvPr userDrawn="1"/>
        </p:nvSpPr>
        <p:spPr>
          <a:xfrm>
            <a:off x="0" y="2195235"/>
            <a:ext cx="89929" cy="4662765"/>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1" name="Picture 10">
            <a:extLst>
              <a:ext uri="{FF2B5EF4-FFF2-40B4-BE49-F238E27FC236}">
                <a16:creationId xmlns:a16="http://schemas.microsoft.com/office/drawing/2014/main" id="{3314F689-C916-484F-B0EC-29402E1D67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99490" y="400532"/>
            <a:ext cx="1282533" cy="742950"/>
          </a:xfrm>
          <a:prstGeom prst="rect">
            <a:avLst/>
          </a:prstGeom>
        </p:spPr>
      </p:pic>
      <p:pic>
        <p:nvPicPr>
          <p:cNvPr id="10" name="Picture 9">
            <a:extLst>
              <a:ext uri="{FF2B5EF4-FFF2-40B4-BE49-F238E27FC236}">
                <a16:creationId xmlns:a16="http://schemas.microsoft.com/office/drawing/2014/main" id="{1BC7530B-848E-4B59-9BD8-409C3CC7C457}"/>
              </a:ext>
            </a:extLst>
          </p:cNvPr>
          <p:cNvPicPr>
            <a:picLocks noChangeAspect="1"/>
          </p:cNvPicPr>
          <p:nvPr userDrawn="1"/>
        </p:nvPicPr>
        <p:blipFill>
          <a:blip r:embed="rId3"/>
          <a:stretch>
            <a:fillRect/>
          </a:stretch>
        </p:blipFill>
        <p:spPr>
          <a:xfrm>
            <a:off x="542136" y="381101"/>
            <a:ext cx="2019696" cy="332259"/>
          </a:xfrm>
          <a:prstGeom prst="rect">
            <a:avLst/>
          </a:prstGeom>
        </p:spPr>
      </p:pic>
      <p:sp>
        <p:nvSpPr>
          <p:cNvPr id="12" name="TextBox 11">
            <a:extLst>
              <a:ext uri="{FF2B5EF4-FFF2-40B4-BE49-F238E27FC236}">
                <a16:creationId xmlns:a16="http://schemas.microsoft.com/office/drawing/2014/main" id="{ED967774-3DEB-44C6-8913-3C5354E53367}"/>
              </a:ext>
            </a:extLst>
          </p:cNvPr>
          <p:cNvSpPr txBox="1"/>
          <p:nvPr userDrawn="1"/>
        </p:nvSpPr>
        <p:spPr>
          <a:xfrm>
            <a:off x="628650" y="6564036"/>
            <a:ext cx="2371725" cy="183060"/>
          </a:xfrm>
          <a:prstGeom prst="rect">
            <a:avLst/>
          </a:prstGeom>
        </p:spPr>
        <p:txBody>
          <a:bodyPr vert="horz" lIns="91440" tIns="45720" rIns="91440" bIns="45720" rtlCol="0" anchor="b" anchorCtr="0"/>
          <a:lstStyle>
            <a:defPPr>
              <a:defRPr lang="en-US"/>
            </a:defPPr>
            <a:lvl1pPr>
              <a:defRPr sz="1000">
                <a:solidFill>
                  <a:schemeClr val="tx1">
                    <a:tint val="75000"/>
                  </a:schemeClr>
                </a:solidFill>
              </a:defRPr>
            </a:lvl1pPr>
          </a:lstStyle>
          <a:p>
            <a:r>
              <a:rPr lang="en-US" sz="900">
                <a:solidFill>
                  <a:schemeClr val="bg1"/>
                </a:solidFill>
                <a:latin typeface="Avenir Next LT Pro" panose="020B0504020202020204" pitchFamily="34" charset="0"/>
              </a:rPr>
              <a:t>© 2023 Redwood City Medical Center</a:t>
            </a:r>
          </a:p>
        </p:txBody>
      </p:sp>
      <p:pic>
        <p:nvPicPr>
          <p:cNvPr id="15" name="Picture 14">
            <a:extLst>
              <a:ext uri="{FF2B5EF4-FFF2-40B4-BE49-F238E27FC236}">
                <a16:creationId xmlns:a16="http://schemas.microsoft.com/office/drawing/2014/main" id="{BB8EDF49-2CAB-4789-A8CC-87B8EE7448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77147" y="6446110"/>
            <a:ext cx="1867511" cy="235851"/>
          </a:xfrm>
          <a:prstGeom prst="rect">
            <a:avLst/>
          </a:prstGeom>
        </p:spPr>
      </p:pic>
    </p:spTree>
    <p:extLst>
      <p:ext uri="{BB962C8B-B14F-4D97-AF65-F5344CB8AC3E}">
        <p14:creationId xmlns:p14="http://schemas.microsoft.com/office/powerpoint/2010/main" val="4154323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
        <p:nvSpPr>
          <p:cNvPr id="2" name="Title 1"/>
          <p:cNvSpPr>
            <a:spLocks noGrp="1"/>
          </p:cNvSpPr>
          <p:nvPr>
            <p:ph type="title" hasCustomPrompt="1"/>
          </p:nvPr>
        </p:nvSpPr>
        <p:spPr>
          <a:xfrm>
            <a:off x="876980" y="412085"/>
            <a:ext cx="8838049" cy="1004887"/>
          </a:xfrm>
        </p:spPr>
        <p:txBody>
          <a:bodyPr/>
          <a:lstStyle>
            <a:lvl1pPr>
              <a:defRPr baseline="0"/>
            </a:lvl1pPr>
          </a:lstStyle>
          <a:p>
            <a:r>
              <a:rPr lang="en-US"/>
              <a:t>Basic 1 Column Slide To Start</a:t>
            </a:r>
          </a:p>
        </p:txBody>
      </p:sp>
      <p:sp>
        <p:nvSpPr>
          <p:cNvPr id="6" name="Content Placeholder 5"/>
          <p:cNvSpPr>
            <a:spLocks noGrp="1"/>
          </p:cNvSpPr>
          <p:nvPr>
            <p:ph sz="quarter" idx="19"/>
          </p:nvPr>
        </p:nvSpPr>
        <p:spPr>
          <a:xfrm>
            <a:off x="876980" y="1523871"/>
            <a:ext cx="8838049"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4079320"/>
      </p:ext>
    </p:extLst>
  </p:cSld>
  <p:clrMapOvr>
    <a:masterClrMapping/>
  </p:clrMapOvr>
  <p:extLst>
    <p:ext uri="{DCECCB84-F9BA-43D5-87BE-67443E8EF086}">
      <p15:sldGuideLst xmlns:p15="http://schemas.microsoft.com/office/powerpoint/2012/main">
        <p15:guide id="1" pos="913">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77">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4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 Column with Photo">
    <p:spTree>
      <p:nvGrpSpPr>
        <p:cNvPr id="1" name=""/>
        <p:cNvGrpSpPr/>
        <p:nvPr/>
      </p:nvGrpSpPr>
      <p:grpSpPr>
        <a:xfrm>
          <a:off x="0" y="0"/>
          <a:ext cx="0" cy="0"/>
          <a:chOff x="0" y="0"/>
          <a:chExt cx="0" cy="0"/>
        </a:xfrm>
      </p:grpSpPr>
      <p:sp>
        <p:nvSpPr>
          <p:cNvPr id="8" name="Text Placeholder 10"/>
          <p:cNvSpPr>
            <a:spLocks noGrp="1"/>
          </p:cNvSpPr>
          <p:nvPr>
            <p:ph type="body" sz="quarter" idx="15" hasCustomPrompt="1"/>
          </p:nvPr>
        </p:nvSpPr>
        <p:spPr>
          <a:xfrm>
            <a:off x="7984467" y="202589"/>
            <a:ext cx="3806855" cy="194651"/>
          </a:xfrm>
        </p:spPr>
        <p:txBody>
          <a:bodyPr wrap="none">
            <a:noAutofit/>
          </a:bodyPr>
          <a:lstStyle>
            <a:lvl1pPr marL="0" indent="0" algn="r">
              <a:buNone/>
              <a:defRPr sz="1200" baseline="0">
                <a:solidFill>
                  <a:schemeClr val="tx1">
                    <a:lumMod val="75000"/>
                    <a:lumOff val="25000"/>
                  </a:schemeClr>
                </a:solidFill>
              </a:defRPr>
            </a:lvl1pPr>
          </a:lstStyle>
          <a:p>
            <a:pPr lvl="0"/>
            <a:r>
              <a:rPr lang="en-US"/>
              <a:t>DEPARTMENT NAME</a:t>
            </a:r>
          </a:p>
        </p:txBody>
      </p:sp>
      <p:sp>
        <p:nvSpPr>
          <p:cNvPr id="22" name="Picture Placeholder 21"/>
          <p:cNvSpPr>
            <a:spLocks noGrp="1"/>
          </p:cNvSpPr>
          <p:nvPr>
            <p:ph type="pic" sz="quarter" idx="18"/>
          </p:nvPr>
        </p:nvSpPr>
        <p:spPr>
          <a:xfrm>
            <a:off x="7943610" y="0"/>
            <a:ext cx="4248390" cy="6858000"/>
          </a:xfrm>
          <a:solidFill>
            <a:schemeClr val="bg1">
              <a:lumMod val="95000"/>
            </a:schemeClr>
          </a:solidFill>
        </p:spPr>
        <p:txBody>
          <a:bodyPr anchor="ctr" anchorCtr="1">
            <a:noAutofit/>
          </a:bodyPr>
          <a:lstStyle/>
          <a:p>
            <a:r>
              <a:rPr lang="en-US"/>
              <a:t>Click icon to add picture</a:t>
            </a:r>
          </a:p>
        </p:txBody>
      </p:sp>
      <p:sp>
        <p:nvSpPr>
          <p:cNvPr id="10" name="Text Placeholder 2"/>
          <p:cNvSpPr>
            <a:spLocks noGrp="1"/>
          </p:cNvSpPr>
          <p:nvPr>
            <p:ph type="body" sz="quarter" idx="17" hasCustomPrompt="1"/>
          </p:nvPr>
        </p:nvSpPr>
        <p:spPr>
          <a:xfrm>
            <a:off x="888091" y="1761996"/>
            <a:ext cx="6585162" cy="4015374"/>
          </a:xfrm>
        </p:spPr>
        <p:txBody>
          <a:bodyPr>
            <a:noAutofit/>
          </a:bodyPr>
          <a:lstStyle>
            <a:lvl1pPr marL="0" indent="0">
              <a:lnSpc>
                <a:spcPct val="120000"/>
              </a:lnSpc>
              <a:buFontTx/>
              <a:buNone/>
              <a:defRPr baseline="0">
                <a:solidFill>
                  <a:schemeClr val="tx1">
                    <a:lumMod val="85000"/>
                    <a:lumOff val="15000"/>
                  </a:schemeClr>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pPr lvl="0"/>
            <a:r>
              <a:rPr lang="en-US"/>
              <a:t>Drag and drop your photo into photo in layout. Body copy goes here. Font is Arial. Standard body copy size is Arial 36pt. Minimal font size is 24pt. Feel free to stylize with bold and italic. Body color is “Black, text 1, lighter 15%” which can be found in the theme color drop down. Avoid PowerPoint WordArt (shadows/gradients/</a:t>
            </a:r>
            <a:r>
              <a:rPr lang="en-US" err="1"/>
              <a:t>etc</a:t>
            </a:r>
            <a:r>
              <a:rPr lang="en-US"/>
              <a:t>) styling. Keep transitions simple</a:t>
            </a:r>
          </a:p>
        </p:txBody>
      </p:sp>
      <p:sp>
        <p:nvSpPr>
          <p:cNvPr id="13" name="Title 1"/>
          <p:cNvSpPr>
            <a:spLocks noGrp="1"/>
          </p:cNvSpPr>
          <p:nvPr>
            <p:ph type="title" hasCustomPrompt="1"/>
          </p:nvPr>
        </p:nvSpPr>
        <p:spPr>
          <a:xfrm>
            <a:off x="888091" y="705679"/>
            <a:ext cx="6585162" cy="1004887"/>
          </a:xfrm>
        </p:spPr>
        <p:txBody>
          <a:bodyPr/>
          <a:lstStyle>
            <a:lvl1pPr>
              <a:defRPr baseline="0"/>
            </a:lvl1pPr>
          </a:lstStyle>
          <a:p>
            <a:r>
              <a:rPr lang="en-US"/>
              <a:t>1 column with photo on right side of slide</a:t>
            </a:r>
          </a:p>
        </p:txBody>
      </p:sp>
      <p:sp>
        <p:nvSpPr>
          <p:cNvPr id="9"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1696827071"/>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Column with 3 Photos">
    <p:spTree>
      <p:nvGrpSpPr>
        <p:cNvPr id="1" name=""/>
        <p:cNvGrpSpPr/>
        <p:nvPr/>
      </p:nvGrpSpPr>
      <p:grpSpPr>
        <a:xfrm>
          <a:off x="0" y="0"/>
          <a:ext cx="0" cy="0"/>
          <a:chOff x="0" y="0"/>
          <a:chExt cx="0" cy="0"/>
        </a:xfrm>
      </p:grpSpPr>
      <p:sp>
        <p:nvSpPr>
          <p:cNvPr id="8" name="Text Placeholder 10"/>
          <p:cNvSpPr>
            <a:spLocks noGrp="1"/>
          </p:cNvSpPr>
          <p:nvPr>
            <p:ph type="body" sz="quarter" idx="15" hasCustomPrompt="1"/>
          </p:nvPr>
        </p:nvSpPr>
        <p:spPr>
          <a:xfrm>
            <a:off x="7984467" y="202589"/>
            <a:ext cx="3806855" cy="194651"/>
          </a:xfrm>
        </p:spPr>
        <p:txBody>
          <a:bodyPr wrap="none">
            <a:noAutofit/>
          </a:bodyPr>
          <a:lstStyle>
            <a:lvl1pPr marL="0" indent="0" algn="r">
              <a:buNone/>
              <a:defRPr sz="1200" baseline="0">
                <a:solidFill>
                  <a:schemeClr val="tx1">
                    <a:lumMod val="75000"/>
                    <a:lumOff val="25000"/>
                  </a:schemeClr>
                </a:solidFill>
              </a:defRPr>
            </a:lvl1pPr>
          </a:lstStyle>
          <a:p>
            <a:pPr lvl="0"/>
            <a:r>
              <a:rPr lang="en-US"/>
              <a:t>DEPARTMENT NAME</a:t>
            </a:r>
          </a:p>
        </p:txBody>
      </p:sp>
      <p:sp>
        <p:nvSpPr>
          <p:cNvPr id="14" name="Text Placeholder 2"/>
          <p:cNvSpPr>
            <a:spLocks noGrp="1"/>
          </p:cNvSpPr>
          <p:nvPr>
            <p:ph type="body" sz="quarter" idx="17" hasCustomPrompt="1"/>
          </p:nvPr>
        </p:nvSpPr>
        <p:spPr>
          <a:xfrm>
            <a:off x="888091" y="1710566"/>
            <a:ext cx="4806289" cy="4015374"/>
          </a:xfrm>
        </p:spPr>
        <p:txBody>
          <a:bodyPr>
            <a:noAutofit/>
          </a:bodyPr>
          <a:lstStyle>
            <a:lvl1pPr marL="0" indent="0">
              <a:lnSpc>
                <a:spcPct val="120000"/>
              </a:lnSpc>
              <a:buFontTx/>
              <a:buNone/>
              <a:defRPr baseline="0">
                <a:solidFill>
                  <a:schemeClr val="tx1">
                    <a:lumMod val="85000"/>
                    <a:lumOff val="15000"/>
                  </a:schemeClr>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pPr lvl="0"/>
            <a:r>
              <a:rPr lang="en-US"/>
              <a:t>Drag and drop photos into desired position. Body copy goes here. Font is Arial. Standard body copy size is Arial 36pt. Minimal font size is 24pt. Feel free to stylize with bold and italic. Body color is “Black, text 1, lighter 15%” which can be found in the theme color drop down. Avoid PowerPoint WordArt (shadows/gradients/</a:t>
            </a:r>
            <a:r>
              <a:rPr lang="en-US" err="1"/>
              <a:t>etc</a:t>
            </a:r>
            <a:r>
              <a:rPr lang="en-US"/>
              <a:t>) styling. Keep transitions simple</a:t>
            </a:r>
          </a:p>
        </p:txBody>
      </p:sp>
      <p:sp>
        <p:nvSpPr>
          <p:cNvPr id="15" name="Title 1"/>
          <p:cNvSpPr>
            <a:spLocks noGrp="1"/>
          </p:cNvSpPr>
          <p:nvPr>
            <p:ph type="title" hasCustomPrompt="1"/>
          </p:nvPr>
        </p:nvSpPr>
        <p:spPr>
          <a:xfrm>
            <a:off x="888091" y="705679"/>
            <a:ext cx="4806290" cy="1004887"/>
          </a:xfrm>
        </p:spPr>
        <p:txBody>
          <a:bodyPr/>
          <a:lstStyle>
            <a:lvl1pPr>
              <a:defRPr baseline="0"/>
            </a:lvl1pPr>
          </a:lstStyle>
          <a:p>
            <a:r>
              <a:rPr lang="en-US"/>
              <a:t>Multiple photos on right side</a:t>
            </a:r>
          </a:p>
        </p:txBody>
      </p:sp>
      <p:sp>
        <p:nvSpPr>
          <p:cNvPr id="11" name="Slide Number Placeholder 8"/>
          <p:cNvSpPr>
            <a:spLocks noGrp="1"/>
          </p:cNvSpPr>
          <p:nvPr>
            <p:ph type="sldNum" sz="quarter" idx="4"/>
          </p:nvPr>
        </p:nvSpPr>
        <p:spPr>
          <a:xfrm>
            <a:off x="327949" y="6381474"/>
            <a:ext cx="5742386"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
        <p:nvSpPr>
          <p:cNvPr id="2" name="Rectangle 1">
            <a:extLst>
              <a:ext uri="{FF2B5EF4-FFF2-40B4-BE49-F238E27FC236}">
                <a16:creationId xmlns:a16="http://schemas.microsoft.com/office/drawing/2014/main" id="{691B74DC-DC93-C84D-BD36-7BCCA4F6529B}"/>
              </a:ext>
            </a:extLst>
          </p:cNvPr>
          <p:cNvSpPr/>
          <p:nvPr userDrawn="1"/>
        </p:nvSpPr>
        <p:spPr>
          <a:xfrm>
            <a:off x="7632861" y="83128"/>
            <a:ext cx="4559139" cy="622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Picture Placeholder 21"/>
          <p:cNvSpPr>
            <a:spLocks noGrp="1"/>
          </p:cNvSpPr>
          <p:nvPr>
            <p:ph type="pic" sz="quarter" idx="18"/>
          </p:nvPr>
        </p:nvSpPr>
        <p:spPr>
          <a:xfrm>
            <a:off x="9695982" y="0"/>
            <a:ext cx="2496018" cy="6858000"/>
          </a:xfrm>
          <a:solidFill>
            <a:schemeClr val="bg1">
              <a:lumMod val="95000"/>
            </a:schemeClr>
          </a:solidFill>
        </p:spPr>
        <p:txBody>
          <a:bodyPr anchor="ctr" anchorCtr="1">
            <a:noAutofit/>
          </a:bodyPr>
          <a:lstStyle/>
          <a:p>
            <a:r>
              <a:rPr lang="en-US"/>
              <a:t>Click icon to add picture</a:t>
            </a:r>
          </a:p>
        </p:txBody>
      </p:sp>
      <p:sp>
        <p:nvSpPr>
          <p:cNvPr id="3" name="Picture Placeholder 2"/>
          <p:cNvSpPr>
            <a:spLocks noGrp="1"/>
          </p:cNvSpPr>
          <p:nvPr>
            <p:ph type="pic" sz="quarter" idx="19"/>
          </p:nvPr>
        </p:nvSpPr>
        <p:spPr>
          <a:xfrm>
            <a:off x="6222716" y="1"/>
            <a:ext cx="3320886" cy="3353447"/>
          </a:xfrm>
          <a:solidFill>
            <a:schemeClr val="bg1">
              <a:lumMod val="95000"/>
            </a:schemeClr>
          </a:solidFill>
        </p:spPr>
        <p:txBody>
          <a:bodyPr anchor="ctr" anchorCtr="1">
            <a:noAutofit/>
          </a:bodyPr>
          <a:lstStyle/>
          <a:p>
            <a:r>
              <a:rPr lang="en-US"/>
              <a:t>Click icon to add picture</a:t>
            </a:r>
          </a:p>
        </p:txBody>
      </p:sp>
      <p:sp>
        <p:nvSpPr>
          <p:cNvPr id="10" name="Picture Placeholder 2"/>
          <p:cNvSpPr>
            <a:spLocks noGrp="1"/>
          </p:cNvSpPr>
          <p:nvPr>
            <p:ph type="pic" sz="quarter" idx="20"/>
          </p:nvPr>
        </p:nvSpPr>
        <p:spPr>
          <a:xfrm>
            <a:off x="6222716" y="3556036"/>
            <a:ext cx="3320885" cy="3301965"/>
          </a:xfrm>
          <a:solidFill>
            <a:schemeClr val="bg1">
              <a:lumMod val="95000"/>
            </a:schemeClr>
          </a:solidFill>
        </p:spPr>
        <p:txBody>
          <a:bodyPr anchor="ctr" anchorCtr="1"/>
          <a:lstStyle/>
          <a:p>
            <a:r>
              <a:rPr lang="en-US"/>
              <a:t>Click icon to add picture</a:t>
            </a:r>
          </a:p>
        </p:txBody>
      </p:sp>
    </p:spTree>
    <p:extLst>
      <p:ext uri="{BB962C8B-B14F-4D97-AF65-F5344CB8AC3E}">
        <p14:creationId xmlns:p14="http://schemas.microsoft.com/office/powerpoint/2010/main" val="254699120"/>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25">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888091" y="705679"/>
            <a:ext cx="8655510" cy="1004887"/>
          </a:xfrm>
        </p:spPr>
        <p:txBody>
          <a:bodyPr/>
          <a:lstStyle>
            <a:lvl1pPr>
              <a:defRPr baseline="0"/>
            </a:lvl1pPr>
          </a:lstStyle>
          <a:p>
            <a:r>
              <a:rPr lang="en-US"/>
              <a:t>2 column layout</a:t>
            </a:r>
          </a:p>
        </p:txBody>
      </p:sp>
      <p:sp>
        <p:nvSpPr>
          <p:cNvPr id="4" name="Content Placeholder 3"/>
          <p:cNvSpPr>
            <a:spLocks noGrp="1"/>
          </p:cNvSpPr>
          <p:nvPr>
            <p:ph sz="quarter" idx="20"/>
          </p:nvPr>
        </p:nvSpPr>
        <p:spPr>
          <a:xfrm>
            <a:off x="6514252" y="1761996"/>
            <a:ext cx="5276957" cy="4015374"/>
          </a:xfrm>
        </p:spPr>
        <p:txBody>
          <a:bodyPr/>
          <a:lstStyle>
            <a:lvl1pPr marL="285693" indent="-285693">
              <a:lnSpc>
                <a:spcPct val="100000"/>
              </a:lnSpc>
              <a:buFont typeface="Arial" charset="0"/>
              <a:buChar char="•"/>
              <a:defRPr/>
            </a:lvl1pPr>
          </a:lstStyle>
          <a:p>
            <a:pPr lvl="0"/>
            <a:r>
              <a:rPr lang="en-US"/>
              <a:t>Click to edit Master text styles</a:t>
            </a:r>
          </a:p>
        </p:txBody>
      </p:sp>
      <p:sp>
        <p:nvSpPr>
          <p:cNvPr id="6" name="Content Placeholder 5"/>
          <p:cNvSpPr>
            <a:spLocks noGrp="1"/>
          </p:cNvSpPr>
          <p:nvPr>
            <p:ph sz="quarter" idx="21"/>
          </p:nvPr>
        </p:nvSpPr>
        <p:spPr>
          <a:xfrm>
            <a:off x="876980" y="1761996"/>
            <a:ext cx="4817401" cy="4015374"/>
          </a:xfrm>
        </p:spPr>
        <p:txBody>
          <a:bodyPr/>
          <a:lstStyle>
            <a:lvl1pPr marL="228554" indent="-228554">
              <a:lnSpc>
                <a:spcPct val="100000"/>
              </a:lnSpc>
              <a:buFont typeface="Arial" charset="0"/>
              <a:buChar char="•"/>
              <a:defRPr/>
            </a:lvl1pPr>
            <a:lvl2pPr marL="685663" indent="-228554">
              <a:lnSpc>
                <a:spcPct val="100000"/>
              </a:lnSpc>
              <a:buFont typeface="Arial" charset="0"/>
              <a:buChar char="•"/>
              <a:defRPr/>
            </a:lvl2pPr>
            <a:lvl3pPr marL="1142771" indent="-228554">
              <a:lnSpc>
                <a:spcPct val="100000"/>
              </a:lnSpc>
              <a:buFont typeface="Arial" charset="0"/>
              <a:buChar char="•"/>
              <a:defRPr/>
            </a:lvl3pPr>
            <a:lvl4pPr marL="1599880" indent="-228554">
              <a:lnSpc>
                <a:spcPct val="100000"/>
              </a:lnSpc>
              <a:buFont typeface="Arial" charset="0"/>
              <a:buChar char="•"/>
              <a:defRPr/>
            </a:lvl4pPr>
            <a:lvl5pPr marL="2056989" indent="-228554">
              <a:lnSpc>
                <a:spcPct val="100000"/>
              </a:lnSpc>
              <a:buFont typeface="Arial"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3468351604"/>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41">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887889" y="831654"/>
            <a:ext cx="10408084" cy="722714"/>
          </a:xfrm>
        </p:spPr>
        <p:txBody>
          <a:bodyPr>
            <a:noAutofit/>
          </a:bodyPr>
          <a:lstStyle>
            <a:lvl1pPr algn="ctr">
              <a:defRPr baseline="0"/>
            </a:lvl1pPr>
          </a:lstStyle>
          <a:p>
            <a:r>
              <a:rPr lang="en-US"/>
              <a:t>Three Column Key Points</a:t>
            </a:r>
          </a:p>
        </p:txBody>
      </p:sp>
      <p:sp>
        <p:nvSpPr>
          <p:cNvPr id="4" name="Picture Placeholder 3"/>
          <p:cNvSpPr>
            <a:spLocks noGrp="1"/>
          </p:cNvSpPr>
          <p:nvPr>
            <p:ph type="pic" sz="quarter" idx="20"/>
          </p:nvPr>
        </p:nvSpPr>
        <p:spPr>
          <a:xfrm>
            <a:off x="1218951" y="2613968"/>
            <a:ext cx="2637288" cy="2012693"/>
          </a:xfrm>
          <a:solidFill>
            <a:schemeClr val="bg1">
              <a:lumMod val="95000"/>
            </a:schemeClr>
          </a:solidFill>
        </p:spPr>
        <p:txBody>
          <a:bodyPr/>
          <a:lstStyle/>
          <a:p>
            <a:pPr marL="228554" marR="0" lvl="0" indent="-228554"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7" name="Picture Placeholder 3"/>
          <p:cNvSpPr>
            <a:spLocks noGrp="1"/>
          </p:cNvSpPr>
          <p:nvPr>
            <p:ph type="pic" sz="quarter" idx="21"/>
          </p:nvPr>
        </p:nvSpPr>
        <p:spPr>
          <a:xfrm>
            <a:off x="4767833" y="2613968"/>
            <a:ext cx="2637288" cy="2012693"/>
          </a:xfrm>
          <a:solidFill>
            <a:schemeClr val="bg1">
              <a:lumMod val="95000"/>
            </a:schemeClr>
          </a:solidFill>
        </p:spPr>
        <p:txBody>
          <a:bodyPr/>
          <a:lstStyle/>
          <a:p>
            <a:pPr marL="228554" marR="0" lvl="0" indent="-228554"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8" name="Picture Placeholder 3"/>
          <p:cNvSpPr>
            <a:spLocks noGrp="1"/>
          </p:cNvSpPr>
          <p:nvPr>
            <p:ph type="pic" sz="quarter" idx="22"/>
          </p:nvPr>
        </p:nvSpPr>
        <p:spPr>
          <a:xfrm>
            <a:off x="8349014" y="2613968"/>
            <a:ext cx="2637288" cy="2012693"/>
          </a:xfrm>
          <a:solidFill>
            <a:schemeClr val="bg1">
              <a:lumMod val="95000"/>
            </a:schemeClr>
          </a:solidFill>
        </p:spPr>
        <p:txBody>
          <a:bodyPr>
            <a:noAutofit/>
          </a:bodyPr>
          <a:lstStyle/>
          <a:p>
            <a:pPr marL="228554" marR="0" lvl="0" indent="-228554"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2" name="Text Placeholder 11"/>
          <p:cNvSpPr>
            <a:spLocks noGrp="1"/>
          </p:cNvSpPr>
          <p:nvPr>
            <p:ph type="body" sz="quarter" idx="23" hasCustomPrompt="1"/>
          </p:nvPr>
        </p:nvSpPr>
        <p:spPr>
          <a:xfrm>
            <a:off x="2648399" y="1770903"/>
            <a:ext cx="6895202" cy="701288"/>
          </a:xfrm>
        </p:spPr>
        <p:txBody>
          <a:bodyPr>
            <a:noAutofit/>
          </a:bodyPr>
          <a:lstStyle>
            <a:lvl1pPr marL="0" marR="0" indent="0" algn="ctr" defTabSz="914217" rtl="0" eaLnBrk="1" fontAlgn="auto" latinLnBrk="0" hangingPunct="1">
              <a:lnSpc>
                <a:spcPts val="2400"/>
              </a:lnSpc>
              <a:spcBef>
                <a:spcPts val="1000"/>
              </a:spcBef>
              <a:spcAft>
                <a:spcPts val="0"/>
              </a:spcAft>
              <a:buClrTx/>
              <a:buSzTx/>
              <a:buFontTx/>
              <a:buNone/>
              <a:tabLst/>
              <a:defRPr sz="1600" baseline="0">
                <a:solidFill>
                  <a:schemeClr val="tx1">
                    <a:lumMod val="85000"/>
                    <a:lumOff val="15000"/>
                  </a:schemeClr>
                </a:solidFill>
              </a:defRPr>
            </a:lvl1pPr>
          </a:lstStyle>
          <a:p>
            <a:r>
              <a:rPr lang="en-US">
                <a:effectLst/>
                <a:latin typeface="Arial" charset="0"/>
              </a:rPr>
              <a:t>Short and concise overview can go in this space, and up to two lines if necessary.</a:t>
            </a:r>
          </a:p>
        </p:txBody>
      </p:sp>
      <p:sp>
        <p:nvSpPr>
          <p:cNvPr id="19" name="Text Placeholder 11"/>
          <p:cNvSpPr>
            <a:spLocks noGrp="1"/>
          </p:cNvSpPr>
          <p:nvPr>
            <p:ph type="body" sz="quarter" idx="24" hasCustomPrompt="1"/>
          </p:nvPr>
        </p:nvSpPr>
        <p:spPr>
          <a:xfrm>
            <a:off x="1218951" y="4766977"/>
            <a:ext cx="2637288" cy="1047415"/>
          </a:xfrm>
        </p:spPr>
        <p:txBody>
          <a:bodyPr wrap="square">
            <a:noAutofit/>
          </a:bodyPr>
          <a:lstStyle>
            <a:lvl1pPr marL="0" marR="0" indent="0" algn="ctr" defTabSz="914217" rtl="0" eaLnBrk="1" fontAlgn="auto" latinLnBrk="0" hangingPunct="1">
              <a:lnSpc>
                <a:spcPts val="2400"/>
              </a:lnSpc>
              <a:spcBef>
                <a:spcPts val="1000"/>
              </a:spcBef>
              <a:spcAft>
                <a:spcPts val="0"/>
              </a:spcAft>
              <a:buClrTx/>
              <a:buSzTx/>
              <a:buFontTx/>
              <a:buNone/>
              <a:tabLst/>
              <a:defRPr sz="1600" baseline="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20" name="Text Placeholder 11"/>
          <p:cNvSpPr>
            <a:spLocks noGrp="1"/>
          </p:cNvSpPr>
          <p:nvPr>
            <p:ph type="body" sz="quarter" idx="25" hasCustomPrompt="1"/>
          </p:nvPr>
        </p:nvSpPr>
        <p:spPr>
          <a:xfrm>
            <a:off x="4767832" y="4766977"/>
            <a:ext cx="2637288" cy="1047415"/>
          </a:xfrm>
        </p:spPr>
        <p:txBody>
          <a:bodyPr>
            <a:noAutofit/>
          </a:bodyPr>
          <a:lstStyle>
            <a:lvl1pPr marL="0" marR="0" indent="0" algn="ctr" defTabSz="914217" rtl="0" eaLnBrk="1" fontAlgn="auto" latinLnBrk="0" hangingPunct="1">
              <a:lnSpc>
                <a:spcPts val="2400"/>
              </a:lnSpc>
              <a:spcBef>
                <a:spcPts val="1000"/>
              </a:spcBef>
              <a:spcAft>
                <a:spcPts val="0"/>
              </a:spcAft>
              <a:buClrTx/>
              <a:buSzTx/>
              <a:buFontTx/>
              <a:buNone/>
              <a:tabLst/>
              <a:defRPr sz="160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21" name="Text Placeholder 11"/>
          <p:cNvSpPr>
            <a:spLocks noGrp="1"/>
          </p:cNvSpPr>
          <p:nvPr>
            <p:ph type="body" sz="quarter" idx="26" hasCustomPrompt="1"/>
          </p:nvPr>
        </p:nvSpPr>
        <p:spPr>
          <a:xfrm>
            <a:off x="8349014" y="4766977"/>
            <a:ext cx="2637288" cy="1047415"/>
          </a:xfrm>
        </p:spPr>
        <p:txBody>
          <a:bodyPr>
            <a:noAutofit/>
          </a:bodyPr>
          <a:lstStyle>
            <a:lvl1pPr marL="0" marR="0" indent="0" algn="ctr" defTabSz="914217" rtl="0" eaLnBrk="1" fontAlgn="auto" latinLnBrk="0" hangingPunct="1">
              <a:lnSpc>
                <a:spcPts val="2400"/>
              </a:lnSpc>
              <a:spcBef>
                <a:spcPts val="1000"/>
              </a:spcBef>
              <a:spcAft>
                <a:spcPts val="0"/>
              </a:spcAft>
              <a:buClrTx/>
              <a:buSzTx/>
              <a:buFontTx/>
              <a:buNone/>
              <a:tabLst/>
              <a:defRPr sz="160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13"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2329591926"/>
      </p:ext>
    </p:extLst>
  </p:cSld>
  <p:clrMapOvr>
    <a:masterClrMapping/>
  </p:clrMapOvr>
  <p:extLst>
    <p:ext uri="{DCECCB84-F9BA-43D5-87BE-67443E8EF086}">
      <p15:sldGuideLst xmlns:p15="http://schemas.microsoft.com/office/powerpoint/2012/main">
        <p15:guide id="1" pos="913">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85">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09">
          <p15:clr>
            <a:srgbClr val="FBAE40"/>
          </p15:clr>
        </p15:guide>
        <p15:guide id="24" pos="14449">
          <p15:clr>
            <a:srgbClr val="FBAE40"/>
          </p15:clr>
        </p15:guide>
        <p15:guide id="25" orient="horz" pos="432">
          <p15:clr>
            <a:srgbClr val="FBAE40"/>
          </p15:clr>
        </p15:guide>
        <p15:guide id="26" pos="12025">
          <p15:clr>
            <a:srgbClr val="FBAE40"/>
          </p15:clr>
        </p15:guide>
        <p15:guide id="27" pos="1221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887891" y="831654"/>
            <a:ext cx="10408084" cy="722714"/>
          </a:xfrm>
        </p:spPr>
        <p:txBody>
          <a:bodyPr>
            <a:noAutofit/>
          </a:bodyPr>
          <a:lstStyle>
            <a:lvl1pPr algn="ctr">
              <a:defRPr baseline="0"/>
            </a:lvl1pPr>
          </a:lstStyle>
          <a:p>
            <a:r>
              <a:rPr lang="en-US"/>
              <a:t>Three Column Key Points</a:t>
            </a:r>
          </a:p>
        </p:txBody>
      </p:sp>
      <p:sp>
        <p:nvSpPr>
          <p:cNvPr id="4" name="Picture Placeholder 3"/>
          <p:cNvSpPr>
            <a:spLocks noGrp="1"/>
          </p:cNvSpPr>
          <p:nvPr>
            <p:ph type="pic" sz="quarter" idx="20"/>
          </p:nvPr>
        </p:nvSpPr>
        <p:spPr>
          <a:xfrm>
            <a:off x="1218951" y="2613971"/>
            <a:ext cx="2637288" cy="2012693"/>
          </a:xfrm>
          <a:solidFill>
            <a:schemeClr val="bg1">
              <a:lumMod val="95000"/>
            </a:schemeClr>
          </a:solidFill>
        </p:spPr>
        <p:txBody>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a:p>
        </p:txBody>
      </p:sp>
      <p:sp>
        <p:nvSpPr>
          <p:cNvPr id="17" name="Picture Placeholder 3"/>
          <p:cNvSpPr>
            <a:spLocks noGrp="1"/>
          </p:cNvSpPr>
          <p:nvPr>
            <p:ph type="pic" sz="quarter" idx="21"/>
          </p:nvPr>
        </p:nvSpPr>
        <p:spPr>
          <a:xfrm>
            <a:off x="4767833" y="2613971"/>
            <a:ext cx="2637288" cy="2012693"/>
          </a:xfrm>
          <a:solidFill>
            <a:schemeClr val="bg1">
              <a:lumMod val="95000"/>
            </a:schemeClr>
          </a:solidFill>
        </p:spPr>
        <p:txBody>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a:p>
        </p:txBody>
      </p:sp>
      <p:sp>
        <p:nvSpPr>
          <p:cNvPr id="18" name="Picture Placeholder 3"/>
          <p:cNvSpPr>
            <a:spLocks noGrp="1"/>
          </p:cNvSpPr>
          <p:nvPr>
            <p:ph type="pic" sz="quarter" idx="22"/>
          </p:nvPr>
        </p:nvSpPr>
        <p:spPr>
          <a:xfrm>
            <a:off x="8349015" y="2613971"/>
            <a:ext cx="2637288" cy="2012693"/>
          </a:xfrm>
          <a:solidFill>
            <a:schemeClr val="bg1">
              <a:lumMod val="95000"/>
            </a:schemeClr>
          </a:solidFill>
        </p:spPr>
        <p:txBody>
          <a:bodyPr>
            <a:no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a:p>
        </p:txBody>
      </p:sp>
      <p:sp>
        <p:nvSpPr>
          <p:cNvPr id="12" name="Text Placeholder 11"/>
          <p:cNvSpPr>
            <a:spLocks noGrp="1"/>
          </p:cNvSpPr>
          <p:nvPr>
            <p:ph type="body" sz="quarter" idx="23" hasCustomPrompt="1"/>
          </p:nvPr>
        </p:nvSpPr>
        <p:spPr>
          <a:xfrm>
            <a:off x="2648400" y="1770903"/>
            <a:ext cx="6895203" cy="701288"/>
          </a:xfrm>
        </p:spPr>
        <p:txBody>
          <a:bodyPr>
            <a:noAutofit/>
          </a:bodyPr>
          <a:lstStyle>
            <a:lvl1pPr marL="0" marR="0" indent="0" algn="ctr" defTabSz="685800" rtl="0" eaLnBrk="1" fontAlgn="auto" latinLnBrk="0" hangingPunct="1">
              <a:lnSpc>
                <a:spcPts val="1800"/>
              </a:lnSpc>
              <a:spcBef>
                <a:spcPts val="750"/>
              </a:spcBef>
              <a:spcAft>
                <a:spcPts val="0"/>
              </a:spcAft>
              <a:buClrTx/>
              <a:buSzTx/>
              <a:buFontTx/>
              <a:buNone/>
              <a:tabLst/>
              <a:defRPr sz="1200" baseline="0">
                <a:solidFill>
                  <a:schemeClr val="tx1">
                    <a:lumMod val="85000"/>
                    <a:lumOff val="15000"/>
                  </a:schemeClr>
                </a:solidFill>
              </a:defRPr>
            </a:lvl1pPr>
          </a:lstStyle>
          <a:p>
            <a:r>
              <a:rPr lang="en-US">
                <a:effectLst/>
                <a:latin typeface="Arial" charset="0"/>
              </a:rPr>
              <a:t>Short and concise overview can go in this space, and up to two lines if necessary.</a:t>
            </a:r>
          </a:p>
        </p:txBody>
      </p:sp>
      <p:sp>
        <p:nvSpPr>
          <p:cNvPr id="19" name="Text Placeholder 11"/>
          <p:cNvSpPr>
            <a:spLocks noGrp="1"/>
          </p:cNvSpPr>
          <p:nvPr>
            <p:ph type="body" sz="quarter" idx="24" hasCustomPrompt="1"/>
          </p:nvPr>
        </p:nvSpPr>
        <p:spPr>
          <a:xfrm>
            <a:off x="1218951" y="4766980"/>
            <a:ext cx="2637288" cy="1047415"/>
          </a:xfrm>
        </p:spPr>
        <p:txBody>
          <a:bodyPr wrap="square">
            <a:noAutofit/>
          </a:bodyPr>
          <a:lstStyle>
            <a:lvl1pPr marL="0" marR="0" indent="0" algn="ctr" defTabSz="685800" rtl="0" eaLnBrk="1" fontAlgn="auto" latinLnBrk="0" hangingPunct="1">
              <a:lnSpc>
                <a:spcPts val="1800"/>
              </a:lnSpc>
              <a:spcBef>
                <a:spcPts val="750"/>
              </a:spcBef>
              <a:spcAft>
                <a:spcPts val="0"/>
              </a:spcAft>
              <a:buClrTx/>
              <a:buSzTx/>
              <a:buFontTx/>
              <a:buNone/>
              <a:tabLst/>
              <a:defRPr sz="1200" baseline="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20" name="Text Placeholder 11"/>
          <p:cNvSpPr>
            <a:spLocks noGrp="1"/>
          </p:cNvSpPr>
          <p:nvPr>
            <p:ph type="body" sz="quarter" idx="25" hasCustomPrompt="1"/>
          </p:nvPr>
        </p:nvSpPr>
        <p:spPr>
          <a:xfrm>
            <a:off x="4767832" y="4766980"/>
            <a:ext cx="2637288" cy="1047415"/>
          </a:xfrm>
        </p:spPr>
        <p:txBody>
          <a:bodyPr>
            <a:noAutofit/>
          </a:bodyPr>
          <a:lstStyle>
            <a:lvl1pPr marL="0" marR="0" indent="0" algn="ctr" defTabSz="685800" rtl="0" eaLnBrk="1" fontAlgn="auto" latinLnBrk="0" hangingPunct="1">
              <a:lnSpc>
                <a:spcPts val="1800"/>
              </a:lnSpc>
              <a:spcBef>
                <a:spcPts val="750"/>
              </a:spcBef>
              <a:spcAft>
                <a:spcPts val="0"/>
              </a:spcAft>
              <a:buClrTx/>
              <a:buSzTx/>
              <a:buFontTx/>
              <a:buNone/>
              <a:tabLst/>
              <a:defRPr sz="120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21" name="Text Placeholder 11"/>
          <p:cNvSpPr>
            <a:spLocks noGrp="1"/>
          </p:cNvSpPr>
          <p:nvPr>
            <p:ph type="body" sz="quarter" idx="26" hasCustomPrompt="1"/>
          </p:nvPr>
        </p:nvSpPr>
        <p:spPr>
          <a:xfrm>
            <a:off x="8349013" y="4766980"/>
            <a:ext cx="2637288" cy="1047415"/>
          </a:xfrm>
        </p:spPr>
        <p:txBody>
          <a:bodyPr>
            <a:noAutofit/>
          </a:bodyPr>
          <a:lstStyle>
            <a:lvl1pPr marL="0" marR="0" indent="0" algn="ctr" defTabSz="685800" rtl="0" eaLnBrk="1" fontAlgn="auto" latinLnBrk="0" hangingPunct="1">
              <a:lnSpc>
                <a:spcPts val="1800"/>
              </a:lnSpc>
              <a:spcBef>
                <a:spcPts val="750"/>
              </a:spcBef>
              <a:spcAft>
                <a:spcPts val="0"/>
              </a:spcAft>
              <a:buClrTx/>
              <a:buSzTx/>
              <a:buFontTx/>
              <a:buNone/>
              <a:tabLst/>
              <a:defRPr sz="120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14" name="Slide Number Placeholder 8">
            <a:extLst>
              <a:ext uri="{FF2B5EF4-FFF2-40B4-BE49-F238E27FC236}">
                <a16:creationId xmlns:a16="http://schemas.microsoft.com/office/drawing/2014/main" id="{F67E9047-0B22-40CD-ADFF-6BC766D58919}"/>
              </a:ext>
            </a:extLst>
          </p:cNvPr>
          <p:cNvSpPr>
            <a:spLocks noGrp="1"/>
          </p:cNvSpPr>
          <p:nvPr>
            <p:ph type="sldNum" sz="quarter" idx="4"/>
          </p:nvPr>
        </p:nvSpPr>
        <p:spPr>
          <a:xfrm>
            <a:off x="327951" y="6381477"/>
            <a:ext cx="8119212" cy="365125"/>
          </a:xfrm>
          <a:prstGeom prst="rect">
            <a:avLst/>
          </a:prstGeom>
        </p:spPr>
        <p:txBody>
          <a:bodyPr vert="horz" lIns="91440" tIns="45720" rIns="91440" bIns="45720" rtlCol="0" anchor="b" anchorCtr="0"/>
          <a:lstStyle>
            <a:lvl1pPr algn="l">
              <a:defRPr sz="750">
                <a:solidFill>
                  <a:schemeClr val="tx1">
                    <a:tint val="75000"/>
                  </a:schemeClr>
                </a:solidFill>
              </a:defRPr>
            </a:lvl1pPr>
          </a:lstStyle>
          <a:p>
            <a:fld id="{8C8B385D-DF67-E241-B0BF-76B80A8E743B}" type="slidenum">
              <a:rPr lang="en-US" smtClean="0"/>
              <a:pPr/>
              <a:t>‹#›</a:t>
            </a:fld>
            <a:r>
              <a:rPr lang="en-US"/>
              <a:t>  |   For Internal Use Only</a:t>
            </a:r>
          </a:p>
        </p:txBody>
      </p:sp>
    </p:spTree>
    <p:extLst>
      <p:ext uri="{BB962C8B-B14F-4D97-AF65-F5344CB8AC3E}">
        <p14:creationId xmlns:p14="http://schemas.microsoft.com/office/powerpoint/2010/main" val="1379963850"/>
      </p:ext>
    </p:extLst>
  </p:cSld>
  <p:clrMapOvr>
    <a:masterClrMapping/>
  </p:clrMapOvr>
  <p:extLst>
    <p:ext uri="{DCECCB84-F9BA-43D5-87BE-67443E8EF086}">
      <p15:sldGuideLst xmlns:p15="http://schemas.microsoft.com/office/powerpoint/2012/main">
        <p15:guide id="1" pos="1217">
          <p15:clr>
            <a:srgbClr val="FBAE40"/>
          </p15:clr>
        </p15:guide>
        <p15:guide id="2" pos="1473">
          <p15:clr>
            <a:srgbClr val="FBAE40"/>
          </p15:clr>
        </p15:guide>
        <p15:guide id="3" pos="2689">
          <p15:clr>
            <a:srgbClr val="FBAE40"/>
          </p15:clr>
        </p15:guide>
        <p15:guide id="4" pos="2945">
          <p15:clr>
            <a:srgbClr val="FBAE40"/>
          </p15:clr>
        </p15:guide>
        <p15:guide id="5" pos="4161">
          <p15:clr>
            <a:srgbClr val="FBAE40"/>
          </p15:clr>
        </p15:guide>
        <p15:guide id="6" pos="4449">
          <p15:clr>
            <a:srgbClr val="FBAE40"/>
          </p15:clr>
        </p15:guide>
        <p15:guide id="7" pos="5665">
          <p15:clr>
            <a:srgbClr val="FBAE40"/>
          </p15:clr>
        </p15:guide>
        <p15:guide id="8" pos="5921">
          <p15:clr>
            <a:srgbClr val="FBAE40"/>
          </p15:clr>
        </p15:guide>
        <p15:guide id="9" pos="7137">
          <p15:clr>
            <a:srgbClr val="FBAE40"/>
          </p15:clr>
        </p15:guide>
        <p15:guide id="10" pos="7393">
          <p15:clr>
            <a:srgbClr val="FBAE40"/>
          </p15:clr>
        </p15:guide>
        <p15:guide id="11" pos="8609">
          <p15:clr>
            <a:srgbClr val="FBAE40"/>
          </p15:clr>
        </p15:guide>
        <p15:guide id="12" pos="8865">
          <p15:clr>
            <a:srgbClr val="FBAE40"/>
          </p15:clr>
        </p15:guide>
        <p15:guide id="13" pos="10113">
          <p15:clr>
            <a:srgbClr val="FBAE40"/>
          </p15:clr>
        </p15:guide>
        <p15:guide id="14" pos="10369">
          <p15:clr>
            <a:srgbClr val="FBAE40"/>
          </p15:clr>
        </p15:guide>
        <p15:guide id="15" pos="11553">
          <p15:clr>
            <a:srgbClr val="FBAE40"/>
          </p15:clr>
        </p15:guide>
        <p15:guide id="16" pos="11873">
          <p15:clr>
            <a:srgbClr val="FBAE40"/>
          </p15:clr>
        </p15:guide>
        <p15:guide id="17" pos="13057">
          <p15:clr>
            <a:srgbClr val="FBAE40"/>
          </p15:clr>
        </p15:guide>
        <p15:guide id="18" pos="13345">
          <p15:clr>
            <a:srgbClr val="FBAE40"/>
          </p15:clr>
        </p15:guide>
        <p15:guide id="19" pos="14529">
          <p15:clr>
            <a:srgbClr val="FBAE40"/>
          </p15:clr>
        </p15:guide>
        <p15:guide id="20" pos="14849">
          <p15:clr>
            <a:srgbClr val="FBAE40"/>
          </p15:clr>
        </p15:guide>
        <p15:guide id="21" pos="17505">
          <p15:clr>
            <a:srgbClr val="FBAE40"/>
          </p15:clr>
        </p15:guide>
        <p15:guide id="22" pos="17793">
          <p15:clr>
            <a:srgbClr val="FBAE40"/>
          </p15:clr>
        </p15:guide>
        <p15:guide id="23" pos="18945">
          <p15:clr>
            <a:srgbClr val="FBAE40"/>
          </p15:clr>
        </p15:guide>
        <p15:guide id="24" pos="19265">
          <p15:clr>
            <a:srgbClr val="FBAE40"/>
          </p15:clr>
        </p15:guide>
        <p15:guide id="25" orient="horz" pos="432">
          <p15:clr>
            <a:srgbClr val="FBAE40"/>
          </p15:clr>
        </p15:guide>
        <p15:guide id="26" pos="16033">
          <p15:clr>
            <a:srgbClr val="FBAE40"/>
          </p15:clr>
        </p15:guide>
        <p15:guide id="27" pos="16289">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P Template Blank">
    <p:spTree>
      <p:nvGrpSpPr>
        <p:cNvPr id="1" name=""/>
        <p:cNvGrpSpPr/>
        <p:nvPr/>
      </p:nvGrpSpPr>
      <p:grpSpPr>
        <a:xfrm>
          <a:off x="0" y="0"/>
          <a:ext cx="0" cy="0"/>
          <a:chOff x="0" y="0"/>
          <a:chExt cx="0" cy="0"/>
        </a:xfrm>
      </p:grpSpPr>
      <p:sp>
        <p:nvSpPr>
          <p:cNvPr id="5"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2611267111"/>
      </p:ext>
    </p:extLst>
  </p:cSld>
  <p:clrMapOvr>
    <a:masterClrMapping/>
  </p:clrMapOvr>
  <p:extLst>
    <p:ext uri="{DCECCB84-F9BA-43D5-87BE-67443E8EF086}">
      <p15:sldGuideLst xmlns:p15="http://schemas.microsoft.com/office/powerpoint/2012/main">
        <p15:guide id="1" pos="937">
          <p15:clr>
            <a:srgbClr val="FBAE40"/>
          </p15:clr>
        </p15:guide>
        <p15:guide id="2" pos="1081">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29">
          <p15:clr>
            <a:srgbClr val="FBAE40"/>
          </p15:clr>
        </p15:guide>
        <p15:guide id="10" pos="5569">
          <p15:clr>
            <a:srgbClr val="FBAE40"/>
          </p15:clr>
        </p15:guide>
        <p15:guide id="11" pos="6433">
          <p15:clr>
            <a:srgbClr val="FBAE40"/>
          </p15:clr>
        </p15:guide>
        <p15:guide id="12" pos="6649">
          <p15:clr>
            <a:srgbClr val="FBAE40"/>
          </p15:clr>
        </p15:guide>
        <p15:guide id="13" pos="7561">
          <p15:clr>
            <a:srgbClr val="FBAE40"/>
          </p15:clr>
        </p15:guide>
        <p15:guide id="14" pos="7801">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13">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1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1 Column">
    <p:spTree>
      <p:nvGrpSpPr>
        <p:cNvPr id="1" name=""/>
        <p:cNvGrpSpPr/>
        <p:nvPr/>
      </p:nvGrpSpPr>
      <p:grpSpPr>
        <a:xfrm>
          <a:off x="0" y="0"/>
          <a:ext cx="0" cy="0"/>
          <a:chOff x="0" y="0"/>
          <a:chExt cx="0" cy="0"/>
        </a:xfrm>
      </p:grpSpPr>
      <p:sp>
        <p:nvSpPr>
          <p:cNvPr id="7" name="Text Placeholder 10"/>
          <p:cNvSpPr>
            <a:spLocks noGrp="1"/>
          </p:cNvSpPr>
          <p:nvPr>
            <p:ph type="body" sz="quarter" idx="14" hasCustomPrompt="1"/>
          </p:nvPr>
        </p:nvSpPr>
        <p:spPr>
          <a:xfrm>
            <a:off x="306372" y="202589"/>
            <a:ext cx="3806855" cy="194651"/>
          </a:xfr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8" name="Text Placeholder 10"/>
          <p:cNvSpPr>
            <a:spLocks noGrp="1"/>
          </p:cNvSpPr>
          <p:nvPr>
            <p:ph type="body" sz="quarter" idx="15" hasCustomPrompt="1"/>
          </p:nvPr>
        </p:nvSpPr>
        <p:spPr>
          <a:xfrm>
            <a:off x="7984467" y="202589"/>
            <a:ext cx="3806855" cy="194651"/>
          </a:xfrm>
        </p:spPr>
        <p:txBody>
          <a:bodyPr wrap="none">
            <a:noAutofit/>
          </a:bodyPr>
          <a:lstStyle>
            <a:lvl1pPr marL="0" indent="0" algn="r">
              <a:buNone/>
              <a:defRPr sz="1100" baseline="0">
                <a:solidFill>
                  <a:schemeClr val="tx1">
                    <a:lumMod val="75000"/>
                    <a:lumOff val="25000"/>
                  </a:schemeClr>
                </a:solidFill>
              </a:defRPr>
            </a:lvl1pPr>
          </a:lstStyle>
          <a:p>
            <a:pPr lvl="0"/>
            <a:r>
              <a:rPr lang="en-US"/>
              <a:t>DEPARTMENT NAME (optional)</a:t>
            </a:r>
          </a:p>
        </p:txBody>
      </p:sp>
      <p:sp>
        <p:nvSpPr>
          <p:cNvPr id="2" name="Title 1"/>
          <p:cNvSpPr>
            <a:spLocks noGrp="1"/>
          </p:cNvSpPr>
          <p:nvPr>
            <p:ph type="title" hasCustomPrompt="1"/>
          </p:nvPr>
        </p:nvSpPr>
        <p:spPr>
          <a:xfrm>
            <a:off x="685800" y="705679"/>
            <a:ext cx="8838049" cy="1004887"/>
          </a:xfrm>
        </p:spPr>
        <p:txBody>
          <a:bodyPr/>
          <a:lstStyle>
            <a:lvl1pPr>
              <a:defRPr baseline="0"/>
            </a:lvl1pPr>
          </a:lstStyle>
          <a:p>
            <a:r>
              <a:rPr lang="en-US"/>
              <a:t>Basic 1 Column Slide To Start. Max size Arial Bold 52pt. Title can go to Two lines.</a:t>
            </a:r>
          </a:p>
        </p:txBody>
      </p:sp>
      <p:sp>
        <p:nvSpPr>
          <p:cNvPr id="6" name="Content Placeholder 5"/>
          <p:cNvSpPr>
            <a:spLocks noGrp="1"/>
          </p:cNvSpPr>
          <p:nvPr>
            <p:ph sz="quarter" idx="19"/>
          </p:nvPr>
        </p:nvSpPr>
        <p:spPr>
          <a:xfrm>
            <a:off x="685800" y="1761996"/>
            <a:ext cx="8838049"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4"/>
          </p:nvPr>
        </p:nvSpPr>
        <p:spPr>
          <a:xfrm>
            <a:off x="3886200" y="6382512"/>
            <a:ext cx="8119872" cy="365125"/>
          </a:xfrm>
          <a:prstGeom prst="rect">
            <a:avLst/>
          </a:prstGeom>
        </p:spPr>
        <p:txBody>
          <a:bodyPr vert="horz" lIns="91440" tIns="45720" rIns="91440" bIns="45720" rtlCol="0" anchor="b" anchorCtr="0"/>
          <a:lstStyle>
            <a:lvl1pPr algn="r">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4182285567"/>
      </p:ext>
    </p:extLst>
  </p:cSld>
  <p:clrMapOvr>
    <a:masterClrMapping/>
  </p:clrMapOvr>
  <p:extLst>
    <p:ext uri="{DCECCB84-F9BA-43D5-87BE-67443E8EF086}">
      <p15:sldGuideLst xmlns:p15="http://schemas.microsoft.com/office/powerpoint/2012/main">
        <p15:guide id="1" pos="913">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77">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4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KP Template Blank">
    <p:spTree>
      <p:nvGrpSpPr>
        <p:cNvPr id="1" name=""/>
        <p:cNvGrpSpPr/>
        <p:nvPr/>
      </p:nvGrpSpPr>
      <p:grpSpPr>
        <a:xfrm>
          <a:off x="0" y="0"/>
          <a:ext cx="0" cy="0"/>
          <a:chOff x="0" y="0"/>
          <a:chExt cx="0" cy="0"/>
        </a:xfrm>
      </p:grpSpPr>
      <p:sp>
        <p:nvSpPr>
          <p:cNvPr id="7" name="Text Placeholder 10"/>
          <p:cNvSpPr>
            <a:spLocks noGrp="1"/>
          </p:cNvSpPr>
          <p:nvPr>
            <p:ph type="body" sz="quarter" idx="14" hasCustomPrompt="1"/>
          </p:nvPr>
        </p:nvSpPr>
        <p:spPr>
          <a:xfrm>
            <a:off x="306372" y="202589"/>
            <a:ext cx="3806855" cy="194651"/>
          </a:xfr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8" name="Text Placeholder 10"/>
          <p:cNvSpPr>
            <a:spLocks noGrp="1"/>
          </p:cNvSpPr>
          <p:nvPr>
            <p:ph type="body" sz="quarter" idx="15" hasCustomPrompt="1"/>
          </p:nvPr>
        </p:nvSpPr>
        <p:spPr>
          <a:xfrm>
            <a:off x="7984467" y="202589"/>
            <a:ext cx="3806855" cy="194651"/>
          </a:xfrm>
        </p:spPr>
        <p:txBody>
          <a:bodyPr wrap="none">
            <a:noAutofit/>
          </a:bodyPr>
          <a:lstStyle>
            <a:lvl1pPr marL="0" indent="0" algn="r">
              <a:buNone/>
              <a:defRPr sz="1100" baseline="0">
                <a:solidFill>
                  <a:schemeClr val="tx1">
                    <a:lumMod val="75000"/>
                    <a:lumOff val="25000"/>
                  </a:schemeClr>
                </a:solidFill>
              </a:defRPr>
            </a:lvl1pPr>
          </a:lstStyle>
          <a:p>
            <a:pPr lvl="0"/>
            <a:r>
              <a:rPr lang="en-US"/>
              <a:t>DEPARTMENT NAME (optional)</a:t>
            </a:r>
          </a:p>
        </p:txBody>
      </p:sp>
      <p:sp>
        <p:nvSpPr>
          <p:cNvPr id="5"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2836668057"/>
      </p:ext>
    </p:extLst>
  </p:cSld>
  <p:clrMapOvr>
    <a:masterClrMapping/>
  </p:clrMapOvr>
  <p:extLst>
    <p:ext uri="{DCECCB84-F9BA-43D5-87BE-67443E8EF086}">
      <p15:sldGuideLst xmlns:p15="http://schemas.microsoft.com/office/powerpoint/2012/main">
        <p15:guide id="1" pos="937">
          <p15:clr>
            <a:srgbClr val="FBAE40"/>
          </p15:clr>
        </p15:guide>
        <p15:guide id="2" pos="1081">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29">
          <p15:clr>
            <a:srgbClr val="FBAE40"/>
          </p15:clr>
        </p15:guide>
        <p15:guide id="10" pos="5569">
          <p15:clr>
            <a:srgbClr val="FBAE40"/>
          </p15:clr>
        </p15:guide>
        <p15:guide id="11" pos="6433">
          <p15:clr>
            <a:srgbClr val="FBAE40"/>
          </p15:clr>
        </p15:guide>
        <p15:guide id="12" pos="6649">
          <p15:clr>
            <a:srgbClr val="FBAE40"/>
          </p15:clr>
        </p15:guide>
        <p15:guide id="13" pos="7561">
          <p15:clr>
            <a:srgbClr val="FBAE40"/>
          </p15:clr>
        </p15:guide>
        <p15:guide id="14" pos="7801">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13">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1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KP Template Blank">
    <p:spTree>
      <p:nvGrpSpPr>
        <p:cNvPr id="1" name=""/>
        <p:cNvGrpSpPr/>
        <p:nvPr/>
      </p:nvGrpSpPr>
      <p:grpSpPr>
        <a:xfrm>
          <a:off x="0" y="0"/>
          <a:ext cx="0" cy="0"/>
          <a:chOff x="0" y="0"/>
          <a:chExt cx="0" cy="0"/>
        </a:xfrm>
      </p:grpSpPr>
      <p:sp>
        <p:nvSpPr>
          <p:cNvPr id="7" name="Text Placeholder 10"/>
          <p:cNvSpPr>
            <a:spLocks noGrp="1"/>
          </p:cNvSpPr>
          <p:nvPr>
            <p:ph type="body" sz="quarter" idx="14" hasCustomPrompt="1"/>
          </p:nvPr>
        </p:nvSpPr>
        <p:spPr>
          <a:xfrm>
            <a:off x="306372" y="202589"/>
            <a:ext cx="3806855" cy="194651"/>
          </a:xfr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8" name="Text Placeholder 10"/>
          <p:cNvSpPr>
            <a:spLocks noGrp="1"/>
          </p:cNvSpPr>
          <p:nvPr>
            <p:ph type="body" sz="quarter" idx="15" hasCustomPrompt="1"/>
          </p:nvPr>
        </p:nvSpPr>
        <p:spPr>
          <a:xfrm>
            <a:off x="7984467" y="202589"/>
            <a:ext cx="3806855" cy="194651"/>
          </a:xfrm>
        </p:spPr>
        <p:txBody>
          <a:bodyPr wrap="none">
            <a:noAutofit/>
          </a:bodyPr>
          <a:lstStyle>
            <a:lvl1pPr marL="0" indent="0" algn="r">
              <a:buNone/>
              <a:defRPr sz="1100" baseline="0">
                <a:solidFill>
                  <a:schemeClr val="tx1">
                    <a:lumMod val="75000"/>
                    <a:lumOff val="25000"/>
                  </a:schemeClr>
                </a:solidFill>
              </a:defRPr>
            </a:lvl1pPr>
          </a:lstStyle>
          <a:p>
            <a:pPr lvl="0"/>
            <a:r>
              <a:rPr lang="en-US"/>
              <a:t>DEPARTMENT NAME (optional)</a:t>
            </a:r>
          </a:p>
        </p:txBody>
      </p:sp>
      <p:sp>
        <p:nvSpPr>
          <p:cNvPr id="5"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3779666018"/>
      </p:ext>
    </p:extLst>
  </p:cSld>
  <p:clrMapOvr>
    <a:masterClrMapping/>
  </p:clrMapOvr>
  <p:extLst>
    <p:ext uri="{DCECCB84-F9BA-43D5-87BE-67443E8EF086}">
      <p15:sldGuideLst xmlns:p15="http://schemas.microsoft.com/office/powerpoint/2012/main">
        <p15:guide id="1" pos="937">
          <p15:clr>
            <a:srgbClr val="FBAE40"/>
          </p15:clr>
        </p15:guide>
        <p15:guide id="2" pos="1081">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29">
          <p15:clr>
            <a:srgbClr val="FBAE40"/>
          </p15:clr>
        </p15:guide>
        <p15:guide id="10" pos="5569">
          <p15:clr>
            <a:srgbClr val="FBAE40"/>
          </p15:clr>
        </p15:guide>
        <p15:guide id="11" pos="6433">
          <p15:clr>
            <a:srgbClr val="FBAE40"/>
          </p15:clr>
        </p15:guide>
        <p15:guide id="12" pos="6649">
          <p15:clr>
            <a:srgbClr val="FBAE40"/>
          </p15:clr>
        </p15:guide>
        <p15:guide id="13" pos="7561">
          <p15:clr>
            <a:srgbClr val="FBAE40"/>
          </p15:clr>
        </p15:guide>
        <p15:guide id="14" pos="7801">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13">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1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434A5-241A-4321-99B7-715CC83AE8F2}"/>
              </a:ext>
            </a:extLst>
          </p:cNvPr>
          <p:cNvSpPr>
            <a:spLocks noGrp="1"/>
          </p:cNvSpPr>
          <p:nvPr>
            <p:ph type="title"/>
          </p:nvPr>
        </p:nvSpPr>
        <p:spPr>
          <a:xfrm>
            <a:off x="838200" y="723901"/>
            <a:ext cx="10515600" cy="8229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28321C1-592A-4660-B36C-824237B856E5}"/>
              </a:ext>
            </a:extLst>
          </p:cNvPr>
          <p:cNvSpPr>
            <a:spLocks noGrp="1"/>
          </p:cNvSpPr>
          <p:nvPr>
            <p:ph idx="1"/>
          </p:nvPr>
        </p:nvSpPr>
        <p:spPr>
          <a:xfrm>
            <a:off x="838200" y="164592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D40798C-E7B1-4670-A769-26EE4EBA0DF0}"/>
              </a:ext>
            </a:extLst>
          </p:cNvPr>
          <p:cNvSpPr>
            <a:spLocks noGrp="1"/>
          </p:cNvSpPr>
          <p:nvPr>
            <p:ph type="sldNum" sz="quarter" idx="12"/>
          </p:nvPr>
        </p:nvSpPr>
        <p:spPr>
          <a:xfrm>
            <a:off x="91440" y="6583680"/>
            <a:ext cx="274320" cy="182880"/>
          </a:xfrm>
          <a:prstGeom prst="rect">
            <a:avLst/>
          </a:prstGeom>
        </p:spPr>
        <p:txBody>
          <a:bodyPr lIns="0" tIns="0" rIns="0" bIns="0"/>
          <a:lstStyle>
            <a:lvl1pPr algn="l">
              <a:defRPr sz="9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1ECB5E-B11E-4303-BD76-49A583768269}" type="slidenum">
              <a:rPr kumimoji="0" lang="en-US" sz="9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sp>
        <p:nvSpPr>
          <p:cNvPr id="7" name="Footer Placeholder 3">
            <a:extLst>
              <a:ext uri="{FF2B5EF4-FFF2-40B4-BE49-F238E27FC236}">
                <a16:creationId xmlns:a16="http://schemas.microsoft.com/office/drawing/2014/main" id="{829624C7-E26D-41E7-B750-8D4395D46AC2}"/>
              </a:ext>
            </a:extLst>
          </p:cNvPr>
          <p:cNvSpPr>
            <a:spLocks noGrp="1"/>
          </p:cNvSpPr>
          <p:nvPr>
            <p:ph type="ftr" sz="quarter" idx="3"/>
          </p:nvPr>
        </p:nvSpPr>
        <p:spPr>
          <a:xfrm>
            <a:off x="4038600" y="6536847"/>
            <a:ext cx="4114800" cy="212651"/>
          </a:xfrm>
          <a:prstGeom prst="rect">
            <a:avLst/>
          </a:prstGeom>
        </p:spPr>
        <p:txBody>
          <a:bodyPr vert="horz" lIns="91440" tIns="45720" rIns="91440" bIns="45720" rtlCol="0" anchor="ctr"/>
          <a:lstStyle>
            <a:lvl1pPr algn="ctr">
              <a:defRPr sz="7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tint val="75000"/>
                  </a:srgbClr>
                </a:solidFill>
                <a:effectLst/>
                <a:uLnTx/>
                <a:uFillTx/>
                <a:latin typeface="Arial" panose="020B0604020202020204"/>
                <a:ea typeface="+mn-ea"/>
                <a:cs typeface="+mn-cs"/>
              </a:rPr>
              <a:t>CONFIDENTIAL AND PROPRIETARY. INTERNAL USE ONLY. DO NOT DISTRIBUTE</a:t>
            </a:r>
          </a:p>
        </p:txBody>
      </p:sp>
    </p:spTree>
    <p:extLst>
      <p:ext uri="{BB962C8B-B14F-4D97-AF65-F5344CB8AC3E}">
        <p14:creationId xmlns:p14="http://schemas.microsoft.com/office/powerpoint/2010/main" val="15654995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6980" y="705679"/>
            <a:ext cx="8838049" cy="1004887"/>
          </a:xfrm>
        </p:spPr>
        <p:txBody>
          <a:bodyPr/>
          <a:lstStyle>
            <a:lvl1pPr>
              <a:defRPr baseline="0"/>
            </a:lvl1pPr>
          </a:lstStyle>
          <a:p>
            <a:r>
              <a:rPr lang="en-US"/>
              <a:t>Basic 1 Column Slide To Start. Max size Arial Bold 52pt. Title can go to Two lines.</a:t>
            </a:r>
          </a:p>
        </p:txBody>
      </p:sp>
      <p:sp>
        <p:nvSpPr>
          <p:cNvPr id="6" name="Content Placeholder 5"/>
          <p:cNvSpPr>
            <a:spLocks noGrp="1"/>
          </p:cNvSpPr>
          <p:nvPr>
            <p:ph sz="quarter" idx="19"/>
          </p:nvPr>
        </p:nvSpPr>
        <p:spPr>
          <a:xfrm>
            <a:off x="876980" y="1761996"/>
            <a:ext cx="8838049"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pic>
        <p:nvPicPr>
          <p:cNvPr id="4" name="Picture 3">
            <a:extLst>
              <a:ext uri="{FF2B5EF4-FFF2-40B4-BE49-F238E27FC236}">
                <a16:creationId xmlns:a16="http://schemas.microsoft.com/office/drawing/2014/main" id="{52ACF21A-34A6-433E-8739-B47D43AD1482}"/>
              </a:ext>
            </a:extLst>
          </p:cNvPr>
          <p:cNvPicPr>
            <a:picLocks noChangeAspect="1"/>
          </p:cNvPicPr>
          <p:nvPr userDrawn="1"/>
        </p:nvPicPr>
        <p:blipFill>
          <a:blip r:embed="rId2"/>
          <a:stretch>
            <a:fillRect/>
          </a:stretch>
        </p:blipFill>
        <p:spPr>
          <a:xfrm>
            <a:off x="11142826" y="108239"/>
            <a:ext cx="854158" cy="479590"/>
          </a:xfrm>
          <a:prstGeom prst="rect">
            <a:avLst/>
          </a:prstGeom>
        </p:spPr>
      </p:pic>
    </p:spTree>
    <p:extLst>
      <p:ext uri="{BB962C8B-B14F-4D97-AF65-F5344CB8AC3E}">
        <p14:creationId xmlns:p14="http://schemas.microsoft.com/office/powerpoint/2010/main" val="1003620098"/>
      </p:ext>
    </p:extLst>
  </p:cSld>
  <p:clrMapOvr>
    <a:masterClrMapping/>
  </p:clrMapOvr>
  <p:extLst>
    <p:ext uri="{DCECCB84-F9BA-43D5-87BE-67443E8EF086}">
      <p15:sldGuideLst xmlns:p15="http://schemas.microsoft.com/office/powerpoint/2012/main">
        <p15:guide id="1" pos="913">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77">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4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 Column with Photo">
    <p:spTree>
      <p:nvGrpSpPr>
        <p:cNvPr id="1" name=""/>
        <p:cNvGrpSpPr/>
        <p:nvPr/>
      </p:nvGrpSpPr>
      <p:grpSpPr>
        <a:xfrm>
          <a:off x="0" y="0"/>
          <a:ext cx="0" cy="0"/>
          <a:chOff x="0" y="0"/>
          <a:chExt cx="0" cy="0"/>
        </a:xfrm>
      </p:grpSpPr>
      <p:sp>
        <p:nvSpPr>
          <p:cNvPr id="8" name="Text Placeholder 10"/>
          <p:cNvSpPr>
            <a:spLocks noGrp="1"/>
          </p:cNvSpPr>
          <p:nvPr>
            <p:ph type="body" sz="quarter" idx="15" hasCustomPrompt="1"/>
          </p:nvPr>
        </p:nvSpPr>
        <p:spPr>
          <a:xfrm>
            <a:off x="7984467" y="202589"/>
            <a:ext cx="3806855" cy="194651"/>
          </a:xfrm>
        </p:spPr>
        <p:txBody>
          <a:bodyPr wrap="none">
            <a:noAutofit/>
          </a:bodyPr>
          <a:lstStyle>
            <a:lvl1pPr marL="0" indent="0" algn="r">
              <a:buNone/>
              <a:defRPr sz="1200" baseline="0">
                <a:solidFill>
                  <a:schemeClr val="tx1">
                    <a:lumMod val="75000"/>
                    <a:lumOff val="25000"/>
                  </a:schemeClr>
                </a:solidFill>
              </a:defRPr>
            </a:lvl1pPr>
          </a:lstStyle>
          <a:p>
            <a:pPr lvl="0"/>
            <a:r>
              <a:rPr lang="en-US"/>
              <a:t>DEPARTMENT NAME</a:t>
            </a:r>
          </a:p>
        </p:txBody>
      </p:sp>
      <p:sp>
        <p:nvSpPr>
          <p:cNvPr id="22" name="Picture Placeholder 21"/>
          <p:cNvSpPr>
            <a:spLocks noGrp="1"/>
          </p:cNvSpPr>
          <p:nvPr>
            <p:ph type="pic" sz="quarter" idx="18"/>
          </p:nvPr>
        </p:nvSpPr>
        <p:spPr>
          <a:xfrm>
            <a:off x="7943610" y="0"/>
            <a:ext cx="4248390" cy="6858000"/>
          </a:xfrm>
          <a:solidFill>
            <a:schemeClr val="bg1">
              <a:lumMod val="95000"/>
            </a:schemeClr>
          </a:solidFill>
        </p:spPr>
        <p:txBody>
          <a:bodyPr anchor="ctr" anchorCtr="1">
            <a:noAutofit/>
          </a:bodyPr>
          <a:lstStyle/>
          <a:p>
            <a:endParaRPr lang="en-US"/>
          </a:p>
        </p:txBody>
      </p:sp>
      <p:sp>
        <p:nvSpPr>
          <p:cNvPr id="10" name="Text Placeholder 2"/>
          <p:cNvSpPr>
            <a:spLocks noGrp="1"/>
          </p:cNvSpPr>
          <p:nvPr>
            <p:ph type="body" sz="quarter" idx="17" hasCustomPrompt="1"/>
          </p:nvPr>
        </p:nvSpPr>
        <p:spPr>
          <a:xfrm>
            <a:off x="888091" y="1761996"/>
            <a:ext cx="6585162" cy="4015374"/>
          </a:xfrm>
        </p:spPr>
        <p:txBody>
          <a:bodyPr>
            <a:noAutofit/>
          </a:bodyPr>
          <a:lstStyle>
            <a:lvl1pPr marL="0" indent="0">
              <a:lnSpc>
                <a:spcPct val="120000"/>
              </a:lnSpc>
              <a:buFontTx/>
              <a:buNone/>
              <a:defRPr baseline="0">
                <a:solidFill>
                  <a:schemeClr val="tx1">
                    <a:lumMod val="85000"/>
                    <a:lumOff val="15000"/>
                  </a:schemeClr>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pPr lvl="0"/>
            <a:r>
              <a:rPr lang="en-US"/>
              <a:t>Drag and drop your photo into photo in layout. Body copy goes here. Font is Arial. Standard body copy size is Arial 36pt. Minimal font size is 24pt. Feel free to stylize with bold and italic. Body color is “Black, text 1, lighter 15%” which can be found in the theme color drop down. Avoid PowerPoint WordArt (shadows/gradients/</a:t>
            </a:r>
            <a:r>
              <a:rPr lang="en-US" err="1"/>
              <a:t>etc</a:t>
            </a:r>
            <a:r>
              <a:rPr lang="en-US"/>
              <a:t>) styling. Keep transitions simple</a:t>
            </a:r>
          </a:p>
        </p:txBody>
      </p:sp>
      <p:sp>
        <p:nvSpPr>
          <p:cNvPr id="13" name="Title 1"/>
          <p:cNvSpPr>
            <a:spLocks noGrp="1"/>
          </p:cNvSpPr>
          <p:nvPr>
            <p:ph type="title" hasCustomPrompt="1"/>
          </p:nvPr>
        </p:nvSpPr>
        <p:spPr>
          <a:xfrm>
            <a:off x="888091" y="705679"/>
            <a:ext cx="6585162" cy="1004887"/>
          </a:xfrm>
        </p:spPr>
        <p:txBody>
          <a:bodyPr/>
          <a:lstStyle>
            <a:lvl1pPr>
              <a:defRPr baseline="0"/>
            </a:lvl1pPr>
          </a:lstStyle>
          <a:p>
            <a:r>
              <a:rPr lang="en-US"/>
              <a:t>1 column with photo on right side of slide</a:t>
            </a:r>
          </a:p>
        </p:txBody>
      </p:sp>
      <p:sp>
        <p:nvSpPr>
          <p:cNvPr id="9"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1839145580"/>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Column with 3 Photos">
    <p:spTree>
      <p:nvGrpSpPr>
        <p:cNvPr id="1" name=""/>
        <p:cNvGrpSpPr/>
        <p:nvPr/>
      </p:nvGrpSpPr>
      <p:grpSpPr>
        <a:xfrm>
          <a:off x="0" y="0"/>
          <a:ext cx="0" cy="0"/>
          <a:chOff x="0" y="0"/>
          <a:chExt cx="0" cy="0"/>
        </a:xfrm>
      </p:grpSpPr>
      <p:sp>
        <p:nvSpPr>
          <p:cNvPr id="8" name="Text Placeholder 10"/>
          <p:cNvSpPr>
            <a:spLocks noGrp="1"/>
          </p:cNvSpPr>
          <p:nvPr>
            <p:ph type="body" sz="quarter" idx="15" hasCustomPrompt="1"/>
          </p:nvPr>
        </p:nvSpPr>
        <p:spPr>
          <a:xfrm>
            <a:off x="7984467" y="202589"/>
            <a:ext cx="3806855" cy="194651"/>
          </a:xfrm>
        </p:spPr>
        <p:txBody>
          <a:bodyPr wrap="none">
            <a:noAutofit/>
          </a:bodyPr>
          <a:lstStyle>
            <a:lvl1pPr marL="0" indent="0" algn="r">
              <a:buNone/>
              <a:defRPr sz="1200" baseline="0">
                <a:solidFill>
                  <a:schemeClr val="tx1">
                    <a:lumMod val="75000"/>
                    <a:lumOff val="25000"/>
                  </a:schemeClr>
                </a:solidFill>
              </a:defRPr>
            </a:lvl1pPr>
          </a:lstStyle>
          <a:p>
            <a:pPr lvl="0"/>
            <a:r>
              <a:rPr lang="en-US"/>
              <a:t>DEPARTMENT NAME</a:t>
            </a:r>
          </a:p>
        </p:txBody>
      </p:sp>
      <p:sp>
        <p:nvSpPr>
          <p:cNvPr id="22" name="Picture Placeholder 21"/>
          <p:cNvSpPr>
            <a:spLocks noGrp="1"/>
          </p:cNvSpPr>
          <p:nvPr>
            <p:ph type="pic" sz="quarter" idx="18"/>
          </p:nvPr>
        </p:nvSpPr>
        <p:spPr>
          <a:xfrm>
            <a:off x="9695982" y="0"/>
            <a:ext cx="2496018" cy="6858000"/>
          </a:xfrm>
          <a:solidFill>
            <a:schemeClr val="bg1">
              <a:lumMod val="95000"/>
            </a:schemeClr>
          </a:solidFill>
        </p:spPr>
        <p:txBody>
          <a:bodyPr anchor="ctr" anchorCtr="1">
            <a:noAutofit/>
          </a:bodyPr>
          <a:lstStyle/>
          <a:p>
            <a:endParaRPr lang="en-US"/>
          </a:p>
        </p:txBody>
      </p:sp>
      <p:sp>
        <p:nvSpPr>
          <p:cNvPr id="3" name="Picture Placeholder 2"/>
          <p:cNvSpPr>
            <a:spLocks noGrp="1"/>
          </p:cNvSpPr>
          <p:nvPr>
            <p:ph type="pic" sz="quarter" idx="19"/>
          </p:nvPr>
        </p:nvSpPr>
        <p:spPr>
          <a:xfrm>
            <a:off x="6222716" y="1"/>
            <a:ext cx="3320886" cy="3353447"/>
          </a:xfrm>
          <a:solidFill>
            <a:schemeClr val="bg1">
              <a:lumMod val="95000"/>
            </a:schemeClr>
          </a:solidFill>
        </p:spPr>
        <p:txBody>
          <a:bodyPr anchor="ctr" anchorCtr="1">
            <a:noAutofit/>
          </a:bodyPr>
          <a:lstStyle/>
          <a:p>
            <a:endParaRPr lang="en-US"/>
          </a:p>
        </p:txBody>
      </p:sp>
      <p:sp>
        <p:nvSpPr>
          <p:cNvPr id="10" name="Picture Placeholder 2"/>
          <p:cNvSpPr>
            <a:spLocks noGrp="1"/>
          </p:cNvSpPr>
          <p:nvPr>
            <p:ph type="pic" sz="quarter" idx="20"/>
          </p:nvPr>
        </p:nvSpPr>
        <p:spPr>
          <a:xfrm>
            <a:off x="6222716" y="3556036"/>
            <a:ext cx="3320885" cy="3301965"/>
          </a:xfrm>
          <a:solidFill>
            <a:schemeClr val="bg1">
              <a:lumMod val="95000"/>
            </a:schemeClr>
          </a:solidFill>
        </p:spPr>
        <p:txBody>
          <a:bodyPr anchor="ctr" anchorCtr="1"/>
          <a:lstStyle/>
          <a:p>
            <a:endParaRPr lang="en-US"/>
          </a:p>
        </p:txBody>
      </p:sp>
      <p:sp>
        <p:nvSpPr>
          <p:cNvPr id="14" name="Text Placeholder 2"/>
          <p:cNvSpPr>
            <a:spLocks noGrp="1"/>
          </p:cNvSpPr>
          <p:nvPr>
            <p:ph type="body" sz="quarter" idx="17" hasCustomPrompt="1"/>
          </p:nvPr>
        </p:nvSpPr>
        <p:spPr>
          <a:xfrm>
            <a:off x="888091" y="1710566"/>
            <a:ext cx="4806289" cy="4015374"/>
          </a:xfrm>
        </p:spPr>
        <p:txBody>
          <a:bodyPr>
            <a:noAutofit/>
          </a:bodyPr>
          <a:lstStyle>
            <a:lvl1pPr marL="0" indent="0">
              <a:lnSpc>
                <a:spcPct val="120000"/>
              </a:lnSpc>
              <a:buFontTx/>
              <a:buNone/>
              <a:defRPr baseline="0">
                <a:solidFill>
                  <a:schemeClr val="tx1">
                    <a:lumMod val="85000"/>
                    <a:lumOff val="15000"/>
                  </a:schemeClr>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pPr lvl="0"/>
            <a:r>
              <a:rPr lang="en-US"/>
              <a:t>Drag and drop photos into desired position. Body copy goes here. Font is Arial. Standard body copy size is Arial 36pt. Minimal font size is 24pt. Feel free to stylize with bold and italic. Body color is “Black, text 1, lighter 15%” which can be found in the theme color drop down. Avoid PowerPoint WordArt (shadows/gradients/</a:t>
            </a:r>
            <a:r>
              <a:rPr lang="en-US" err="1"/>
              <a:t>etc</a:t>
            </a:r>
            <a:r>
              <a:rPr lang="en-US"/>
              <a:t>) styling. Keep transitions simple</a:t>
            </a:r>
          </a:p>
        </p:txBody>
      </p:sp>
      <p:sp>
        <p:nvSpPr>
          <p:cNvPr id="15" name="Title 1"/>
          <p:cNvSpPr>
            <a:spLocks noGrp="1"/>
          </p:cNvSpPr>
          <p:nvPr>
            <p:ph type="title" hasCustomPrompt="1"/>
          </p:nvPr>
        </p:nvSpPr>
        <p:spPr>
          <a:xfrm>
            <a:off x="888091" y="705679"/>
            <a:ext cx="4806290" cy="1004887"/>
          </a:xfrm>
        </p:spPr>
        <p:txBody>
          <a:bodyPr/>
          <a:lstStyle>
            <a:lvl1pPr>
              <a:defRPr baseline="0"/>
            </a:lvl1pPr>
          </a:lstStyle>
          <a:p>
            <a:r>
              <a:rPr lang="en-US"/>
              <a:t>Multiple photos on right side</a:t>
            </a:r>
          </a:p>
        </p:txBody>
      </p:sp>
      <p:sp>
        <p:nvSpPr>
          <p:cNvPr id="11" name="Slide Number Placeholder 8"/>
          <p:cNvSpPr>
            <a:spLocks noGrp="1"/>
          </p:cNvSpPr>
          <p:nvPr>
            <p:ph type="sldNum" sz="quarter" idx="4"/>
          </p:nvPr>
        </p:nvSpPr>
        <p:spPr>
          <a:xfrm>
            <a:off x="327949" y="6381474"/>
            <a:ext cx="5742386"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1976865764"/>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25">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888091" y="705679"/>
            <a:ext cx="8655510" cy="1004887"/>
          </a:xfrm>
        </p:spPr>
        <p:txBody>
          <a:bodyPr/>
          <a:lstStyle>
            <a:lvl1pPr>
              <a:defRPr baseline="0"/>
            </a:lvl1pPr>
          </a:lstStyle>
          <a:p>
            <a:r>
              <a:rPr lang="en-US"/>
              <a:t>2 column layout.</a:t>
            </a:r>
          </a:p>
        </p:txBody>
      </p:sp>
      <p:sp>
        <p:nvSpPr>
          <p:cNvPr id="4" name="Content Placeholder 3"/>
          <p:cNvSpPr>
            <a:spLocks noGrp="1"/>
          </p:cNvSpPr>
          <p:nvPr>
            <p:ph sz="quarter" idx="20"/>
          </p:nvPr>
        </p:nvSpPr>
        <p:spPr>
          <a:xfrm>
            <a:off x="6514252" y="1761996"/>
            <a:ext cx="5276957" cy="4015374"/>
          </a:xfrm>
        </p:spPr>
        <p:txBody>
          <a:bodyPr/>
          <a:lstStyle>
            <a:lvl1pPr marL="285693" indent="-285693">
              <a:lnSpc>
                <a:spcPct val="100000"/>
              </a:lnSpc>
              <a:buFont typeface="Arial" charset="0"/>
              <a:buChar char="•"/>
              <a:defRPr/>
            </a:lvl1pPr>
          </a:lstStyle>
          <a:p>
            <a:pPr lvl="0"/>
            <a:r>
              <a:rPr lang="en-US"/>
              <a:t>Click to edit Master text styles</a:t>
            </a:r>
          </a:p>
        </p:txBody>
      </p:sp>
      <p:sp>
        <p:nvSpPr>
          <p:cNvPr id="6" name="Content Placeholder 5"/>
          <p:cNvSpPr>
            <a:spLocks noGrp="1"/>
          </p:cNvSpPr>
          <p:nvPr>
            <p:ph sz="quarter" idx="21"/>
          </p:nvPr>
        </p:nvSpPr>
        <p:spPr>
          <a:xfrm>
            <a:off x="876980" y="1761996"/>
            <a:ext cx="4817401" cy="4015374"/>
          </a:xfrm>
        </p:spPr>
        <p:txBody>
          <a:bodyPr/>
          <a:lstStyle>
            <a:lvl1pPr marL="228554" indent="-228554">
              <a:lnSpc>
                <a:spcPct val="100000"/>
              </a:lnSpc>
              <a:buFont typeface="Arial" charset="0"/>
              <a:buChar char="•"/>
              <a:defRPr/>
            </a:lvl1pPr>
            <a:lvl2pPr marL="685663" indent="-228554">
              <a:lnSpc>
                <a:spcPct val="100000"/>
              </a:lnSpc>
              <a:buFont typeface="Arial" charset="0"/>
              <a:buChar char="•"/>
              <a:defRPr/>
            </a:lvl2pPr>
            <a:lvl3pPr marL="1142771" indent="-228554">
              <a:lnSpc>
                <a:spcPct val="100000"/>
              </a:lnSpc>
              <a:buFont typeface="Arial" charset="0"/>
              <a:buChar char="•"/>
              <a:defRPr/>
            </a:lvl3pPr>
            <a:lvl4pPr marL="1599880" indent="-228554">
              <a:lnSpc>
                <a:spcPct val="100000"/>
              </a:lnSpc>
              <a:buFont typeface="Arial" charset="0"/>
              <a:buChar char="•"/>
              <a:defRPr/>
            </a:lvl4pPr>
            <a:lvl5pPr marL="2056989" indent="-228554">
              <a:lnSpc>
                <a:spcPct val="100000"/>
              </a:lnSpc>
              <a:buFont typeface="Arial"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pic>
        <p:nvPicPr>
          <p:cNvPr id="9" name="Picture 8">
            <a:extLst>
              <a:ext uri="{FF2B5EF4-FFF2-40B4-BE49-F238E27FC236}">
                <a16:creationId xmlns:a16="http://schemas.microsoft.com/office/drawing/2014/main" id="{F6072AFE-BE87-4A25-B8EE-E66F692F734E}"/>
              </a:ext>
            </a:extLst>
          </p:cNvPr>
          <p:cNvPicPr>
            <a:picLocks noChangeAspect="1"/>
          </p:cNvPicPr>
          <p:nvPr userDrawn="1"/>
        </p:nvPicPr>
        <p:blipFill>
          <a:blip r:embed="rId2"/>
          <a:stretch>
            <a:fillRect/>
          </a:stretch>
        </p:blipFill>
        <p:spPr>
          <a:xfrm>
            <a:off x="11142826" y="108239"/>
            <a:ext cx="854158" cy="479590"/>
          </a:xfrm>
          <a:prstGeom prst="rect">
            <a:avLst/>
          </a:prstGeom>
        </p:spPr>
      </p:pic>
    </p:spTree>
    <p:extLst>
      <p:ext uri="{BB962C8B-B14F-4D97-AF65-F5344CB8AC3E}">
        <p14:creationId xmlns:p14="http://schemas.microsoft.com/office/powerpoint/2010/main" val="2529466406"/>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41">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887889" y="831654"/>
            <a:ext cx="10408084" cy="722714"/>
          </a:xfrm>
        </p:spPr>
        <p:txBody>
          <a:bodyPr>
            <a:noAutofit/>
          </a:bodyPr>
          <a:lstStyle>
            <a:lvl1pPr algn="ctr">
              <a:defRPr baseline="0"/>
            </a:lvl1pPr>
          </a:lstStyle>
          <a:p>
            <a:r>
              <a:rPr lang="en-US"/>
              <a:t>Three Column Key Points</a:t>
            </a:r>
          </a:p>
        </p:txBody>
      </p:sp>
      <p:sp>
        <p:nvSpPr>
          <p:cNvPr id="4" name="Picture Placeholder 3"/>
          <p:cNvSpPr>
            <a:spLocks noGrp="1"/>
          </p:cNvSpPr>
          <p:nvPr>
            <p:ph type="pic" sz="quarter" idx="20"/>
          </p:nvPr>
        </p:nvSpPr>
        <p:spPr>
          <a:xfrm>
            <a:off x="1218951" y="2613968"/>
            <a:ext cx="2637288" cy="2012693"/>
          </a:xfrm>
          <a:solidFill>
            <a:schemeClr val="bg1">
              <a:lumMod val="95000"/>
            </a:schemeClr>
          </a:solidFill>
        </p:spPr>
        <p:txBody>
          <a:bodyPr/>
          <a:lstStyle/>
          <a:p>
            <a:pPr marL="228554" marR="0" lvl="0" indent="-228554"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17" name="Picture Placeholder 3"/>
          <p:cNvSpPr>
            <a:spLocks noGrp="1"/>
          </p:cNvSpPr>
          <p:nvPr>
            <p:ph type="pic" sz="quarter" idx="21"/>
          </p:nvPr>
        </p:nvSpPr>
        <p:spPr>
          <a:xfrm>
            <a:off x="4767833" y="2613968"/>
            <a:ext cx="2637288" cy="2012693"/>
          </a:xfrm>
          <a:solidFill>
            <a:schemeClr val="bg1">
              <a:lumMod val="95000"/>
            </a:schemeClr>
          </a:solidFill>
        </p:spPr>
        <p:txBody>
          <a:bodyPr/>
          <a:lstStyle/>
          <a:p>
            <a:pPr marL="228554" marR="0" lvl="0" indent="-228554"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18" name="Picture Placeholder 3"/>
          <p:cNvSpPr>
            <a:spLocks noGrp="1"/>
          </p:cNvSpPr>
          <p:nvPr>
            <p:ph type="pic" sz="quarter" idx="22"/>
          </p:nvPr>
        </p:nvSpPr>
        <p:spPr>
          <a:xfrm>
            <a:off x="8349014" y="2613968"/>
            <a:ext cx="2637288" cy="2012693"/>
          </a:xfrm>
          <a:solidFill>
            <a:schemeClr val="bg1">
              <a:lumMod val="95000"/>
            </a:schemeClr>
          </a:solidFill>
        </p:spPr>
        <p:txBody>
          <a:bodyPr>
            <a:noAutofit/>
          </a:bodyPr>
          <a:lstStyle/>
          <a:p>
            <a:pPr marL="228554" marR="0" lvl="0" indent="-228554"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12" name="Text Placeholder 11"/>
          <p:cNvSpPr>
            <a:spLocks noGrp="1"/>
          </p:cNvSpPr>
          <p:nvPr>
            <p:ph type="body" sz="quarter" idx="23" hasCustomPrompt="1"/>
          </p:nvPr>
        </p:nvSpPr>
        <p:spPr>
          <a:xfrm>
            <a:off x="2648399" y="1770903"/>
            <a:ext cx="6895202" cy="701288"/>
          </a:xfrm>
        </p:spPr>
        <p:txBody>
          <a:bodyPr>
            <a:noAutofit/>
          </a:bodyPr>
          <a:lstStyle>
            <a:lvl1pPr marL="0" marR="0" indent="0" algn="ctr" defTabSz="914217" rtl="0" eaLnBrk="1" fontAlgn="auto" latinLnBrk="0" hangingPunct="1">
              <a:lnSpc>
                <a:spcPts val="2400"/>
              </a:lnSpc>
              <a:spcBef>
                <a:spcPts val="1000"/>
              </a:spcBef>
              <a:spcAft>
                <a:spcPts val="0"/>
              </a:spcAft>
              <a:buClrTx/>
              <a:buSzTx/>
              <a:buFontTx/>
              <a:buNone/>
              <a:tabLst/>
              <a:defRPr sz="1600" baseline="0">
                <a:solidFill>
                  <a:schemeClr val="tx1">
                    <a:lumMod val="85000"/>
                    <a:lumOff val="15000"/>
                  </a:schemeClr>
                </a:solidFill>
              </a:defRPr>
            </a:lvl1pPr>
          </a:lstStyle>
          <a:p>
            <a:r>
              <a:rPr lang="en-US">
                <a:effectLst/>
                <a:latin typeface="Arial" charset="0"/>
              </a:rPr>
              <a:t>Short and concise overview can go in this space, and up to two lines if necessary.</a:t>
            </a:r>
          </a:p>
        </p:txBody>
      </p:sp>
      <p:sp>
        <p:nvSpPr>
          <p:cNvPr id="19" name="Text Placeholder 11"/>
          <p:cNvSpPr>
            <a:spLocks noGrp="1"/>
          </p:cNvSpPr>
          <p:nvPr>
            <p:ph type="body" sz="quarter" idx="24" hasCustomPrompt="1"/>
          </p:nvPr>
        </p:nvSpPr>
        <p:spPr>
          <a:xfrm>
            <a:off x="1218951" y="4766977"/>
            <a:ext cx="2637288" cy="1047415"/>
          </a:xfrm>
        </p:spPr>
        <p:txBody>
          <a:bodyPr wrap="square">
            <a:noAutofit/>
          </a:bodyPr>
          <a:lstStyle>
            <a:lvl1pPr marL="0" marR="0" indent="0" algn="ctr" defTabSz="914217" rtl="0" eaLnBrk="1" fontAlgn="auto" latinLnBrk="0" hangingPunct="1">
              <a:lnSpc>
                <a:spcPts val="2400"/>
              </a:lnSpc>
              <a:spcBef>
                <a:spcPts val="1000"/>
              </a:spcBef>
              <a:spcAft>
                <a:spcPts val="0"/>
              </a:spcAft>
              <a:buClrTx/>
              <a:buSzTx/>
              <a:buFontTx/>
              <a:buNone/>
              <a:tabLst/>
              <a:defRPr sz="1600" baseline="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20" name="Text Placeholder 11"/>
          <p:cNvSpPr>
            <a:spLocks noGrp="1"/>
          </p:cNvSpPr>
          <p:nvPr>
            <p:ph type="body" sz="quarter" idx="25" hasCustomPrompt="1"/>
          </p:nvPr>
        </p:nvSpPr>
        <p:spPr>
          <a:xfrm>
            <a:off x="4767832" y="4766977"/>
            <a:ext cx="2637288" cy="1047415"/>
          </a:xfrm>
        </p:spPr>
        <p:txBody>
          <a:bodyPr>
            <a:noAutofit/>
          </a:bodyPr>
          <a:lstStyle>
            <a:lvl1pPr marL="0" marR="0" indent="0" algn="ctr" defTabSz="914217" rtl="0" eaLnBrk="1" fontAlgn="auto" latinLnBrk="0" hangingPunct="1">
              <a:lnSpc>
                <a:spcPts val="2400"/>
              </a:lnSpc>
              <a:spcBef>
                <a:spcPts val="1000"/>
              </a:spcBef>
              <a:spcAft>
                <a:spcPts val="0"/>
              </a:spcAft>
              <a:buClrTx/>
              <a:buSzTx/>
              <a:buFontTx/>
              <a:buNone/>
              <a:tabLst/>
              <a:defRPr sz="160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21" name="Text Placeholder 11"/>
          <p:cNvSpPr>
            <a:spLocks noGrp="1"/>
          </p:cNvSpPr>
          <p:nvPr>
            <p:ph type="body" sz="quarter" idx="26" hasCustomPrompt="1"/>
          </p:nvPr>
        </p:nvSpPr>
        <p:spPr>
          <a:xfrm>
            <a:off x="8349014" y="4766977"/>
            <a:ext cx="2637288" cy="1047415"/>
          </a:xfrm>
        </p:spPr>
        <p:txBody>
          <a:bodyPr>
            <a:noAutofit/>
          </a:bodyPr>
          <a:lstStyle>
            <a:lvl1pPr marL="0" marR="0" indent="0" algn="ctr" defTabSz="914217" rtl="0" eaLnBrk="1" fontAlgn="auto" latinLnBrk="0" hangingPunct="1">
              <a:lnSpc>
                <a:spcPts val="2400"/>
              </a:lnSpc>
              <a:spcBef>
                <a:spcPts val="1000"/>
              </a:spcBef>
              <a:spcAft>
                <a:spcPts val="0"/>
              </a:spcAft>
              <a:buClrTx/>
              <a:buSzTx/>
              <a:buFontTx/>
              <a:buNone/>
              <a:tabLst/>
              <a:defRPr sz="160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13"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pic>
        <p:nvPicPr>
          <p:cNvPr id="14" name="Picture 13">
            <a:extLst>
              <a:ext uri="{FF2B5EF4-FFF2-40B4-BE49-F238E27FC236}">
                <a16:creationId xmlns:a16="http://schemas.microsoft.com/office/drawing/2014/main" id="{54FDCD9B-326D-4EB5-8DEA-24A3FED33E26}"/>
              </a:ext>
            </a:extLst>
          </p:cNvPr>
          <p:cNvPicPr>
            <a:picLocks noChangeAspect="1"/>
          </p:cNvPicPr>
          <p:nvPr userDrawn="1"/>
        </p:nvPicPr>
        <p:blipFill>
          <a:blip r:embed="rId2"/>
          <a:stretch>
            <a:fillRect/>
          </a:stretch>
        </p:blipFill>
        <p:spPr>
          <a:xfrm>
            <a:off x="11142826" y="108239"/>
            <a:ext cx="854158" cy="479590"/>
          </a:xfrm>
          <a:prstGeom prst="rect">
            <a:avLst/>
          </a:prstGeom>
        </p:spPr>
      </p:pic>
    </p:spTree>
    <p:extLst>
      <p:ext uri="{BB962C8B-B14F-4D97-AF65-F5344CB8AC3E}">
        <p14:creationId xmlns:p14="http://schemas.microsoft.com/office/powerpoint/2010/main" val="2260044779"/>
      </p:ext>
    </p:extLst>
  </p:cSld>
  <p:clrMapOvr>
    <a:masterClrMapping/>
  </p:clrMapOvr>
  <p:extLst>
    <p:ext uri="{DCECCB84-F9BA-43D5-87BE-67443E8EF086}">
      <p15:sldGuideLst xmlns:p15="http://schemas.microsoft.com/office/powerpoint/2012/main">
        <p15:guide id="1" pos="913">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85">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09">
          <p15:clr>
            <a:srgbClr val="FBAE40"/>
          </p15:clr>
        </p15:guide>
        <p15:guide id="24" pos="14449">
          <p15:clr>
            <a:srgbClr val="FBAE40"/>
          </p15:clr>
        </p15:guide>
        <p15:guide id="25" orient="horz" pos="432">
          <p15:clr>
            <a:srgbClr val="FBAE40"/>
          </p15:clr>
        </p15:guide>
        <p15:guide id="26" pos="12025">
          <p15:clr>
            <a:srgbClr val="FBAE40"/>
          </p15:clr>
        </p15:guide>
        <p15:guide id="27" pos="1221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P Template Blank">
    <p:spTree>
      <p:nvGrpSpPr>
        <p:cNvPr id="1" name=""/>
        <p:cNvGrpSpPr/>
        <p:nvPr/>
      </p:nvGrpSpPr>
      <p:grpSpPr>
        <a:xfrm>
          <a:off x="0" y="0"/>
          <a:ext cx="0" cy="0"/>
          <a:chOff x="0" y="0"/>
          <a:chExt cx="0" cy="0"/>
        </a:xfrm>
      </p:grpSpPr>
      <p:sp>
        <p:nvSpPr>
          <p:cNvPr id="4" name="Slide Number Placeholder 8">
            <a:extLst>
              <a:ext uri="{FF2B5EF4-FFF2-40B4-BE49-F238E27FC236}">
                <a16:creationId xmlns:a16="http://schemas.microsoft.com/office/drawing/2014/main" id="{6A6E5239-478C-45D5-87DF-EA907E37C9D5}"/>
              </a:ext>
            </a:extLst>
          </p:cNvPr>
          <p:cNvSpPr>
            <a:spLocks noGrp="1"/>
          </p:cNvSpPr>
          <p:nvPr>
            <p:ph type="sldNum" sz="quarter" idx="4"/>
          </p:nvPr>
        </p:nvSpPr>
        <p:spPr>
          <a:xfrm>
            <a:off x="327951" y="6381477"/>
            <a:ext cx="8119212" cy="365125"/>
          </a:xfrm>
          <a:prstGeom prst="rect">
            <a:avLst/>
          </a:prstGeom>
        </p:spPr>
        <p:txBody>
          <a:bodyPr vert="horz" lIns="91440" tIns="45720" rIns="91440" bIns="45720" rtlCol="0" anchor="b" anchorCtr="0"/>
          <a:lstStyle>
            <a:lvl1pPr algn="l">
              <a:defRPr sz="750">
                <a:solidFill>
                  <a:schemeClr val="tx1">
                    <a:tint val="75000"/>
                  </a:schemeClr>
                </a:solidFill>
              </a:defRPr>
            </a:lvl1pPr>
          </a:lstStyle>
          <a:p>
            <a:fld id="{8C8B385D-DF67-E241-B0BF-76B80A8E743B}" type="slidenum">
              <a:rPr lang="en-US" smtClean="0"/>
              <a:pPr/>
              <a:t>‹#›</a:t>
            </a:fld>
            <a:r>
              <a:rPr lang="en-US"/>
              <a:t>  |   For Internal Use Only</a:t>
            </a:r>
          </a:p>
        </p:txBody>
      </p:sp>
    </p:spTree>
    <p:extLst>
      <p:ext uri="{BB962C8B-B14F-4D97-AF65-F5344CB8AC3E}">
        <p14:creationId xmlns:p14="http://schemas.microsoft.com/office/powerpoint/2010/main" val="2094492553"/>
      </p:ext>
    </p:extLst>
  </p:cSld>
  <p:clrMapOvr>
    <a:masterClrMapping/>
  </p:clrMapOvr>
  <p:extLst>
    <p:ext uri="{DCECCB84-F9BA-43D5-87BE-67443E8EF086}">
      <p15:sldGuideLst xmlns:p15="http://schemas.microsoft.com/office/powerpoint/2012/main">
        <p15:guide id="1" pos="1249">
          <p15:clr>
            <a:srgbClr val="FBAE40"/>
          </p15:clr>
        </p15:guide>
        <p15:guide id="2" pos="1441">
          <p15:clr>
            <a:srgbClr val="FBAE40"/>
          </p15:clr>
        </p15:guide>
        <p15:guide id="3" pos="2689">
          <p15:clr>
            <a:srgbClr val="FBAE40"/>
          </p15:clr>
        </p15:guide>
        <p15:guide id="4" pos="2945">
          <p15:clr>
            <a:srgbClr val="FBAE40"/>
          </p15:clr>
        </p15:guide>
        <p15:guide id="5" pos="4161">
          <p15:clr>
            <a:srgbClr val="FBAE40"/>
          </p15:clr>
        </p15:guide>
        <p15:guide id="6" pos="4449">
          <p15:clr>
            <a:srgbClr val="FBAE40"/>
          </p15:clr>
        </p15:guide>
        <p15:guide id="7" pos="5665">
          <p15:clr>
            <a:srgbClr val="FBAE40"/>
          </p15:clr>
        </p15:guide>
        <p15:guide id="8" pos="5921">
          <p15:clr>
            <a:srgbClr val="FBAE40"/>
          </p15:clr>
        </p15:guide>
        <p15:guide id="9" pos="7105">
          <p15:clr>
            <a:srgbClr val="FBAE40"/>
          </p15:clr>
        </p15:guide>
        <p15:guide id="10" pos="7425">
          <p15:clr>
            <a:srgbClr val="FBAE40"/>
          </p15:clr>
        </p15:guide>
        <p15:guide id="11" pos="8577">
          <p15:clr>
            <a:srgbClr val="FBAE40"/>
          </p15:clr>
        </p15:guide>
        <p15:guide id="12" pos="8865">
          <p15:clr>
            <a:srgbClr val="FBAE40"/>
          </p15:clr>
        </p15:guide>
        <p15:guide id="13" pos="10081">
          <p15:clr>
            <a:srgbClr val="FBAE40"/>
          </p15:clr>
        </p15:guide>
        <p15:guide id="14" pos="10401">
          <p15:clr>
            <a:srgbClr val="FBAE40"/>
          </p15:clr>
        </p15:guide>
        <p15:guide id="15" pos="11553">
          <p15:clr>
            <a:srgbClr val="FBAE40"/>
          </p15:clr>
        </p15:guide>
        <p15:guide id="16" pos="11873">
          <p15:clr>
            <a:srgbClr val="FBAE40"/>
          </p15:clr>
        </p15:guide>
        <p15:guide id="17" pos="13057">
          <p15:clr>
            <a:srgbClr val="FBAE40"/>
          </p15:clr>
        </p15:guide>
        <p15:guide id="18" pos="13345">
          <p15:clr>
            <a:srgbClr val="FBAE40"/>
          </p15:clr>
        </p15:guide>
        <p15:guide id="19" pos="14529">
          <p15:clr>
            <a:srgbClr val="FBAE40"/>
          </p15:clr>
        </p15:guide>
        <p15:guide id="20" pos="14817">
          <p15:clr>
            <a:srgbClr val="FBAE40"/>
          </p15:clr>
        </p15:guide>
        <p15:guide id="21" pos="17505">
          <p15:clr>
            <a:srgbClr val="FBAE40"/>
          </p15:clr>
        </p15:guide>
        <p15:guide id="22" pos="17793">
          <p15:clr>
            <a:srgbClr val="FBAE40"/>
          </p15:clr>
        </p15:guide>
        <p15:guide id="23" pos="18977">
          <p15:clr>
            <a:srgbClr val="FBAE40"/>
          </p15:clr>
        </p15:guide>
        <p15:guide id="24" pos="19265">
          <p15:clr>
            <a:srgbClr val="FBAE40"/>
          </p15:clr>
        </p15:guide>
        <p15:guide id="25" orient="horz" pos="432">
          <p15:clr>
            <a:srgbClr val="FBAE40"/>
          </p15:clr>
        </p15:guide>
        <p15:guide id="26" pos="16033">
          <p15:clr>
            <a:srgbClr val="FBAE40"/>
          </p15:clr>
        </p15:guide>
        <p15:guide id="27" pos="1628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P Template Blank">
    <p:spTree>
      <p:nvGrpSpPr>
        <p:cNvPr id="1" name=""/>
        <p:cNvGrpSpPr/>
        <p:nvPr/>
      </p:nvGrpSpPr>
      <p:grpSpPr>
        <a:xfrm>
          <a:off x="0" y="0"/>
          <a:ext cx="0" cy="0"/>
          <a:chOff x="0" y="0"/>
          <a:chExt cx="0" cy="0"/>
        </a:xfrm>
      </p:grpSpPr>
      <p:sp>
        <p:nvSpPr>
          <p:cNvPr id="5"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pic>
        <p:nvPicPr>
          <p:cNvPr id="6" name="Picture 5">
            <a:extLst>
              <a:ext uri="{FF2B5EF4-FFF2-40B4-BE49-F238E27FC236}">
                <a16:creationId xmlns:a16="http://schemas.microsoft.com/office/drawing/2014/main" id="{A4B3BB3E-A559-4D27-A4BA-C64C8A6AA082}"/>
              </a:ext>
            </a:extLst>
          </p:cNvPr>
          <p:cNvPicPr>
            <a:picLocks noChangeAspect="1"/>
          </p:cNvPicPr>
          <p:nvPr userDrawn="1"/>
        </p:nvPicPr>
        <p:blipFill>
          <a:blip r:embed="rId2"/>
          <a:stretch>
            <a:fillRect/>
          </a:stretch>
        </p:blipFill>
        <p:spPr>
          <a:xfrm>
            <a:off x="11142826" y="108239"/>
            <a:ext cx="854158" cy="479590"/>
          </a:xfrm>
          <a:prstGeom prst="rect">
            <a:avLst/>
          </a:prstGeom>
        </p:spPr>
      </p:pic>
    </p:spTree>
    <p:extLst>
      <p:ext uri="{BB962C8B-B14F-4D97-AF65-F5344CB8AC3E}">
        <p14:creationId xmlns:p14="http://schemas.microsoft.com/office/powerpoint/2010/main" val="58898121"/>
      </p:ext>
    </p:extLst>
  </p:cSld>
  <p:clrMapOvr>
    <a:masterClrMapping/>
  </p:clrMapOvr>
  <p:extLst>
    <p:ext uri="{DCECCB84-F9BA-43D5-87BE-67443E8EF086}">
      <p15:sldGuideLst xmlns:p15="http://schemas.microsoft.com/office/powerpoint/2012/main">
        <p15:guide id="1" pos="937">
          <p15:clr>
            <a:srgbClr val="FBAE40"/>
          </p15:clr>
        </p15:guide>
        <p15:guide id="2" pos="1081">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29">
          <p15:clr>
            <a:srgbClr val="FBAE40"/>
          </p15:clr>
        </p15:guide>
        <p15:guide id="10" pos="5569">
          <p15:clr>
            <a:srgbClr val="FBAE40"/>
          </p15:clr>
        </p15:guide>
        <p15:guide id="11" pos="6433">
          <p15:clr>
            <a:srgbClr val="FBAE40"/>
          </p15:clr>
        </p15:guide>
        <p15:guide id="12" pos="6649">
          <p15:clr>
            <a:srgbClr val="FBAE40"/>
          </p15:clr>
        </p15:guide>
        <p15:guide id="13" pos="7561">
          <p15:clr>
            <a:srgbClr val="FBAE40"/>
          </p15:clr>
        </p15:guide>
        <p15:guide id="14" pos="7801">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13">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17">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434A5-241A-4321-99B7-715CC83AE8F2}"/>
              </a:ext>
            </a:extLst>
          </p:cNvPr>
          <p:cNvSpPr>
            <a:spLocks noGrp="1"/>
          </p:cNvSpPr>
          <p:nvPr>
            <p:ph type="title"/>
          </p:nvPr>
        </p:nvSpPr>
        <p:spPr>
          <a:xfrm>
            <a:off x="838200" y="723901"/>
            <a:ext cx="10515600" cy="8229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28321C1-592A-4660-B36C-824237B856E5}"/>
              </a:ext>
            </a:extLst>
          </p:cNvPr>
          <p:cNvSpPr>
            <a:spLocks noGrp="1"/>
          </p:cNvSpPr>
          <p:nvPr>
            <p:ph idx="1"/>
          </p:nvPr>
        </p:nvSpPr>
        <p:spPr>
          <a:xfrm>
            <a:off x="838200" y="164592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D40798C-E7B1-4670-A769-26EE4EBA0DF0}"/>
              </a:ext>
            </a:extLst>
          </p:cNvPr>
          <p:cNvSpPr>
            <a:spLocks noGrp="1"/>
          </p:cNvSpPr>
          <p:nvPr>
            <p:ph type="sldNum" sz="quarter" idx="12"/>
          </p:nvPr>
        </p:nvSpPr>
        <p:spPr>
          <a:xfrm>
            <a:off x="91440" y="6583680"/>
            <a:ext cx="274320" cy="182880"/>
          </a:xfrm>
        </p:spPr>
        <p:txBody>
          <a:bodyPr lIns="0" tIns="0" rIns="0" bIns="0"/>
          <a:lstStyle>
            <a:lvl1pPr algn="l">
              <a:defRPr sz="900"/>
            </a:lvl1pPr>
          </a:lstStyle>
          <a:p>
            <a:pPr defTabSz="914217">
              <a:defRPr/>
            </a:pPr>
            <a:fld id="{F01ECB5E-B11E-4303-BD76-49A583768269}" type="slidenum">
              <a:rPr lang="en-US" smtClean="0">
                <a:solidFill>
                  <a:srgbClr val="FFFFFF">
                    <a:lumMod val="50000"/>
                  </a:srgbClr>
                </a:solidFill>
              </a:rPr>
              <a:pPr defTabSz="914217">
                <a:defRPr/>
              </a:pPr>
              <a:t>‹#›</a:t>
            </a:fld>
            <a:endParaRPr lang="en-US">
              <a:solidFill>
                <a:srgbClr val="FFFFFF">
                  <a:lumMod val="50000"/>
                </a:srgbClr>
              </a:solidFill>
            </a:endParaRPr>
          </a:p>
        </p:txBody>
      </p:sp>
      <p:sp>
        <p:nvSpPr>
          <p:cNvPr id="7" name="Footer Placeholder 3">
            <a:extLst>
              <a:ext uri="{FF2B5EF4-FFF2-40B4-BE49-F238E27FC236}">
                <a16:creationId xmlns:a16="http://schemas.microsoft.com/office/drawing/2014/main" id="{829624C7-E26D-41E7-B750-8D4395D46AC2}"/>
              </a:ext>
            </a:extLst>
          </p:cNvPr>
          <p:cNvSpPr>
            <a:spLocks noGrp="1"/>
          </p:cNvSpPr>
          <p:nvPr>
            <p:ph type="ftr" sz="quarter" idx="3"/>
          </p:nvPr>
        </p:nvSpPr>
        <p:spPr>
          <a:xfrm>
            <a:off x="4038600" y="6536848"/>
            <a:ext cx="4114800" cy="212651"/>
          </a:xfrm>
          <a:prstGeom prst="rect">
            <a:avLst/>
          </a:prstGeom>
        </p:spPr>
        <p:txBody>
          <a:bodyPr vert="horz" lIns="91440" tIns="45720" rIns="91440" bIns="45720" rtlCol="0" anchor="ctr"/>
          <a:lstStyle>
            <a:lvl1pPr algn="ctr">
              <a:defRPr sz="700">
                <a:solidFill>
                  <a:schemeClr val="tx1">
                    <a:tint val="75000"/>
                  </a:schemeClr>
                </a:solidFill>
              </a:defRPr>
            </a:lvl1pPr>
          </a:lstStyle>
          <a:p>
            <a:pPr defTabSz="914217">
              <a:defRPr/>
            </a:pPr>
            <a:r>
              <a:rPr lang="en-US">
                <a:solidFill>
                  <a:srgbClr val="000000">
                    <a:tint val="75000"/>
                  </a:srgbClr>
                </a:solidFill>
              </a:rPr>
              <a:t>CONFIDENTIAL AND PROPRIETARY. INTERNAL USE ONLY. DO NOT DISTRIBUTE</a:t>
            </a:r>
          </a:p>
        </p:txBody>
      </p:sp>
    </p:spTree>
    <p:extLst>
      <p:ext uri="{BB962C8B-B14F-4D97-AF65-F5344CB8AC3E}">
        <p14:creationId xmlns:p14="http://schemas.microsoft.com/office/powerpoint/2010/main" val="31108341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681" y="1600201"/>
            <a:ext cx="11033759" cy="4525963"/>
          </a:xfrm>
        </p:spPr>
        <p:txBody>
          <a:bodyPr lIns="182880"/>
          <a:lstStyle>
            <a:lvl1pPr marL="411480" indent="-411480">
              <a:buSzPct val="130000"/>
              <a:buFontTx/>
              <a:buBlip>
                <a:blip r:embed="rId2">
                  <a:extLst>
                    <a:ext uri="{96DAC541-7B7A-43D3-8B79-37D633B846F1}">
                      <asvg:svgBlip xmlns:asvg="http://schemas.microsoft.com/office/drawing/2016/SVG/main" r:embed="rId3"/>
                    </a:ext>
                  </a:extLst>
                </a:blip>
              </a:buBlip>
              <a:defRPr>
                <a:latin typeface="+mn-lt"/>
                <a:ea typeface="Calibri" charset="0"/>
                <a:cs typeface="Calibri" charset="0"/>
              </a:defRPr>
            </a:lvl1pPr>
            <a:lvl2pPr marL="742950" indent="-228600">
              <a:buSzPct val="100000"/>
              <a:buFont typeface="Arial" panose="020B0604020202020204" pitchFamily="34" charset="0"/>
              <a:buChar char="•"/>
              <a:defRPr>
                <a:latin typeface="+mn-lt"/>
                <a:ea typeface="Calibri" charset="0"/>
                <a:cs typeface="Calibri" charset="0"/>
              </a:defRPr>
            </a:lvl2pPr>
            <a:lvl3pPr marL="1143000" indent="-228600">
              <a:buFont typeface="Arial" panose="020B0604020202020204" pitchFamily="34" charset="0"/>
              <a:buChar char="•"/>
              <a:defRPr>
                <a:latin typeface="+mn-lt"/>
                <a:ea typeface="Calibri" charset="0"/>
                <a:cs typeface="Calibri" charset="0"/>
              </a:defRPr>
            </a:lvl3pPr>
            <a:lvl4pPr marL="1600200" indent="-228600">
              <a:buFont typeface="Arial" panose="020B0604020202020204" pitchFamily="34" charset="0"/>
              <a:buChar char="•"/>
              <a:defRPr>
                <a:latin typeface="+mn-lt"/>
                <a:ea typeface="Calibri" charset="0"/>
                <a:cs typeface="Calibri" charset="0"/>
              </a:defRPr>
            </a:lvl4pPr>
            <a:lvl5pPr marL="2057400" indent="-228600">
              <a:buFont typeface="Arial" panose="020B0604020202020204" pitchFamily="34" charset="0"/>
              <a:buChar char="•"/>
              <a:defRPr>
                <a:latin typeface="+mn-lt"/>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itle 19"/>
          <p:cNvSpPr>
            <a:spLocks noGrp="1"/>
          </p:cNvSpPr>
          <p:nvPr>
            <p:ph type="title"/>
          </p:nvPr>
        </p:nvSpPr>
        <p:spPr>
          <a:xfrm>
            <a:off x="487681" y="267588"/>
            <a:ext cx="11033759" cy="1143000"/>
          </a:xfrm>
        </p:spPr>
        <p:txBody>
          <a:bodyPr lIns="182880">
            <a:normAutofit/>
          </a:bodyPr>
          <a:lstStyle>
            <a:lvl1pPr algn="l">
              <a:lnSpc>
                <a:spcPct val="90000"/>
              </a:lnSpc>
              <a:defRPr sz="3100">
                <a:solidFill>
                  <a:srgbClr val="0078B3"/>
                </a:solidFill>
                <a:latin typeface="+mj-lt"/>
                <a:ea typeface="Calibri" charset="0"/>
                <a:cs typeface="Calibri" charset="0"/>
              </a:defRPr>
            </a:lvl1pPr>
          </a:lstStyle>
          <a:p>
            <a:r>
              <a:rPr lang="en-US"/>
              <a:t>Click to edit Master title style</a:t>
            </a:r>
          </a:p>
        </p:txBody>
      </p:sp>
      <p:sp>
        <p:nvSpPr>
          <p:cNvPr id="14" name="Slide Number Placeholder 13"/>
          <p:cNvSpPr>
            <a:spLocks noGrp="1"/>
          </p:cNvSpPr>
          <p:nvPr>
            <p:ph type="sldNum" sz="quarter" idx="11"/>
          </p:nvPr>
        </p:nvSpPr>
        <p:spPr>
          <a:xfrm>
            <a:off x="8778240" y="6356352"/>
            <a:ext cx="2743200" cy="365760"/>
          </a:xfrm>
        </p:spPr>
        <p:txBody>
          <a:bodyPr/>
          <a:lstStyle>
            <a:lvl1pPr>
              <a:defRPr>
                <a:latin typeface="+mn-lt"/>
                <a:ea typeface="Calibri" charset="0"/>
                <a:cs typeface="Calibri" charset="0"/>
              </a:defRPr>
            </a:lvl1pPr>
          </a:lstStyle>
          <a:p>
            <a:fld id="{A2FA0127-A86A-4F76-B694-EBB82CEF345C}" type="slidenum">
              <a:rPr lang="en-US" smtClean="0"/>
              <a:pPr/>
              <a:t>‹#›</a:t>
            </a:fld>
            <a:endParaRPr lang="en-US"/>
          </a:p>
        </p:txBody>
      </p:sp>
      <p:sp>
        <p:nvSpPr>
          <p:cNvPr id="10" name="Footer Placeholder 7"/>
          <p:cNvSpPr>
            <a:spLocks noGrp="1"/>
          </p:cNvSpPr>
          <p:nvPr>
            <p:ph type="ftr" sz="quarter" idx="3"/>
          </p:nvPr>
        </p:nvSpPr>
        <p:spPr>
          <a:xfrm>
            <a:off x="487680" y="6356351"/>
            <a:ext cx="5086395"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2021 Kaiser Permanente Northern California</a:t>
            </a:r>
          </a:p>
        </p:txBody>
      </p:sp>
    </p:spTree>
    <p:extLst>
      <p:ext uri="{BB962C8B-B14F-4D97-AF65-F5344CB8AC3E}">
        <p14:creationId xmlns:p14="http://schemas.microsoft.com/office/powerpoint/2010/main" val="342311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Text,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681" y="1600201"/>
            <a:ext cx="5966129" cy="4525963"/>
          </a:xfrm>
        </p:spPr>
        <p:txBody>
          <a:bodyPr lIns="182880"/>
          <a:lstStyle>
            <a:lvl1pPr marL="411480" indent="-411480">
              <a:buSzPct val="130000"/>
              <a:buFontTx/>
              <a:buBlip>
                <a:blip r:embed="rId2">
                  <a:extLst>
                    <a:ext uri="{96DAC541-7B7A-43D3-8B79-37D633B846F1}">
                      <asvg:svgBlip xmlns:asvg="http://schemas.microsoft.com/office/drawing/2016/SVG/main" r:embed="rId3"/>
                    </a:ext>
                  </a:extLst>
                </a:blip>
              </a:buBlip>
              <a:defRPr>
                <a:latin typeface="+mn-lt"/>
                <a:ea typeface="Calibri" charset="0"/>
                <a:cs typeface="Calibri" charset="0"/>
              </a:defRPr>
            </a:lvl1pPr>
            <a:lvl2pPr marL="742950" indent="-228600">
              <a:buSzPct val="100000"/>
              <a:buFont typeface="Arial" panose="020B0604020202020204" pitchFamily="34" charset="0"/>
              <a:buChar char="•"/>
              <a:defRPr>
                <a:latin typeface="+mn-lt"/>
                <a:ea typeface="Calibri" charset="0"/>
                <a:cs typeface="Calibri" charset="0"/>
              </a:defRPr>
            </a:lvl2pPr>
            <a:lvl3pPr marL="1143000" indent="-228600">
              <a:buFont typeface="Arial" panose="020B0604020202020204" pitchFamily="34" charset="0"/>
              <a:buChar char="•"/>
              <a:defRPr>
                <a:latin typeface="+mn-lt"/>
                <a:ea typeface="Calibri" charset="0"/>
                <a:cs typeface="Calibri" charset="0"/>
              </a:defRPr>
            </a:lvl3pPr>
            <a:lvl4pPr marL="1600200" indent="-228600">
              <a:buFont typeface="Arial" panose="020B0604020202020204" pitchFamily="34" charset="0"/>
              <a:buChar char="•"/>
              <a:defRPr>
                <a:latin typeface="+mn-lt"/>
                <a:ea typeface="Calibri" charset="0"/>
                <a:cs typeface="Calibri" charset="0"/>
              </a:defRPr>
            </a:lvl4pPr>
            <a:lvl5pPr marL="2057400" indent="-228600">
              <a:buFont typeface="Arial" panose="020B0604020202020204" pitchFamily="34" charset="0"/>
              <a:buChar char="•"/>
              <a:defRPr>
                <a:latin typeface="+mn-lt"/>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itle 19"/>
          <p:cNvSpPr>
            <a:spLocks noGrp="1"/>
          </p:cNvSpPr>
          <p:nvPr>
            <p:ph type="title"/>
          </p:nvPr>
        </p:nvSpPr>
        <p:spPr>
          <a:xfrm>
            <a:off x="487681" y="267588"/>
            <a:ext cx="11033759" cy="1143000"/>
          </a:xfrm>
        </p:spPr>
        <p:txBody>
          <a:bodyPr lIns="182880">
            <a:normAutofit/>
          </a:bodyPr>
          <a:lstStyle>
            <a:lvl1pPr algn="l">
              <a:lnSpc>
                <a:spcPct val="90000"/>
              </a:lnSpc>
              <a:defRPr sz="3100">
                <a:solidFill>
                  <a:srgbClr val="0078B3"/>
                </a:solidFill>
                <a:latin typeface="+mj-lt"/>
                <a:ea typeface="Calibri" charset="0"/>
                <a:cs typeface="Calibri" charset="0"/>
              </a:defRPr>
            </a:lvl1pPr>
          </a:lstStyle>
          <a:p>
            <a:r>
              <a:rPr lang="en-US"/>
              <a:t>Click to edit Master title style</a:t>
            </a:r>
          </a:p>
        </p:txBody>
      </p:sp>
      <p:sp>
        <p:nvSpPr>
          <p:cNvPr id="14" name="Slide Number Placeholder 13"/>
          <p:cNvSpPr>
            <a:spLocks noGrp="1"/>
          </p:cNvSpPr>
          <p:nvPr>
            <p:ph type="sldNum" sz="quarter" idx="11"/>
          </p:nvPr>
        </p:nvSpPr>
        <p:spPr>
          <a:xfrm>
            <a:off x="8778240" y="6356353"/>
            <a:ext cx="2743200" cy="365125"/>
          </a:xfrm>
        </p:spPr>
        <p:txBody>
          <a:bodyPr/>
          <a:lstStyle>
            <a:lvl1pPr>
              <a:defRPr>
                <a:latin typeface="+mn-lt"/>
                <a:ea typeface="Calibri" charset="0"/>
                <a:cs typeface="Calibri" charset="0"/>
              </a:defRPr>
            </a:lvl1pPr>
          </a:lstStyle>
          <a:p>
            <a:fld id="{A2FA0127-A86A-4F76-B694-EBB82CEF345C}" type="slidenum">
              <a:rPr lang="en-US" smtClean="0"/>
              <a:pPr/>
              <a:t>‹#›</a:t>
            </a:fld>
            <a:endParaRPr lang="en-US"/>
          </a:p>
        </p:txBody>
      </p:sp>
      <p:sp>
        <p:nvSpPr>
          <p:cNvPr id="10" name="Footer Placeholder 7"/>
          <p:cNvSpPr>
            <a:spLocks noGrp="1"/>
          </p:cNvSpPr>
          <p:nvPr>
            <p:ph type="ftr" sz="quarter" idx="3"/>
          </p:nvPr>
        </p:nvSpPr>
        <p:spPr>
          <a:xfrm>
            <a:off x="487680" y="6356351"/>
            <a:ext cx="5086395"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2021 Kaiser Permanente Northern California</a:t>
            </a:r>
          </a:p>
        </p:txBody>
      </p:sp>
      <p:sp>
        <p:nvSpPr>
          <p:cNvPr id="15" name="Picture Placeholder 4">
            <a:extLst>
              <a:ext uri="{FF2B5EF4-FFF2-40B4-BE49-F238E27FC236}">
                <a16:creationId xmlns:a16="http://schemas.microsoft.com/office/drawing/2014/main" id="{FBFFA6A4-ADBD-0B45-A656-71812A89D9A1}"/>
              </a:ext>
            </a:extLst>
          </p:cNvPr>
          <p:cNvSpPr>
            <a:spLocks noGrp="1"/>
          </p:cNvSpPr>
          <p:nvPr>
            <p:ph type="pic" sz="quarter" idx="12"/>
          </p:nvPr>
        </p:nvSpPr>
        <p:spPr>
          <a:xfrm>
            <a:off x="6844095" y="1459758"/>
            <a:ext cx="5347152" cy="4666406"/>
          </a:xfrm>
        </p:spPr>
        <p:txBody>
          <a:bodyPr/>
          <a:lstStyle>
            <a:lvl1pPr marL="0" indent="0">
              <a:buFont typeface="Arial" panose="020B0604020202020204" pitchFamily="34" charset="0"/>
              <a:buNone/>
              <a:defRPr/>
            </a:lvl1pPr>
          </a:lstStyle>
          <a:p>
            <a:r>
              <a:rPr lang="en-US"/>
              <a:t>Click icon to add picture</a:t>
            </a:r>
          </a:p>
        </p:txBody>
      </p:sp>
    </p:spTree>
    <p:extLst>
      <p:ext uri="{BB962C8B-B14F-4D97-AF65-F5344CB8AC3E}">
        <p14:creationId xmlns:p14="http://schemas.microsoft.com/office/powerpoint/2010/main" val="219117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0" name="Title 19"/>
          <p:cNvSpPr>
            <a:spLocks noGrp="1"/>
          </p:cNvSpPr>
          <p:nvPr>
            <p:ph type="title"/>
          </p:nvPr>
        </p:nvSpPr>
        <p:spPr>
          <a:xfrm>
            <a:off x="487681" y="267588"/>
            <a:ext cx="11033759" cy="1143000"/>
          </a:xfrm>
        </p:spPr>
        <p:txBody>
          <a:bodyPr lIns="182880">
            <a:normAutofit/>
          </a:bodyPr>
          <a:lstStyle>
            <a:lvl1pPr algn="l">
              <a:lnSpc>
                <a:spcPct val="90000"/>
              </a:lnSpc>
              <a:defRPr sz="3100">
                <a:solidFill>
                  <a:srgbClr val="0078B3"/>
                </a:solidFill>
                <a:latin typeface="+mj-lt"/>
                <a:ea typeface="Calibri" charset="0"/>
                <a:cs typeface="Calibri" charset="0"/>
              </a:defRPr>
            </a:lvl1pPr>
          </a:lstStyle>
          <a:p>
            <a:r>
              <a:rPr lang="en-US"/>
              <a:t>Click to edit Master title style</a:t>
            </a:r>
          </a:p>
        </p:txBody>
      </p:sp>
      <p:sp>
        <p:nvSpPr>
          <p:cNvPr id="14" name="Slide Number Placeholder 13"/>
          <p:cNvSpPr>
            <a:spLocks noGrp="1"/>
          </p:cNvSpPr>
          <p:nvPr>
            <p:ph type="sldNum" sz="quarter" idx="11"/>
          </p:nvPr>
        </p:nvSpPr>
        <p:spPr>
          <a:xfrm>
            <a:off x="8778240" y="6356353"/>
            <a:ext cx="2743200" cy="365125"/>
          </a:xfrm>
        </p:spPr>
        <p:txBody>
          <a:bodyPr/>
          <a:lstStyle>
            <a:lvl1pPr>
              <a:defRPr>
                <a:latin typeface="+mn-lt"/>
                <a:ea typeface="Calibri" charset="0"/>
                <a:cs typeface="Calibri" charset="0"/>
              </a:defRPr>
            </a:lvl1pPr>
          </a:lstStyle>
          <a:p>
            <a:fld id="{A2FA0127-A86A-4F76-B694-EBB82CEF345C}" type="slidenum">
              <a:rPr lang="en-US" smtClean="0"/>
              <a:pPr/>
              <a:t>‹#›</a:t>
            </a:fld>
            <a:endParaRPr lang="en-US"/>
          </a:p>
        </p:txBody>
      </p:sp>
      <p:sp>
        <p:nvSpPr>
          <p:cNvPr id="10" name="Footer Placeholder 7"/>
          <p:cNvSpPr>
            <a:spLocks noGrp="1"/>
          </p:cNvSpPr>
          <p:nvPr>
            <p:ph type="ftr" sz="quarter" idx="3"/>
          </p:nvPr>
        </p:nvSpPr>
        <p:spPr>
          <a:xfrm>
            <a:off x="487680" y="6356351"/>
            <a:ext cx="5086395"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2021 Kaiser Permanente Northern California</a:t>
            </a:r>
          </a:p>
        </p:txBody>
      </p:sp>
      <p:sp>
        <p:nvSpPr>
          <p:cNvPr id="5" name="Picture Placeholder 4">
            <a:extLst>
              <a:ext uri="{FF2B5EF4-FFF2-40B4-BE49-F238E27FC236}">
                <a16:creationId xmlns:a16="http://schemas.microsoft.com/office/drawing/2014/main" id="{250FEB7A-D031-DB47-8F93-4D5A3D799CA5}"/>
              </a:ext>
            </a:extLst>
          </p:cNvPr>
          <p:cNvSpPr>
            <a:spLocks noGrp="1"/>
          </p:cNvSpPr>
          <p:nvPr>
            <p:ph type="pic" sz="quarter" idx="12"/>
          </p:nvPr>
        </p:nvSpPr>
        <p:spPr>
          <a:xfrm>
            <a:off x="486834" y="1419225"/>
            <a:ext cx="11705167" cy="4476750"/>
          </a:xfrm>
        </p:spPr>
        <p:txBody>
          <a:bodyPr/>
          <a:lstStyle>
            <a:lvl1pPr marL="0" indent="0">
              <a:buFont typeface="Arial" panose="020B0604020202020204" pitchFamily="34" charset="0"/>
              <a:buNone/>
              <a:defRPr/>
            </a:lvl1pPr>
          </a:lstStyle>
          <a:p>
            <a:r>
              <a:rPr lang="en-US"/>
              <a:t>Click icon to add picture</a:t>
            </a:r>
          </a:p>
        </p:txBody>
      </p:sp>
    </p:spTree>
    <p:extLst>
      <p:ext uri="{BB962C8B-B14F-4D97-AF65-F5344CB8AC3E}">
        <p14:creationId xmlns:p14="http://schemas.microsoft.com/office/powerpoint/2010/main" val="46912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6186"/>
      </p:ext>
    </p:extLst>
  </p:cSld>
  <p:clrMapOvr>
    <a:masterClrMapping/>
  </p:clrMapOvr>
  <p:transition spd="med">
    <p:pull/>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583985"/>
        </a:solidFill>
        <a:effectLst/>
      </p:bgPr>
    </p:bg>
    <p:spTree>
      <p:nvGrpSpPr>
        <p:cNvPr id="1" name=""/>
        <p:cNvGrpSpPr/>
        <p:nvPr/>
      </p:nvGrpSpPr>
      <p:grpSpPr>
        <a:xfrm>
          <a:off x="0" y="0"/>
          <a:ext cx="0" cy="0"/>
          <a:chOff x="0" y="0"/>
          <a:chExt cx="0" cy="0"/>
        </a:xfrm>
      </p:grpSpPr>
      <p:pic>
        <p:nvPicPr>
          <p:cNvPr id="10" name="Picture 9" descr="A hand holding a black umbrella&#10;&#10;Description automatically generated">
            <a:extLst>
              <a:ext uri="{FF2B5EF4-FFF2-40B4-BE49-F238E27FC236}">
                <a16:creationId xmlns:a16="http://schemas.microsoft.com/office/drawing/2014/main" id="{6F202410-EE87-D148-A4A0-D097BCEDA8DE}"/>
              </a:ext>
            </a:extLst>
          </p:cNvPr>
          <p:cNvPicPr>
            <a:picLocks noChangeAspect="1"/>
          </p:cNvPicPr>
          <p:nvPr/>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ctrTitle"/>
          </p:nvPr>
        </p:nvSpPr>
        <p:spPr>
          <a:xfrm>
            <a:off x="838200" y="2194560"/>
            <a:ext cx="10515600" cy="2386584"/>
          </a:xfrm>
        </p:spPr>
        <p:txBody>
          <a:bodyPr lIns="0" anchor="b" anchorCtr="0">
            <a:noAutofit/>
          </a:bodyPr>
          <a:lstStyle>
            <a:lvl1pPr algn="l">
              <a:lnSpc>
                <a:spcPct val="90000"/>
              </a:lnSpc>
              <a:defRPr sz="6000" b="1">
                <a:solidFill>
                  <a:schemeClr val="bg1"/>
                </a:solidFill>
                <a:latin typeface="+mj-lt"/>
                <a:ea typeface="Calibri" charset="0"/>
                <a:cs typeface="Calibri" charset="0"/>
              </a:defRPr>
            </a:lvl1pPr>
          </a:lstStyle>
          <a:p>
            <a:r>
              <a:rPr lang="en-US"/>
              <a:t>Click to edit Master title style</a:t>
            </a:r>
          </a:p>
        </p:txBody>
      </p:sp>
      <p:sp>
        <p:nvSpPr>
          <p:cNvPr id="3" name="Subtitle 2"/>
          <p:cNvSpPr>
            <a:spLocks noGrp="1"/>
          </p:cNvSpPr>
          <p:nvPr>
            <p:ph type="subTitle" idx="1"/>
          </p:nvPr>
        </p:nvSpPr>
        <p:spPr>
          <a:xfrm>
            <a:off x="838200" y="4681727"/>
            <a:ext cx="10515600" cy="1121195"/>
          </a:xfrm>
        </p:spPr>
        <p:txBody>
          <a:bodyPr lIns="27432" anchor="t">
            <a:normAutofit/>
          </a:bodyPr>
          <a:lstStyle>
            <a:lvl1pPr marL="0" indent="0" algn="l">
              <a:lnSpc>
                <a:spcPct val="90000"/>
              </a:lnSpc>
              <a:buNone/>
              <a:defRPr sz="2400">
                <a:solidFill>
                  <a:srgbClr val="FEC941"/>
                </a:solidFill>
                <a:latin typeface="+mn-lt"/>
                <a:ea typeface="Calibri" charset="0"/>
                <a:cs typeface="Calibri"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Graphic 4">
            <a:extLst>
              <a:ext uri="{FF2B5EF4-FFF2-40B4-BE49-F238E27FC236}">
                <a16:creationId xmlns:a16="http://schemas.microsoft.com/office/drawing/2014/main" id="{15BF12B6-1227-C548-8031-A392362678F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2268" y="476250"/>
            <a:ext cx="1618488" cy="933011"/>
          </a:xfrm>
          <a:prstGeom prst="rect">
            <a:avLst/>
          </a:prstGeom>
        </p:spPr>
      </p:pic>
      <p:pic>
        <p:nvPicPr>
          <p:cNvPr id="7" name="Graphic 6">
            <a:extLst>
              <a:ext uri="{FF2B5EF4-FFF2-40B4-BE49-F238E27FC236}">
                <a16:creationId xmlns:a16="http://schemas.microsoft.com/office/drawing/2014/main" id="{65810D65-7CAF-EC4A-B783-FAF6BC53D0D4}"/>
              </a:ext>
            </a:extLst>
          </p:cNvPr>
          <p:cNvPicPr>
            <a:picLocks noChangeAspect="1"/>
          </p:cNvPicPr>
          <p:nvPr userDrawn="1"/>
        </p:nvPicPr>
        <p:blipFill>
          <a:blip r:embed="rId5">
            <a:alphaModFix/>
            <a:extLst>
              <a:ext uri="{96DAC541-7B7A-43D3-8B79-37D633B846F1}">
                <asvg:svgBlip xmlns:asvg="http://schemas.microsoft.com/office/drawing/2016/SVG/main" r:embed="rId6"/>
              </a:ext>
            </a:extLst>
          </a:blip>
          <a:stretch>
            <a:fillRect/>
          </a:stretch>
        </p:blipFill>
        <p:spPr>
          <a:xfrm>
            <a:off x="9774195" y="6221456"/>
            <a:ext cx="1973906" cy="221373"/>
          </a:xfrm>
          <a:prstGeom prst="rect">
            <a:avLst/>
          </a:prstGeom>
        </p:spPr>
      </p:pic>
    </p:spTree>
    <p:extLst>
      <p:ext uri="{BB962C8B-B14F-4D97-AF65-F5344CB8AC3E}">
        <p14:creationId xmlns:p14="http://schemas.microsoft.com/office/powerpoint/2010/main" val="36478547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Full Pag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5A91DFA-E65E-3248-AF7A-2530559D0611}"/>
              </a:ext>
            </a:extLst>
          </p:cNvPr>
          <p:cNvSpPr>
            <a:spLocks noGrp="1"/>
          </p:cNvSpPr>
          <p:nvPr>
            <p:ph type="pic" sz="quarter" idx="10"/>
          </p:nvPr>
        </p:nvSpPr>
        <p:spPr>
          <a:xfrm>
            <a:off x="0" y="0"/>
            <a:ext cx="12192000" cy="6858000"/>
          </a:xfrm>
        </p:spPr>
        <p:txBody>
          <a:bodyPr/>
          <a:lstStyle>
            <a:lvl1pPr marL="114300" indent="0">
              <a:buNone/>
              <a:defRPr/>
            </a:lvl1pPr>
          </a:lstStyle>
          <a:p>
            <a:r>
              <a:rPr lang="en-US"/>
              <a:t>Click icon to add picture</a:t>
            </a:r>
          </a:p>
        </p:txBody>
      </p:sp>
    </p:spTree>
    <p:extLst>
      <p:ext uri="{BB962C8B-B14F-4D97-AF65-F5344CB8AC3E}">
        <p14:creationId xmlns:p14="http://schemas.microsoft.com/office/powerpoint/2010/main" val="4048928073"/>
      </p:ext>
    </p:extLst>
  </p:cSld>
  <p:clrMapOvr>
    <a:masterClrMapping/>
  </p:clrMapOvr>
  <p:transition spd="med">
    <p:pull/>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ation">
    <p:bg>
      <p:bgPr>
        <a:solidFill>
          <a:srgbClr val="003B7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B78BEE8-4F1E-3245-91FC-C2148ADA5944}"/>
              </a:ext>
            </a:extLst>
          </p:cNvPr>
          <p:cNvSpPr>
            <a:spLocks noGrp="1"/>
          </p:cNvSpPr>
          <p:nvPr>
            <p:ph type="body" sz="quarter" idx="11"/>
          </p:nvPr>
        </p:nvSpPr>
        <p:spPr>
          <a:xfrm>
            <a:off x="609600" y="1828800"/>
            <a:ext cx="10972800" cy="3200400"/>
          </a:xfrm>
        </p:spPr>
        <p:txBody>
          <a:bodyPr lIns="91440" anchor="ctr" anchorCtr="0">
            <a:noAutofit/>
          </a:bodyPr>
          <a:lstStyle>
            <a:lvl1pPr marL="0" indent="0" algn="ctr">
              <a:lnSpc>
                <a:spcPct val="90000"/>
              </a:lnSpc>
              <a:spcBef>
                <a:spcPts val="0"/>
              </a:spcBef>
              <a:spcAft>
                <a:spcPts val="900"/>
              </a:spcAft>
              <a:buNone/>
              <a:defRPr sz="3200">
                <a:solidFill>
                  <a:schemeClr val="bg1"/>
                </a:solidFill>
              </a:defRPr>
            </a:lvl1pPr>
            <a:lvl2pPr marL="457200" indent="0" algn="ctr">
              <a:buNone/>
              <a:defRPr sz="3200">
                <a:solidFill>
                  <a:schemeClr val="bg1"/>
                </a:solidFill>
              </a:defRPr>
            </a:lvl2pPr>
            <a:lvl3pPr marL="914400" indent="0" algn="ctr">
              <a:buNone/>
              <a:defRPr sz="3200">
                <a:solidFill>
                  <a:schemeClr val="bg1"/>
                </a:solidFill>
              </a:defRPr>
            </a:lvl3pPr>
            <a:lvl4pPr marL="1371600" indent="0" algn="ctr">
              <a:buNone/>
              <a:defRPr sz="3200">
                <a:solidFill>
                  <a:schemeClr val="bg1"/>
                </a:solidFill>
              </a:defRPr>
            </a:lvl4pPr>
            <a:lvl5pPr marL="1828800" indent="0" algn="ctr">
              <a:buNone/>
              <a:defRPr sz="3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74149973"/>
      </p:ext>
    </p:extLst>
  </p:cSld>
  <p:clrMapOvr>
    <a:masterClrMapping/>
  </p:clrMapOvr>
  <p:transition spd="med">
    <p:pull/>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Resources">
    <p:bg>
      <p:bgPr>
        <a:solidFill>
          <a:srgbClr val="595959"/>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F043F86-63B0-0446-868E-719DB6827309}"/>
              </a:ext>
            </a:extLst>
          </p:cNvPr>
          <p:cNvSpPr>
            <a:spLocks noGrp="1"/>
          </p:cNvSpPr>
          <p:nvPr>
            <p:ph type="pic" sz="quarter" idx="10"/>
          </p:nvPr>
        </p:nvSpPr>
        <p:spPr>
          <a:xfrm>
            <a:off x="0" y="0"/>
            <a:ext cx="4876800" cy="6858000"/>
          </a:xfrm>
          <a:solidFill>
            <a:srgbClr val="0078B3"/>
          </a:solidFill>
        </p:spPr>
        <p:txBody>
          <a:bodyPr/>
          <a:lstStyle>
            <a:lvl1pPr marL="0" indent="0">
              <a:buFont typeface="Arial" panose="020B0604020202020204" pitchFamily="34" charset="0"/>
              <a:buNone/>
              <a:defRPr>
                <a:solidFill>
                  <a:schemeClr val="bg1"/>
                </a:solidFill>
              </a:defRPr>
            </a:lvl1pPr>
          </a:lstStyle>
          <a:p>
            <a:r>
              <a:rPr lang="en-US"/>
              <a:t>Click icon to add picture</a:t>
            </a:r>
          </a:p>
        </p:txBody>
      </p:sp>
      <p:sp>
        <p:nvSpPr>
          <p:cNvPr id="12" name="Content Placeholder 11">
            <a:extLst>
              <a:ext uri="{FF2B5EF4-FFF2-40B4-BE49-F238E27FC236}">
                <a16:creationId xmlns:a16="http://schemas.microsoft.com/office/drawing/2014/main" id="{0AE02A1F-A5AA-7E48-BE7D-3C75CE42EA91}"/>
              </a:ext>
            </a:extLst>
          </p:cNvPr>
          <p:cNvSpPr>
            <a:spLocks noGrp="1"/>
          </p:cNvSpPr>
          <p:nvPr>
            <p:ph sz="quarter" idx="11" hasCustomPrompt="1"/>
          </p:nvPr>
        </p:nvSpPr>
        <p:spPr>
          <a:xfrm>
            <a:off x="5918531" y="1137835"/>
            <a:ext cx="5529691" cy="652463"/>
          </a:xfrm>
        </p:spPr>
        <p:txBody>
          <a:bodyPr>
            <a:normAutofit/>
          </a:bodyPr>
          <a:lstStyle>
            <a:lvl1pPr marL="0" indent="0">
              <a:buFont typeface="Arial" panose="020B0604020202020204" pitchFamily="34" charset="0"/>
              <a:buNone/>
              <a:defRPr sz="3100">
                <a:solidFill>
                  <a:schemeClr val="bg1"/>
                </a:solidFill>
              </a:defRPr>
            </a:lvl1pPr>
          </a:lstStyle>
          <a:p>
            <a:pPr lvl="0"/>
            <a:r>
              <a:rPr lang="en-US"/>
              <a:t>Title</a:t>
            </a:r>
          </a:p>
        </p:txBody>
      </p:sp>
      <p:sp>
        <p:nvSpPr>
          <p:cNvPr id="14" name="Text Placeholder 13">
            <a:extLst>
              <a:ext uri="{FF2B5EF4-FFF2-40B4-BE49-F238E27FC236}">
                <a16:creationId xmlns:a16="http://schemas.microsoft.com/office/drawing/2014/main" id="{059A30F4-B5D3-4848-90A5-BC9E81CF4260}"/>
              </a:ext>
            </a:extLst>
          </p:cNvPr>
          <p:cNvSpPr>
            <a:spLocks noGrp="1"/>
          </p:cNvSpPr>
          <p:nvPr>
            <p:ph type="body" sz="quarter" idx="12"/>
          </p:nvPr>
        </p:nvSpPr>
        <p:spPr>
          <a:xfrm>
            <a:off x="5918531" y="1721083"/>
            <a:ext cx="5529673" cy="760860"/>
          </a:xfrm>
        </p:spPr>
        <p:txBody>
          <a:bodyPr>
            <a:normAutofit/>
          </a:bodyPr>
          <a:lstStyle>
            <a:lvl1pPr marL="0" indent="0">
              <a:buFont typeface="Arial" panose="020B0604020202020204" pitchFamily="34" charset="0"/>
              <a:buNone/>
              <a:defRPr sz="1800" b="1">
                <a:solidFill>
                  <a:schemeClr val="bg1"/>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5B4F3D10-1A5F-CF49-8BE4-8F31E916CD11}"/>
              </a:ext>
            </a:extLst>
          </p:cNvPr>
          <p:cNvSpPr>
            <a:spLocks noGrp="1"/>
          </p:cNvSpPr>
          <p:nvPr>
            <p:ph type="body" sz="quarter" idx="13" hasCustomPrompt="1"/>
          </p:nvPr>
        </p:nvSpPr>
        <p:spPr>
          <a:xfrm>
            <a:off x="5917574" y="3065193"/>
            <a:ext cx="5529691" cy="1711325"/>
          </a:xfrm>
        </p:spPr>
        <p:txBody>
          <a:bodyPr/>
          <a:lstStyle>
            <a:lvl1pPr marL="0" indent="0">
              <a:buFont typeface="Arial" panose="020B0604020202020204" pitchFamily="34" charset="0"/>
              <a:buNone/>
              <a:defRPr sz="2400">
                <a:solidFill>
                  <a:srgbClr val="90CEF1"/>
                </a:solidFill>
              </a:defRPr>
            </a:lvl1pPr>
          </a:lstStyle>
          <a:p>
            <a:pPr lvl="0"/>
            <a:r>
              <a:rPr lang="en-US"/>
              <a:t>Insert URL</a:t>
            </a:r>
          </a:p>
        </p:txBody>
      </p:sp>
      <p:sp>
        <p:nvSpPr>
          <p:cNvPr id="17" name="Text Placeholder 15">
            <a:extLst>
              <a:ext uri="{FF2B5EF4-FFF2-40B4-BE49-F238E27FC236}">
                <a16:creationId xmlns:a16="http://schemas.microsoft.com/office/drawing/2014/main" id="{E7CE1951-3333-294D-8F9B-1DCF1D169DED}"/>
              </a:ext>
            </a:extLst>
          </p:cNvPr>
          <p:cNvSpPr>
            <a:spLocks noGrp="1"/>
          </p:cNvSpPr>
          <p:nvPr>
            <p:ph type="body" sz="quarter" idx="14"/>
          </p:nvPr>
        </p:nvSpPr>
        <p:spPr>
          <a:xfrm>
            <a:off x="5917574" y="2512552"/>
            <a:ext cx="5529691" cy="552641"/>
          </a:xfrm>
        </p:spPr>
        <p:txBody>
          <a:bodyPr anchor="b" anchorCtr="0"/>
          <a:lstStyle>
            <a:lvl1pPr marL="0" indent="0">
              <a:buFont typeface="Arial" panose="020B0604020202020204" pitchFamily="34" charset="0"/>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270354695"/>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Text Placeholder 10"/>
          <p:cNvSpPr>
            <a:spLocks noGrp="1"/>
          </p:cNvSpPr>
          <p:nvPr>
            <p:ph type="body" sz="quarter" idx="14" hasCustomPrompt="1"/>
          </p:nvPr>
        </p:nvSpPr>
        <p:spPr>
          <a:xfrm>
            <a:off x="306372" y="202589"/>
            <a:ext cx="3806855" cy="194651"/>
          </a:xfr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8" name="Text Placeholder 10"/>
          <p:cNvSpPr>
            <a:spLocks noGrp="1"/>
          </p:cNvSpPr>
          <p:nvPr>
            <p:ph type="body" sz="quarter" idx="15" hasCustomPrompt="1"/>
          </p:nvPr>
        </p:nvSpPr>
        <p:spPr>
          <a:xfrm>
            <a:off x="7984467" y="202589"/>
            <a:ext cx="3806855" cy="194651"/>
          </a:xfrm>
        </p:spPr>
        <p:txBody>
          <a:bodyPr wrap="none">
            <a:noAutofit/>
          </a:bodyPr>
          <a:lstStyle>
            <a:lvl1pPr marL="0" indent="0" algn="r">
              <a:buNone/>
              <a:defRPr sz="1100" baseline="0">
                <a:solidFill>
                  <a:schemeClr val="tx1">
                    <a:lumMod val="75000"/>
                    <a:lumOff val="25000"/>
                  </a:schemeClr>
                </a:solidFill>
              </a:defRPr>
            </a:lvl1pPr>
          </a:lstStyle>
          <a:p>
            <a:pPr lvl="0"/>
            <a:r>
              <a:rPr lang="en-US"/>
              <a:t>DEPARTMENT NAME (optional)</a:t>
            </a:r>
          </a:p>
        </p:txBody>
      </p:sp>
      <p:sp>
        <p:nvSpPr>
          <p:cNvPr id="2" name="Title 1"/>
          <p:cNvSpPr>
            <a:spLocks noGrp="1"/>
          </p:cNvSpPr>
          <p:nvPr>
            <p:ph type="title" hasCustomPrompt="1"/>
          </p:nvPr>
        </p:nvSpPr>
        <p:spPr>
          <a:xfrm>
            <a:off x="685800" y="705679"/>
            <a:ext cx="8838049" cy="1004887"/>
          </a:xfrm>
        </p:spPr>
        <p:txBody>
          <a:bodyPr/>
          <a:lstStyle>
            <a:lvl1pPr>
              <a:defRPr baseline="0"/>
            </a:lvl1pPr>
          </a:lstStyle>
          <a:p>
            <a:r>
              <a:rPr lang="en-US"/>
              <a:t>Basic 1 Column Slide To Start. Max size Arial Bold 52pt. Title can go to Two lines.</a:t>
            </a:r>
          </a:p>
        </p:txBody>
      </p:sp>
      <p:sp>
        <p:nvSpPr>
          <p:cNvPr id="6" name="Content Placeholder 5"/>
          <p:cNvSpPr>
            <a:spLocks noGrp="1"/>
          </p:cNvSpPr>
          <p:nvPr>
            <p:ph sz="quarter" idx="19"/>
          </p:nvPr>
        </p:nvSpPr>
        <p:spPr>
          <a:xfrm>
            <a:off x="685800" y="1761996"/>
            <a:ext cx="8838049"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4"/>
          </p:nvPr>
        </p:nvSpPr>
        <p:spPr>
          <a:xfrm>
            <a:off x="3886200" y="6382512"/>
            <a:ext cx="8119872" cy="365125"/>
          </a:xfrm>
          <a:prstGeom prst="rect">
            <a:avLst/>
          </a:prstGeom>
        </p:spPr>
        <p:txBody>
          <a:bodyPr vert="horz" lIns="91440" tIns="45720" rIns="91440" bIns="45720" rtlCol="0" anchor="b" anchorCtr="0"/>
          <a:lstStyle>
            <a:lvl1pPr algn="r">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645489306"/>
      </p:ext>
    </p:extLst>
  </p:cSld>
  <p:clrMapOvr>
    <a:masterClrMapping/>
  </p:clrMapOvr>
  <p:extLst>
    <p:ext uri="{DCECCB84-F9BA-43D5-87BE-67443E8EF086}">
      <p15:sldGuideLst xmlns:p15="http://schemas.microsoft.com/office/powerpoint/2012/main">
        <p15:guide id="1" pos="913">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77">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4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Common Purpose">
    <p:bg>
      <p:bgPr>
        <a:solidFill>
          <a:srgbClr val="583985"/>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811846F-5E2C-7640-84DD-7FD64A9E31B7}"/>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20034" b="19360"/>
          <a:stretch/>
        </p:blipFill>
        <p:spPr>
          <a:xfrm>
            <a:off x="1724025" y="0"/>
            <a:ext cx="8743950" cy="6858000"/>
          </a:xfrm>
          <a:prstGeom prst="rect">
            <a:avLst/>
          </a:prstGeom>
        </p:spPr>
      </p:pic>
      <p:sp>
        <p:nvSpPr>
          <p:cNvPr id="3" name="Slide Number Placeholder 4">
            <a:extLst>
              <a:ext uri="{FF2B5EF4-FFF2-40B4-BE49-F238E27FC236}">
                <a16:creationId xmlns:a16="http://schemas.microsoft.com/office/drawing/2014/main" id="{D0E6F4F7-F9DD-CB44-9A80-FD0EE04C5370}"/>
              </a:ext>
            </a:extLst>
          </p:cNvPr>
          <p:cNvSpPr>
            <a:spLocks noGrp="1"/>
          </p:cNvSpPr>
          <p:nvPr>
            <p:ph type="sldNum" sz="quarter" idx="12"/>
          </p:nvPr>
        </p:nvSpPr>
        <p:spPr>
          <a:xfrm>
            <a:off x="8780527" y="6356353"/>
            <a:ext cx="2743200" cy="365125"/>
          </a:xfrm>
        </p:spPr>
        <p:txBody>
          <a:bodyPr/>
          <a:lstStyle>
            <a:lvl1pPr>
              <a:defRPr>
                <a:solidFill>
                  <a:schemeClr val="bg1"/>
                </a:solidFill>
                <a:latin typeface="+mn-lt"/>
                <a:ea typeface="Calibri" charset="0"/>
                <a:cs typeface="Calibri" charset="0"/>
              </a:defRPr>
            </a:lvl1pPr>
          </a:lstStyle>
          <a:p>
            <a:fld id="{E8F21825-8D73-40B0-A6C1-F115AF75A836}" type="slidenum">
              <a:rPr lang="en-US" smtClean="0"/>
              <a:t>‹#›</a:t>
            </a:fld>
            <a:endParaRPr lang="en-US"/>
          </a:p>
        </p:txBody>
      </p:sp>
      <p:sp>
        <p:nvSpPr>
          <p:cNvPr id="4" name="Footer Placeholder 7">
            <a:extLst>
              <a:ext uri="{FF2B5EF4-FFF2-40B4-BE49-F238E27FC236}">
                <a16:creationId xmlns:a16="http://schemas.microsoft.com/office/drawing/2014/main" id="{6BAECF46-8025-8040-8DFC-F311953AF3B7}"/>
              </a:ext>
            </a:extLst>
          </p:cNvPr>
          <p:cNvSpPr>
            <a:spLocks noGrp="1"/>
          </p:cNvSpPr>
          <p:nvPr>
            <p:ph type="ftr" sz="quarter" idx="3"/>
          </p:nvPr>
        </p:nvSpPr>
        <p:spPr>
          <a:xfrm>
            <a:off x="484632" y="6356351"/>
            <a:ext cx="5086395" cy="365125"/>
          </a:xfrm>
          <a:prstGeom prst="rect">
            <a:avLst/>
          </a:prstGeom>
        </p:spPr>
        <p:txBody>
          <a:bodyPr vert="horz" lIns="91440" tIns="45720" rIns="91440" bIns="45720" rtlCol="0" anchor="ctr"/>
          <a:lstStyle>
            <a:lvl1pPr algn="l">
              <a:defRPr sz="900">
                <a:solidFill>
                  <a:schemeClr val="bg1"/>
                </a:solidFill>
              </a:defRPr>
            </a:lvl1pPr>
          </a:lstStyle>
          <a:p>
            <a:endParaRPr lang="en-US"/>
          </a:p>
        </p:txBody>
      </p:sp>
    </p:spTree>
    <p:extLst>
      <p:ext uri="{BB962C8B-B14F-4D97-AF65-F5344CB8AC3E}">
        <p14:creationId xmlns:p14="http://schemas.microsoft.com/office/powerpoint/2010/main" val="3362029640"/>
      </p:ext>
    </p:extLst>
  </p:cSld>
  <p:clrMapOvr>
    <a:masterClrMapping/>
  </p:clrMapOvr>
  <p:transition spd="med">
    <p:pull/>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Closing Slide">
    <p:bg>
      <p:bgPr>
        <a:gradFill flip="none" rotWithShape="1">
          <a:gsLst>
            <a:gs pos="53000">
              <a:srgbClr val="0078B3"/>
            </a:gs>
            <a:gs pos="100000">
              <a:srgbClr val="003B71"/>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18CD94D3-ADF6-E94F-B677-FC02529F17BC}"/>
              </a:ext>
            </a:extLst>
          </p:cNvPr>
          <p:cNvPicPr>
            <a:picLocks noChangeAspect="1"/>
          </p:cNvPicPr>
          <p:nvPr/>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C24FFEE8-EF9F-1849-BB6B-77321F119A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268" y="4724400"/>
            <a:ext cx="2997200" cy="330200"/>
          </a:xfrm>
          <a:prstGeom prst="rect">
            <a:avLst/>
          </a:prstGeom>
        </p:spPr>
      </p:pic>
    </p:spTree>
    <p:extLst>
      <p:ext uri="{BB962C8B-B14F-4D97-AF65-F5344CB8AC3E}">
        <p14:creationId xmlns:p14="http://schemas.microsoft.com/office/powerpoint/2010/main" val="416619532"/>
      </p:ext>
    </p:extLst>
  </p:cSld>
  <p:clrMapOvr>
    <a:masterClrMapping/>
  </p:clrMapOvr>
  <p:transition spd="med">
    <p:pul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027" y="757109"/>
            <a:ext cx="10449945" cy="1004887"/>
          </a:xfrm>
        </p:spPr>
        <p:txBody>
          <a:bodyPr/>
          <a:lstStyle>
            <a:lvl1pPr>
              <a:defRPr baseline="0"/>
            </a:lvl1pPr>
          </a:lstStyle>
          <a:p>
            <a:r>
              <a:rPr lang="en-US"/>
              <a:t>Basic 1 Column Slide To Start. Max size Arial Bold 52pt. Title can go to Two lines.</a:t>
            </a:r>
          </a:p>
        </p:txBody>
      </p:sp>
      <p:sp>
        <p:nvSpPr>
          <p:cNvPr id="6" name="Content Placeholder 5"/>
          <p:cNvSpPr>
            <a:spLocks noGrp="1"/>
          </p:cNvSpPr>
          <p:nvPr>
            <p:ph sz="quarter" idx="19"/>
          </p:nvPr>
        </p:nvSpPr>
        <p:spPr>
          <a:xfrm>
            <a:off x="876982" y="1761996"/>
            <a:ext cx="10449945"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453E930E-9A42-46A2-8FC4-989851381385}"/>
              </a:ext>
            </a:extLst>
          </p:cNvPr>
          <p:cNvSpPr>
            <a:spLocks noGrp="1"/>
          </p:cNvSpPr>
          <p:nvPr>
            <p:ph type="sldNum" sz="quarter" idx="4"/>
          </p:nvPr>
        </p:nvSpPr>
        <p:spPr>
          <a:xfrm>
            <a:off x="327951" y="6381477"/>
            <a:ext cx="8119212" cy="365125"/>
          </a:xfrm>
          <a:prstGeom prst="rect">
            <a:avLst/>
          </a:prstGeom>
        </p:spPr>
        <p:txBody>
          <a:bodyPr vert="horz" lIns="91440" tIns="45720" rIns="91440" bIns="45720" rtlCol="0" anchor="b" anchorCtr="0"/>
          <a:lstStyle>
            <a:lvl1pPr algn="l">
              <a:defRPr sz="750">
                <a:solidFill>
                  <a:schemeClr val="tx1">
                    <a:tint val="75000"/>
                  </a:schemeClr>
                </a:solidFill>
              </a:defRPr>
            </a:lvl1pPr>
          </a:lstStyle>
          <a:p>
            <a:fld id="{8C8B385D-DF67-E241-B0BF-76B80A8E743B}" type="slidenum">
              <a:rPr lang="en-US" smtClean="0"/>
              <a:pPr/>
              <a:t>‹#›</a:t>
            </a:fld>
            <a:r>
              <a:rPr lang="en-US"/>
              <a:t>  |   For Internal Use Only</a:t>
            </a:r>
          </a:p>
        </p:txBody>
      </p:sp>
      <p:sp>
        <p:nvSpPr>
          <p:cNvPr id="5" name="Rectangle">
            <a:extLst>
              <a:ext uri="{FF2B5EF4-FFF2-40B4-BE49-F238E27FC236}">
                <a16:creationId xmlns:a16="http://schemas.microsoft.com/office/drawing/2014/main" id="{17EF0E22-F9E9-4A16-951C-D0E9DA38D3D2}"/>
              </a:ext>
            </a:extLst>
          </p:cNvPr>
          <p:cNvSpPr txBox="1"/>
          <p:nvPr userDrawn="1"/>
        </p:nvSpPr>
        <p:spPr>
          <a:xfrm>
            <a:off x="0" y="-109710"/>
            <a:ext cx="12192000" cy="943592"/>
          </a:xfrm>
          <a:prstGeom prst="rect">
            <a:avLst/>
          </a:prstGeom>
          <a:solidFill>
            <a:srgbClr val="013B71"/>
          </a:solidFill>
          <a:ln w="12700"/>
        </p:spPr>
        <p:txBody>
          <a:bodyPr lIns="19050" tIns="19050" rIns="19050" bIns="19050"/>
          <a:lstStyle/>
          <a:p>
            <a:pPr marL="0" lvl="8" indent="914400" hangingPunct="0">
              <a:lnSpc>
                <a:spcPct val="70000"/>
              </a:lnSpc>
              <a:defRPr sz="5000" cap="all">
                <a:solidFill>
                  <a:srgbClr val="013B71"/>
                </a:solidFill>
                <a:uFill>
                  <a:solidFill>
                    <a:srgbClr val="FFD300"/>
                  </a:solidFill>
                </a:uFill>
                <a:latin typeface="BebasNeue"/>
                <a:ea typeface="BebasNeue"/>
                <a:cs typeface="BebasNeue"/>
                <a:sym typeface="BebasNeue"/>
              </a:defRPr>
            </a:pPr>
            <a:endParaRPr sz="2500" kern="0" cap="all">
              <a:solidFill>
                <a:srgbClr val="013B71"/>
              </a:solidFill>
              <a:uFill>
                <a:solidFill>
                  <a:srgbClr val="FFD300"/>
                </a:solidFill>
              </a:uFill>
              <a:latin typeface="BebasNeue"/>
              <a:sym typeface="BebasNeue"/>
            </a:endParaRPr>
          </a:p>
        </p:txBody>
      </p:sp>
    </p:spTree>
    <p:extLst>
      <p:ext uri="{BB962C8B-B14F-4D97-AF65-F5344CB8AC3E}">
        <p14:creationId xmlns:p14="http://schemas.microsoft.com/office/powerpoint/2010/main" val="2109989125"/>
      </p:ext>
    </p:extLst>
  </p:cSld>
  <p:clrMapOvr>
    <a:masterClrMapping/>
  </p:clrMapOvr>
  <p:extLst>
    <p:ext uri="{DCECCB84-F9BA-43D5-87BE-67443E8EF086}">
      <p15:sldGuideLst xmlns:p15="http://schemas.microsoft.com/office/powerpoint/2012/main">
        <p15:guide id="1" pos="1217">
          <p15:clr>
            <a:srgbClr val="FBAE40"/>
          </p15:clr>
        </p15:guide>
        <p15:guide id="2" pos="1473">
          <p15:clr>
            <a:srgbClr val="FBAE40"/>
          </p15:clr>
        </p15:guide>
        <p15:guide id="3" pos="2689">
          <p15:clr>
            <a:srgbClr val="FBAE40"/>
          </p15:clr>
        </p15:guide>
        <p15:guide id="4" pos="2945">
          <p15:clr>
            <a:srgbClr val="FBAE40"/>
          </p15:clr>
        </p15:guide>
        <p15:guide id="5" pos="4161">
          <p15:clr>
            <a:srgbClr val="FBAE40"/>
          </p15:clr>
        </p15:guide>
        <p15:guide id="6" pos="4449">
          <p15:clr>
            <a:srgbClr val="FBAE40"/>
          </p15:clr>
        </p15:guide>
        <p15:guide id="7" pos="5665">
          <p15:clr>
            <a:srgbClr val="FBAE40"/>
          </p15:clr>
        </p15:guide>
        <p15:guide id="8" pos="5921">
          <p15:clr>
            <a:srgbClr val="FBAE40"/>
          </p15:clr>
        </p15:guide>
        <p15:guide id="9" pos="7169">
          <p15:clr>
            <a:srgbClr val="FBAE40"/>
          </p15:clr>
        </p15:guide>
        <p15:guide id="10" pos="7393">
          <p15:clr>
            <a:srgbClr val="FBAE40"/>
          </p15:clr>
        </p15:guide>
        <p15:guide id="11" pos="8609">
          <p15:clr>
            <a:srgbClr val="FBAE40"/>
          </p15:clr>
        </p15:guide>
        <p15:guide id="12" pos="8865">
          <p15:clr>
            <a:srgbClr val="FBAE40"/>
          </p15:clr>
        </p15:guide>
        <p15:guide id="13" pos="10081">
          <p15:clr>
            <a:srgbClr val="FBAE40"/>
          </p15:clr>
        </p15:guide>
        <p15:guide id="14" pos="10369">
          <p15:clr>
            <a:srgbClr val="FBAE40"/>
          </p15:clr>
        </p15:guide>
        <p15:guide id="15" pos="11553">
          <p15:clr>
            <a:srgbClr val="FBAE40"/>
          </p15:clr>
        </p15:guide>
        <p15:guide id="16" pos="11873">
          <p15:clr>
            <a:srgbClr val="FBAE40"/>
          </p15:clr>
        </p15:guide>
        <p15:guide id="17" pos="13057">
          <p15:clr>
            <a:srgbClr val="FBAE40"/>
          </p15:clr>
        </p15:guide>
        <p15:guide id="18" pos="13345">
          <p15:clr>
            <a:srgbClr val="FBAE40"/>
          </p15:clr>
        </p15:guide>
        <p15:guide id="19" pos="14529">
          <p15:clr>
            <a:srgbClr val="FBAE40"/>
          </p15:clr>
        </p15:guide>
        <p15:guide id="20" pos="14849">
          <p15:clr>
            <a:srgbClr val="FBAE40"/>
          </p15:clr>
        </p15:guide>
        <p15:guide id="21" pos="17505">
          <p15:clr>
            <a:srgbClr val="FBAE40"/>
          </p15:clr>
        </p15:guide>
        <p15:guide id="22" pos="17793">
          <p15:clr>
            <a:srgbClr val="FBAE40"/>
          </p15:clr>
        </p15:guide>
        <p15:guide id="23" pos="18977">
          <p15:clr>
            <a:srgbClr val="FBAE40"/>
          </p15:clr>
        </p15:guide>
        <p15:guide id="24" pos="19265">
          <p15:clr>
            <a:srgbClr val="FBAE40"/>
          </p15:clr>
        </p15:guide>
        <p15:guide id="25" orient="horz" pos="432">
          <p15:clr>
            <a:srgbClr val="FBAE40"/>
          </p15:clr>
        </p15:guide>
        <p15:guide id="26" pos="16033">
          <p15:clr>
            <a:srgbClr val="FBAE40"/>
          </p15:clr>
        </p15:guide>
        <p15:guide id="27" pos="1632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805461"/>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 Header">
    <p:spTree>
      <p:nvGrpSpPr>
        <p:cNvPr id="1" name=""/>
        <p:cNvGrpSpPr/>
        <p:nvPr/>
      </p:nvGrpSpPr>
      <p:grpSpPr>
        <a:xfrm>
          <a:off x="0" y="0"/>
          <a:ext cx="0" cy="0"/>
          <a:chOff x="0" y="0"/>
          <a:chExt cx="0" cy="0"/>
        </a:xfrm>
      </p:grpSpPr>
      <p:sp>
        <p:nvSpPr>
          <p:cNvPr id="7" name="Text Placeholder 10"/>
          <p:cNvSpPr>
            <a:spLocks noGrp="1"/>
          </p:cNvSpPr>
          <p:nvPr>
            <p:ph type="body" sz="quarter" idx="14" hasCustomPrompt="1"/>
          </p:nvPr>
        </p:nvSpPr>
        <p:spPr>
          <a:xfrm>
            <a:off x="306372" y="202589"/>
            <a:ext cx="3806855" cy="194651"/>
          </a:xfr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8" name="Text Placeholder 10"/>
          <p:cNvSpPr>
            <a:spLocks noGrp="1"/>
          </p:cNvSpPr>
          <p:nvPr>
            <p:ph type="body" sz="quarter" idx="15" hasCustomPrompt="1"/>
          </p:nvPr>
        </p:nvSpPr>
        <p:spPr>
          <a:xfrm>
            <a:off x="7984467" y="202589"/>
            <a:ext cx="3806855" cy="194651"/>
          </a:xfrm>
        </p:spPr>
        <p:txBody>
          <a:bodyPr wrap="none">
            <a:noAutofit/>
          </a:bodyPr>
          <a:lstStyle>
            <a:lvl1pPr marL="0" indent="0" algn="r">
              <a:buNone/>
              <a:defRPr sz="1100" baseline="0">
                <a:solidFill>
                  <a:schemeClr val="tx1">
                    <a:lumMod val="75000"/>
                    <a:lumOff val="25000"/>
                  </a:schemeClr>
                </a:solidFill>
              </a:defRPr>
            </a:lvl1pPr>
          </a:lstStyle>
          <a:p>
            <a:pPr lvl="0"/>
            <a:r>
              <a:rPr lang="en-US"/>
              <a:t>DEPARTMENT NAME (optional)</a:t>
            </a:r>
          </a:p>
        </p:txBody>
      </p:sp>
      <p:sp>
        <p:nvSpPr>
          <p:cNvPr id="6" name="Content Placeholder 5"/>
          <p:cNvSpPr>
            <a:spLocks noGrp="1"/>
          </p:cNvSpPr>
          <p:nvPr>
            <p:ph sz="quarter" idx="19"/>
          </p:nvPr>
        </p:nvSpPr>
        <p:spPr>
          <a:xfrm>
            <a:off x="5297489" y="705679"/>
            <a:ext cx="6493834" cy="5209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4"/>
          </p:nvPr>
        </p:nvSpPr>
        <p:spPr>
          <a:xfrm>
            <a:off x="5297488" y="6381474"/>
            <a:ext cx="6708583" cy="365125"/>
          </a:xfrm>
          <a:prstGeom prst="rect">
            <a:avLst/>
          </a:prstGeom>
        </p:spPr>
        <p:txBody>
          <a:bodyPr vert="horz" lIns="91440" tIns="45720" rIns="91440" bIns="45720" rtlCol="0" anchor="b" anchorCtr="0"/>
          <a:lstStyle>
            <a:lvl1pPr algn="r">
              <a:defRPr sz="1000">
                <a:solidFill>
                  <a:schemeClr val="tx1">
                    <a:tint val="75000"/>
                  </a:schemeClr>
                </a:solidFill>
              </a:defRPr>
            </a:lvl1pPr>
          </a:lstStyle>
          <a:p>
            <a:fld id="{8C8B385D-DF67-E241-B0BF-76B80A8E743B}" type="slidenum">
              <a:rPr lang="en-US" smtClean="0"/>
              <a:pPr/>
              <a:t>‹#›</a:t>
            </a:fld>
            <a:endParaRPr lang="en-US"/>
          </a:p>
        </p:txBody>
      </p:sp>
      <p:sp>
        <p:nvSpPr>
          <p:cNvPr id="10" name="Rectangle 9">
            <a:extLst>
              <a:ext uri="{FF2B5EF4-FFF2-40B4-BE49-F238E27FC236}">
                <a16:creationId xmlns:a16="http://schemas.microsoft.com/office/drawing/2014/main" id="{C4E3CCC0-A465-8A4E-B311-246EBD3A4155}"/>
              </a:ext>
            </a:extLst>
          </p:cNvPr>
          <p:cNvSpPr/>
          <p:nvPr userDrawn="1"/>
        </p:nvSpPr>
        <p:spPr>
          <a:xfrm>
            <a:off x="0" y="0"/>
            <a:ext cx="4956048" cy="6858000"/>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3FC0F11F-9281-8E45-B2A0-35E0913670D9}"/>
              </a:ext>
            </a:extLst>
          </p:cNvPr>
          <p:cNvSpPr>
            <a:spLocks noGrp="1"/>
          </p:cNvSpPr>
          <p:nvPr>
            <p:ph type="title" hasCustomPrompt="1"/>
          </p:nvPr>
        </p:nvSpPr>
        <p:spPr>
          <a:xfrm>
            <a:off x="536711" y="705679"/>
            <a:ext cx="3806855" cy="5302605"/>
          </a:xfrm>
        </p:spPr>
        <p:txBody>
          <a:bodyPr lIns="91440" tIns="45720" rIns="91440" bIns="45720" anchor="b" anchorCtr="0"/>
          <a:lstStyle>
            <a:lvl1pPr>
              <a:defRPr sz="4000" baseline="0">
                <a:solidFill>
                  <a:srgbClr val="FEC941"/>
                </a:solidFill>
              </a:defRPr>
            </a:lvl1pPr>
          </a:lstStyle>
          <a:p>
            <a:r>
              <a:rPr lang="en-US"/>
              <a:t>Basic 1 column slide to start</a:t>
            </a:r>
          </a:p>
        </p:txBody>
      </p:sp>
    </p:spTree>
    <p:extLst>
      <p:ext uri="{BB962C8B-B14F-4D97-AF65-F5344CB8AC3E}">
        <p14:creationId xmlns:p14="http://schemas.microsoft.com/office/powerpoint/2010/main" val="3665328497"/>
      </p:ext>
    </p:extLst>
  </p:cSld>
  <p:clrMapOvr>
    <a:masterClrMapping/>
  </p:clrMapOvr>
  <p:extLst>
    <p:ext uri="{DCECCB84-F9BA-43D5-87BE-67443E8EF086}">
      <p15:sldGuideLst xmlns:p15="http://schemas.microsoft.com/office/powerpoint/2012/main">
        <p15:guide id="1" pos="913">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0">
          <p15:clr>
            <a:srgbClr val="FBAE40"/>
          </p15:clr>
        </p15:guide>
        <p15:guide id="9" pos="5377">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4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with Photo">
    <p:spTree>
      <p:nvGrpSpPr>
        <p:cNvPr id="1" name=""/>
        <p:cNvGrpSpPr/>
        <p:nvPr/>
      </p:nvGrpSpPr>
      <p:grpSpPr>
        <a:xfrm>
          <a:off x="0" y="0"/>
          <a:ext cx="0" cy="0"/>
          <a:chOff x="0" y="0"/>
          <a:chExt cx="0" cy="0"/>
        </a:xfrm>
      </p:grpSpPr>
      <p:sp>
        <p:nvSpPr>
          <p:cNvPr id="8" name="Text Placeholder 10"/>
          <p:cNvSpPr>
            <a:spLocks noGrp="1"/>
          </p:cNvSpPr>
          <p:nvPr>
            <p:ph type="body" sz="quarter" idx="15" hasCustomPrompt="1"/>
          </p:nvPr>
        </p:nvSpPr>
        <p:spPr>
          <a:xfrm>
            <a:off x="7984467" y="202589"/>
            <a:ext cx="3806855" cy="194651"/>
          </a:xfrm>
        </p:spPr>
        <p:txBody>
          <a:bodyPr wrap="none">
            <a:noAutofit/>
          </a:bodyPr>
          <a:lstStyle>
            <a:lvl1pPr marL="0" indent="0" algn="r">
              <a:buNone/>
              <a:defRPr sz="1200" baseline="0">
                <a:solidFill>
                  <a:schemeClr val="tx1">
                    <a:lumMod val="75000"/>
                    <a:lumOff val="25000"/>
                  </a:schemeClr>
                </a:solidFill>
              </a:defRPr>
            </a:lvl1pPr>
          </a:lstStyle>
          <a:p>
            <a:pPr lvl="0"/>
            <a:r>
              <a:rPr lang="en-US"/>
              <a:t>DEPARTMENT NAME</a:t>
            </a:r>
          </a:p>
        </p:txBody>
      </p:sp>
      <p:sp>
        <p:nvSpPr>
          <p:cNvPr id="7" name="Text Placeholder 10"/>
          <p:cNvSpPr>
            <a:spLocks noGrp="1"/>
          </p:cNvSpPr>
          <p:nvPr>
            <p:ph type="body" sz="quarter" idx="14" hasCustomPrompt="1"/>
          </p:nvPr>
        </p:nvSpPr>
        <p:spPr>
          <a:xfrm>
            <a:off x="306372" y="202589"/>
            <a:ext cx="3806855" cy="194651"/>
          </a:xfr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22" name="Picture Placeholder 21"/>
          <p:cNvSpPr>
            <a:spLocks noGrp="1"/>
          </p:cNvSpPr>
          <p:nvPr>
            <p:ph type="pic" sz="quarter" idx="18"/>
          </p:nvPr>
        </p:nvSpPr>
        <p:spPr>
          <a:xfrm>
            <a:off x="7943610" y="0"/>
            <a:ext cx="4248390" cy="6858000"/>
          </a:xfrm>
          <a:solidFill>
            <a:schemeClr val="bg1">
              <a:lumMod val="95000"/>
            </a:schemeClr>
          </a:solidFill>
        </p:spPr>
        <p:txBody>
          <a:bodyPr anchor="ctr" anchorCtr="1">
            <a:noAutofit/>
          </a:bodyPr>
          <a:lstStyle/>
          <a:p>
            <a:endParaRPr lang="en-US"/>
          </a:p>
        </p:txBody>
      </p:sp>
      <p:sp>
        <p:nvSpPr>
          <p:cNvPr id="10" name="Text Placeholder 2"/>
          <p:cNvSpPr>
            <a:spLocks noGrp="1"/>
          </p:cNvSpPr>
          <p:nvPr>
            <p:ph type="body" sz="quarter" idx="17" hasCustomPrompt="1"/>
          </p:nvPr>
        </p:nvSpPr>
        <p:spPr>
          <a:xfrm>
            <a:off x="685800" y="1761996"/>
            <a:ext cx="6585162" cy="4015374"/>
          </a:xfrm>
        </p:spPr>
        <p:txBody>
          <a:bodyPr>
            <a:noAutofit/>
          </a:bodyPr>
          <a:lstStyle>
            <a:lvl1pPr marL="0" indent="0">
              <a:lnSpc>
                <a:spcPct val="120000"/>
              </a:lnSpc>
              <a:buFontTx/>
              <a:buNone/>
              <a:defRPr baseline="0">
                <a:solidFill>
                  <a:schemeClr val="tx1">
                    <a:lumMod val="85000"/>
                    <a:lumOff val="15000"/>
                  </a:schemeClr>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pPr lvl="0"/>
            <a:r>
              <a:rPr lang="en-US"/>
              <a:t>Drag and drop your photo into photo in layout. Body copy goes here. Font is Arial. Standard body copy size is Arial 36pt. Minimal font size is 24pt. Feel free to stylize with bold and italic. Body color is “Black, text 1, lighter 15%” which can be found in the theme color drop down. Avoid PowerPoint WordArt (shadows/gradients/</a:t>
            </a:r>
            <a:r>
              <a:rPr lang="en-US" err="1"/>
              <a:t>etc</a:t>
            </a:r>
            <a:r>
              <a:rPr lang="en-US"/>
              <a:t>) styling. Keep transitions simple</a:t>
            </a:r>
          </a:p>
        </p:txBody>
      </p:sp>
      <p:sp>
        <p:nvSpPr>
          <p:cNvPr id="13" name="Title 1"/>
          <p:cNvSpPr>
            <a:spLocks noGrp="1"/>
          </p:cNvSpPr>
          <p:nvPr>
            <p:ph type="title" hasCustomPrompt="1"/>
          </p:nvPr>
        </p:nvSpPr>
        <p:spPr>
          <a:xfrm>
            <a:off x="685800" y="705679"/>
            <a:ext cx="6585162" cy="1004887"/>
          </a:xfrm>
        </p:spPr>
        <p:txBody>
          <a:bodyPr/>
          <a:lstStyle>
            <a:lvl1pPr>
              <a:defRPr baseline="0"/>
            </a:lvl1pPr>
          </a:lstStyle>
          <a:p>
            <a:r>
              <a:rPr lang="en-US"/>
              <a:t>1 column with photo on right side of slide</a:t>
            </a:r>
          </a:p>
        </p:txBody>
      </p:sp>
      <p:sp>
        <p:nvSpPr>
          <p:cNvPr id="9" name="Slide Number Placeholder 8"/>
          <p:cNvSpPr>
            <a:spLocks noGrp="1"/>
          </p:cNvSpPr>
          <p:nvPr>
            <p:ph type="sldNum" sz="quarter" idx="4"/>
          </p:nvPr>
        </p:nvSpPr>
        <p:spPr>
          <a:xfrm>
            <a:off x="327949" y="6381474"/>
            <a:ext cx="7410763" cy="365125"/>
          </a:xfrm>
          <a:prstGeom prst="rect">
            <a:avLst/>
          </a:prstGeom>
        </p:spPr>
        <p:txBody>
          <a:bodyPr vert="horz" lIns="91440" tIns="45720" rIns="91440" bIns="45720" rtlCol="0" anchor="b" anchorCtr="0"/>
          <a:lstStyle>
            <a:lvl1pPr algn="r">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1551058215"/>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4.svg"/><Relationship Id="rId5" Type="http://schemas.openxmlformats.org/officeDocument/2006/relationships/slideLayout" Target="../slideLayouts/slideLayout70.xml"/><Relationship Id="rId10" Type="http://schemas.openxmlformats.org/officeDocument/2006/relationships/image" Target="../media/image3.png"/><Relationship Id="rId4" Type="http://schemas.openxmlformats.org/officeDocument/2006/relationships/slideLayout" Target="../slideLayouts/slideLayout69.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4.sv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image" Target="../media/image12.png"/><Relationship Id="rId4" Type="http://schemas.openxmlformats.org/officeDocument/2006/relationships/slideLayout" Target="../slideLayouts/slideLayout22.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5.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image" Target="../media/image4.svg"/><Relationship Id="rId4" Type="http://schemas.openxmlformats.org/officeDocument/2006/relationships/slideLayout" Target="../slideLayouts/slideLayout40.xml"/><Relationship Id="rId9"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2.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image" Target="../media/image4.sv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image" Target="../media/image3.png"/><Relationship Id="rId5" Type="http://schemas.openxmlformats.org/officeDocument/2006/relationships/theme" Target="../theme/theme9.xml"/><Relationship Id="rId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23904"/>
            <a:ext cx="10515600" cy="910957"/>
          </a:xfrm>
          <a:prstGeom prst="rect">
            <a:avLst/>
          </a:prstGeom>
        </p:spPr>
        <p:txBody>
          <a:bodyPr vert="horz" lIns="9144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838200" y="1767663"/>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2" y="3429000"/>
            <a:ext cx="8992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2" y="0"/>
            <a:ext cx="89929" cy="3429000"/>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6F53FDC7-AE49-4C5A-97E1-9EB5326600E9}"/>
              </a:ext>
            </a:extLst>
          </p:cNvPr>
          <p:cNvSpPr>
            <a:spLocks noGrp="1"/>
          </p:cNvSpPr>
          <p:nvPr>
            <p:ph type="sldNum" sz="quarter" idx="4"/>
          </p:nvPr>
        </p:nvSpPr>
        <p:spPr>
          <a:xfrm>
            <a:off x="327951" y="6381477"/>
            <a:ext cx="8119212" cy="365125"/>
          </a:xfrm>
          <a:prstGeom prst="rect">
            <a:avLst/>
          </a:prstGeom>
        </p:spPr>
        <p:txBody>
          <a:bodyPr vert="horz" lIns="91440" tIns="45720" rIns="91440" bIns="45720" rtlCol="0" anchor="b" anchorCtr="0"/>
          <a:lstStyle>
            <a:lvl1pPr algn="l">
              <a:defRPr sz="750">
                <a:solidFill>
                  <a:schemeClr val="tx1">
                    <a:tint val="75000"/>
                  </a:schemeClr>
                </a:solidFill>
              </a:defRPr>
            </a:lvl1pPr>
          </a:lstStyle>
          <a:p>
            <a:fld id="{8C8B385D-DF67-E241-B0BF-76B80A8E743B}" type="slidenum">
              <a:rPr lang="en-US" smtClean="0"/>
              <a:pPr/>
              <a:t>‹#›</a:t>
            </a:fld>
            <a:r>
              <a:rPr lang="en-US"/>
              <a:t>  |   For Internal Use Only</a:t>
            </a:r>
          </a:p>
        </p:txBody>
      </p:sp>
      <p:pic>
        <p:nvPicPr>
          <p:cNvPr id="10" name="Picture 9">
            <a:extLst>
              <a:ext uri="{FF2B5EF4-FFF2-40B4-BE49-F238E27FC236}">
                <a16:creationId xmlns:a16="http://schemas.microsoft.com/office/drawing/2014/main" id="{54086658-0E76-9148-9479-244EB379B78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932396" y="6468027"/>
            <a:ext cx="2831985" cy="192024"/>
          </a:xfrm>
          <a:prstGeom prst="rect">
            <a:avLst/>
          </a:prstGeom>
        </p:spPr>
      </p:pic>
    </p:spTree>
    <p:extLst>
      <p:ext uri="{BB962C8B-B14F-4D97-AF65-F5344CB8AC3E}">
        <p14:creationId xmlns:p14="http://schemas.microsoft.com/office/powerpoint/2010/main" val="25125754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ftr="0" dt="0"/>
  <p:txStyles>
    <p:titleStyle>
      <a:lvl1pPr algn="l" defTabSz="685800" rtl="0" eaLnBrk="1" latinLnBrk="0" hangingPunct="1">
        <a:lnSpc>
          <a:spcPct val="100000"/>
        </a:lnSpc>
        <a:spcBef>
          <a:spcPct val="0"/>
        </a:spcBef>
        <a:buNone/>
        <a:defRPr sz="1950" b="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225"/>
        </a:spcBef>
        <a:spcAft>
          <a:spcPts val="225"/>
        </a:spcAft>
        <a:buFont typeface="Arial" panose="020B0604020202020204" pitchFamily="34" charset="0"/>
        <a:buChar char="•"/>
        <a:defRPr sz="1350" kern="1200">
          <a:solidFill>
            <a:schemeClr val="tx1">
              <a:lumMod val="85000"/>
              <a:lumOff val="15000"/>
            </a:schemeClr>
          </a:solidFill>
          <a:latin typeface="+mn-lt"/>
          <a:ea typeface="+mn-ea"/>
          <a:cs typeface="+mn-cs"/>
        </a:defRPr>
      </a:lvl1pPr>
      <a:lvl2pPr marL="514350" indent="-171450" algn="l" defTabSz="685800" rtl="0" eaLnBrk="1" latinLnBrk="0" hangingPunct="1">
        <a:lnSpc>
          <a:spcPct val="100000"/>
        </a:lnSpc>
        <a:spcBef>
          <a:spcPts val="225"/>
        </a:spcBef>
        <a:spcAft>
          <a:spcPts val="225"/>
        </a:spcAft>
        <a:buSzPct val="80000"/>
        <a:buFont typeface="Wingdings" charset="2"/>
        <a:buChar char="§"/>
        <a:defRPr sz="1350" kern="1200">
          <a:solidFill>
            <a:schemeClr val="tx1">
              <a:lumMod val="85000"/>
              <a:lumOff val="15000"/>
            </a:schemeClr>
          </a:solidFill>
          <a:latin typeface="+mn-lt"/>
          <a:ea typeface="+mn-ea"/>
          <a:cs typeface="+mn-cs"/>
        </a:defRPr>
      </a:lvl2pPr>
      <a:lvl3pPr marL="857250" indent="-171450" algn="l" defTabSz="685800" rtl="0" eaLnBrk="1" latinLnBrk="0" hangingPunct="1">
        <a:lnSpc>
          <a:spcPct val="100000"/>
        </a:lnSpc>
        <a:spcBef>
          <a:spcPts val="225"/>
        </a:spcBef>
        <a:spcAft>
          <a:spcPts val="225"/>
        </a:spcAft>
        <a:buFont typeface="Arial" panose="020B0604020202020204" pitchFamily="34" charset="0"/>
        <a:buChar char="•"/>
        <a:defRPr sz="135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100000"/>
        </a:lnSpc>
        <a:spcBef>
          <a:spcPts val="225"/>
        </a:spcBef>
        <a:spcAft>
          <a:spcPts val="225"/>
        </a:spcAft>
        <a:buSzPct val="80000"/>
        <a:buFont typeface="Wingdings" charset="2"/>
        <a:buChar char="§"/>
        <a:defRPr sz="13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100000"/>
        </a:lnSpc>
        <a:spcBef>
          <a:spcPts val="225"/>
        </a:spcBef>
        <a:spcAft>
          <a:spcPts val="225"/>
        </a:spcAft>
        <a:buFont typeface="Arial" panose="020B0604020202020204" pitchFamily="34" charset="0"/>
        <a:buChar char="•"/>
        <a:defRPr sz="13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1024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7681" y="265176"/>
            <a:ext cx="11036808" cy="1143000"/>
          </a:xfrm>
          <a:prstGeom prst="rect">
            <a:avLst/>
          </a:prstGeom>
        </p:spPr>
        <p:txBody>
          <a:bodyPr vert="horz" lIns="18288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87681" y="1600202"/>
            <a:ext cx="11036046" cy="4525963"/>
          </a:xfrm>
          <a:prstGeom prst="rect">
            <a:avLst/>
          </a:prstGeom>
        </p:spPr>
        <p:txBody>
          <a:bodyPr vert="horz" lIns="18288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80527" y="6356353"/>
            <a:ext cx="2743200" cy="365125"/>
          </a:xfrm>
          <a:prstGeom prst="rect">
            <a:avLst/>
          </a:prstGeom>
        </p:spPr>
        <p:txBody>
          <a:bodyPr vert="horz" lIns="91440" tIns="45720" rIns="91440" bIns="45720" rtlCol="0" anchor="ctr"/>
          <a:lstStyle>
            <a:lvl1pPr algn="r">
              <a:defRPr sz="900" b="1">
                <a:solidFill>
                  <a:srgbClr val="83756C"/>
                </a:solidFill>
                <a:latin typeface="+mn-lt"/>
                <a:ea typeface="Calibri" charset="0"/>
                <a:cs typeface="Calibri" charset="0"/>
              </a:defRPr>
            </a:lvl1pPr>
          </a:lstStyle>
          <a:p>
            <a:fld id="{E8F21825-8D73-40B0-A6C1-F115AF75A836}" type="slidenum">
              <a:rPr lang="en-US" smtClean="0"/>
              <a:t>‹#›</a:t>
            </a:fld>
            <a:endParaRPr lang="en-US"/>
          </a:p>
        </p:txBody>
      </p:sp>
      <p:sp>
        <p:nvSpPr>
          <p:cNvPr id="5" name="Rectangle 4"/>
          <p:cNvSpPr/>
          <p:nvPr/>
        </p:nvSpPr>
        <p:spPr>
          <a:xfrm>
            <a:off x="207264" y="5041623"/>
            <a:ext cx="4831976" cy="365760"/>
          </a:xfrm>
          <a:prstGeom prst="rect">
            <a:avLst/>
          </a:prstGeom>
        </p:spPr>
        <p:txBody>
          <a:bodyPr wrap="square" anchor="ctr" anchorCtr="0">
            <a:noAutofit/>
          </a:bodyPr>
          <a:lstStyle/>
          <a:p>
            <a:pPr>
              <a:defRPr/>
            </a:pPr>
            <a:endParaRPr lang="en-US" altLang="en-US" sz="900">
              <a:solidFill>
                <a:srgbClr val="83756C"/>
              </a:solidFill>
            </a:endParaRPr>
          </a:p>
        </p:txBody>
      </p:sp>
      <p:sp>
        <p:nvSpPr>
          <p:cNvPr id="8" name="Footer Placeholder 7"/>
          <p:cNvSpPr>
            <a:spLocks noGrp="1"/>
          </p:cNvSpPr>
          <p:nvPr>
            <p:ph type="ftr" sz="quarter" idx="3"/>
          </p:nvPr>
        </p:nvSpPr>
        <p:spPr>
          <a:xfrm>
            <a:off x="487680" y="6356351"/>
            <a:ext cx="5086395"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Tree>
    <p:extLst>
      <p:ext uri="{BB962C8B-B14F-4D97-AF65-F5344CB8AC3E}">
        <p14:creationId xmlns:p14="http://schemas.microsoft.com/office/powerpoint/2010/main" val="190361299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Lst>
  <p:transition spd="med">
    <p:pull/>
  </p:transition>
  <p:txStyles>
    <p:titleStyle>
      <a:lvl1pPr algn="l" defTabSz="914400" rtl="0" eaLnBrk="1" latinLnBrk="0" hangingPunct="1">
        <a:lnSpc>
          <a:spcPct val="90000"/>
        </a:lnSpc>
        <a:spcBef>
          <a:spcPct val="0"/>
        </a:spcBef>
        <a:buNone/>
        <a:defRPr sz="3100" b="1" i="0" kern="1200">
          <a:solidFill>
            <a:srgbClr val="0078B3"/>
          </a:solidFill>
          <a:latin typeface="+mj-lt"/>
          <a:ea typeface="Calibri" charset="0"/>
          <a:cs typeface="Calibri" charset="0"/>
        </a:defRPr>
      </a:lvl1pPr>
    </p:titleStyle>
    <p:bodyStyle>
      <a:lvl1pPr marL="411480" indent="-411480" algn="l" defTabSz="914400" rtl="0" eaLnBrk="1" latinLnBrk="0" hangingPunct="1">
        <a:lnSpc>
          <a:spcPct val="90000"/>
        </a:lnSpc>
        <a:spcBef>
          <a:spcPts val="0"/>
        </a:spcBef>
        <a:spcAft>
          <a:spcPts val="600"/>
        </a:spcAft>
        <a:buSzPct val="130000"/>
        <a:buFontTx/>
        <a:buBlip>
          <a:blip r:embed="rId10">
            <a:extLst>
              <a:ext uri="{96DAC541-7B7A-43D3-8B79-37D633B846F1}">
                <asvg:svgBlip xmlns:asvg="http://schemas.microsoft.com/office/drawing/2016/SVG/main" r:embed="rId11"/>
              </a:ext>
            </a:extLst>
          </a:blip>
        </a:buBlip>
        <a:defRPr sz="2400" b="0" i="0" kern="1200">
          <a:solidFill>
            <a:srgbClr val="666666"/>
          </a:solidFill>
          <a:latin typeface="+mn-lt"/>
          <a:ea typeface="Calibri" charset="0"/>
          <a:cs typeface="Calibri" charset="0"/>
        </a:defRPr>
      </a:lvl1pPr>
      <a:lvl2pPr marL="74295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rgbClr val="666666"/>
          </a:solidFill>
          <a:latin typeface="+mn-lt"/>
          <a:ea typeface="Calibri" charset="0"/>
          <a:cs typeface="Calibri" charset="0"/>
        </a:defRPr>
      </a:lvl2pPr>
      <a:lvl3pPr marL="1143000" indent="-228600" algn="l" defTabSz="914400" rtl="0" eaLnBrk="1" latinLnBrk="0" hangingPunct="1">
        <a:lnSpc>
          <a:spcPct val="90000"/>
        </a:lnSpc>
        <a:spcBef>
          <a:spcPts val="0"/>
        </a:spcBef>
        <a:spcAft>
          <a:spcPts val="600"/>
        </a:spcAft>
        <a:buFont typeface="Arial" pitchFamily="34" charset="0"/>
        <a:buChar char="•"/>
        <a:defRPr sz="2000" b="0" i="0" kern="1200">
          <a:solidFill>
            <a:srgbClr val="666666"/>
          </a:solidFill>
          <a:latin typeface="+mn-lt"/>
          <a:ea typeface="Calibri" charset="0"/>
          <a:cs typeface="Calibri" charset="0"/>
        </a:defRPr>
      </a:lvl3pPr>
      <a:lvl4pPr marL="160020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rgbClr val="666666"/>
          </a:solidFill>
          <a:latin typeface="+mn-lt"/>
          <a:ea typeface="Calibri" charset="0"/>
          <a:cs typeface="Calibri" charset="0"/>
        </a:defRPr>
      </a:lvl4pPr>
      <a:lvl5pPr marL="205740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rgbClr val="666666"/>
          </a:solidFill>
          <a:latin typeface="+mn-lt"/>
          <a:ea typeface="Calibri" charset="0"/>
          <a:cs typeface="Calibri"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723901"/>
            <a:ext cx="10515600" cy="910957"/>
          </a:xfrm>
          <a:prstGeom prst="rect">
            <a:avLst/>
          </a:prstGeom>
        </p:spPr>
        <p:txBody>
          <a:bodyPr vert="horz" lIns="9144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685800" y="1767663"/>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3429000"/>
            <a:ext cx="89929" cy="3429000"/>
          </a:xfrm>
          <a:prstGeom prst="rect">
            <a:avLst/>
          </a:prstGeom>
          <a:solidFill>
            <a:srgbClr val="0078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7"/>
          <p:cNvSpPr/>
          <p:nvPr userDrawn="1"/>
        </p:nvSpPr>
        <p:spPr>
          <a:xfrm>
            <a:off x="0" y="0"/>
            <a:ext cx="89929" cy="3429000"/>
          </a:xfrm>
          <a:prstGeom prst="rect">
            <a:avLst/>
          </a:prstGeom>
          <a:solidFill>
            <a:srgbClr val="FEC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Slide Number Placeholder 8"/>
          <p:cNvSpPr>
            <a:spLocks noGrp="1"/>
          </p:cNvSpPr>
          <p:nvPr>
            <p:ph type="sldNum" sz="quarter" idx="4"/>
          </p:nvPr>
        </p:nvSpPr>
        <p:spPr>
          <a:xfrm>
            <a:off x="3886200" y="6381474"/>
            <a:ext cx="8119212" cy="365125"/>
          </a:xfrm>
          <a:prstGeom prst="rect">
            <a:avLst/>
          </a:prstGeom>
        </p:spPr>
        <p:txBody>
          <a:bodyPr vert="horz" lIns="91440" tIns="45720" rIns="91440" bIns="45720" rtlCol="0" anchor="b" anchorCtr="0"/>
          <a:lstStyle>
            <a:lvl1pPr algn="r">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140162807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Lst>
  <p:hf hdr="0" ftr="0" dt="0"/>
  <p:txStyles>
    <p:titleStyle>
      <a:lvl1pPr algn="l" defTabSz="914217" rtl="0" eaLnBrk="1" latinLnBrk="0" hangingPunct="1">
        <a:lnSpc>
          <a:spcPct val="90000"/>
        </a:lnSpc>
        <a:spcBef>
          <a:spcPct val="0"/>
        </a:spcBef>
        <a:buNone/>
        <a:defRPr sz="2599" b="0" kern="1200">
          <a:solidFill>
            <a:schemeClr val="tx2"/>
          </a:solidFill>
          <a:latin typeface="+mj-lt"/>
          <a:ea typeface="+mj-ea"/>
          <a:cs typeface="+mj-cs"/>
        </a:defRPr>
      </a:lvl1pPr>
    </p:titleStyle>
    <p:bodyStyle>
      <a:lvl1pPr marL="228554" indent="-228554" algn="l" defTabSz="914217" rtl="0" eaLnBrk="1" latinLnBrk="0" hangingPunct="1">
        <a:lnSpc>
          <a:spcPct val="100000"/>
        </a:lnSpc>
        <a:spcBef>
          <a:spcPts val="300"/>
        </a:spcBef>
        <a:spcAft>
          <a:spcPts val="300"/>
        </a:spcAft>
        <a:buFont typeface="Arial" panose="020B0604020202020204" pitchFamily="34" charset="0"/>
        <a:buChar char="•"/>
        <a:defRPr sz="1800" kern="1200">
          <a:solidFill>
            <a:schemeClr val="tx1">
              <a:lumMod val="85000"/>
              <a:lumOff val="15000"/>
            </a:schemeClr>
          </a:solidFill>
          <a:latin typeface="+mn-lt"/>
          <a:ea typeface="+mn-ea"/>
          <a:cs typeface="+mn-cs"/>
        </a:defRPr>
      </a:lvl1pPr>
      <a:lvl2pPr marL="685663" indent="-228554" algn="l" defTabSz="914217" rtl="0" eaLnBrk="1" latinLnBrk="0" hangingPunct="1">
        <a:lnSpc>
          <a:spcPct val="100000"/>
        </a:lnSpc>
        <a:spcBef>
          <a:spcPts val="300"/>
        </a:spcBef>
        <a:spcAft>
          <a:spcPts val="300"/>
        </a:spcAft>
        <a:buSzPct val="80000"/>
        <a:buFont typeface="Wingdings" charset="2"/>
        <a:buChar char="§"/>
        <a:defRPr sz="1800" kern="1200">
          <a:solidFill>
            <a:schemeClr val="tx1">
              <a:lumMod val="85000"/>
              <a:lumOff val="15000"/>
            </a:schemeClr>
          </a:solidFill>
          <a:latin typeface="+mn-lt"/>
          <a:ea typeface="+mn-ea"/>
          <a:cs typeface="+mn-cs"/>
        </a:defRPr>
      </a:lvl2pPr>
      <a:lvl3pPr marL="1142771" indent="-228554" algn="l" defTabSz="914217" rtl="0" eaLnBrk="1" latinLnBrk="0" hangingPunct="1">
        <a:lnSpc>
          <a:spcPct val="100000"/>
        </a:lnSpc>
        <a:spcBef>
          <a:spcPts val="300"/>
        </a:spcBef>
        <a:spcAft>
          <a:spcPts val="300"/>
        </a:spcAft>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599880" indent="-228554" algn="l" defTabSz="914217" rtl="0" eaLnBrk="1" latinLnBrk="0" hangingPunct="1">
        <a:lnSpc>
          <a:spcPct val="100000"/>
        </a:lnSpc>
        <a:spcBef>
          <a:spcPts val="300"/>
        </a:spcBef>
        <a:spcAft>
          <a:spcPts val="300"/>
        </a:spcAft>
        <a:buSzPct val="80000"/>
        <a:buFont typeface="Wingdings" charset="2"/>
        <a:buChar char="§"/>
        <a:defRPr sz="1800" kern="1200">
          <a:solidFill>
            <a:schemeClr val="tx1">
              <a:lumMod val="85000"/>
              <a:lumOff val="15000"/>
            </a:schemeClr>
          </a:solidFill>
          <a:latin typeface="+mn-lt"/>
          <a:ea typeface="+mn-ea"/>
          <a:cs typeface="+mn-cs"/>
        </a:defRPr>
      </a:lvl4pPr>
      <a:lvl5pPr marL="2056989" indent="-228554" algn="l" defTabSz="914217" rtl="0" eaLnBrk="1" latinLnBrk="0" hangingPunct="1">
        <a:lnSpc>
          <a:spcPct val="100000"/>
        </a:lnSpc>
        <a:spcBef>
          <a:spcPts val="300"/>
        </a:spcBef>
        <a:spcAft>
          <a:spcPts val="300"/>
        </a:spcAft>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7681" y="265176"/>
            <a:ext cx="11036808" cy="1143000"/>
          </a:xfrm>
          <a:prstGeom prst="rect">
            <a:avLst/>
          </a:prstGeom>
        </p:spPr>
        <p:txBody>
          <a:bodyPr vert="horz" lIns="18288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87681" y="1600202"/>
            <a:ext cx="11036046" cy="4525963"/>
          </a:xfrm>
          <a:prstGeom prst="rect">
            <a:avLst/>
          </a:prstGeom>
        </p:spPr>
        <p:txBody>
          <a:bodyPr vert="horz" lIns="18288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80527" y="6356353"/>
            <a:ext cx="2743200" cy="365125"/>
          </a:xfrm>
          <a:prstGeom prst="rect">
            <a:avLst/>
          </a:prstGeom>
        </p:spPr>
        <p:txBody>
          <a:bodyPr vert="horz" lIns="91440" tIns="45720" rIns="91440" bIns="45720" rtlCol="0" anchor="ctr"/>
          <a:lstStyle>
            <a:lvl1pPr algn="r">
              <a:defRPr sz="900" b="1">
                <a:solidFill>
                  <a:srgbClr val="83756C"/>
                </a:solidFill>
                <a:latin typeface="+mn-lt"/>
                <a:ea typeface="Calibri" charset="0"/>
                <a:cs typeface="Calibri" charset="0"/>
              </a:defRPr>
            </a:lvl1pPr>
          </a:lstStyle>
          <a:p>
            <a:fld id="{A2FA0127-A86A-4F76-B694-EBB82CEF345C}" type="slidenum">
              <a:rPr lang="en-US" smtClean="0"/>
              <a:pPr/>
              <a:t>‹#›</a:t>
            </a:fld>
            <a:endParaRPr lang="en-US"/>
          </a:p>
        </p:txBody>
      </p:sp>
      <p:sp>
        <p:nvSpPr>
          <p:cNvPr id="5" name="Rectangle 4"/>
          <p:cNvSpPr/>
          <p:nvPr userDrawn="1"/>
        </p:nvSpPr>
        <p:spPr>
          <a:xfrm>
            <a:off x="207264" y="5041623"/>
            <a:ext cx="4831976" cy="365760"/>
          </a:xfrm>
          <a:prstGeom prst="rect">
            <a:avLst/>
          </a:prstGeom>
        </p:spPr>
        <p:txBody>
          <a:bodyPr wrap="square" anchor="ctr" anchorCtr="0">
            <a:noAutofit/>
          </a:bodyPr>
          <a:lstStyle/>
          <a:p>
            <a:pPr>
              <a:defRPr/>
            </a:pPr>
            <a:endParaRPr lang="en-US" altLang="en-US" sz="900">
              <a:solidFill>
                <a:srgbClr val="83756C"/>
              </a:solidFill>
            </a:endParaRPr>
          </a:p>
        </p:txBody>
      </p:sp>
      <p:sp>
        <p:nvSpPr>
          <p:cNvPr id="8" name="Footer Placeholder 7"/>
          <p:cNvSpPr>
            <a:spLocks noGrp="1"/>
          </p:cNvSpPr>
          <p:nvPr>
            <p:ph type="ftr" sz="quarter" idx="3"/>
          </p:nvPr>
        </p:nvSpPr>
        <p:spPr>
          <a:xfrm>
            <a:off x="487680" y="6356351"/>
            <a:ext cx="5086395" cy="365125"/>
          </a:xfrm>
          <a:prstGeom prst="rect">
            <a:avLst/>
          </a:prstGeom>
        </p:spPr>
        <p:txBody>
          <a:bodyPr vert="horz" lIns="91440" tIns="45720" rIns="91440" bIns="45720" rtlCol="0" anchor="ctr"/>
          <a:lstStyle>
            <a:lvl1pPr algn="l">
              <a:defRPr sz="900">
                <a:solidFill>
                  <a:schemeClr val="tx1">
                    <a:tint val="75000"/>
                  </a:schemeClr>
                </a:solidFill>
                <a:latin typeface="Avenir Next LT Pro" panose="020B0504020202020204" pitchFamily="34" charset="0"/>
              </a:defRPr>
            </a:lvl1pPr>
          </a:lstStyle>
          <a:p>
            <a:r>
              <a:rPr lang="en-US"/>
              <a:t>© 2023 Kaiser Permanente Northern California</a:t>
            </a:r>
          </a:p>
        </p:txBody>
      </p:sp>
    </p:spTree>
    <p:extLst>
      <p:ext uri="{BB962C8B-B14F-4D97-AF65-F5344CB8AC3E}">
        <p14:creationId xmlns:p14="http://schemas.microsoft.com/office/powerpoint/2010/main" val="299548420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Lst>
  <p:transition spd="med">
    <p:pull/>
  </p:transition>
  <p:hf sldNum="0" hdr="0" dt="0"/>
  <p:txStyles>
    <p:titleStyle>
      <a:lvl1pPr algn="l" defTabSz="914400" rtl="0" eaLnBrk="1" latinLnBrk="0" hangingPunct="1">
        <a:lnSpc>
          <a:spcPct val="90000"/>
        </a:lnSpc>
        <a:spcBef>
          <a:spcPct val="0"/>
        </a:spcBef>
        <a:buNone/>
        <a:defRPr sz="3100" b="1" i="0" kern="1200">
          <a:solidFill>
            <a:srgbClr val="0078B3"/>
          </a:solidFill>
          <a:latin typeface="Avenir Next LT Pro" panose="020B0504020202020204" pitchFamily="34" charset="0"/>
          <a:ea typeface="Avenir Next LT Pro" panose="020B0504020202020204" pitchFamily="34" charset="0"/>
          <a:cs typeface="Calibri" charset="0"/>
        </a:defRPr>
      </a:lvl1pPr>
    </p:titleStyle>
    <p:bodyStyle>
      <a:lvl1pPr marL="411480" indent="-411480" algn="l" defTabSz="914400" rtl="0" eaLnBrk="1" latinLnBrk="0" hangingPunct="1">
        <a:lnSpc>
          <a:spcPct val="90000"/>
        </a:lnSpc>
        <a:spcBef>
          <a:spcPts val="0"/>
        </a:spcBef>
        <a:spcAft>
          <a:spcPts val="600"/>
        </a:spcAft>
        <a:buSzPct val="130000"/>
        <a:buFontTx/>
        <a:buBlip>
          <a:blip r:embed="rId9">
            <a:extLst>
              <a:ext uri="{96DAC541-7B7A-43D3-8B79-37D633B846F1}">
                <asvg:svgBlip xmlns:asvg="http://schemas.microsoft.com/office/drawing/2016/SVG/main" r:embed="rId10"/>
              </a:ext>
            </a:extLst>
          </a:blip>
        </a:buBlip>
        <a:defRPr sz="2400" b="0" i="0" kern="1200">
          <a:solidFill>
            <a:srgbClr val="666666"/>
          </a:solidFill>
          <a:latin typeface="Avenir Next LT Pro" panose="020B0504020202020204" pitchFamily="34" charset="0"/>
          <a:ea typeface="Avenir Next LT Pro" panose="020B0504020202020204" pitchFamily="34" charset="0"/>
          <a:cs typeface="Calibri" charset="0"/>
        </a:defRPr>
      </a:lvl1pPr>
      <a:lvl2pPr marL="74295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rgbClr val="666666"/>
          </a:solidFill>
          <a:latin typeface="Avenir Next LT Pro" panose="020B0504020202020204" pitchFamily="34" charset="0"/>
          <a:ea typeface="Avenir Next LT Pro" panose="020B0504020202020204" pitchFamily="34" charset="0"/>
          <a:cs typeface="Calibri" charset="0"/>
        </a:defRPr>
      </a:lvl2pPr>
      <a:lvl3pPr marL="1143000" indent="-228600" algn="l" defTabSz="914400" rtl="0" eaLnBrk="1" latinLnBrk="0" hangingPunct="1">
        <a:lnSpc>
          <a:spcPct val="90000"/>
        </a:lnSpc>
        <a:spcBef>
          <a:spcPts val="0"/>
        </a:spcBef>
        <a:spcAft>
          <a:spcPts val="600"/>
        </a:spcAft>
        <a:buFont typeface="Arial" pitchFamily="34" charset="0"/>
        <a:buChar char="•"/>
        <a:defRPr sz="2000" b="0" i="0" kern="1200">
          <a:solidFill>
            <a:srgbClr val="666666"/>
          </a:solidFill>
          <a:latin typeface="Avenir Next LT Pro" panose="020B0504020202020204" pitchFamily="34" charset="0"/>
          <a:ea typeface="Avenir Next LT Pro" panose="020B0504020202020204" pitchFamily="34" charset="0"/>
          <a:cs typeface="Calibri" charset="0"/>
        </a:defRPr>
      </a:lvl3pPr>
      <a:lvl4pPr marL="160020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rgbClr val="666666"/>
          </a:solidFill>
          <a:latin typeface="Avenir Next LT Pro" panose="020B0504020202020204" pitchFamily="34" charset="0"/>
          <a:ea typeface="Avenir Next LT Pro" panose="020B0504020202020204" pitchFamily="34" charset="0"/>
          <a:cs typeface="Calibri" charset="0"/>
        </a:defRPr>
      </a:lvl4pPr>
      <a:lvl5pPr marL="205740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rgbClr val="666666"/>
          </a:solidFill>
          <a:latin typeface="Avenir Next LT Pro" panose="020B0504020202020204" pitchFamily="34" charset="0"/>
          <a:ea typeface="Avenir Next LT Pro" panose="020B0504020202020204" pitchFamily="34" charset="0"/>
          <a:cs typeface="Calibri"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33401"/>
            <a:ext cx="10515600" cy="910957"/>
          </a:xfrm>
          <a:prstGeom prst="rect">
            <a:avLst/>
          </a:prstGeom>
        </p:spPr>
        <p:txBody>
          <a:bodyPr vert="horz" lIns="9144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838200" y="1577163"/>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3429000"/>
            <a:ext cx="8992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7"/>
          <p:cNvSpPr/>
          <p:nvPr userDrawn="1"/>
        </p:nvSpPr>
        <p:spPr>
          <a:xfrm>
            <a:off x="0" y="0"/>
            <a:ext cx="89929" cy="3429000"/>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pic>
        <p:nvPicPr>
          <p:cNvPr id="10" name="Picture 9">
            <a:extLst>
              <a:ext uri="{FF2B5EF4-FFF2-40B4-BE49-F238E27FC236}">
                <a16:creationId xmlns:a16="http://schemas.microsoft.com/office/drawing/2014/main" id="{54086658-0E76-9148-9479-244EB379B78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932394" y="173902"/>
            <a:ext cx="2831985" cy="192024"/>
          </a:xfrm>
          <a:prstGeom prst="rect">
            <a:avLst/>
          </a:prstGeom>
        </p:spPr>
      </p:pic>
      <p:pic>
        <p:nvPicPr>
          <p:cNvPr id="12" name="Picture 11">
            <a:extLst>
              <a:ext uri="{FF2B5EF4-FFF2-40B4-BE49-F238E27FC236}">
                <a16:creationId xmlns:a16="http://schemas.microsoft.com/office/drawing/2014/main" id="{F526D9FF-488A-40F9-BF61-CAE2CF71A21A}"/>
              </a:ext>
            </a:extLst>
          </p:cNvPr>
          <p:cNvPicPr>
            <a:picLocks noChangeAspect="1"/>
          </p:cNvPicPr>
          <p:nvPr userDrawn="1"/>
        </p:nvPicPr>
        <p:blipFill>
          <a:blip r:embed="rId10"/>
          <a:stretch>
            <a:fillRect/>
          </a:stretch>
        </p:blipFill>
        <p:spPr>
          <a:xfrm>
            <a:off x="10337915" y="6446702"/>
            <a:ext cx="1426464" cy="234667"/>
          </a:xfrm>
          <a:prstGeom prst="rect">
            <a:avLst/>
          </a:prstGeom>
        </p:spPr>
      </p:pic>
      <p:sp>
        <p:nvSpPr>
          <p:cNvPr id="13" name="TextBox 12">
            <a:extLst>
              <a:ext uri="{FF2B5EF4-FFF2-40B4-BE49-F238E27FC236}">
                <a16:creationId xmlns:a16="http://schemas.microsoft.com/office/drawing/2014/main" id="{D0CBE4D7-6090-4BBB-AA3A-65411B0E9EC3}"/>
              </a:ext>
            </a:extLst>
          </p:cNvPr>
          <p:cNvSpPr txBox="1"/>
          <p:nvPr userDrawn="1"/>
        </p:nvSpPr>
        <p:spPr>
          <a:xfrm>
            <a:off x="628650" y="6564036"/>
            <a:ext cx="2371725" cy="183060"/>
          </a:xfrm>
          <a:prstGeom prst="rect">
            <a:avLst/>
          </a:prstGeom>
        </p:spPr>
        <p:txBody>
          <a:bodyPr vert="horz" lIns="91440" tIns="45720" rIns="91440" bIns="45720" rtlCol="0" anchor="b" anchorCtr="0"/>
          <a:lstStyle>
            <a:defPPr>
              <a:defRPr lang="en-US"/>
            </a:defPPr>
            <a:lvl1pPr>
              <a:defRPr sz="1000">
                <a:solidFill>
                  <a:schemeClr val="tx1">
                    <a:tint val="75000"/>
                  </a:schemeClr>
                </a:solidFill>
              </a:defRPr>
            </a:lvl1pPr>
          </a:lstStyle>
          <a:p>
            <a:r>
              <a:rPr lang="en-US" sz="900">
                <a:latin typeface="Avenir Next LT Pro" panose="020B0504020202020204" pitchFamily="34" charset="0"/>
              </a:rPr>
              <a:t>© 2023 Redwood City Medical Center</a:t>
            </a:r>
          </a:p>
        </p:txBody>
      </p:sp>
    </p:spTree>
    <p:extLst>
      <p:ext uri="{BB962C8B-B14F-4D97-AF65-F5344CB8AC3E}">
        <p14:creationId xmlns:p14="http://schemas.microsoft.com/office/powerpoint/2010/main" val="271502884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Lst>
  <p:hf hdr="0" ftr="0" dt="0"/>
  <p:txStyles>
    <p:titleStyle>
      <a:lvl1pPr algn="l" defTabSz="914217" rtl="0" eaLnBrk="1" latinLnBrk="0" hangingPunct="1">
        <a:lnSpc>
          <a:spcPct val="100000"/>
        </a:lnSpc>
        <a:spcBef>
          <a:spcPct val="0"/>
        </a:spcBef>
        <a:buNone/>
        <a:defRPr sz="2800" b="1" kern="1200">
          <a:solidFill>
            <a:srgbClr val="006BA6"/>
          </a:solidFill>
          <a:latin typeface="Avenir Next LT Pro" panose="020B0504020202020204" pitchFamily="34" charset="0"/>
          <a:ea typeface="+mj-ea"/>
          <a:cs typeface="+mj-cs"/>
        </a:defRPr>
      </a:lvl1pPr>
    </p:titleStyle>
    <p:bodyStyle>
      <a:lvl1pPr marL="228554" indent="-228554" algn="l" defTabSz="914217" rtl="0" eaLnBrk="1" latinLnBrk="0" hangingPunct="1">
        <a:lnSpc>
          <a:spcPct val="100000"/>
        </a:lnSpc>
        <a:spcBef>
          <a:spcPts val="300"/>
        </a:spcBef>
        <a:spcAft>
          <a:spcPts val="300"/>
        </a:spcAft>
        <a:buFont typeface="Arial" panose="020B0604020202020204" pitchFamily="34" charset="0"/>
        <a:buChar char="•"/>
        <a:defRPr sz="1800" kern="1200">
          <a:solidFill>
            <a:schemeClr val="tx1">
              <a:lumMod val="85000"/>
              <a:lumOff val="15000"/>
            </a:schemeClr>
          </a:solidFill>
          <a:latin typeface="Avenir Next LT Pro" panose="020B0504020202020204" pitchFamily="34" charset="0"/>
          <a:ea typeface="+mn-ea"/>
          <a:cs typeface="+mn-cs"/>
        </a:defRPr>
      </a:lvl1pPr>
      <a:lvl2pPr marL="685663" indent="-228554" algn="l" defTabSz="914217" rtl="0" eaLnBrk="1" latinLnBrk="0" hangingPunct="1">
        <a:lnSpc>
          <a:spcPct val="100000"/>
        </a:lnSpc>
        <a:spcBef>
          <a:spcPts val="300"/>
        </a:spcBef>
        <a:spcAft>
          <a:spcPts val="300"/>
        </a:spcAft>
        <a:buSzPct val="80000"/>
        <a:buFont typeface="Wingdings" charset="2"/>
        <a:buChar char="§"/>
        <a:defRPr sz="1800" kern="1200">
          <a:solidFill>
            <a:schemeClr val="tx1">
              <a:lumMod val="85000"/>
              <a:lumOff val="15000"/>
            </a:schemeClr>
          </a:solidFill>
          <a:latin typeface="Avenir Next LT Pro" panose="020B0504020202020204" pitchFamily="34" charset="0"/>
          <a:ea typeface="+mn-ea"/>
          <a:cs typeface="+mn-cs"/>
        </a:defRPr>
      </a:lvl2pPr>
      <a:lvl3pPr marL="1142771" indent="-228554" algn="l" defTabSz="914217" rtl="0" eaLnBrk="1" latinLnBrk="0" hangingPunct="1">
        <a:lnSpc>
          <a:spcPct val="100000"/>
        </a:lnSpc>
        <a:spcBef>
          <a:spcPts val="300"/>
        </a:spcBef>
        <a:spcAft>
          <a:spcPts val="300"/>
        </a:spcAft>
        <a:buFont typeface="Arial" panose="020B0604020202020204" pitchFamily="34" charset="0"/>
        <a:buChar char="•"/>
        <a:defRPr sz="1800" kern="1200">
          <a:solidFill>
            <a:schemeClr val="tx1">
              <a:lumMod val="85000"/>
              <a:lumOff val="15000"/>
            </a:schemeClr>
          </a:solidFill>
          <a:latin typeface="Avenir Next LT Pro" panose="020B0504020202020204" pitchFamily="34" charset="0"/>
          <a:ea typeface="+mn-ea"/>
          <a:cs typeface="+mn-cs"/>
        </a:defRPr>
      </a:lvl3pPr>
      <a:lvl4pPr marL="1599880" indent="-228554" algn="l" defTabSz="914217" rtl="0" eaLnBrk="1" latinLnBrk="0" hangingPunct="1">
        <a:lnSpc>
          <a:spcPct val="100000"/>
        </a:lnSpc>
        <a:spcBef>
          <a:spcPts val="300"/>
        </a:spcBef>
        <a:spcAft>
          <a:spcPts val="300"/>
        </a:spcAft>
        <a:buSzPct val="80000"/>
        <a:buFont typeface="Wingdings" charset="2"/>
        <a:buChar char="§"/>
        <a:defRPr sz="1800" kern="1200">
          <a:solidFill>
            <a:schemeClr val="tx1">
              <a:lumMod val="85000"/>
              <a:lumOff val="15000"/>
            </a:schemeClr>
          </a:solidFill>
          <a:latin typeface="Avenir Next LT Pro" panose="020B0504020202020204" pitchFamily="34" charset="0"/>
          <a:ea typeface="+mn-ea"/>
          <a:cs typeface="+mn-cs"/>
        </a:defRPr>
      </a:lvl4pPr>
      <a:lvl5pPr marL="2056989" indent="-228554" algn="l" defTabSz="914217" rtl="0" eaLnBrk="1" latinLnBrk="0" hangingPunct="1">
        <a:lnSpc>
          <a:spcPct val="100000"/>
        </a:lnSpc>
        <a:spcBef>
          <a:spcPts val="300"/>
        </a:spcBef>
        <a:spcAft>
          <a:spcPts val="300"/>
        </a:spcAft>
        <a:buFont typeface="Arial" panose="020B0604020202020204" pitchFamily="34" charset="0"/>
        <a:buChar char="•"/>
        <a:defRPr sz="1800" kern="1200">
          <a:solidFill>
            <a:schemeClr val="tx1">
              <a:lumMod val="85000"/>
              <a:lumOff val="15000"/>
            </a:schemeClr>
          </a:solidFill>
          <a:latin typeface="Avenir Next LT Pro" panose="020B0504020202020204" pitchFamily="34" charset="0"/>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33401"/>
            <a:ext cx="10515600" cy="910957"/>
          </a:xfrm>
          <a:prstGeom prst="rect">
            <a:avLst/>
          </a:prstGeom>
        </p:spPr>
        <p:txBody>
          <a:bodyPr vert="horz" lIns="9144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838200" y="1577163"/>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3429000"/>
            <a:ext cx="8992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7"/>
          <p:cNvSpPr/>
          <p:nvPr userDrawn="1"/>
        </p:nvSpPr>
        <p:spPr>
          <a:xfrm>
            <a:off x="0" y="0"/>
            <a:ext cx="89929" cy="3429000"/>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pic>
        <p:nvPicPr>
          <p:cNvPr id="10" name="Picture 9">
            <a:extLst>
              <a:ext uri="{FF2B5EF4-FFF2-40B4-BE49-F238E27FC236}">
                <a16:creationId xmlns:a16="http://schemas.microsoft.com/office/drawing/2014/main" id="{54086658-0E76-9148-9479-244EB379B78F}"/>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932394" y="173902"/>
            <a:ext cx="2831985" cy="192024"/>
          </a:xfrm>
          <a:prstGeom prst="rect">
            <a:avLst/>
          </a:prstGeom>
        </p:spPr>
      </p:pic>
      <p:sp>
        <p:nvSpPr>
          <p:cNvPr id="13" name="TextBox 12">
            <a:extLst>
              <a:ext uri="{FF2B5EF4-FFF2-40B4-BE49-F238E27FC236}">
                <a16:creationId xmlns:a16="http://schemas.microsoft.com/office/drawing/2014/main" id="{D0CBE4D7-6090-4BBB-AA3A-65411B0E9EC3}"/>
              </a:ext>
            </a:extLst>
          </p:cNvPr>
          <p:cNvSpPr txBox="1"/>
          <p:nvPr userDrawn="1"/>
        </p:nvSpPr>
        <p:spPr>
          <a:xfrm>
            <a:off x="628650" y="6564036"/>
            <a:ext cx="2371725" cy="183060"/>
          </a:xfrm>
          <a:prstGeom prst="rect">
            <a:avLst/>
          </a:prstGeom>
        </p:spPr>
        <p:txBody>
          <a:bodyPr vert="horz" lIns="91440" tIns="45720" rIns="91440" bIns="45720" rtlCol="0" anchor="b" anchorCtr="0"/>
          <a:lstStyle>
            <a:defPPr>
              <a:defRPr lang="en-US"/>
            </a:defPPr>
            <a:lvl1pPr>
              <a:defRPr sz="1000">
                <a:solidFill>
                  <a:schemeClr val="tx1">
                    <a:tint val="75000"/>
                  </a:schemeClr>
                </a:solidFill>
              </a:defRPr>
            </a:lvl1pPr>
          </a:lstStyle>
          <a:p>
            <a:r>
              <a:rPr lang="en-US" sz="900">
                <a:latin typeface="Avenir Next LT Pro" panose="020B0504020202020204" pitchFamily="34" charset="0"/>
              </a:rPr>
              <a:t>© 2023 Redwood City Medical Center</a:t>
            </a:r>
          </a:p>
        </p:txBody>
      </p:sp>
      <p:pic>
        <p:nvPicPr>
          <p:cNvPr id="5" name="Picture 4" descr="Logo&#10;&#10;Description automatically generated">
            <a:extLst>
              <a:ext uri="{FF2B5EF4-FFF2-40B4-BE49-F238E27FC236}">
                <a16:creationId xmlns:a16="http://schemas.microsoft.com/office/drawing/2014/main" id="{8AC0505D-935F-4244-9A91-1421D5D3826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849319" y="6426966"/>
            <a:ext cx="2014732" cy="228600"/>
          </a:xfrm>
          <a:prstGeom prst="rect">
            <a:avLst/>
          </a:prstGeom>
        </p:spPr>
      </p:pic>
    </p:spTree>
    <p:extLst>
      <p:ext uri="{BB962C8B-B14F-4D97-AF65-F5344CB8AC3E}">
        <p14:creationId xmlns:p14="http://schemas.microsoft.com/office/powerpoint/2010/main" val="138003156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ftr="0" dt="0"/>
  <p:txStyles>
    <p:titleStyle>
      <a:lvl1pPr algn="l" defTabSz="914217" rtl="0" eaLnBrk="1" latinLnBrk="0" hangingPunct="1">
        <a:lnSpc>
          <a:spcPct val="100000"/>
        </a:lnSpc>
        <a:spcBef>
          <a:spcPct val="0"/>
        </a:spcBef>
        <a:buNone/>
        <a:defRPr sz="2800" b="1" kern="1200">
          <a:solidFill>
            <a:srgbClr val="006BA6"/>
          </a:solidFill>
          <a:latin typeface="Avenir Next LT Pro" panose="020B0504020202020204" pitchFamily="34" charset="0"/>
          <a:ea typeface="+mj-ea"/>
          <a:cs typeface="+mj-cs"/>
        </a:defRPr>
      </a:lvl1pPr>
    </p:titleStyle>
    <p:bodyStyle>
      <a:lvl1pPr marL="228554" indent="-228554" algn="l" defTabSz="914217" rtl="0" eaLnBrk="1" latinLnBrk="0" hangingPunct="1">
        <a:lnSpc>
          <a:spcPct val="100000"/>
        </a:lnSpc>
        <a:spcBef>
          <a:spcPts val="300"/>
        </a:spcBef>
        <a:spcAft>
          <a:spcPts val="300"/>
        </a:spcAft>
        <a:buFont typeface="Arial" panose="020B0604020202020204" pitchFamily="34" charset="0"/>
        <a:buChar char="•"/>
        <a:defRPr sz="1800" kern="1200">
          <a:solidFill>
            <a:schemeClr val="tx1">
              <a:lumMod val="85000"/>
              <a:lumOff val="15000"/>
            </a:schemeClr>
          </a:solidFill>
          <a:latin typeface="Avenir Next LT Pro" panose="020B0504020202020204" pitchFamily="34" charset="0"/>
          <a:ea typeface="+mn-ea"/>
          <a:cs typeface="+mn-cs"/>
        </a:defRPr>
      </a:lvl1pPr>
      <a:lvl2pPr marL="685663" indent="-228554" algn="l" defTabSz="914217" rtl="0" eaLnBrk="1" latinLnBrk="0" hangingPunct="1">
        <a:lnSpc>
          <a:spcPct val="100000"/>
        </a:lnSpc>
        <a:spcBef>
          <a:spcPts val="300"/>
        </a:spcBef>
        <a:spcAft>
          <a:spcPts val="300"/>
        </a:spcAft>
        <a:buSzPct val="80000"/>
        <a:buFont typeface="Wingdings" charset="2"/>
        <a:buChar char="§"/>
        <a:defRPr sz="1800" kern="1200">
          <a:solidFill>
            <a:schemeClr val="tx1">
              <a:lumMod val="85000"/>
              <a:lumOff val="15000"/>
            </a:schemeClr>
          </a:solidFill>
          <a:latin typeface="Avenir Next LT Pro" panose="020B0504020202020204" pitchFamily="34" charset="0"/>
          <a:ea typeface="+mn-ea"/>
          <a:cs typeface="+mn-cs"/>
        </a:defRPr>
      </a:lvl2pPr>
      <a:lvl3pPr marL="1142771" indent="-228554" algn="l" defTabSz="914217" rtl="0" eaLnBrk="1" latinLnBrk="0" hangingPunct="1">
        <a:lnSpc>
          <a:spcPct val="100000"/>
        </a:lnSpc>
        <a:spcBef>
          <a:spcPts val="300"/>
        </a:spcBef>
        <a:spcAft>
          <a:spcPts val="300"/>
        </a:spcAft>
        <a:buFont typeface="Arial" panose="020B0604020202020204" pitchFamily="34" charset="0"/>
        <a:buChar char="•"/>
        <a:defRPr sz="1800" kern="1200">
          <a:solidFill>
            <a:schemeClr val="tx1">
              <a:lumMod val="85000"/>
              <a:lumOff val="15000"/>
            </a:schemeClr>
          </a:solidFill>
          <a:latin typeface="Avenir Next LT Pro" panose="020B0504020202020204" pitchFamily="34" charset="0"/>
          <a:ea typeface="+mn-ea"/>
          <a:cs typeface="+mn-cs"/>
        </a:defRPr>
      </a:lvl3pPr>
      <a:lvl4pPr marL="1599880" indent="-228554" algn="l" defTabSz="914217" rtl="0" eaLnBrk="1" latinLnBrk="0" hangingPunct="1">
        <a:lnSpc>
          <a:spcPct val="100000"/>
        </a:lnSpc>
        <a:spcBef>
          <a:spcPts val="300"/>
        </a:spcBef>
        <a:spcAft>
          <a:spcPts val="300"/>
        </a:spcAft>
        <a:buSzPct val="80000"/>
        <a:buFont typeface="Wingdings" charset="2"/>
        <a:buChar char="§"/>
        <a:defRPr sz="1800" kern="1200">
          <a:solidFill>
            <a:schemeClr val="tx1">
              <a:lumMod val="85000"/>
              <a:lumOff val="15000"/>
            </a:schemeClr>
          </a:solidFill>
          <a:latin typeface="Avenir Next LT Pro" panose="020B0504020202020204" pitchFamily="34" charset="0"/>
          <a:ea typeface="+mn-ea"/>
          <a:cs typeface="+mn-cs"/>
        </a:defRPr>
      </a:lvl4pPr>
      <a:lvl5pPr marL="2056989" indent="-228554" algn="l" defTabSz="914217" rtl="0" eaLnBrk="1" latinLnBrk="0" hangingPunct="1">
        <a:lnSpc>
          <a:spcPct val="100000"/>
        </a:lnSpc>
        <a:spcBef>
          <a:spcPts val="300"/>
        </a:spcBef>
        <a:spcAft>
          <a:spcPts val="300"/>
        </a:spcAft>
        <a:buFont typeface="Arial" panose="020B0604020202020204" pitchFamily="34" charset="0"/>
        <a:buChar char="•"/>
        <a:defRPr sz="1800" kern="1200">
          <a:solidFill>
            <a:schemeClr val="tx1">
              <a:lumMod val="85000"/>
              <a:lumOff val="15000"/>
            </a:schemeClr>
          </a:solidFill>
          <a:latin typeface="Avenir Next LT Pro" panose="020B0504020202020204" pitchFamily="34" charset="0"/>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7681" y="265176"/>
            <a:ext cx="11036808" cy="1143000"/>
          </a:xfrm>
          <a:prstGeom prst="rect">
            <a:avLst/>
          </a:prstGeom>
        </p:spPr>
        <p:txBody>
          <a:bodyPr vert="horz" lIns="18288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87681" y="1600202"/>
            <a:ext cx="11036046" cy="4525963"/>
          </a:xfrm>
          <a:prstGeom prst="rect">
            <a:avLst/>
          </a:prstGeom>
        </p:spPr>
        <p:txBody>
          <a:bodyPr vert="horz" lIns="18288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80527" y="6356353"/>
            <a:ext cx="2743200" cy="365125"/>
          </a:xfrm>
          <a:prstGeom prst="rect">
            <a:avLst/>
          </a:prstGeom>
        </p:spPr>
        <p:txBody>
          <a:bodyPr vert="horz" lIns="91440" tIns="45720" rIns="91440" bIns="45720" rtlCol="0" anchor="ctr"/>
          <a:lstStyle>
            <a:lvl1pPr algn="r">
              <a:defRPr sz="900" b="1">
                <a:solidFill>
                  <a:srgbClr val="83756C"/>
                </a:solidFill>
                <a:latin typeface="+mn-lt"/>
                <a:ea typeface="Calibri" charset="0"/>
                <a:cs typeface="Calibri" charset="0"/>
              </a:defRPr>
            </a:lvl1pPr>
          </a:lstStyle>
          <a:p>
            <a:fld id="{A2FA0127-A86A-4F76-B694-EBB82CEF345C}" type="slidenum">
              <a:rPr lang="en-US" smtClean="0"/>
              <a:pPr/>
              <a:t>‹#›</a:t>
            </a:fld>
            <a:endParaRPr lang="en-US"/>
          </a:p>
        </p:txBody>
      </p:sp>
      <p:sp>
        <p:nvSpPr>
          <p:cNvPr id="5" name="Rectangle 4"/>
          <p:cNvSpPr/>
          <p:nvPr userDrawn="1"/>
        </p:nvSpPr>
        <p:spPr>
          <a:xfrm>
            <a:off x="207264" y="5041623"/>
            <a:ext cx="4831976" cy="365760"/>
          </a:xfrm>
          <a:prstGeom prst="rect">
            <a:avLst/>
          </a:prstGeom>
        </p:spPr>
        <p:txBody>
          <a:bodyPr wrap="square" anchor="ctr" anchorCtr="0">
            <a:noAutofit/>
          </a:bodyPr>
          <a:lstStyle/>
          <a:p>
            <a:pPr>
              <a:defRPr/>
            </a:pPr>
            <a:endParaRPr lang="en-US" altLang="en-US" sz="900">
              <a:solidFill>
                <a:srgbClr val="83756C"/>
              </a:solidFill>
            </a:endParaRPr>
          </a:p>
        </p:txBody>
      </p:sp>
      <p:sp>
        <p:nvSpPr>
          <p:cNvPr id="8" name="Footer Placeholder 7"/>
          <p:cNvSpPr>
            <a:spLocks noGrp="1"/>
          </p:cNvSpPr>
          <p:nvPr>
            <p:ph type="ftr" sz="quarter" idx="3"/>
          </p:nvPr>
        </p:nvSpPr>
        <p:spPr>
          <a:xfrm>
            <a:off x="487680" y="6356351"/>
            <a:ext cx="5086395" cy="365125"/>
          </a:xfrm>
          <a:prstGeom prst="rect">
            <a:avLst/>
          </a:prstGeom>
        </p:spPr>
        <p:txBody>
          <a:bodyPr vert="horz" lIns="91440" tIns="45720" rIns="91440" bIns="45720" rtlCol="0" anchor="ctr"/>
          <a:lstStyle>
            <a:lvl1pPr algn="l">
              <a:defRPr sz="900">
                <a:solidFill>
                  <a:schemeClr val="tx1">
                    <a:tint val="75000"/>
                  </a:schemeClr>
                </a:solidFill>
                <a:latin typeface="Avenir Next LT Pro" panose="020B0504020202020204" pitchFamily="34" charset="0"/>
              </a:defRPr>
            </a:lvl1pPr>
          </a:lstStyle>
          <a:p>
            <a:r>
              <a:rPr lang="en-US"/>
              <a:t>© 2023 Kaiser Permanente Northern California</a:t>
            </a:r>
          </a:p>
        </p:txBody>
      </p:sp>
    </p:spTree>
    <p:extLst>
      <p:ext uri="{BB962C8B-B14F-4D97-AF65-F5344CB8AC3E}">
        <p14:creationId xmlns:p14="http://schemas.microsoft.com/office/powerpoint/2010/main" val="146265504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Lst>
  <p:transition spd="med">
    <p:pull/>
  </p:transition>
  <p:hf sldNum="0" hdr="0" dt="0"/>
  <p:txStyles>
    <p:titleStyle>
      <a:lvl1pPr algn="l" defTabSz="914400" rtl="0" eaLnBrk="1" latinLnBrk="0" hangingPunct="1">
        <a:lnSpc>
          <a:spcPct val="90000"/>
        </a:lnSpc>
        <a:spcBef>
          <a:spcPct val="0"/>
        </a:spcBef>
        <a:buNone/>
        <a:defRPr sz="3100" b="1" i="0" kern="1200">
          <a:solidFill>
            <a:srgbClr val="0078B3"/>
          </a:solidFill>
          <a:latin typeface="Avenir Next LT Pro" panose="020B0504020202020204" pitchFamily="34" charset="0"/>
          <a:ea typeface="Avenir Next LT Pro" panose="020B0504020202020204" pitchFamily="34" charset="0"/>
          <a:cs typeface="Calibri" charset="0"/>
        </a:defRPr>
      </a:lvl1pPr>
    </p:titleStyle>
    <p:bodyStyle>
      <a:lvl1pPr marL="411480" indent="-411480" algn="l" defTabSz="914400" rtl="0" eaLnBrk="1" latinLnBrk="0" hangingPunct="1">
        <a:lnSpc>
          <a:spcPct val="90000"/>
        </a:lnSpc>
        <a:spcBef>
          <a:spcPts val="0"/>
        </a:spcBef>
        <a:spcAft>
          <a:spcPts val="600"/>
        </a:spcAft>
        <a:buSzPct val="130000"/>
        <a:buFontTx/>
        <a:buBlip>
          <a:blip r:embed="rId9">
            <a:extLst>
              <a:ext uri="{96DAC541-7B7A-43D3-8B79-37D633B846F1}">
                <asvg:svgBlip xmlns:asvg="http://schemas.microsoft.com/office/drawing/2016/SVG/main" r:embed="rId10"/>
              </a:ext>
            </a:extLst>
          </a:blip>
        </a:buBlip>
        <a:defRPr sz="2400" b="0" i="0" kern="1200">
          <a:solidFill>
            <a:srgbClr val="666666"/>
          </a:solidFill>
          <a:latin typeface="Avenir Next LT Pro" panose="020B0504020202020204" pitchFamily="34" charset="0"/>
          <a:ea typeface="Avenir Next LT Pro" panose="020B0504020202020204" pitchFamily="34" charset="0"/>
          <a:cs typeface="Calibri" charset="0"/>
        </a:defRPr>
      </a:lvl1pPr>
      <a:lvl2pPr marL="74295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rgbClr val="666666"/>
          </a:solidFill>
          <a:latin typeface="Avenir Next LT Pro" panose="020B0504020202020204" pitchFamily="34" charset="0"/>
          <a:ea typeface="Avenir Next LT Pro" panose="020B0504020202020204" pitchFamily="34" charset="0"/>
          <a:cs typeface="Calibri" charset="0"/>
        </a:defRPr>
      </a:lvl2pPr>
      <a:lvl3pPr marL="1143000" indent="-228600" algn="l" defTabSz="914400" rtl="0" eaLnBrk="1" latinLnBrk="0" hangingPunct="1">
        <a:lnSpc>
          <a:spcPct val="90000"/>
        </a:lnSpc>
        <a:spcBef>
          <a:spcPts val="0"/>
        </a:spcBef>
        <a:spcAft>
          <a:spcPts val="600"/>
        </a:spcAft>
        <a:buFont typeface="Arial" pitchFamily="34" charset="0"/>
        <a:buChar char="•"/>
        <a:defRPr sz="2000" b="0" i="0" kern="1200">
          <a:solidFill>
            <a:srgbClr val="666666"/>
          </a:solidFill>
          <a:latin typeface="Avenir Next LT Pro" panose="020B0504020202020204" pitchFamily="34" charset="0"/>
          <a:ea typeface="Avenir Next LT Pro" panose="020B0504020202020204" pitchFamily="34" charset="0"/>
          <a:cs typeface="Calibri" charset="0"/>
        </a:defRPr>
      </a:lvl3pPr>
      <a:lvl4pPr marL="160020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rgbClr val="666666"/>
          </a:solidFill>
          <a:latin typeface="Avenir Next LT Pro" panose="020B0504020202020204" pitchFamily="34" charset="0"/>
          <a:ea typeface="Avenir Next LT Pro" panose="020B0504020202020204" pitchFamily="34" charset="0"/>
          <a:cs typeface="Calibri" charset="0"/>
        </a:defRPr>
      </a:lvl4pPr>
      <a:lvl5pPr marL="205740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rgbClr val="666666"/>
          </a:solidFill>
          <a:latin typeface="Avenir Next LT Pro" panose="020B0504020202020204" pitchFamily="34" charset="0"/>
          <a:ea typeface="Avenir Next LT Pro" panose="020B0504020202020204" pitchFamily="34" charset="0"/>
          <a:cs typeface="Calibri"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33401"/>
            <a:ext cx="10515600" cy="910957"/>
          </a:xfrm>
          <a:prstGeom prst="rect">
            <a:avLst/>
          </a:prstGeom>
        </p:spPr>
        <p:txBody>
          <a:bodyPr vert="horz" lIns="9144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838200" y="1577163"/>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3429000"/>
            <a:ext cx="8992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7"/>
          <p:cNvSpPr/>
          <p:nvPr userDrawn="1"/>
        </p:nvSpPr>
        <p:spPr>
          <a:xfrm>
            <a:off x="0" y="0"/>
            <a:ext cx="89929" cy="3429000"/>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pic>
        <p:nvPicPr>
          <p:cNvPr id="10" name="Picture 9">
            <a:extLst>
              <a:ext uri="{FF2B5EF4-FFF2-40B4-BE49-F238E27FC236}">
                <a16:creationId xmlns:a16="http://schemas.microsoft.com/office/drawing/2014/main" id="{54086658-0E76-9148-9479-244EB379B78F}"/>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932394" y="173902"/>
            <a:ext cx="2831985" cy="192024"/>
          </a:xfrm>
          <a:prstGeom prst="rect">
            <a:avLst/>
          </a:prstGeom>
        </p:spPr>
      </p:pic>
      <p:pic>
        <p:nvPicPr>
          <p:cNvPr id="12" name="Picture 11">
            <a:extLst>
              <a:ext uri="{FF2B5EF4-FFF2-40B4-BE49-F238E27FC236}">
                <a16:creationId xmlns:a16="http://schemas.microsoft.com/office/drawing/2014/main" id="{F526D9FF-488A-40F9-BF61-CAE2CF71A21A}"/>
              </a:ext>
            </a:extLst>
          </p:cNvPr>
          <p:cNvPicPr>
            <a:picLocks noChangeAspect="1"/>
          </p:cNvPicPr>
          <p:nvPr userDrawn="1"/>
        </p:nvPicPr>
        <p:blipFill>
          <a:blip r:embed="rId14"/>
          <a:stretch>
            <a:fillRect/>
          </a:stretch>
        </p:blipFill>
        <p:spPr>
          <a:xfrm>
            <a:off x="10337915" y="6446702"/>
            <a:ext cx="1426464" cy="234667"/>
          </a:xfrm>
          <a:prstGeom prst="rect">
            <a:avLst/>
          </a:prstGeom>
        </p:spPr>
      </p:pic>
      <p:sp>
        <p:nvSpPr>
          <p:cNvPr id="13" name="TextBox 12">
            <a:extLst>
              <a:ext uri="{FF2B5EF4-FFF2-40B4-BE49-F238E27FC236}">
                <a16:creationId xmlns:a16="http://schemas.microsoft.com/office/drawing/2014/main" id="{D0CBE4D7-6090-4BBB-AA3A-65411B0E9EC3}"/>
              </a:ext>
            </a:extLst>
          </p:cNvPr>
          <p:cNvSpPr txBox="1"/>
          <p:nvPr userDrawn="1"/>
        </p:nvSpPr>
        <p:spPr>
          <a:xfrm>
            <a:off x="628650" y="6564036"/>
            <a:ext cx="2371725" cy="183060"/>
          </a:xfrm>
          <a:prstGeom prst="rect">
            <a:avLst/>
          </a:prstGeom>
        </p:spPr>
        <p:txBody>
          <a:bodyPr vert="horz" lIns="91440" tIns="45720" rIns="91440" bIns="45720" rtlCol="0" anchor="b" anchorCtr="0"/>
          <a:lstStyle>
            <a:defPPr>
              <a:defRPr lang="en-US"/>
            </a:defPPr>
            <a:lvl1pPr>
              <a:defRPr sz="1000">
                <a:solidFill>
                  <a:schemeClr val="tx1">
                    <a:tint val="75000"/>
                  </a:schemeClr>
                </a:solidFill>
              </a:defRPr>
            </a:lvl1pPr>
          </a:lstStyle>
          <a:p>
            <a:r>
              <a:rPr lang="en-US" sz="900">
                <a:latin typeface="Avenir Next LT Pro" panose="020B0504020202020204" pitchFamily="34" charset="0"/>
              </a:rPr>
              <a:t>© 2023 Redwood City Medical Center</a:t>
            </a:r>
          </a:p>
        </p:txBody>
      </p:sp>
    </p:spTree>
    <p:extLst>
      <p:ext uri="{BB962C8B-B14F-4D97-AF65-F5344CB8AC3E}">
        <p14:creationId xmlns:p14="http://schemas.microsoft.com/office/powerpoint/2010/main" val="225242335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1" r:id="rId9"/>
    <p:sldLayoutId id="2147483777" r:id="rId10"/>
    <p:sldLayoutId id="2147483786" r:id="rId11"/>
  </p:sldLayoutIdLst>
  <p:hf hdr="0" ftr="0" dt="0"/>
  <p:txStyles>
    <p:titleStyle>
      <a:lvl1pPr algn="l" defTabSz="914217" rtl="0" eaLnBrk="1" latinLnBrk="0" hangingPunct="1">
        <a:lnSpc>
          <a:spcPct val="100000"/>
        </a:lnSpc>
        <a:spcBef>
          <a:spcPct val="0"/>
        </a:spcBef>
        <a:buNone/>
        <a:defRPr sz="2800" b="1" kern="1200">
          <a:solidFill>
            <a:srgbClr val="006BA6"/>
          </a:solidFill>
          <a:latin typeface="Avenir Next LT Pro" panose="020B0504020202020204" pitchFamily="34" charset="0"/>
          <a:ea typeface="+mj-ea"/>
          <a:cs typeface="+mj-cs"/>
        </a:defRPr>
      </a:lvl1pPr>
    </p:titleStyle>
    <p:bodyStyle>
      <a:lvl1pPr marL="228554" indent="-228554" algn="l" defTabSz="914217" rtl="0" eaLnBrk="1" latinLnBrk="0" hangingPunct="1">
        <a:lnSpc>
          <a:spcPct val="100000"/>
        </a:lnSpc>
        <a:spcBef>
          <a:spcPts val="300"/>
        </a:spcBef>
        <a:spcAft>
          <a:spcPts val="300"/>
        </a:spcAft>
        <a:buFont typeface="Arial" panose="020B0604020202020204" pitchFamily="34" charset="0"/>
        <a:buChar char="•"/>
        <a:defRPr sz="1800" kern="1200">
          <a:solidFill>
            <a:schemeClr val="tx1">
              <a:lumMod val="85000"/>
              <a:lumOff val="15000"/>
            </a:schemeClr>
          </a:solidFill>
          <a:latin typeface="Avenir Next LT Pro" panose="020B0504020202020204" pitchFamily="34" charset="0"/>
          <a:ea typeface="+mn-ea"/>
          <a:cs typeface="+mn-cs"/>
        </a:defRPr>
      </a:lvl1pPr>
      <a:lvl2pPr marL="685663" indent="-228554" algn="l" defTabSz="914217" rtl="0" eaLnBrk="1" latinLnBrk="0" hangingPunct="1">
        <a:lnSpc>
          <a:spcPct val="100000"/>
        </a:lnSpc>
        <a:spcBef>
          <a:spcPts val="300"/>
        </a:spcBef>
        <a:spcAft>
          <a:spcPts val="300"/>
        </a:spcAft>
        <a:buSzPct val="80000"/>
        <a:buFont typeface="Wingdings" charset="2"/>
        <a:buChar char="§"/>
        <a:defRPr sz="1800" kern="1200">
          <a:solidFill>
            <a:schemeClr val="tx1">
              <a:lumMod val="85000"/>
              <a:lumOff val="15000"/>
            </a:schemeClr>
          </a:solidFill>
          <a:latin typeface="Avenir Next LT Pro" panose="020B0504020202020204" pitchFamily="34" charset="0"/>
          <a:ea typeface="+mn-ea"/>
          <a:cs typeface="+mn-cs"/>
        </a:defRPr>
      </a:lvl2pPr>
      <a:lvl3pPr marL="1142771" indent="-228554" algn="l" defTabSz="914217" rtl="0" eaLnBrk="1" latinLnBrk="0" hangingPunct="1">
        <a:lnSpc>
          <a:spcPct val="100000"/>
        </a:lnSpc>
        <a:spcBef>
          <a:spcPts val="300"/>
        </a:spcBef>
        <a:spcAft>
          <a:spcPts val="300"/>
        </a:spcAft>
        <a:buFont typeface="Arial" panose="020B0604020202020204" pitchFamily="34" charset="0"/>
        <a:buChar char="•"/>
        <a:defRPr sz="1800" kern="1200">
          <a:solidFill>
            <a:schemeClr val="tx1">
              <a:lumMod val="85000"/>
              <a:lumOff val="15000"/>
            </a:schemeClr>
          </a:solidFill>
          <a:latin typeface="Avenir Next LT Pro" panose="020B0504020202020204" pitchFamily="34" charset="0"/>
          <a:ea typeface="+mn-ea"/>
          <a:cs typeface="+mn-cs"/>
        </a:defRPr>
      </a:lvl3pPr>
      <a:lvl4pPr marL="1599880" indent="-228554" algn="l" defTabSz="914217" rtl="0" eaLnBrk="1" latinLnBrk="0" hangingPunct="1">
        <a:lnSpc>
          <a:spcPct val="100000"/>
        </a:lnSpc>
        <a:spcBef>
          <a:spcPts val="300"/>
        </a:spcBef>
        <a:spcAft>
          <a:spcPts val="300"/>
        </a:spcAft>
        <a:buSzPct val="80000"/>
        <a:buFont typeface="Wingdings" charset="2"/>
        <a:buChar char="§"/>
        <a:defRPr sz="1800" kern="1200">
          <a:solidFill>
            <a:schemeClr val="tx1">
              <a:lumMod val="85000"/>
              <a:lumOff val="15000"/>
            </a:schemeClr>
          </a:solidFill>
          <a:latin typeface="Avenir Next LT Pro" panose="020B0504020202020204" pitchFamily="34" charset="0"/>
          <a:ea typeface="+mn-ea"/>
          <a:cs typeface="+mn-cs"/>
        </a:defRPr>
      </a:lvl4pPr>
      <a:lvl5pPr marL="2056989" indent="-228554" algn="l" defTabSz="914217" rtl="0" eaLnBrk="1" latinLnBrk="0" hangingPunct="1">
        <a:lnSpc>
          <a:spcPct val="100000"/>
        </a:lnSpc>
        <a:spcBef>
          <a:spcPts val="300"/>
        </a:spcBef>
        <a:spcAft>
          <a:spcPts val="300"/>
        </a:spcAft>
        <a:buFont typeface="Arial" panose="020B0604020202020204" pitchFamily="34" charset="0"/>
        <a:buChar char="•"/>
        <a:defRPr sz="1800" kern="1200">
          <a:solidFill>
            <a:schemeClr val="tx1">
              <a:lumMod val="85000"/>
              <a:lumOff val="15000"/>
            </a:schemeClr>
          </a:solidFill>
          <a:latin typeface="Avenir Next LT Pro" panose="020B0504020202020204" pitchFamily="34" charset="0"/>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23901"/>
            <a:ext cx="10515600" cy="910957"/>
          </a:xfrm>
          <a:prstGeom prst="rect">
            <a:avLst/>
          </a:prstGeom>
        </p:spPr>
        <p:txBody>
          <a:bodyPr vert="horz" lIns="9144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838200" y="1767663"/>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3429000"/>
            <a:ext cx="8992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7"/>
          <p:cNvSpPr/>
          <p:nvPr userDrawn="1"/>
        </p:nvSpPr>
        <p:spPr>
          <a:xfrm>
            <a:off x="0" y="0"/>
            <a:ext cx="89929" cy="3429000"/>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32792474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Lst>
  <p:hf hdr="0" ftr="0" dt="0"/>
  <p:txStyles>
    <p:titleStyle>
      <a:lvl1pPr algn="l" defTabSz="914217" rtl="0" eaLnBrk="1" latinLnBrk="0" hangingPunct="1">
        <a:lnSpc>
          <a:spcPct val="100000"/>
        </a:lnSpc>
        <a:spcBef>
          <a:spcPct val="0"/>
        </a:spcBef>
        <a:buNone/>
        <a:defRPr sz="2599" b="0" kern="1200">
          <a:solidFill>
            <a:schemeClr val="tx2"/>
          </a:solidFill>
          <a:latin typeface="+mj-lt"/>
          <a:ea typeface="+mj-ea"/>
          <a:cs typeface="+mj-cs"/>
        </a:defRPr>
      </a:lvl1pPr>
    </p:titleStyle>
    <p:bodyStyle>
      <a:lvl1pPr marL="228554" indent="-228554" algn="l" defTabSz="914217" rtl="0" eaLnBrk="1" latinLnBrk="0" hangingPunct="1">
        <a:lnSpc>
          <a:spcPct val="100000"/>
        </a:lnSpc>
        <a:spcBef>
          <a:spcPts val="300"/>
        </a:spcBef>
        <a:spcAft>
          <a:spcPts val="300"/>
        </a:spcAft>
        <a:buClr>
          <a:schemeClr val="accent3"/>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685663" indent="-228554" algn="l" defTabSz="914217" rtl="0" eaLnBrk="1" latinLnBrk="0" hangingPunct="1">
        <a:lnSpc>
          <a:spcPct val="100000"/>
        </a:lnSpc>
        <a:spcBef>
          <a:spcPts val="300"/>
        </a:spcBef>
        <a:spcAft>
          <a:spcPts val="300"/>
        </a:spcAft>
        <a:buClr>
          <a:schemeClr val="accent3"/>
        </a:buClr>
        <a:buSzPct val="80000"/>
        <a:buFont typeface="Wingdings" charset="2"/>
        <a:buChar char="§"/>
        <a:defRPr sz="1800" kern="1200">
          <a:solidFill>
            <a:schemeClr val="tx1">
              <a:lumMod val="85000"/>
              <a:lumOff val="15000"/>
            </a:schemeClr>
          </a:solidFill>
          <a:latin typeface="+mn-lt"/>
          <a:ea typeface="+mn-ea"/>
          <a:cs typeface="+mn-cs"/>
        </a:defRPr>
      </a:lvl2pPr>
      <a:lvl3pPr marL="1142771" indent="-228554" algn="l" defTabSz="914217" rtl="0" eaLnBrk="1" latinLnBrk="0" hangingPunct="1">
        <a:lnSpc>
          <a:spcPct val="100000"/>
        </a:lnSpc>
        <a:spcBef>
          <a:spcPts val="300"/>
        </a:spcBef>
        <a:spcAft>
          <a:spcPts val="300"/>
        </a:spcAft>
        <a:buClr>
          <a:schemeClr val="accent3"/>
        </a:buClr>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599880" indent="-228554" algn="l" defTabSz="914217" rtl="0" eaLnBrk="1" latinLnBrk="0" hangingPunct="1">
        <a:lnSpc>
          <a:spcPct val="100000"/>
        </a:lnSpc>
        <a:spcBef>
          <a:spcPts val="300"/>
        </a:spcBef>
        <a:spcAft>
          <a:spcPts val="300"/>
        </a:spcAft>
        <a:buClr>
          <a:schemeClr val="accent3"/>
        </a:buClr>
        <a:buSzPct val="80000"/>
        <a:buFont typeface="Wingdings" charset="2"/>
        <a:buChar char="§"/>
        <a:defRPr sz="1800" kern="1200">
          <a:solidFill>
            <a:schemeClr val="tx1">
              <a:lumMod val="85000"/>
              <a:lumOff val="15000"/>
            </a:schemeClr>
          </a:solidFill>
          <a:latin typeface="+mn-lt"/>
          <a:ea typeface="+mn-ea"/>
          <a:cs typeface="+mn-cs"/>
        </a:defRPr>
      </a:lvl4pPr>
      <a:lvl5pPr marL="2056989" indent="-228554" algn="l" defTabSz="914217" rtl="0" eaLnBrk="1" latinLnBrk="0" hangingPunct="1">
        <a:lnSpc>
          <a:spcPct val="100000"/>
        </a:lnSpc>
        <a:spcBef>
          <a:spcPts val="300"/>
        </a:spcBef>
        <a:spcAft>
          <a:spcPts val="300"/>
        </a:spcAft>
        <a:buClr>
          <a:schemeClr val="accent3"/>
        </a:buClr>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7681" y="265176"/>
            <a:ext cx="11036808" cy="1143000"/>
          </a:xfrm>
          <a:prstGeom prst="rect">
            <a:avLst/>
          </a:prstGeom>
        </p:spPr>
        <p:txBody>
          <a:bodyPr vert="horz" lIns="18288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87681" y="1600202"/>
            <a:ext cx="11036046" cy="4525963"/>
          </a:xfrm>
          <a:prstGeom prst="rect">
            <a:avLst/>
          </a:prstGeom>
        </p:spPr>
        <p:txBody>
          <a:bodyPr vert="horz" lIns="18288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80527" y="6356353"/>
            <a:ext cx="2743200" cy="365125"/>
          </a:xfrm>
          <a:prstGeom prst="rect">
            <a:avLst/>
          </a:prstGeom>
        </p:spPr>
        <p:txBody>
          <a:bodyPr vert="horz" lIns="91440" tIns="45720" rIns="91440" bIns="45720" rtlCol="0" anchor="ctr"/>
          <a:lstStyle>
            <a:lvl1pPr algn="r">
              <a:defRPr sz="900" b="1">
                <a:solidFill>
                  <a:srgbClr val="83756C"/>
                </a:solidFill>
                <a:latin typeface="+mn-lt"/>
                <a:ea typeface="Calibri" charset="0"/>
                <a:cs typeface="Calibri" charset="0"/>
              </a:defRPr>
            </a:lvl1pPr>
          </a:lstStyle>
          <a:p>
            <a:fld id="{A2FA0127-A86A-4F76-B694-EBB82CEF345C}" type="slidenum">
              <a:rPr lang="en-US" smtClean="0"/>
              <a:pPr/>
              <a:t>‹#›</a:t>
            </a:fld>
            <a:endParaRPr lang="en-US"/>
          </a:p>
        </p:txBody>
      </p:sp>
      <p:sp>
        <p:nvSpPr>
          <p:cNvPr id="5" name="Rectangle 4"/>
          <p:cNvSpPr/>
          <p:nvPr/>
        </p:nvSpPr>
        <p:spPr>
          <a:xfrm>
            <a:off x="207264" y="5041623"/>
            <a:ext cx="4831976" cy="365760"/>
          </a:xfrm>
          <a:prstGeom prst="rect">
            <a:avLst/>
          </a:prstGeom>
        </p:spPr>
        <p:txBody>
          <a:bodyPr wrap="square" anchor="ctr" anchorCtr="0">
            <a:noAutofit/>
          </a:bodyPr>
          <a:lstStyle/>
          <a:p>
            <a:pPr>
              <a:defRPr/>
            </a:pPr>
            <a:endParaRPr lang="en-US" altLang="en-US" sz="900">
              <a:solidFill>
                <a:srgbClr val="83756C"/>
              </a:solidFill>
            </a:endParaRPr>
          </a:p>
        </p:txBody>
      </p:sp>
      <p:sp>
        <p:nvSpPr>
          <p:cNvPr id="8" name="Footer Placeholder 7"/>
          <p:cNvSpPr>
            <a:spLocks noGrp="1"/>
          </p:cNvSpPr>
          <p:nvPr>
            <p:ph type="ftr" sz="quarter" idx="3"/>
          </p:nvPr>
        </p:nvSpPr>
        <p:spPr>
          <a:xfrm>
            <a:off x="487680" y="6356351"/>
            <a:ext cx="5086395"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2021 Kaiser Permanente Northern California</a:t>
            </a:r>
          </a:p>
        </p:txBody>
      </p:sp>
    </p:spTree>
    <p:extLst>
      <p:ext uri="{BB962C8B-B14F-4D97-AF65-F5344CB8AC3E}">
        <p14:creationId xmlns:p14="http://schemas.microsoft.com/office/powerpoint/2010/main" val="386137289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Lst>
  <p:transition spd="med">
    <p:pull/>
  </p:transition>
  <p:hf sldNum="0" hdr="0" dt="0"/>
  <p:txStyles>
    <p:titleStyle>
      <a:lvl1pPr algn="l" defTabSz="914400" rtl="0" eaLnBrk="1" latinLnBrk="0" hangingPunct="1">
        <a:lnSpc>
          <a:spcPct val="90000"/>
        </a:lnSpc>
        <a:spcBef>
          <a:spcPct val="0"/>
        </a:spcBef>
        <a:buNone/>
        <a:defRPr sz="3100" b="1" i="0" kern="1200">
          <a:solidFill>
            <a:srgbClr val="0078B3"/>
          </a:solidFill>
          <a:latin typeface="+mj-lt"/>
          <a:ea typeface="Calibri" charset="0"/>
          <a:cs typeface="Calibri" charset="0"/>
        </a:defRPr>
      </a:lvl1pPr>
    </p:titleStyle>
    <p:bodyStyle>
      <a:lvl1pPr marL="411480" indent="-411480" algn="l" defTabSz="914400" rtl="0" eaLnBrk="1" latinLnBrk="0" hangingPunct="1">
        <a:lnSpc>
          <a:spcPct val="90000"/>
        </a:lnSpc>
        <a:spcBef>
          <a:spcPts val="0"/>
        </a:spcBef>
        <a:spcAft>
          <a:spcPts val="600"/>
        </a:spcAft>
        <a:buSzPct val="130000"/>
        <a:buFontTx/>
        <a:buBlip>
          <a:blip r:embed="rId6">
            <a:extLst>
              <a:ext uri="{96DAC541-7B7A-43D3-8B79-37D633B846F1}">
                <asvg:svgBlip xmlns:asvg="http://schemas.microsoft.com/office/drawing/2016/SVG/main" r:embed="rId7"/>
              </a:ext>
            </a:extLst>
          </a:blip>
        </a:buBlip>
        <a:defRPr sz="2400" b="0" i="0" kern="1200">
          <a:solidFill>
            <a:srgbClr val="666666"/>
          </a:solidFill>
          <a:latin typeface="+mn-lt"/>
          <a:ea typeface="Calibri" charset="0"/>
          <a:cs typeface="Calibri" charset="0"/>
        </a:defRPr>
      </a:lvl1pPr>
      <a:lvl2pPr marL="74295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rgbClr val="666666"/>
          </a:solidFill>
          <a:latin typeface="+mn-lt"/>
          <a:ea typeface="Calibri" charset="0"/>
          <a:cs typeface="Calibri" charset="0"/>
        </a:defRPr>
      </a:lvl2pPr>
      <a:lvl3pPr marL="1143000" indent="-228600" algn="l" defTabSz="914400" rtl="0" eaLnBrk="1" latinLnBrk="0" hangingPunct="1">
        <a:lnSpc>
          <a:spcPct val="90000"/>
        </a:lnSpc>
        <a:spcBef>
          <a:spcPts val="0"/>
        </a:spcBef>
        <a:spcAft>
          <a:spcPts val="600"/>
        </a:spcAft>
        <a:buFont typeface="Arial" pitchFamily="34" charset="0"/>
        <a:buChar char="•"/>
        <a:defRPr sz="2000" b="0" i="0" kern="1200">
          <a:solidFill>
            <a:srgbClr val="666666"/>
          </a:solidFill>
          <a:latin typeface="+mn-lt"/>
          <a:ea typeface="Calibri" charset="0"/>
          <a:cs typeface="Calibri" charset="0"/>
        </a:defRPr>
      </a:lvl3pPr>
      <a:lvl4pPr marL="160020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rgbClr val="666666"/>
          </a:solidFill>
          <a:latin typeface="+mn-lt"/>
          <a:ea typeface="Calibri" charset="0"/>
          <a:cs typeface="Calibri" charset="0"/>
        </a:defRPr>
      </a:lvl4pPr>
      <a:lvl5pPr marL="205740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rgbClr val="666666"/>
          </a:solidFill>
          <a:latin typeface="+mn-lt"/>
          <a:ea typeface="Calibri" charset="0"/>
          <a:cs typeface="Calibri"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5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3.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3.xml"/><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1.xml"/><Relationship Id="rId1" Type="http://schemas.openxmlformats.org/officeDocument/2006/relationships/video" Target="https://www.youtube.com/embed/1Evwgu369Jw?feature=oembed" TargetMode="Externa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6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43.sv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62.xml"/><Relationship Id="rId4" Type="http://schemas.openxmlformats.org/officeDocument/2006/relationships/image" Target="../media/image4.sv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63.xml"/><Relationship Id="rId5" Type="http://schemas.openxmlformats.org/officeDocument/2006/relationships/image" Target="../media/image47.jpeg"/><Relationship Id="rId4" Type="http://schemas.openxmlformats.org/officeDocument/2006/relationships/image" Target="../media/image46.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62.xml"/><Relationship Id="rId5" Type="http://schemas.openxmlformats.org/officeDocument/2006/relationships/image" Target="../media/image51.jpeg"/><Relationship Id="rId4" Type="http://schemas.openxmlformats.org/officeDocument/2006/relationships/image" Target="../media/image50.sv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73.xml"/><Relationship Id="rId4" Type="http://schemas.openxmlformats.org/officeDocument/2006/relationships/image" Target="../media/image5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22.png"/><Relationship Id="rId5" Type="http://schemas.openxmlformats.org/officeDocument/2006/relationships/image" Target="../media/image21.tiff"/><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3C998AA-01DC-0F43-A8C7-12EDCA1BB7FE}"/>
              </a:ext>
            </a:extLst>
          </p:cNvPr>
          <p:cNvSpPr>
            <a:spLocks noGrp="1"/>
          </p:cNvSpPr>
          <p:nvPr>
            <p:ph type="title"/>
          </p:nvPr>
        </p:nvSpPr>
        <p:spPr>
          <a:xfrm>
            <a:off x="793014" y="1028254"/>
            <a:ext cx="10515818" cy="1103200"/>
          </a:xfrm>
        </p:spPr>
        <p:txBody>
          <a:bodyPr/>
          <a:lstStyle/>
          <a:p>
            <a:pPr>
              <a:lnSpc>
                <a:spcPct val="100000"/>
              </a:lnSpc>
            </a:pPr>
            <a:r>
              <a:rPr lang="en-US" sz="3600" dirty="0"/>
              <a:t>Department Meeting</a:t>
            </a:r>
            <a:br>
              <a:rPr lang="en-US" sz="3600" dirty="0"/>
            </a:br>
            <a:r>
              <a:rPr lang="en-US" sz="3600" b="0" i="1" dirty="0">
                <a:latin typeface="Avenir Next LT Pro" panose="020B0504020202020204" pitchFamily="34" charset="0"/>
              </a:rPr>
              <a:t>Service Recovery Training</a:t>
            </a:r>
          </a:p>
        </p:txBody>
      </p:sp>
      <p:sp>
        <p:nvSpPr>
          <p:cNvPr id="8" name="Rectangle 7">
            <a:extLst>
              <a:ext uri="{FF2B5EF4-FFF2-40B4-BE49-F238E27FC236}">
                <a16:creationId xmlns:a16="http://schemas.microsoft.com/office/drawing/2014/main" id="{8C45FC10-2AD3-3D49-A21C-5B349E9700EF}"/>
              </a:ext>
            </a:extLst>
          </p:cNvPr>
          <p:cNvSpPr/>
          <p:nvPr/>
        </p:nvSpPr>
        <p:spPr>
          <a:xfrm>
            <a:off x="0" y="2195396"/>
            <a:ext cx="89929" cy="4662158"/>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AD0202F6-8066-4910-9022-A93894A613D9}"/>
              </a:ext>
            </a:extLst>
          </p:cNvPr>
          <p:cNvSpPr txBox="1"/>
          <p:nvPr/>
        </p:nvSpPr>
        <p:spPr>
          <a:xfrm>
            <a:off x="1097280" y="5029200"/>
            <a:ext cx="144802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latin typeface="Arial" panose="020B0604020202020204"/>
              </a:rPr>
              <a:t>11/28/2023</a:t>
            </a:r>
            <a:endParaRPr kumimoji="0" lang="en-US" sz="20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808139278"/>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58DEF0-C534-4BFD-9C32-ADCC2F77F986}"/>
              </a:ext>
            </a:extLst>
          </p:cNvPr>
          <p:cNvSpPr/>
          <p:nvPr/>
        </p:nvSpPr>
        <p:spPr>
          <a:xfrm>
            <a:off x="1436098" y="3134953"/>
            <a:ext cx="9319802" cy="28573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TextBox 18">
            <a:extLst>
              <a:ext uri="{FF2B5EF4-FFF2-40B4-BE49-F238E27FC236}">
                <a16:creationId xmlns:a16="http://schemas.microsoft.com/office/drawing/2014/main" id="{45D4F0F7-73A9-4D93-9BF0-58F5A90753C7}"/>
              </a:ext>
            </a:extLst>
          </p:cNvPr>
          <p:cNvSpPr txBox="1"/>
          <p:nvPr/>
        </p:nvSpPr>
        <p:spPr>
          <a:xfrm>
            <a:off x="2168097" y="4076672"/>
            <a:ext cx="2116107" cy="1323440"/>
          </a:xfrm>
          <a:prstGeom prst="rect">
            <a:avLst/>
          </a:prstGeom>
          <a:noFill/>
        </p:spPr>
        <p:txBody>
          <a:bodyPr wrap="square" rtlCol="0">
            <a:spAutoFit/>
          </a:bodyPr>
          <a:lstStyle/>
          <a:p>
            <a:pPr algn="ctr"/>
            <a:r>
              <a:rPr lang="en-US" sz="2000">
                <a:solidFill>
                  <a:srgbClr val="124877"/>
                </a:solidFill>
                <a:latin typeface="Helvetica" pitchFamily="2" charset="0"/>
              </a:rPr>
              <a:t>of unhappy customers </a:t>
            </a:r>
            <a:r>
              <a:rPr lang="en-US" sz="2000" b="1">
                <a:solidFill>
                  <a:srgbClr val="124877"/>
                </a:solidFill>
                <a:latin typeface="Helvetica" pitchFamily="2" charset="0"/>
              </a:rPr>
              <a:t>don’t tell us they are unhappy</a:t>
            </a:r>
          </a:p>
        </p:txBody>
      </p:sp>
      <p:sp>
        <p:nvSpPr>
          <p:cNvPr id="20" name="TextBox 19">
            <a:extLst>
              <a:ext uri="{FF2B5EF4-FFF2-40B4-BE49-F238E27FC236}">
                <a16:creationId xmlns:a16="http://schemas.microsoft.com/office/drawing/2014/main" id="{29B0016F-44F4-4EC3-8158-775A381558B7}"/>
              </a:ext>
            </a:extLst>
          </p:cNvPr>
          <p:cNvSpPr txBox="1"/>
          <p:nvPr/>
        </p:nvSpPr>
        <p:spPr>
          <a:xfrm>
            <a:off x="5016204" y="4069857"/>
            <a:ext cx="2159588" cy="1323439"/>
          </a:xfrm>
          <a:prstGeom prst="rect">
            <a:avLst/>
          </a:prstGeom>
          <a:noFill/>
        </p:spPr>
        <p:txBody>
          <a:bodyPr wrap="square" rtlCol="0">
            <a:spAutoFit/>
          </a:bodyPr>
          <a:lstStyle/>
          <a:p>
            <a:pPr algn="ctr"/>
            <a:r>
              <a:rPr lang="en-US" sz="2000">
                <a:solidFill>
                  <a:srgbClr val="124877"/>
                </a:solidFill>
                <a:latin typeface="Helvetica" pitchFamily="2" charset="0"/>
              </a:rPr>
              <a:t>of unhappy customers </a:t>
            </a:r>
            <a:r>
              <a:rPr lang="en-US" sz="2000" b="1">
                <a:solidFill>
                  <a:srgbClr val="124877"/>
                </a:solidFill>
                <a:latin typeface="Helvetica" pitchFamily="2" charset="0"/>
              </a:rPr>
              <a:t>will tell at least 9 other people</a:t>
            </a:r>
          </a:p>
        </p:txBody>
      </p:sp>
      <p:sp>
        <p:nvSpPr>
          <p:cNvPr id="21" name="TextBox 20">
            <a:extLst>
              <a:ext uri="{FF2B5EF4-FFF2-40B4-BE49-F238E27FC236}">
                <a16:creationId xmlns:a16="http://schemas.microsoft.com/office/drawing/2014/main" id="{AC00D553-A4A5-4CB4-90B8-A8FE5957D0C0}"/>
              </a:ext>
            </a:extLst>
          </p:cNvPr>
          <p:cNvSpPr txBox="1"/>
          <p:nvPr/>
        </p:nvSpPr>
        <p:spPr>
          <a:xfrm>
            <a:off x="7678142" y="4069857"/>
            <a:ext cx="2575408" cy="1631216"/>
          </a:xfrm>
          <a:prstGeom prst="rect">
            <a:avLst/>
          </a:prstGeom>
          <a:noFill/>
        </p:spPr>
        <p:txBody>
          <a:bodyPr wrap="square" rtlCol="0">
            <a:spAutoFit/>
          </a:bodyPr>
          <a:lstStyle/>
          <a:p>
            <a:pPr algn="ctr"/>
            <a:r>
              <a:rPr lang="en-US" sz="2000">
                <a:solidFill>
                  <a:srgbClr val="124877"/>
                </a:solidFill>
                <a:latin typeface="Helvetica" pitchFamily="2" charset="0"/>
              </a:rPr>
              <a:t>of customers who complain, </a:t>
            </a:r>
            <a:r>
              <a:rPr lang="en-US" sz="2000" b="1">
                <a:solidFill>
                  <a:srgbClr val="124877"/>
                </a:solidFill>
                <a:latin typeface="Helvetica" pitchFamily="2" charset="0"/>
              </a:rPr>
              <a:t>return if they are impressed with the company’s response</a:t>
            </a:r>
          </a:p>
        </p:txBody>
      </p:sp>
      <p:sp>
        <p:nvSpPr>
          <p:cNvPr id="22" name="TextBox 21">
            <a:extLst>
              <a:ext uri="{FF2B5EF4-FFF2-40B4-BE49-F238E27FC236}">
                <a16:creationId xmlns:a16="http://schemas.microsoft.com/office/drawing/2014/main" id="{358D874B-9F91-4698-9120-7E49807BDE74}"/>
              </a:ext>
            </a:extLst>
          </p:cNvPr>
          <p:cNvSpPr txBox="1"/>
          <p:nvPr/>
        </p:nvSpPr>
        <p:spPr>
          <a:xfrm>
            <a:off x="2279752" y="3424229"/>
            <a:ext cx="2116107" cy="553870"/>
          </a:xfrm>
          <a:prstGeom prst="rect">
            <a:avLst/>
          </a:prstGeom>
          <a:noFill/>
        </p:spPr>
        <p:txBody>
          <a:bodyPr wrap="square" rtlCol="0">
            <a:spAutoFit/>
          </a:bodyPr>
          <a:lstStyle/>
          <a:p>
            <a:pPr algn="ctr"/>
            <a:r>
              <a:rPr lang="en-US" sz="2999" b="1">
                <a:solidFill>
                  <a:srgbClr val="124877"/>
                </a:solidFill>
                <a:latin typeface="Helvetica" pitchFamily="2" charset="0"/>
              </a:rPr>
              <a:t>96%</a:t>
            </a:r>
          </a:p>
        </p:txBody>
      </p:sp>
      <p:sp>
        <p:nvSpPr>
          <p:cNvPr id="23" name="TextBox 22">
            <a:extLst>
              <a:ext uri="{FF2B5EF4-FFF2-40B4-BE49-F238E27FC236}">
                <a16:creationId xmlns:a16="http://schemas.microsoft.com/office/drawing/2014/main" id="{24347892-6AE7-4C45-962B-BCB59EBBEDDB}"/>
              </a:ext>
            </a:extLst>
          </p:cNvPr>
          <p:cNvSpPr txBox="1"/>
          <p:nvPr/>
        </p:nvSpPr>
        <p:spPr>
          <a:xfrm>
            <a:off x="5016204" y="3424229"/>
            <a:ext cx="2159588" cy="553870"/>
          </a:xfrm>
          <a:prstGeom prst="rect">
            <a:avLst/>
          </a:prstGeom>
          <a:noFill/>
        </p:spPr>
        <p:txBody>
          <a:bodyPr wrap="square" rtlCol="0">
            <a:spAutoFit/>
          </a:bodyPr>
          <a:lstStyle/>
          <a:p>
            <a:pPr algn="ctr"/>
            <a:r>
              <a:rPr lang="en-US" sz="2999" b="1">
                <a:solidFill>
                  <a:srgbClr val="124877"/>
                </a:solidFill>
                <a:latin typeface="Helvetica" pitchFamily="2" charset="0"/>
              </a:rPr>
              <a:t>75%</a:t>
            </a:r>
          </a:p>
        </p:txBody>
      </p:sp>
      <p:sp>
        <p:nvSpPr>
          <p:cNvPr id="24" name="TextBox 23">
            <a:extLst>
              <a:ext uri="{FF2B5EF4-FFF2-40B4-BE49-F238E27FC236}">
                <a16:creationId xmlns:a16="http://schemas.microsoft.com/office/drawing/2014/main" id="{36E27DC2-9E39-42CF-AD13-CB3DD919FF64}"/>
              </a:ext>
            </a:extLst>
          </p:cNvPr>
          <p:cNvSpPr txBox="1"/>
          <p:nvPr/>
        </p:nvSpPr>
        <p:spPr>
          <a:xfrm>
            <a:off x="7796142" y="3353403"/>
            <a:ext cx="2339405" cy="553870"/>
          </a:xfrm>
          <a:prstGeom prst="rect">
            <a:avLst/>
          </a:prstGeom>
          <a:noFill/>
        </p:spPr>
        <p:txBody>
          <a:bodyPr wrap="square" rtlCol="0">
            <a:spAutoFit/>
          </a:bodyPr>
          <a:lstStyle/>
          <a:p>
            <a:pPr algn="ctr"/>
            <a:r>
              <a:rPr lang="en-US" sz="2999" b="1">
                <a:solidFill>
                  <a:srgbClr val="124877"/>
                </a:solidFill>
                <a:latin typeface="Helvetica" pitchFamily="2" charset="0"/>
              </a:rPr>
              <a:t>82-95%</a:t>
            </a:r>
          </a:p>
        </p:txBody>
      </p:sp>
      <p:pic>
        <p:nvPicPr>
          <p:cNvPr id="32" name="Graphic 31">
            <a:extLst>
              <a:ext uri="{FF2B5EF4-FFF2-40B4-BE49-F238E27FC236}">
                <a16:creationId xmlns:a16="http://schemas.microsoft.com/office/drawing/2014/main" id="{B2B2CBCF-1B28-478C-AAE4-5AE91F0E94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0288" y="1823058"/>
            <a:ext cx="1371421" cy="1371421"/>
          </a:xfrm>
          <a:prstGeom prst="rect">
            <a:avLst/>
          </a:prstGeom>
        </p:spPr>
      </p:pic>
      <p:pic>
        <p:nvPicPr>
          <p:cNvPr id="33" name="Graphic 32">
            <a:extLst>
              <a:ext uri="{FF2B5EF4-FFF2-40B4-BE49-F238E27FC236}">
                <a16:creationId xmlns:a16="http://schemas.microsoft.com/office/drawing/2014/main" id="{F627B2ED-7D3E-4B8B-A458-1ADD4B6674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40441" y="1876765"/>
            <a:ext cx="1371421" cy="1371421"/>
          </a:xfrm>
          <a:prstGeom prst="rect">
            <a:avLst/>
          </a:prstGeom>
        </p:spPr>
      </p:pic>
      <p:pic>
        <p:nvPicPr>
          <p:cNvPr id="34" name="Graphic 33">
            <a:extLst>
              <a:ext uri="{FF2B5EF4-FFF2-40B4-BE49-F238E27FC236}">
                <a16:creationId xmlns:a16="http://schemas.microsoft.com/office/drawing/2014/main" id="{45BA30AD-F291-4F91-A280-E79883FF52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138" y="1882585"/>
            <a:ext cx="1371421" cy="1371421"/>
          </a:xfrm>
          <a:prstGeom prst="rect">
            <a:avLst/>
          </a:prstGeom>
        </p:spPr>
      </p:pic>
      <p:sp>
        <p:nvSpPr>
          <p:cNvPr id="25" name="Title 40">
            <a:extLst>
              <a:ext uri="{FF2B5EF4-FFF2-40B4-BE49-F238E27FC236}">
                <a16:creationId xmlns:a16="http://schemas.microsoft.com/office/drawing/2014/main" id="{2F697AB1-3678-40E0-BA4B-CD442CF49647}"/>
              </a:ext>
            </a:extLst>
          </p:cNvPr>
          <p:cNvSpPr txBox="1">
            <a:spLocks/>
          </p:cNvSpPr>
          <p:nvPr/>
        </p:nvSpPr>
        <p:spPr>
          <a:xfrm>
            <a:off x="888092" y="706034"/>
            <a:ext cx="8655510" cy="1004756"/>
          </a:xfrm>
          <a:prstGeom prst="rect">
            <a:avLst/>
          </a:prstGeom>
        </p:spPr>
        <p:txBody>
          <a:bodyPr vert="horz" lIns="45714" tIns="22857" rIns="45714" bIns="22857" rtlCol="0" anchor="ctr">
            <a:normAutofit/>
          </a:bodyPr>
          <a:lstStyle>
            <a:lvl1pPr algn="l" defTabSz="1828800" rtl="0" eaLnBrk="1" latinLnBrk="0" hangingPunct="1">
              <a:lnSpc>
                <a:spcPct val="100000"/>
              </a:lnSpc>
              <a:spcBef>
                <a:spcPct val="0"/>
              </a:spcBef>
              <a:buNone/>
              <a:defRPr sz="5200" b="0" kern="1200">
                <a:solidFill>
                  <a:schemeClr val="tx2"/>
                </a:solidFill>
                <a:latin typeface="+mj-lt"/>
                <a:ea typeface="+mj-ea"/>
                <a:cs typeface="+mj-cs"/>
              </a:defRPr>
            </a:lvl1pPr>
          </a:lstStyle>
          <a:p>
            <a:pPr>
              <a:lnSpc>
                <a:spcPct val="90000"/>
              </a:lnSpc>
            </a:pPr>
            <a:r>
              <a:rPr lang="en-US" sz="2999" b="1">
                <a:solidFill>
                  <a:srgbClr val="0E4876"/>
                </a:solidFill>
                <a:latin typeface="Avenir Next LT Pro" panose="020B0504020202020204" pitchFamily="34" charset="0"/>
              </a:rPr>
              <a:t>Why is service recovery so important?</a:t>
            </a:r>
          </a:p>
        </p:txBody>
      </p:sp>
    </p:spTree>
    <p:extLst>
      <p:ext uri="{BB962C8B-B14F-4D97-AF65-F5344CB8AC3E}">
        <p14:creationId xmlns:p14="http://schemas.microsoft.com/office/powerpoint/2010/main" val="29303737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31BFDAD-8A62-7A4F-93B2-1678616F3ED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0560" y="1182403"/>
            <a:ext cx="10820400" cy="4943475"/>
          </a:xfrm>
          <a:prstGeom prst="rect">
            <a:avLst/>
          </a:prstGeom>
        </p:spPr>
      </p:pic>
      <p:sp>
        <p:nvSpPr>
          <p:cNvPr id="5" name="Title 4">
            <a:extLst>
              <a:ext uri="{FF2B5EF4-FFF2-40B4-BE49-F238E27FC236}">
                <a16:creationId xmlns:a16="http://schemas.microsoft.com/office/drawing/2014/main" id="{7A8811ED-F37B-C243-8D08-30072014945E}"/>
              </a:ext>
            </a:extLst>
          </p:cNvPr>
          <p:cNvSpPr>
            <a:spLocks noGrp="1"/>
          </p:cNvSpPr>
          <p:nvPr>
            <p:ph type="title"/>
          </p:nvPr>
        </p:nvSpPr>
        <p:spPr/>
        <p:txBody>
          <a:bodyPr/>
          <a:lstStyle/>
          <a:p>
            <a:r>
              <a:rPr lang="en-US"/>
              <a:t>Service recovery paradox</a:t>
            </a:r>
          </a:p>
        </p:txBody>
      </p:sp>
      <p:sp>
        <p:nvSpPr>
          <p:cNvPr id="7" name="TextBox 6">
            <a:extLst>
              <a:ext uri="{FF2B5EF4-FFF2-40B4-BE49-F238E27FC236}">
                <a16:creationId xmlns:a16="http://schemas.microsoft.com/office/drawing/2014/main" id="{7F3A57A7-42A0-614A-A32A-5C59FE66AEE6}"/>
              </a:ext>
            </a:extLst>
          </p:cNvPr>
          <p:cNvSpPr txBox="1"/>
          <p:nvPr/>
        </p:nvSpPr>
        <p:spPr>
          <a:xfrm rot="16200000">
            <a:off x="-1054130" y="3096193"/>
            <a:ext cx="335223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333333"/>
                </a:solidFill>
                <a:effectLst/>
                <a:uLnTx/>
                <a:uFillTx/>
                <a:latin typeface="Arial" panose="020B0604020202020204"/>
                <a:ea typeface="+mn-ea"/>
                <a:cs typeface="+mn-cs"/>
              </a:rPr>
              <a:t>Customer Loyalty</a:t>
            </a:r>
          </a:p>
        </p:txBody>
      </p:sp>
      <p:sp>
        <p:nvSpPr>
          <p:cNvPr id="8" name="TextBox 7">
            <a:extLst>
              <a:ext uri="{FF2B5EF4-FFF2-40B4-BE49-F238E27FC236}">
                <a16:creationId xmlns:a16="http://schemas.microsoft.com/office/drawing/2014/main" id="{A7298EFB-1948-E64D-A8EA-8CF9AC0884F3}"/>
              </a:ext>
            </a:extLst>
          </p:cNvPr>
          <p:cNvSpPr txBox="1"/>
          <p:nvPr/>
        </p:nvSpPr>
        <p:spPr>
          <a:xfrm>
            <a:off x="4944089" y="6027907"/>
            <a:ext cx="608867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333333"/>
                </a:solidFill>
                <a:effectLst/>
                <a:uLnTx/>
                <a:uFillTx/>
                <a:latin typeface="Arial" panose="020B0604020202020204"/>
                <a:ea typeface="+mn-ea"/>
                <a:cs typeface="+mn-cs"/>
              </a:rPr>
              <a:t>Time</a:t>
            </a:r>
          </a:p>
        </p:txBody>
      </p:sp>
      <p:sp>
        <p:nvSpPr>
          <p:cNvPr id="9" name="TextBox 8">
            <a:extLst>
              <a:ext uri="{FF2B5EF4-FFF2-40B4-BE49-F238E27FC236}">
                <a16:creationId xmlns:a16="http://schemas.microsoft.com/office/drawing/2014/main" id="{D11E0594-9041-1C49-A10B-DF23B0480124}"/>
              </a:ext>
            </a:extLst>
          </p:cNvPr>
          <p:cNvSpPr txBox="1"/>
          <p:nvPr/>
        </p:nvSpPr>
        <p:spPr>
          <a:xfrm>
            <a:off x="3727165" y="5052476"/>
            <a:ext cx="19373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33333"/>
                </a:solidFill>
                <a:effectLst/>
                <a:uLnTx/>
                <a:uFillTx/>
                <a:latin typeface="Arial" panose="020B0604020202020204"/>
                <a:ea typeface="+mn-ea"/>
                <a:cs typeface="+mn-cs"/>
              </a:rPr>
              <a:t>Service failure</a:t>
            </a:r>
          </a:p>
        </p:txBody>
      </p:sp>
      <p:sp>
        <p:nvSpPr>
          <p:cNvPr id="10" name="TextBox 9">
            <a:extLst>
              <a:ext uri="{FF2B5EF4-FFF2-40B4-BE49-F238E27FC236}">
                <a16:creationId xmlns:a16="http://schemas.microsoft.com/office/drawing/2014/main" id="{83BB00BA-6F5F-5E4D-96F1-0B3692919BAD}"/>
              </a:ext>
            </a:extLst>
          </p:cNvPr>
          <p:cNvSpPr txBox="1"/>
          <p:nvPr/>
        </p:nvSpPr>
        <p:spPr>
          <a:xfrm>
            <a:off x="6501916" y="5457360"/>
            <a:ext cx="26046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33333"/>
                </a:solidFill>
                <a:effectLst/>
                <a:uLnTx/>
                <a:uFillTx/>
                <a:latin typeface="Arial" panose="020B0604020202020204"/>
                <a:ea typeface="+mn-ea"/>
                <a:cs typeface="+mn-cs"/>
              </a:rPr>
              <a:t>Service recovery</a:t>
            </a:r>
          </a:p>
        </p:txBody>
      </p:sp>
      <p:sp>
        <p:nvSpPr>
          <p:cNvPr id="11" name="TextBox 10">
            <a:extLst>
              <a:ext uri="{FF2B5EF4-FFF2-40B4-BE49-F238E27FC236}">
                <a16:creationId xmlns:a16="http://schemas.microsoft.com/office/drawing/2014/main" id="{E2C69956-10A4-044B-97FB-3CC1FE9A50A8}"/>
              </a:ext>
            </a:extLst>
          </p:cNvPr>
          <p:cNvSpPr txBox="1"/>
          <p:nvPr/>
        </p:nvSpPr>
        <p:spPr>
          <a:xfrm>
            <a:off x="7350410" y="1238086"/>
            <a:ext cx="3884663"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83985"/>
                </a:solidFill>
                <a:effectLst/>
                <a:uLnTx/>
                <a:uFillTx/>
                <a:latin typeface="Arial" panose="020B0604020202020204"/>
                <a:ea typeface="+mn-ea"/>
                <a:cs typeface="+mn-cs"/>
              </a:rPr>
              <a:t>Customers with service failure and successful recovery</a:t>
            </a:r>
          </a:p>
        </p:txBody>
      </p:sp>
      <p:sp>
        <p:nvSpPr>
          <p:cNvPr id="12" name="TextBox 11">
            <a:extLst>
              <a:ext uri="{FF2B5EF4-FFF2-40B4-BE49-F238E27FC236}">
                <a16:creationId xmlns:a16="http://schemas.microsoft.com/office/drawing/2014/main" id="{369E4030-73DC-0C4B-8CA7-BAB12B28CC15}"/>
              </a:ext>
            </a:extLst>
          </p:cNvPr>
          <p:cNvSpPr txBox="1"/>
          <p:nvPr/>
        </p:nvSpPr>
        <p:spPr>
          <a:xfrm>
            <a:off x="7350410" y="3373727"/>
            <a:ext cx="3884663"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8B3"/>
                </a:solidFill>
                <a:effectLst/>
                <a:uLnTx/>
                <a:uFillTx/>
                <a:latin typeface="Arial" panose="020B0604020202020204"/>
                <a:ea typeface="+mn-ea"/>
                <a:cs typeface="+mn-cs"/>
              </a:rPr>
              <a:t>Customers without</a:t>
            </a:r>
            <a:br>
              <a:rPr kumimoji="0" lang="en-US" sz="1800" b="1" i="0" u="none" strike="noStrike" kern="1200" cap="none" spc="0" normalizeH="0" baseline="0" noProof="0">
                <a:ln>
                  <a:noFill/>
                </a:ln>
                <a:solidFill>
                  <a:srgbClr val="0078B3"/>
                </a:solidFill>
                <a:effectLst/>
                <a:uLnTx/>
                <a:uFillTx/>
                <a:latin typeface="Arial" panose="020B0604020202020204"/>
                <a:ea typeface="+mn-ea"/>
                <a:cs typeface="+mn-cs"/>
              </a:rPr>
            </a:br>
            <a:r>
              <a:rPr kumimoji="0" lang="en-US" sz="1800" b="1" i="0" u="none" strike="noStrike" kern="1200" cap="none" spc="0" normalizeH="0" baseline="0" noProof="0">
                <a:ln>
                  <a:noFill/>
                </a:ln>
                <a:solidFill>
                  <a:srgbClr val="0078B3"/>
                </a:solidFill>
                <a:effectLst/>
                <a:uLnTx/>
                <a:uFillTx/>
                <a:latin typeface="Arial" panose="020B0604020202020204"/>
                <a:ea typeface="+mn-ea"/>
                <a:cs typeface="+mn-cs"/>
              </a:rPr>
              <a:t>service failure</a:t>
            </a:r>
          </a:p>
        </p:txBody>
      </p:sp>
      <p:sp>
        <p:nvSpPr>
          <p:cNvPr id="2" name="TextBox 1">
            <a:extLst>
              <a:ext uri="{FF2B5EF4-FFF2-40B4-BE49-F238E27FC236}">
                <a16:creationId xmlns:a16="http://schemas.microsoft.com/office/drawing/2014/main" id="{18C7F4FF-B15B-D27C-A650-2745147C1B27}"/>
              </a:ext>
            </a:extLst>
          </p:cNvPr>
          <p:cNvSpPr txBox="1"/>
          <p:nvPr/>
        </p:nvSpPr>
        <p:spPr>
          <a:xfrm>
            <a:off x="1761997" y="6157962"/>
            <a:ext cx="8933478" cy="600158"/>
          </a:xfrm>
          <a:prstGeom prst="rect">
            <a:avLst/>
          </a:prstGeom>
          <a:noFill/>
        </p:spPr>
        <p:txBody>
          <a:bodyPr wrap="square" lIns="45714" tIns="22857" rIns="45714" bIns="22857" rtlCol="0" anchor="t">
            <a:spAutoFit/>
          </a:bodyPr>
          <a:lstStyle/>
          <a:p>
            <a:r>
              <a:rPr lang="en-US">
                <a:solidFill>
                  <a:srgbClr val="124877"/>
                </a:solidFill>
                <a:latin typeface="Avenir Next LT Pro"/>
              </a:rPr>
              <a:t>A very positive service recovery can</a:t>
            </a:r>
            <a:r>
              <a:rPr lang="en-US" sz="900">
                <a:solidFill>
                  <a:srgbClr val="124877"/>
                </a:solidFill>
                <a:latin typeface="Avenir Next LT Pro"/>
              </a:rPr>
              <a:t> </a:t>
            </a:r>
            <a:r>
              <a:rPr lang="en-US">
                <a:solidFill>
                  <a:srgbClr val="124877"/>
                </a:solidFill>
                <a:latin typeface="Avenir Next LT Pro"/>
              </a:rPr>
              <a:t>result in </a:t>
            </a:r>
            <a:r>
              <a:rPr lang="en-US" b="1">
                <a:solidFill>
                  <a:srgbClr val="124877"/>
                </a:solidFill>
                <a:latin typeface="Avenir Next LT Pro"/>
              </a:rPr>
              <a:t>even </a:t>
            </a:r>
            <a:r>
              <a:rPr lang="en-US">
                <a:solidFill>
                  <a:srgbClr val="124877"/>
                </a:solidFill>
                <a:latin typeface="Avenir Next LT Pro"/>
              </a:rPr>
              <a:t>stronger customer loyalty than if service failure hadn’t occurred.</a:t>
            </a:r>
            <a:endParaRPr lang="en-US" sz="2200">
              <a:solidFill>
                <a:srgbClr val="124877"/>
              </a:solidFill>
              <a:latin typeface="Avenir Next LT Pro"/>
            </a:endParaRPr>
          </a:p>
        </p:txBody>
      </p:sp>
      <p:pic>
        <p:nvPicPr>
          <p:cNvPr id="3" name="Graphic 2">
            <a:extLst>
              <a:ext uri="{FF2B5EF4-FFF2-40B4-BE49-F238E27FC236}">
                <a16:creationId xmlns:a16="http://schemas.microsoft.com/office/drawing/2014/main" id="{E7D9ADD2-405A-5FF2-C623-BF93A945F1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9018" y="5955650"/>
            <a:ext cx="914281" cy="914281"/>
          </a:xfrm>
          <a:prstGeom prst="rect">
            <a:avLst/>
          </a:prstGeom>
        </p:spPr>
      </p:pic>
    </p:spTree>
    <p:extLst>
      <p:ext uri="{BB962C8B-B14F-4D97-AF65-F5344CB8AC3E}">
        <p14:creationId xmlns:p14="http://schemas.microsoft.com/office/powerpoint/2010/main" val="178848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40">
            <a:extLst>
              <a:ext uri="{FF2B5EF4-FFF2-40B4-BE49-F238E27FC236}">
                <a16:creationId xmlns:a16="http://schemas.microsoft.com/office/drawing/2014/main" id="{2F697AB1-3678-40E0-BA4B-CD442CF49647}"/>
              </a:ext>
            </a:extLst>
          </p:cNvPr>
          <p:cNvSpPr txBox="1">
            <a:spLocks/>
          </p:cNvSpPr>
          <p:nvPr/>
        </p:nvSpPr>
        <p:spPr>
          <a:xfrm>
            <a:off x="838200" y="723901"/>
            <a:ext cx="10515600" cy="822960"/>
          </a:xfrm>
          <a:prstGeom prst="rect">
            <a:avLst/>
          </a:prstGeom>
        </p:spPr>
        <p:txBody>
          <a:bodyPr vert="horz" lIns="91440" tIns="45720" rIns="91440" bIns="45720" rtlCol="0" anchor="ctr" anchorCtr="0">
            <a:normAutofit/>
          </a:bodyPr>
          <a:lstStyle>
            <a:lvl1pPr algn="l" defTabSz="1828800" rtl="0" eaLnBrk="1" latinLnBrk="0" hangingPunct="1">
              <a:lnSpc>
                <a:spcPct val="100000"/>
              </a:lnSpc>
              <a:spcBef>
                <a:spcPct val="0"/>
              </a:spcBef>
              <a:buNone/>
              <a:defRPr sz="5200" b="0" kern="1200">
                <a:solidFill>
                  <a:schemeClr val="tx2"/>
                </a:solidFill>
                <a:latin typeface="+mj-lt"/>
                <a:ea typeface="+mj-ea"/>
                <a:cs typeface="+mj-cs"/>
              </a:defRPr>
            </a:lvl1pPr>
          </a:lstStyle>
          <a:p>
            <a:pPr defTabSz="914217">
              <a:spcAft>
                <a:spcPts val="600"/>
              </a:spcAft>
            </a:pPr>
            <a:r>
              <a:rPr lang="en-US" sz="2800" b="1">
                <a:solidFill>
                  <a:srgbClr val="006BA6"/>
                </a:solidFill>
                <a:latin typeface="Avenir Next LT Pro" panose="020B0504020202020204" pitchFamily="34" charset="0"/>
              </a:rPr>
              <a:t>What are the b</a:t>
            </a:r>
            <a:r>
              <a:rPr lang="en-US" sz="2800" b="1" kern="1200">
                <a:solidFill>
                  <a:srgbClr val="006BA6"/>
                </a:solidFill>
                <a:latin typeface="Avenir Next LT Pro" panose="020B0504020202020204" pitchFamily="34" charset="0"/>
                <a:ea typeface="+mj-ea"/>
                <a:cs typeface="+mj-cs"/>
              </a:rPr>
              <a:t>enefits of service recovery?</a:t>
            </a:r>
          </a:p>
        </p:txBody>
      </p:sp>
      <p:sp>
        <p:nvSpPr>
          <p:cNvPr id="31" name="Slide Number Placeholder 3">
            <a:extLst>
              <a:ext uri="{FF2B5EF4-FFF2-40B4-BE49-F238E27FC236}">
                <a16:creationId xmlns:a16="http://schemas.microsoft.com/office/drawing/2014/main" id="{F2E55087-ACA8-8521-2EBA-1BC0D897F90E}"/>
              </a:ext>
            </a:extLst>
          </p:cNvPr>
          <p:cNvSpPr>
            <a:spLocks noGrp="1"/>
          </p:cNvSpPr>
          <p:nvPr>
            <p:ph type="sldNum" sz="quarter" idx="12"/>
          </p:nvPr>
        </p:nvSpPr>
        <p:spPr>
          <a:xfrm>
            <a:off x="91440" y="6583680"/>
            <a:ext cx="274320" cy="18288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01ECB5E-B11E-4303-BD76-49A583768269}" type="slidenum">
              <a:rPr kumimoji="0" lang="en-US" sz="9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12</a:t>
            </a:fld>
            <a:endParaRPr kumimoji="0" lang="en-US" sz="900" b="0"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graphicFrame>
        <p:nvGraphicFramePr>
          <p:cNvPr id="27" name="Content Placeholder 4">
            <a:extLst>
              <a:ext uri="{FF2B5EF4-FFF2-40B4-BE49-F238E27FC236}">
                <a16:creationId xmlns:a16="http://schemas.microsoft.com/office/drawing/2014/main" id="{45A59617-FDD7-3F9A-8E9E-CC800FED1C7C}"/>
              </a:ext>
            </a:extLst>
          </p:cNvPr>
          <p:cNvGraphicFramePr/>
          <p:nvPr>
            <p:extLst>
              <p:ext uri="{D42A27DB-BD31-4B8C-83A1-F6EECF244321}">
                <p14:modId xmlns:p14="http://schemas.microsoft.com/office/powerpoint/2010/main" val="3208950571"/>
              </p:ext>
            </p:extLst>
          </p:nvPr>
        </p:nvGraphicFramePr>
        <p:xfrm>
          <a:off x="838200" y="164592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579931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E4A76D-1E65-8FE1-54C3-2FC8D318D1DC}"/>
              </a:ext>
            </a:extLst>
          </p:cNvPr>
          <p:cNvSpPr>
            <a:spLocks noGrp="1"/>
          </p:cNvSpPr>
          <p:nvPr>
            <p:ph type="title"/>
          </p:nvPr>
        </p:nvSpPr>
        <p:spPr>
          <a:xfrm>
            <a:off x="838092" y="2780143"/>
            <a:ext cx="8682356" cy="721244"/>
          </a:xfrm>
        </p:spPr>
        <p:txBody>
          <a:bodyPr anchor="b">
            <a:normAutofit/>
          </a:bodyPr>
          <a:lstStyle/>
          <a:p>
            <a:r>
              <a:rPr lang="en-US"/>
              <a:t>CARE Model Group Discussion (20 minutes) </a:t>
            </a:r>
          </a:p>
        </p:txBody>
      </p:sp>
      <p:sp>
        <p:nvSpPr>
          <p:cNvPr id="4" name="Slide Number Placeholder 3" hidden="1">
            <a:extLst>
              <a:ext uri="{FF2B5EF4-FFF2-40B4-BE49-F238E27FC236}">
                <a16:creationId xmlns:a16="http://schemas.microsoft.com/office/drawing/2014/main" id="{E9D60D14-E157-6FA3-BBEE-791225DD6364}"/>
              </a:ext>
            </a:extLst>
          </p:cNvPr>
          <p:cNvSpPr>
            <a:spLocks noGrp="1"/>
          </p:cNvSpPr>
          <p:nvPr>
            <p:ph type="sldNum" sz="quarter" idx="4294967295"/>
          </p:nvPr>
        </p:nvSpPr>
        <p:spPr>
          <a:xfrm>
            <a:off x="327949" y="6381474"/>
            <a:ext cx="8119212"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01ECB5E-B11E-4303-BD76-49A583768269}" type="slidenum">
              <a:rPr kumimoji="0" lang="en-US" sz="9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13</a:t>
            </a:fld>
            <a:endParaRPr kumimoji="0" lang="en-US" sz="900" b="0"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6696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B1654"/>
        </a:solidFill>
        <a:effectLst/>
      </p:bgPr>
    </p:bg>
    <p:spTree>
      <p:nvGrpSpPr>
        <p:cNvPr id="1" name=""/>
        <p:cNvGrpSpPr/>
        <p:nvPr/>
      </p:nvGrpSpPr>
      <p:grpSpPr>
        <a:xfrm>
          <a:off x="0" y="0"/>
          <a:ext cx="0" cy="0"/>
          <a:chOff x="0" y="0"/>
          <a:chExt cx="0" cy="0"/>
        </a:xfrm>
      </p:grpSpPr>
      <p:pic>
        <p:nvPicPr>
          <p:cNvPr id="5" name="Picture 4" descr="A picture containing person, sitting, indoor, people&#10;&#10;Description automatically generated">
            <a:extLst>
              <a:ext uri="{FF2B5EF4-FFF2-40B4-BE49-F238E27FC236}">
                <a16:creationId xmlns:a16="http://schemas.microsoft.com/office/drawing/2014/main" id="{393978EA-F2D3-6C40-B114-C051B1E93387}"/>
              </a:ext>
            </a:extLst>
          </p:cNvPr>
          <p:cNvPicPr>
            <a:picLocks noChangeAspect="1"/>
          </p:cNvPicPr>
          <p:nvPr/>
        </p:nvPicPr>
        <p:blipFill rotWithShape="1">
          <a:blip r:embed="rId3" cstate="screen">
            <a:alphaModFix amt="1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Round Same Side Corner Rectangle 3">
            <a:extLst>
              <a:ext uri="{FF2B5EF4-FFF2-40B4-BE49-F238E27FC236}">
                <a16:creationId xmlns:a16="http://schemas.microsoft.com/office/drawing/2014/main" id="{F8EC835C-79B3-E84F-A775-8B8B618B98E9}"/>
              </a:ext>
            </a:extLst>
          </p:cNvPr>
          <p:cNvSpPr/>
          <p:nvPr/>
        </p:nvSpPr>
        <p:spPr>
          <a:xfrm>
            <a:off x="2208645" y="2867186"/>
            <a:ext cx="7774711" cy="3990814"/>
          </a:xfrm>
          <a:prstGeom prst="round2SameRect">
            <a:avLst>
              <a:gd name="adj1" fmla="val 3851"/>
              <a:gd name="adj2" fmla="val 0"/>
            </a:avLst>
          </a:prstGeom>
          <a:solidFill>
            <a:srgbClr val="FFA4B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solidFill>
                  <a:srgbClr val="FFFFFF"/>
                </a:solidFill>
                <a:latin typeface="Arial" panose="020B0604020202020204"/>
              </a:rPr>
              <a:t>How do we connect with compassion? What are some things we can do or say?</a:t>
            </a: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a:solidFill>
                <a:srgbClr val="FFFFFF"/>
              </a:solidFill>
              <a:latin typeface="Arial" panose="020B0604020202020204"/>
            </a:endParaRP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FFFFFF"/>
                </a:solidFill>
                <a:effectLst/>
                <a:uLnTx/>
                <a:uFillTx/>
                <a:latin typeface="Arial" panose="020B0604020202020204"/>
                <a:ea typeface="+mn-ea"/>
                <a:cs typeface="+mn-cs"/>
              </a:rPr>
              <a:t>What does intentional listening look like and sound like?</a:t>
            </a: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a:solidFill>
                <a:srgbClr val="FFFFFF"/>
              </a:solidFill>
              <a:latin typeface="Arial" panose="020B0604020202020204"/>
            </a:endParaRP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solidFill>
                  <a:srgbClr val="FFFFFF"/>
                </a:solidFill>
                <a:latin typeface="Arial" panose="020B0604020202020204"/>
              </a:rPr>
              <a:t>How do we know patients feel like they have been heard?</a:t>
            </a: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C282EDEE-520F-BC4A-8933-546AD03E1A28}"/>
              </a:ext>
            </a:extLst>
          </p:cNvPr>
          <p:cNvSpPr/>
          <p:nvPr/>
        </p:nvSpPr>
        <p:spPr>
          <a:xfrm>
            <a:off x="2667000" y="3333155"/>
            <a:ext cx="6858000" cy="3037827"/>
          </a:xfrm>
          <a:prstGeom prst="rect">
            <a:avLst/>
          </a:prstGeom>
          <a:noFill/>
        </p:spPr>
        <p:txBody>
          <a:bodyPr wrap="square">
            <a:noAutofit/>
          </a:bodyPr>
          <a:lstStyle/>
          <a:p>
            <a:pPr marL="0" marR="0" lvl="0" indent="0" algn="l" defTabSz="914217" rtl="0" eaLnBrk="1" fontAlgn="t" latinLnBrk="0" hangingPunct="1">
              <a:lnSpc>
                <a:spcPct val="100000"/>
              </a:lnSpc>
              <a:spcBef>
                <a:spcPts val="0"/>
              </a:spcBef>
              <a:spcAft>
                <a:spcPts val="12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Freeform 6">
            <a:extLst>
              <a:ext uri="{FF2B5EF4-FFF2-40B4-BE49-F238E27FC236}">
                <a16:creationId xmlns:a16="http://schemas.microsoft.com/office/drawing/2014/main" id="{7F95F4FA-E280-A348-A3F4-6D9E0E87E6EB}"/>
              </a:ext>
            </a:extLst>
          </p:cNvPr>
          <p:cNvSpPr>
            <a:spLocks/>
          </p:cNvSpPr>
          <p:nvPr/>
        </p:nvSpPr>
        <p:spPr>
          <a:xfrm>
            <a:off x="2516163" y="792402"/>
            <a:ext cx="1600200" cy="1600200"/>
          </a:xfrm>
          <a:custGeom>
            <a:avLst/>
            <a:gdLst>
              <a:gd name="connsiteX0" fmla="*/ 900113 w 1800225"/>
              <a:gd name="connsiteY0" fmla="*/ 0 h 1790700"/>
              <a:gd name="connsiteX1" fmla="*/ 0 w 1800225"/>
              <a:gd name="connsiteY1" fmla="*/ 895350 h 1790700"/>
              <a:gd name="connsiteX2" fmla="*/ 900113 w 1800225"/>
              <a:gd name="connsiteY2" fmla="*/ 1790700 h 1790700"/>
              <a:gd name="connsiteX3" fmla="*/ 1800225 w 1800225"/>
              <a:gd name="connsiteY3" fmla="*/ 895350 h 1790700"/>
              <a:gd name="connsiteX4" fmla="*/ 900113 w 1800225"/>
              <a:gd name="connsiteY4" fmla="*/ 0 h 1790700"/>
              <a:gd name="connsiteX5" fmla="*/ 919129 w 1800225"/>
              <a:gd name="connsiteY5" fmla="*/ 1366461 h 1790700"/>
              <a:gd name="connsiteX6" fmla="*/ 454943 w 1800225"/>
              <a:gd name="connsiteY6" fmla="*/ 903465 h 1790700"/>
              <a:gd name="connsiteX7" fmla="*/ 454943 w 1800225"/>
              <a:gd name="connsiteY7" fmla="*/ 900907 h 1790700"/>
              <a:gd name="connsiteX8" fmla="*/ 928130 w 1800225"/>
              <a:gd name="connsiteY8" fmla="*/ 435339 h 1790700"/>
              <a:gd name="connsiteX9" fmla="*/ 1310021 w 1800225"/>
              <a:gd name="connsiteY9" fmla="*/ 620804 h 1790700"/>
              <a:gd name="connsiteX10" fmla="*/ 1122283 w 1800225"/>
              <a:gd name="connsiteY10" fmla="*/ 765340 h 1790700"/>
              <a:gd name="connsiteX11" fmla="*/ 925559 w 1800225"/>
              <a:gd name="connsiteY11" fmla="*/ 660456 h 1790700"/>
              <a:gd name="connsiteX12" fmla="*/ 710817 w 1800225"/>
              <a:gd name="connsiteY12" fmla="*/ 898349 h 1790700"/>
              <a:gd name="connsiteX13" fmla="*/ 710817 w 1800225"/>
              <a:gd name="connsiteY13" fmla="*/ 900907 h 1790700"/>
              <a:gd name="connsiteX14" fmla="*/ 925559 w 1800225"/>
              <a:gd name="connsiteY14" fmla="*/ 1140079 h 1790700"/>
              <a:gd name="connsiteX15" fmla="*/ 1128713 w 1800225"/>
              <a:gd name="connsiteY15" fmla="*/ 1031358 h 1790700"/>
              <a:gd name="connsiteX16" fmla="*/ 1316450 w 1800225"/>
              <a:gd name="connsiteY16" fmla="*/ 1164381 h 1790700"/>
              <a:gd name="connsiteX17" fmla="*/ 919129 w 1800225"/>
              <a:gd name="connsiteY17" fmla="*/ 1366461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0225" h="1790700">
                <a:moveTo>
                  <a:pt x="900113" y="0"/>
                </a:moveTo>
                <a:cubicBezTo>
                  <a:pt x="402995" y="0"/>
                  <a:pt x="0" y="400862"/>
                  <a:pt x="0" y="895350"/>
                </a:cubicBezTo>
                <a:cubicBezTo>
                  <a:pt x="0" y="1389838"/>
                  <a:pt x="402995" y="1790700"/>
                  <a:pt x="900113" y="1790700"/>
                </a:cubicBezTo>
                <a:cubicBezTo>
                  <a:pt x="1397230" y="1790700"/>
                  <a:pt x="1800225" y="1389838"/>
                  <a:pt x="1800225" y="895350"/>
                </a:cubicBezTo>
                <a:cubicBezTo>
                  <a:pt x="1800225" y="400862"/>
                  <a:pt x="1397230" y="0"/>
                  <a:pt x="900113" y="0"/>
                </a:cubicBezTo>
                <a:close/>
                <a:moveTo>
                  <a:pt x="919129" y="1366461"/>
                </a:moveTo>
                <a:cubicBezTo>
                  <a:pt x="661954" y="1366461"/>
                  <a:pt x="454943" y="1170777"/>
                  <a:pt x="454943" y="903465"/>
                </a:cubicBezTo>
                <a:lnTo>
                  <a:pt x="454943" y="900907"/>
                </a:lnTo>
                <a:cubicBezTo>
                  <a:pt x="454943" y="639991"/>
                  <a:pt x="655539" y="435339"/>
                  <a:pt x="928130" y="435339"/>
                </a:cubicBezTo>
                <a:cubicBezTo>
                  <a:pt x="1112010" y="435339"/>
                  <a:pt x="1230297" y="512083"/>
                  <a:pt x="1310021" y="620804"/>
                </a:cubicBezTo>
                <a:lnTo>
                  <a:pt x="1122283" y="765340"/>
                </a:lnTo>
                <a:cubicBezTo>
                  <a:pt x="1070848" y="702651"/>
                  <a:pt x="1011712" y="660456"/>
                  <a:pt x="925559" y="660456"/>
                </a:cubicBezTo>
                <a:cubicBezTo>
                  <a:pt x="799543" y="660456"/>
                  <a:pt x="710817" y="767883"/>
                  <a:pt x="710817" y="898349"/>
                </a:cubicBezTo>
                <a:lnTo>
                  <a:pt x="710817" y="900907"/>
                </a:lnTo>
                <a:cubicBezTo>
                  <a:pt x="710817" y="1035195"/>
                  <a:pt x="799543" y="1140079"/>
                  <a:pt x="925559" y="1140079"/>
                </a:cubicBezTo>
                <a:cubicBezTo>
                  <a:pt x="1019427" y="1140079"/>
                  <a:pt x="1074720" y="1096591"/>
                  <a:pt x="1128713" y="1031358"/>
                </a:cubicBezTo>
                <a:lnTo>
                  <a:pt x="1316450" y="1164381"/>
                </a:lnTo>
                <a:cubicBezTo>
                  <a:pt x="1231583" y="1280763"/>
                  <a:pt x="1117140" y="1366461"/>
                  <a:pt x="919129" y="1366461"/>
                </a:cubicBez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1BCBCD44-F086-E343-A99A-9466EC609716}"/>
              </a:ext>
            </a:extLst>
          </p:cNvPr>
          <p:cNvSpPr txBox="1"/>
          <p:nvPr/>
        </p:nvSpPr>
        <p:spPr>
          <a:xfrm>
            <a:off x="4361912" y="1177003"/>
            <a:ext cx="51078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100" normalizeH="0" baseline="0" noProof="0">
                <a:ln>
                  <a:noFill/>
                </a:ln>
                <a:solidFill>
                  <a:srgbClr val="A4D751"/>
                </a:solidFill>
                <a:effectLst/>
                <a:uLnTx/>
                <a:uFillTx/>
                <a:latin typeface="Arial" panose="020B0604020202020204"/>
                <a:ea typeface="+mn-ea"/>
                <a:cs typeface="+mn-cs"/>
              </a:rPr>
              <a:t>Connect</a:t>
            </a:r>
            <a:r>
              <a:rPr kumimoji="0" lang="en-US" sz="2400" b="1" i="0" u="none" strike="noStrike" kern="1200" cap="all" spc="100" normalizeH="0" baseline="0" noProof="0">
                <a:ln>
                  <a:noFill/>
                </a:ln>
                <a:solidFill>
                  <a:srgbClr val="FFFFFF"/>
                </a:solidFill>
                <a:effectLst/>
                <a:uLnTx/>
                <a:uFillTx/>
                <a:latin typeface="Arial" panose="020B0604020202020204"/>
                <a:ea typeface="+mn-ea"/>
                <a:cs typeface="+mn-cs"/>
              </a:rPr>
              <a:t> with compassion </a:t>
            </a:r>
            <a:br>
              <a:rPr kumimoji="0" lang="en-US" sz="2400" b="1" i="0" u="none" strike="noStrike" kern="1200" cap="all" spc="100" normalizeH="0" baseline="0" noProof="0">
                <a:ln>
                  <a:noFill/>
                </a:ln>
                <a:solidFill>
                  <a:srgbClr val="FFFFFF"/>
                </a:solidFill>
                <a:effectLst/>
                <a:uLnTx/>
                <a:uFillTx/>
                <a:latin typeface="Arial" panose="020B0604020202020204"/>
                <a:ea typeface="+mn-ea"/>
                <a:cs typeface="+mn-cs"/>
              </a:rPr>
            </a:br>
            <a:r>
              <a:rPr kumimoji="0" lang="en-US" sz="2400" b="1" i="0" u="none" strike="noStrike" kern="1200" cap="all" spc="100" normalizeH="0" baseline="0" noProof="0">
                <a:ln>
                  <a:noFill/>
                </a:ln>
                <a:solidFill>
                  <a:srgbClr val="FFFFFF"/>
                </a:solidFill>
                <a:effectLst/>
                <a:uLnTx/>
                <a:uFillTx/>
                <a:latin typeface="Arial" panose="020B0604020202020204"/>
                <a:ea typeface="+mn-ea"/>
                <a:cs typeface="+mn-cs"/>
              </a:rPr>
              <a:t>and intentional listening</a:t>
            </a:r>
            <a:endParaRPr kumimoji="0" lang="en-US" sz="2400" b="0" i="0" u="none" strike="noStrike" kern="1200" cap="all" spc="10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8323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B71"/>
        </a:solidFill>
        <a:effectLst/>
      </p:bgPr>
    </p:bg>
    <p:spTree>
      <p:nvGrpSpPr>
        <p:cNvPr id="1" name=""/>
        <p:cNvGrpSpPr/>
        <p:nvPr/>
      </p:nvGrpSpPr>
      <p:grpSpPr>
        <a:xfrm>
          <a:off x="0" y="0"/>
          <a:ext cx="0" cy="0"/>
          <a:chOff x="0" y="0"/>
          <a:chExt cx="0" cy="0"/>
        </a:xfrm>
      </p:grpSpPr>
      <p:pic>
        <p:nvPicPr>
          <p:cNvPr id="11" name="Picture 10" descr="A picture containing outdoor, person, person, standing&#10;&#10;Description automatically generated">
            <a:extLst>
              <a:ext uri="{FF2B5EF4-FFF2-40B4-BE49-F238E27FC236}">
                <a16:creationId xmlns:a16="http://schemas.microsoft.com/office/drawing/2014/main" id="{F1BC81D7-1E5B-084E-AE56-BE88CEFAB437}"/>
              </a:ext>
            </a:extLst>
          </p:cNvPr>
          <p:cNvPicPr>
            <a:picLocks noChangeAspect="1"/>
          </p:cNvPicPr>
          <p:nvPr/>
        </p:nvPicPr>
        <p:blipFill rotWithShape="1">
          <a:blip r:embed="rId3" cstate="screen">
            <a:alphaModFix amt="1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3" name="TextBox 32">
            <a:extLst>
              <a:ext uri="{FF2B5EF4-FFF2-40B4-BE49-F238E27FC236}">
                <a16:creationId xmlns:a16="http://schemas.microsoft.com/office/drawing/2014/main" id="{BA1039EB-C517-7A42-A2E6-CACB26CC4E6C}"/>
              </a:ext>
            </a:extLst>
          </p:cNvPr>
          <p:cNvSpPr txBox="1"/>
          <p:nvPr/>
        </p:nvSpPr>
        <p:spPr>
          <a:xfrm>
            <a:off x="355707" y="1356759"/>
            <a:ext cx="7951322"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panose="020B0604020202020204"/>
                <a:ea typeface="+mn-ea"/>
                <a:cs typeface="+mn-cs"/>
              </a:rPr>
              <a:t>If we fall short of creating a caring moment, then we recover with …</a:t>
            </a:r>
            <a:endParaRPr kumimoji="0" lang="en-US" sz="3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1DD66FB7-5FFD-044B-9350-8C5224742F1D}"/>
              </a:ext>
            </a:extLst>
          </p:cNvPr>
          <p:cNvSpPr txBox="1"/>
          <p:nvPr/>
        </p:nvSpPr>
        <p:spPr>
          <a:xfrm>
            <a:off x="473743" y="4818445"/>
            <a:ext cx="18013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100" normalizeH="0" baseline="0" noProof="0">
                <a:ln>
                  <a:noFill/>
                </a:ln>
                <a:solidFill>
                  <a:srgbClr val="FFFFFF"/>
                </a:solidFill>
                <a:effectLst/>
                <a:uLnTx/>
                <a:uFillTx/>
                <a:latin typeface="Arial" panose="020B0604020202020204"/>
                <a:ea typeface="+mn-ea"/>
                <a:cs typeface="+mn-cs"/>
              </a:rPr>
              <a:t>Connect</a:t>
            </a:r>
            <a:endParaRPr kumimoji="0" lang="en-US" sz="1800" b="0" i="0" u="none" strike="noStrike" kern="1200" cap="all" spc="100" normalizeH="0" baseline="0" noProof="0">
              <a:ln>
                <a:noFill/>
              </a:ln>
              <a:solidFill>
                <a:srgbClr val="FFFFFF"/>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id="{3C68F2C4-35B6-CA41-A2B8-A942590230C6}"/>
              </a:ext>
            </a:extLst>
          </p:cNvPr>
          <p:cNvSpPr txBox="1"/>
          <p:nvPr/>
        </p:nvSpPr>
        <p:spPr>
          <a:xfrm>
            <a:off x="2445418" y="4818445"/>
            <a:ext cx="18013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100" normalizeH="0" baseline="0" noProof="0">
                <a:ln>
                  <a:noFill/>
                </a:ln>
                <a:solidFill>
                  <a:srgbClr val="FFFFFF"/>
                </a:solidFill>
                <a:effectLst/>
                <a:uLnTx/>
                <a:uFillTx/>
                <a:latin typeface="Arial" panose="020B0604020202020204"/>
                <a:ea typeface="+mn-ea"/>
                <a:cs typeface="+mn-cs"/>
              </a:rPr>
              <a:t>Apologize</a:t>
            </a:r>
            <a:endParaRPr kumimoji="0" lang="en-US" sz="1800" b="0" i="0" u="none" strike="noStrike" kern="1200" cap="all" spc="100" normalizeH="0" baseline="0" noProof="0">
              <a:ln>
                <a:noFill/>
              </a:ln>
              <a:solidFill>
                <a:srgbClr val="FFFFFF"/>
              </a:solidFill>
              <a:effectLst/>
              <a:uLnTx/>
              <a:uFillTx/>
              <a:latin typeface="Arial" panose="020B0604020202020204"/>
              <a:ea typeface="+mn-ea"/>
              <a:cs typeface="+mn-cs"/>
            </a:endParaRPr>
          </a:p>
        </p:txBody>
      </p:sp>
      <p:sp>
        <p:nvSpPr>
          <p:cNvPr id="37" name="TextBox 36">
            <a:extLst>
              <a:ext uri="{FF2B5EF4-FFF2-40B4-BE49-F238E27FC236}">
                <a16:creationId xmlns:a16="http://schemas.microsoft.com/office/drawing/2014/main" id="{088E52D6-EA5D-D542-AD27-C5BE11C28819}"/>
              </a:ext>
            </a:extLst>
          </p:cNvPr>
          <p:cNvSpPr txBox="1"/>
          <p:nvPr/>
        </p:nvSpPr>
        <p:spPr>
          <a:xfrm>
            <a:off x="4417093" y="4818445"/>
            <a:ext cx="18013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100" normalizeH="0" baseline="0" noProof="0">
                <a:ln>
                  <a:noFill/>
                </a:ln>
                <a:solidFill>
                  <a:srgbClr val="FFFFFF"/>
                </a:solidFill>
                <a:effectLst/>
                <a:uLnTx/>
                <a:uFillTx/>
                <a:latin typeface="Arial" panose="020B0604020202020204"/>
                <a:ea typeface="+mn-ea"/>
                <a:cs typeface="+mn-cs"/>
              </a:rPr>
              <a:t>Respond</a:t>
            </a:r>
            <a:endParaRPr kumimoji="0" lang="en-US" sz="1800" b="0" i="0" u="none" strike="noStrike" kern="1200" cap="all" spc="100" normalizeH="0" baseline="0" noProof="0">
              <a:ln>
                <a:noFill/>
              </a:ln>
              <a:solidFill>
                <a:srgbClr val="FFFFF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5374C5F7-D640-BF49-8205-BF5E8FFB4775}"/>
              </a:ext>
            </a:extLst>
          </p:cNvPr>
          <p:cNvSpPr txBox="1"/>
          <p:nvPr/>
        </p:nvSpPr>
        <p:spPr>
          <a:xfrm>
            <a:off x="6388768" y="4818445"/>
            <a:ext cx="18013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100" normalizeH="0" baseline="0" noProof="0">
                <a:ln>
                  <a:noFill/>
                </a:ln>
                <a:solidFill>
                  <a:srgbClr val="FFFFFF"/>
                </a:solidFill>
                <a:effectLst/>
                <a:uLnTx/>
                <a:uFillTx/>
                <a:latin typeface="Arial" panose="020B0604020202020204"/>
                <a:ea typeface="+mn-ea"/>
                <a:cs typeface="+mn-cs"/>
              </a:rPr>
              <a:t>Express</a:t>
            </a:r>
            <a:endParaRPr kumimoji="0" lang="en-US" sz="1800" b="0" i="0" u="none" strike="noStrike" kern="1200" cap="all" spc="100" normalizeH="0" baseline="0" noProof="0">
              <a:ln>
                <a:noFill/>
              </a:ln>
              <a:solidFill>
                <a:srgbClr val="FFFFFF"/>
              </a:solidFill>
              <a:effectLst/>
              <a:uLnTx/>
              <a:uFillTx/>
              <a:latin typeface="Arial" panose="020B0604020202020204"/>
              <a:ea typeface="+mn-ea"/>
              <a:cs typeface="+mn-cs"/>
            </a:endParaRPr>
          </a:p>
        </p:txBody>
      </p:sp>
      <p:sp>
        <p:nvSpPr>
          <p:cNvPr id="9" name="Freeform 8">
            <a:extLst>
              <a:ext uri="{FF2B5EF4-FFF2-40B4-BE49-F238E27FC236}">
                <a16:creationId xmlns:a16="http://schemas.microsoft.com/office/drawing/2014/main" id="{0E0E4688-BFBA-B64F-BC1C-585A6054035E}"/>
              </a:ext>
            </a:extLst>
          </p:cNvPr>
          <p:cNvSpPr/>
          <p:nvPr/>
        </p:nvSpPr>
        <p:spPr>
          <a:xfrm>
            <a:off x="473743" y="2855288"/>
            <a:ext cx="1800225" cy="1790700"/>
          </a:xfrm>
          <a:custGeom>
            <a:avLst/>
            <a:gdLst>
              <a:gd name="connsiteX0" fmla="*/ 900113 w 1800225"/>
              <a:gd name="connsiteY0" fmla="*/ 0 h 1790700"/>
              <a:gd name="connsiteX1" fmla="*/ 0 w 1800225"/>
              <a:gd name="connsiteY1" fmla="*/ 895350 h 1790700"/>
              <a:gd name="connsiteX2" fmla="*/ 900113 w 1800225"/>
              <a:gd name="connsiteY2" fmla="*/ 1790700 h 1790700"/>
              <a:gd name="connsiteX3" fmla="*/ 1800225 w 1800225"/>
              <a:gd name="connsiteY3" fmla="*/ 895350 h 1790700"/>
              <a:gd name="connsiteX4" fmla="*/ 900113 w 1800225"/>
              <a:gd name="connsiteY4" fmla="*/ 0 h 1790700"/>
              <a:gd name="connsiteX5" fmla="*/ 919129 w 1800225"/>
              <a:gd name="connsiteY5" fmla="*/ 1366461 h 1790700"/>
              <a:gd name="connsiteX6" fmla="*/ 454943 w 1800225"/>
              <a:gd name="connsiteY6" fmla="*/ 903465 h 1790700"/>
              <a:gd name="connsiteX7" fmla="*/ 454943 w 1800225"/>
              <a:gd name="connsiteY7" fmla="*/ 900907 h 1790700"/>
              <a:gd name="connsiteX8" fmla="*/ 928130 w 1800225"/>
              <a:gd name="connsiteY8" fmla="*/ 435339 h 1790700"/>
              <a:gd name="connsiteX9" fmla="*/ 1310021 w 1800225"/>
              <a:gd name="connsiteY9" fmla="*/ 620804 h 1790700"/>
              <a:gd name="connsiteX10" fmla="*/ 1122283 w 1800225"/>
              <a:gd name="connsiteY10" fmla="*/ 765340 h 1790700"/>
              <a:gd name="connsiteX11" fmla="*/ 925559 w 1800225"/>
              <a:gd name="connsiteY11" fmla="*/ 660456 h 1790700"/>
              <a:gd name="connsiteX12" fmla="*/ 710817 w 1800225"/>
              <a:gd name="connsiteY12" fmla="*/ 898349 h 1790700"/>
              <a:gd name="connsiteX13" fmla="*/ 710817 w 1800225"/>
              <a:gd name="connsiteY13" fmla="*/ 900907 h 1790700"/>
              <a:gd name="connsiteX14" fmla="*/ 925559 w 1800225"/>
              <a:gd name="connsiteY14" fmla="*/ 1140079 h 1790700"/>
              <a:gd name="connsiteX15" fmla="*/ 1128713 w 1800225"/>
              <a:gd name="connsiteY15" fmla="*/ 1031358 h 1790700"/>
              <a:gd name="connsiteX16" fmla="*/ 1316450 w 1800225"/>
              <a:gd name="connsiteY16" fmla="*/ 1164381 h 1790700"/>
              <a:gd name="connsiteX17" fmla="*/ 919129 w 1800225"/>
              <a:gd name="connsiteY17" fmla="*/ 1366461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0225" h="1790700">
                <a:moveTo>
                  <a:pt x="900113" y="0"/>
                </a:moveTo>
                <a:cubicBezTo>
                  <a:pt x="402995" y="0"/>
                  <a:pt x="0" y="400862"/>
                  <a:pt x="0" y="895350"/>
                </a:cubicBezTo>
                <a:cubicBezTo>
                  <a:pt x="0" y="1389838"/>
                  <a:pt x="402995" y="1790700"/>
                  <a:pt x="900113" y="1790700"/>
                </a:cubicBezTo>
                <a:cubicBezTo>
                  <a:pt x="1397230" y="1790700"/>
                  <a:pt x="1800225" y="1389838"/>
                  <a:pt x="1800225" y="895350"/>
                </a:cubicBezTo>
                <a:cubicBezTo>
                  <a:pt x="1800225" y="400862"/>
                  <a:pt x="1397230" y="0"/>
                  <a:pt x="900113" y="0"/>
                </a:cubicBezTo>
                <a:close/>
                <a:moveTo>
                  <a:pt x="919129" y="1366461"/>
                </a:moveTo>
                <a:cubicBezTo>
                  <a:pt x="661954" y="1366461"/>
                  <a:pt x="454943" y="1170777"/>
                  <a:pt x="454943" y="903465"/>
                </a:cubicBezTo>
                <a:lnTo>
                  <a:pt x="454943" y="900907"/>
                </a:lnTo>
                <a:cubicBezTo>
                  <a:pt x="454943" y="639991"/>
                  <a:pt x="655539" y="435339"/>
                  <a:pt x="928130" y="435339"/>
                </a:cubicBezTo>
                <a:cubicBezTo>
                  <a:pt x="1112010" y="435339"/>
                  <a:pt x="1230297" y="512083"/>
                  <a:pt x="1310021" y="620804"/>
                </a:cubicBezTo>
                <a:lnTo>
                  <a:pt x="1122283" y="765340"/>
                </a:lnTo>
                <a:cubicBezTo>
                  <a:pt x="1070848" y="702651"/>
                  <a:pt x="1011712" y="660456"/>
                  <a:pt x="925559" y="660456"/>
                </a:cubicBezTo>
                <a:cubicBezTo>
                  <a:pt x="799543" y="660456"/>
                  <a:pt x="710817" y="767883"/>
                  <a:pt x="710817" y="898349"/>
                </a:cubicBezTo>
                <a:lnTo>
                  <a:pt x="710817" y="900907"/>
                </a:lnTo>
                <a:cubicBezTo>
                  <a:pt x="710817" y="1035195"/>
                  <a:pt x="799543" y="1140079"/>
                  <a:pt x="925559" y="1140079"/>
                </a:cubicBezTo>
                <a:cubicBezTo>
                  <a:pt x="1019427" y="1140079"/>
                  <a:pt x="1074720" y="1096591"/>
                  <a:pt x="1128713" y="1031358"/>
                </a:cubicBezTo>
                <a:lnTo>
                  <a:pt x="1316450" y="1164381"/>
                </a:lnTo>
                <a:cubicBezTo>
                  <a:pt x="1231583" y="1280763"/>
                  <a:pt x="1117140" y="1366461"/>
                  <a:pt x="919129" y="1366461"/>
                </a:cubicBez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grpSp>
        <p:nvGrpSpPr>
          <p:cNvPr id="41" name="Group 40">
            <a:extLst>
              <a:ext uri="{FF2B5EF4-FFF2-40B4-BE49-F238E27FC236}">
                <a16:creationId xmlns:a16="http://schemas.microsoft.com/office/drawing/2014/main" id="{7576B32C-CA05-844E-A26E-68B872C03AEC}"/>
              </a:ext>
            </a:extLst>
          </p:cNvPr>
          <p:cNvGrpSpPr/>
          <p:nvPr/>
        </p:nvGrpSpPr>
        <p:grpSpPr>
          <a:xfrm>
            <a:off x="2445418" y="2855288"/>
            <a:ext cx="1800225" cy="1790700"/>
            <a:chOff x="4210050" y="2855288"/>
            <a:chExt cx="1800225" cy="1790700"/>
          </a:xfrm>
        </p:grpSpPr>
        <p:sp>
          <p:nvSpPr>
            <p:cNvPr id="10" name="Freeform 9">
              <a:extLst>
                <a:ext uri="{FF2B5EF4-FFF2-40B4-BE49-F238E27FC236}">
                  <a16:creationId xmlns:a16="http://schemas.microsoft.com/office/drawing/2014/main" id="{7FEC6AAF-C70B-314B-AE79-19B366F4B64D}"/>
                </a:ext>
              </a:extLst>
            </p:cNvPr>
            <p:cNvSpPr/>
            <p:nvPr/>
          </p:nvSpPr>
          <p:spPr>
            <a:xfrm>
              <a:off x="5006635" y="3596325"/>
              <a:ext cx="201868" cy="253227"/>
            </a:xfrm>
            <a:custGeom>
              <a:avLst/>
              <a:gdLst>
                <a:gd name="connsiteX0" fmla="*/ 0 w 201868"/>
                <a:gd name="connsiteY0" fmla="*/ 253228 h 253227"/>
                <a:gd name="connsiteX1" fmla="*/ 201868 w 201868"/>
                <a:gd name="connsiteY1" fmla="*/ 253228 h 253227"/>
                <a:gd name="connsiteX2" fmla="*/ 101584 w 201868"/>
                <a:gd name="connsiteY2" fmla="*/ 0 h 253227"/>
                <a:gd name="connsiteX3" fmla="*/ 0 w 201868"/>
                <a:gd name="connsiteY3" fmla="*/ 253228 h 253227"/>
              </a:gdLst>
              <a:ahLst/>
              <a:cxnLst>
                <a:cxn ang="0">
                  <a:pos x="connsiteX0" y="connsiteY0"/>
                </a:cxn>
                <a:cxn ang="0">
                  <a:pos x="connsiteX1" y="connsiteY1"/>
                </a:cxn>
                <a:cxn ang="0">
                  <a:pos x="connsiteX2" y="connsiteY2"/>
                </a:cxn>
                <a:cxn ang="0">
                  <a:pos x="connsiteX3" y="connsiteY3"/>
                </a:cxn>
              </a:cxnLst>
              <a:rect l="l" t="t" r="r" b="b"/>
              <a:pathLst>
                <a:path w="201868" h="253227">
                  <a:moveTo>
                    <a:pt x="0" y="253228"/>
                  </a:moveTo>
                  <a:lnTo>
                    <a:pt x="201868" y="253228"/>
                  </a:lnTo>
                  <a:lnTo>
                    <a:pt x="101584" y="0"/>
                  </a:lnTo>
                  <a:lnTo>
                    <a:pt x="0" y="253228"/>
                  </a:ln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sp>
          <p:nvSpPr>
            <p:cNvPr id="28" name="Freeform 27">
              <a:extLst>
                <a:ext uri="{FF2B5EF4-FFF2-40B4-BE49-F238E27FC236}">
                  <a16:creationId xmlns:a16="http://schemas.microsoft.com/office/drawing/2014/main" id="{0893EB71-78FC-4F4D-A241-6EF519C31EC0}"/>
                </a:ext>
              </a:extLst>
            </p:cNvPr>
            <p:cNvSpPr/>
            <p:nvPr/>
          </p:nvSpPr>
          <p:spPr>
            <a:xfrm>
              <a:off x="4210050" y="2855288"/>
              <a:ext cx="1800225" cy="1790700"/>
            </a:xfrm>
            <a:custGeom>
              <a:avLst/>
              <a:gdLst>
                <a:gd name="connsiteX0" fmla="*/ 900113 w 1800225"/>
                <a:gd name="connsiteY0" fmla="*/ 0 h 1790700"/>
                <a:gd name="connsiteX1" fmla="*/ 0 w 1800225"/>
                <a:gd name="connsiteY1" fmla="*/ 895350 h 1790700"/>
                <a:gd name="connsiteX2" fmla="*/ 900113 w 1800225"/>
                <a:gd name="connsiteY2" fmla="*/ 1790700 h 1790700"/>
                <a:gd name="connsiteX3" fmla="*/ 1800225 w 1800225"/>
                <a:gd name="connsiteY3" fmla="*/ 895350 h 1790700"/>
                <a:gd name="connsiteX4" fmla="*/ 900113 w 1800225"/>
                <a:gd name="connsiteY4" fmla="*/ 0 h 1790700"/>
                <a:gd name="connsiteX5" fmla="*/ 1136042 w 1800225"/>
                <a:gd name="connsiteY5" fmla="*/ 1348568 h 1790700"/>
                <a:gd name="connsiteX6" fmla="*/ 1071748 w 1800225"/>
                <a:gd name="connsiteY6" fmla="*/ 1187405 h 1790700"/>
                <a:gd name="connsiteX7" fmla="*/ 723290 w 1800225"/>
                <a:gd name="connsiteY7" fmla="*/ 1187405 h 1790700"/>
                <a:gd name="connsiteX8" fmla="*/ 658997 w 1800225"/>
                <a:gd name="connsiteY8" fmla="*/ 1348568 h 1790700"/>
                <a:gd name="connsiteX9" fmla="*/ 397964 w 1800225"/>
                <a:gd name="connsiteY9" fmla="*/ 1348568 h 1790700"/>
                <a:gd name="connsiteX10" fmla="*/ 779855 w 1800225"/>
                <a:gd name="connsiteY10" fmla="*/ 446851 h 1790700"/>
                <a:gd name="connsiteX11" fmla="*/ 1020299 w 1800225"/>
                <a:gd name="connsiteY11" fmla="*/ 446851 h 1790700"/>
                <a:gd name="connsiteX12" fmla="*/ 1403490 w 1800225"/>
                <a:gd name="connsiteY12" fmla="*/ 1348568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0225" h="1790700">
                  <a:moveTo>
                    <a:pt x="900113" y="0"/>
                  </a:moveTo>
                  <a:cubicBezTo>
                    <a:pt x="402993" y="0"/>
                    <a:pt x="0" y="400862"/>
                    <a:pt x="0" y="895350"/>
                  </a:cubicBezTo>
                  <a:cubicBezTo>
                    <a:pt x="0" y="1389838"/>
                    <a:pt x="402993" y="1790700"/>
                    <a:pt x="900113" y="1790700"/>
                  </a:cubicBezTo>
                  <a:cubicBezTo>
                    <a:pt x="1397232" y="1790700"/>
                    <a:pt x="1800225" y="1389838"/>
                    <a:pt x="1800225" y="895350"/>
                  </a:cubicBezTo>
                  <a:cubicBezTo>
                    <a:pt x="1800225" y="400862"/>
                    <a:pt x="1397232" y="0"/>
                    <a:pt x="900113" y="0"/>
                  </a:cubicBezTo>
                  <a:close/>
                  <a:moveTo>
                    <a:pt x="1136042" y="1348568"/>
                  </a:moveTo>
                  <a:lnTo>
                    <a:pt x="1071748" y="1187405"/>
                  </a:lnTo>
                  <a:lnTo>
                    <a:pt x="723290" y="1187405"/>
                  </a:lnTo>
                  <a:lnTo>
                    <a:pt x="658997" y="1348568"/>
                  </a:lnTo>
                  <a:lnTo>
                    <a:pt x="397964" y="1348568"/>
                  </a:lnTo>
                  <a:lnTo>
                    <a:pt x="779855" y="446851"/>
                  </a:lnTo>
                  <a:lnTo>
                    <a:pt x="1020299" y="446851"/>
                  </a:lnTo>
                  <a:lnTo>
                    <a:pt x="1403490" y="1348568"/>
                  </a:ln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grpSp>
      <p:grpSp>
        <p:nvGrpSpPr>
          <p:cNvPr id="40" name="Group 39">
            <a:extLst>
              <a:ext uri="{FF2B5EF4-FFF2-40B4-BE49-F238E27FC236}">
                <a16:creationId xmlns:a16="http://schemas.microsoft.com/office/drawing/2014/main" id="{A356C4EC-1C89-6C4A-971C-F01F243C20C3}"/>
              </a:ext>
            </a:extLst>
          </p:cNvPr>
          <p:cNvGrpSpPr/>
          <p:nvPr/>
        </p:nvGrpSpPr>
        <p:grpSpPr>
          <a:xfrm>
            <a:off x="4417093" y="2855288"/>
            <a:ext cx="1800225" cy="1790700"/>
            <a:chOff x="6181725" y="2855288"/>
            <a:chExt cx="1800225" cy="1790700"/>
          </a:xfrm>
        </p:grpSpPr>
        <p:sp>
          <p:nvSpPr>
            <p:cNvPr id="34" name="Freeform 33">
              <a:extLst>
                <a:ext uri="{FF2B5EF4-FFF2-40B4-BE49-F238E27FC236}">
                  <a16:creationId xmlns:a16="http://schemas.microsoft.com/office/drawing/2014/main" id="{3D52D76C-6D6A-6A48-90A4-72F8264DC989}"/>
                </a:ext>
              </a:extLst>
            </p:cNvPr>
            <p:cNvSpPr/>
            <p:nvPr/>
          </p:nvSpPr>
          <p:spPr>
            <a:xfrm>
              <a:off x="6181725" y="2855288"/>
              <a:ext cx="1800225" cy="1790700"/>
            </a:xfrm>
            <a:custGeom>
              <a:avLst/>
              <a:gdLst>
                <a:gd name="connsiteX0" fmla="*/ 900113 w 1800225"/>
                <a:gd name="connsiteY0" fmla="*/ 0 h 1790700"/>
                <a:gd name="connsiteX1" fmla="*/ 0 w 1800225"/>
                <a:gd name="connsiteY1" fmla="*/ 895350 h 1790700"/>
                <a:gd name="connsiteX2" fmla="*/ 900113 w 1800225"/>
                <a:gd name="connsiteY2" fmla="*/ 1790700 h 1790700"/>
                <a:gd name="connsiteX3" fmla="*/ 1800225 w 1800225"/>
                <a:gd name="connsiteY3" fmla="*/ 895350 h 1790700"/>
                <a:gd name="connsiteX4" fmla="*/ 900113 w 1800225"/>
                <a:gd name="connsiteY4" fmla="*/ 0 h 1790700"/>
                <a:gd name="connsiteX5" fmla="*/ 1066033 w 1800225"/>
                <a:gd name="connsiteY5" fmla="*/ 1348568 h 1790700"/>
                <a:gd name="connsiteX6" fmla="*/ 884739 w 1800225"/>
                <a:gd name="connsiteY6" fmla="*/ 1077419 h 1790700"/>
                <a:gd name="connsiteX7" fmla="*/ 774168 w 1800225"/>
                <a:gd name="connsiteY7" fmla="*/ 1077419 h 1790700"/>
                <a:gd name="connsiteX8" fmla="*/ 774168 w 1800225"/>
                <a:gd name="connsiteY8" fmla="*/ 1348568 h 1790700"/>
                <a:gd name="connsiteX9" fmla="*/ 524709 w 1800225"/>
                <a:gd name="connsiteY9" fmla="*/ 1348568 h 1790700"/>
                <a:gd name="connsiteX10" fmla="*/ 524709 w 1800225"/>
                <a:gd name="connsiteY10" fmla="*/ 453218 h 1790700"/>
                <a:gd name="connsiteX11" fmla="*/ 950319 w 1800225"/>
                <a:gd name="connsiteY11" fmla="*/ 453218 h 1790700"/>
                <a:gd name="connsiteX12" fmla="*/ 1243484 w 1800225"/>
                <a:gd name="connsiteY12" fmla="*/ 549148 h 1790700"/>
                <a:gd name="connsiteX13" fmla="*/ 1323194 w 1800225"/>
                <a:gd name="connsiteY13" fmla="*/ 757637 h 1790700"/>
                <a:gd name="connsiteX14" fmla="*/ 1323194 w 1800225"/>
                <a:gd name="connsiteY14" fmla="*/ 760181 h 1790700"/>
                <a:gd name="connsiteX15" fmla="*/ 1138043 w 1800225"/>
                <a:gd name="connsiteY15" fmla="*/ 1036460 h 1790700"/>
                <a:gd name="connsiteX16" fmla="*/ 1352784 w 1800225"/>
                <a:gd name="connsiteY16" fmla="*/ 1348539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0225" h="1790700">
                  <a:moveTo>
                    <a:pt x="900113" y="0"/>
                  </a:moveTo>
                  <a:cubicBezTo>
                    <a:pt x="402993" y="0"/>
                    <a:pt x="0" y="400862"/>
                    <a:pt x="0" y="895350"/>
                  </a:cubicBezTo>
                  <a:cubicBezTo>
                    <a:pt x="0" y="1389838"/>
                    <a:pt x="402993" y="1790700"/>
                    <a:pt x="900113" y="1790700"/>
                  </a:cubicBezTo>
                  <a:cubicBezTo>
                    <a:pt x="1397232" y="1790700"/>
                    <a:pt x="1800225" y="1389838"/>
                    <a:pt x="1800225" y="895350"/>
                  </a:cubicBezTo>
                  <a:cubicBezTo>
                    <a:pt x="1800225" y="400862"/>
                    <a:pt x="1397232" y="0"/>
                    <a:pt x="900113" y="0"/>
                  </a:cubicBezTo>
                  <a:close/>
                  <a:moveTo>
                    <a:pt x="1066033" y="1348568"/>
                  </a:moveTo>
                  <a:lnTo>
                    <a:pt x="884739" y="1077419"/>
                  </a:lnTo>
                  <a:lnTo>
                    <a:pt x="774168" y="1077419"/>
                  </a:lnTo>
                  <a:lnTo>
                    <a:pt x="774168" y="1348568"/>
                  </a:lnTo>
                  <a:lnTo>
                    <a:pt x="524709" y="1348568"/>
                  </a:lnTo>
                  <a:lnTo>
                    <a:pt x="524709" y="453218"/>
                  </a:lnTo>
                  <a:lnTo>
                    <a:pt x="950319" y="453218"/>
                  </a:lnTo>
                  <a:cubicBezTo>
                    <a:pt x="1087908" y="453218"/>
                    <a:pt x="1183048" y="489032"/>
                    <a:pt x="1243484" y="549148"/>
                  </a:cubicBezTo>
                  <a:cubicBezTo>
                    <a:pt x="1296205" y="601590"/>
                    <a:pt x="1323194" y="669381"/>
                    <a:pt x="1323194" y="757637"/>
                  </a:cubicBezTo>
                  <a:lnTo>
                    <a:pt x="1323194" y="760181"/>
                  </a:lnTo>
                  <a:cubicBezTo>
                    <a:pt x="1323194" y="898320"/>
                    <a:pt x="1249913" y="989134"/>
                    <a:pt x="1138043" y="1036460"/>
                  </a:cubicBezTo>
                  <a:lnTo>
                    <a:pt x="1352784" y="1348539"/>
                  </a:ln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sp>
          <p:nvSpPr>
            <p:cNvPr id="35" name="Freeform 34">
              <a:extLst>
                <a:ext uri="{FF2B5EF4-FFF2-40B4-BE49-F238E27FC236}">
                  <a16:creationId xmlns:a16="http://schemas.microsoft.com/office/drawing/2014/main" id="{A7097639-1030-2346-A411-EB0D670071D7}"/>
                </a:ext>
              </a:extLst>
            </p:cNvPr>
            <p:cNvSpPr/>
            <p:nvPr/>
          </p:nvSpPr>
          <p:spPr>
            <a:xfrm>
              <a:off x="6955893" y="3522124"/>
              <a:ext cx="299580" cy="216163"/>
            </a:xfrm>
            <a:custGeom>
              <a:avLst/>
              <a:gdLst>
                <a:gd name="connsiteX0" fmla="*/ 164521 w 299580"/>
                <a:gd name="connsiteY0" fmla="*/ 0 h 216163"/>
                <a:gd name="connsiteX1" fmla="*/ 0 w 299580"/>
                <a:gd name="connsiteY1" fmla="*/ 0 h 216163"/>
                <a:gd name="connsiteX2" fmla="*/ 0 w 299580"/>
                <a:gd name="connsiteY2" fmla="*/ 216163 h 216163"/>
                <a:gd name="connsiteX3" fmla="*/ 165864 w 299580"/>
                <a:gd name="connsiteY3" fmla="*/ 216163 h 216163"/>
                <a:gd name="connsiteX4" fmla="*/ 299581 w 299580"/>
                <a:gd name="connsiteY4" fmla="*/ 110000 h 216163"/>
                <a:gd name="connsiteX5" fmla="*/ 299581 w 299580"/>
                <a:gd name="connsiteY5" fmla="*/ 107442 h 216163"/>
                <a:gd name="connsiteX6" fmla="*/ 164521 w 299580"/>
                <a:gd name="connsiteY6" fmla="*/ 0 h 2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580" h="216163">
                  <a:moveTo>
                    <a:pt x="164521" y="0"/>
                  </a:moveTo>
                  <a:lnTo>
                    <a:pt x="0" y="0"/>
                  </a:lnTo>
                  <a:lnTo>
                    <a:pt x="0" y="216163"/>
                  </a:lnTo>
                  <a:lnTo>
                    <a:pt x="165864" y="216163"/>
                  </a:lnTo>
                  <a:cubicBezTo>
                    <a:pt x="249446" y="216163"/>
                    <a:pt x="299581" y="175233"/>
                    <a:pt x="299581" y="110000"/>
                  </a:cubicBezTo>
                  <a:lnTo>
                    <a:pt x="299581" y="107442"/>
                  </a:lnTo>
                  <a:cubicBezTo>
                    <a:pt x="299581" y="35814"/>
                    <a:pt x="246874" y="0"/>
                    <a:pt x="164521" y="0"/>
                  </a:cubicBez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grpSp>
      <p:sp>
        <p:nvSpPr>
          <p:cNvPr id="39" name="Freeform 38">
            <a:extLst>
              <a:ext uri="{FF2B5EF4-FFF2-40B4-BE49-F238E27FC236}">
                <a16:creationId xmlns:a16="http://schemas.microsoft.com/office/drawing/2014/main" id="{FD0D1ADF-7D0A-5248-8459-67317142BF70}"/>
              </a:ext>
            </a:extLst>
          </p:cNvPr>
          <p:cNvSpPr/>
          <p:nvPr/>
        </p:nvSpPr>
        <p:spPr>
          <a:xfrm>
            <a:off x="6388768" y="2855288"/>
            <a:ext cx="1800225" cy="1790700"/>
          </a:xfrm>
          <a:custGeom>
            <a:avLst/>
            <a:gdLst>
              <a:gd name="connsiteX0" fmla="*/ 900113 w 1800225"/>
              <a:gd name="connsiteY0" fmla="*/ 0 h 1790700"/>
              <a:gd name="connsiteX1" fmla="*/ 0 w 1800225"/>
              <a:gd name="connsiteY1" fmla="*/ 895350 h 1790700"/>
              <a:gd name="connsiteX2" fmla="*/ 900113 w 1800225"/>
              <a:gd name="connsiteY2" fmla="*/ 1790700 h 1790700"/>
              <a:gd name="connsiteX3" fmla="*/ 1800225 w 1800225"/>
              <a:gd name="connsiteY3" fmla="*/ 895350 h 1790700"/>
              <a:gd name="connsiteX4" fmla="*/ 900113 w 1800225"/>
              <a:gd name="connsiteY4" fmla="*/ 0 h 1790700"/>
              <a:gd name="connsiteX5" fmla="*/ 1259272 w 1800225"/>
              <a:gd name="connsiteY5" fmla="*/ 1348568 h 1790700"/>
              <a:gd name="connsiteX6" fmla="*/ 528923 w 1800225"/>
              <a:gd name="connsiteY6" fmla="*/ 1348568 h 1790700"/>
              <a:gd name="connsiteX7" fmla="*/ 528923 w 1800225"/>
              <a:gd name="connsiteY7" fmla="*/ 453218 h 1790700"/>
              <a:gd name="connsiteX8" fmla="*/ 1252828 w 1800225"/>
              <a:gd name="connsiteY8" fmla="*/ 453218 h 1790700"/>
              <a:gd name="connsiteX9" fmla="*/ 1252828 w 1800225"/>
              <a:gd name="connsiteY9" fmla="*/ 663000 h 1790700"/>
              <a:gd name="connsiteX10" fmla="*/ 775811 w 1800225"/>
              <a:gd name="connsiteY10" fmla="*/ 663000 h 1790700"/>
              <a:gd name="connsiteX11" fmla="*/ 775811 w 1800225"/>
              <a:gd name="connsiteY11" fmla="*/ 799860 h 1790700"/>
              <a:gd name="connsiteX12" fmla="*/ 1207837 w 1800225"/>
              <a:gd name="connsiteY12" fmla="*/ 799860 h 1790700"/>
              <a:gd name="connsiteX13" fmla="*/ 1207837 w 1800225"/>
              <a:gd name="connsiteY13" fmla="*/ 995558 h 1790700"/>
              <a:gd name="connsiteX14" fmla="*/ 775811 w 1800225"/>
              <a:gd name="connsiteY14" fmla="*/ 995558 h 1790700"/>
              <a:gd name="connsiteX15" fmla="*/ 775811 w 1800225"/>
              <a:gd name="connsiteY15" fmla="*/ 1137521 h 1790700"/>
              <a:gd name="connsiteX16" fmla="*/ 1259286 w 1800225"/>
              <a:gd name="connsiteY16" fmla="*/ 1137521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0225" h="1790700">
                <a:moveTo>
                  <a:pt x="900113" y="0"/>
                </a:moveTo>
                <a:cubicBezTo>
                  <a:pt x="402993" y="0"/>
                  <a:pt x="0" y="400862"/>
                  <a:pt x="0" y="895350"/>
                </a:cubicBezTo>
                <a:cubicBezTo>
                  <a:pt x="0" y="1389838"/>
                  <a:pt x="402993" y="1790700"/>
                  <a:pt x="900113" y="1790700"/>
                </a:cubicBezTo>
                <a:cubicBezTo>
                  <a:pt x="1397232" y="1790700"/>
                  <a:pt x="1800225" y="1389838"/>
                  <a:pt x="1800225" y="895350"/>
                </a:cubicBezTo>
                <a:cubicBezTo>
                  <a:pt x="1800225" y="400862"/>
                  <a:pt x="1397232" y="0"/>
                  <a:pt x="900113" y="0"/>
                </a:cubicBezTo>
                <a:close/>
                <a:moveTo>
                  <a:pt x="1259272" y="1348568"/>
                </a:moveTo>
                <a:lnTo>
                  <a:pt x="528923" y="1348568"/>
                </a:lnTo>
                <a:lnTo>
                  <a:pt x="528923" y="453218"/>
                </a:lnTo>
                <a:lnTo>
                  <a:pt x="1252828" y="453218"/>
                </a:lnTo>
                <a:lnTo>
                  <a:pt x="1252828" y="663000"/>
                </a:lnTo>
                <a:lnTo>
                  <a:pt x="775811" y="663000"/>
                </a:lnTo>
                <a:lnTo>
                  <a:pt x="775811" y="799860"/>
                </a:lnTo>
                <a:lnTo>
                  <a:pt x="1207837" y="799860"/>
                </a:lnTo>
                <a:lnTo>
                  <a:pt x="1207837" y="995558"/>
                </a:lnTo>
                <a:lnTo>
                  <a:pt x="775811" y="995558"/>
                </a:lnTo>
                <a:lnTo>
                  <a:pt x="775811" y="1137521"/>
                </a:lnTo>
                <a:lnTo>
                  <a:pt x="1259286" y="1137521"/>
                </a:ln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3C7D22FA-F033-C19B-FCB0-B904D08A8292}"/>
              </a:ext>
            </a:extLst>
          </p:cNvPr>
          <p:cNvPicPr>
            <a:picLocks noChangeAspect="1"/>
          </p:cNvPicPr>
          <p:nvPr/>
        </p:nvPicPr>
        <p:blipFill rotWithShape="1">
          <a:blip r:embed="rId4"/>
          <a:srcRect l="63842" t="9231"/>
          <a:stretch/>
        </p:blipFill>
        <p:spPr>
          <a:xfrm>
            <a:off x="8608046" y="1903484"/>
            <a:ext cx="3293149" cy="4009503"/>
          </a:xfrm>
          <a:prstGeom prst="rect">
            <a:avLst/>
          </a:prstGeom>
        </p:spPr>
      </p:pic>
      <p:sp>
        <p:nvSpPr>
          <p:cNvPr id="3" name="Rectangle 2">
            <a:extLst>
              <a:ext uri="{FF2B5EF4-FFF2-40B4-BE49-F238E27FC236}">
                <a16:creationId xmlns:a16="http://schemas.microsoft.com/office/drawing/2014/main" id="{98675AF8-7794-DDFE-753D-DC6347F304FA}"/>
              </a:ext>
            </a:extLst>
          </p:cNvPr>
          <p:cNvSpPr/>
          <p:nvPr/>
        </p:nvSpPr>
        <p:spPr>
          <a:xfrm>
            <a:off x="9429505" y="2347808"/>
            <a:ext cx="1618381" cy="461531"/>
          </a:xfrm>
          <a:prstGeom prst="rect">
            <a:avLst/>
          </a:prstGeom>
          <a:noFill/>
        </p:spPr>
        <p:txBody>
          <a:bodyPr wrap="none" lIns="45714" tIns="22857" rIns="45714" bIns="22857">
            <a:spAutoFit/>
          </a:bodyPr>
          <a:lstStyle/>
          <a:p>
            <a:pPr algn="ctr"/>
            <a:r>
              <a:rPr lang="en-US" sz="2699" b="1">
                <a:ln w="0"/>
                <a:solidFill>
                  <a:schemeClr val="accent1"/>
                </a:solidFill>
                <a:effectLst>
                  <a:outerShdw blurRad="38100" dist="25400" dir="5400000" algn="ctr" rotWithShape="0">
                    <a:srgbClr val="6E747A">
                      <a:alpha val="43000"/>
                    </a:srgbClr>
                  </a:outerShdw>
                </a:effectLst>
              </a:rPr>
              <a:t>It’s about</a:t>
            </a:r>
          </a:p>
        </p:txBody>
      </p:sp>
      <p:sp>
        <p:nvSpPr>
          <p:cNvPr id="4" name="Rectangle 3">
            <a:extLst>
              <a:ext uri="{FF2B5EF4-FFF2-40B4-BE49-F238E27FC236}">
                <a16:creationId xmlns:a16="http://schemas.microsoft.com/office/drawing/2014/main" id="{FF320F1A-1D2C-CC50-66F8-43B3EC3000E4}"/>
              </a:ext>
            </a:extLst>
          </p:cNvPr>
          <p:cNvSpPr/>
          <p:nvPr/>
        </p:nvSpPr>
        <p:spPr>
          <a:xfrm>
            <a:off x="8922893" y="4788231"/>
            <a:ext cx="2631607" cy="461531"/>
          </a:xfrm>
          <a:prstGeom prst="rect">
            <a:avLst/>
          </a:prstGeom>
          <a:noFill/>
        </p:spPr>
        <p:txBody>
          <a:bodyPr wrap="none" lIns="45714" tIns="22857" rIns="45714" bIns="22857">
            <a:spAutoFit/>
          </a:bodyPr>
          <a:lstStyle/>
          <a:p>
            <a:pPr algn="ctr"/>
            <a:r>
              <a:rPr lang="en-US" sz="2699" b="1">
                <a:ln w="0"/>
                <a:solidFill>
                  <a:schemeClr val="accent1"/>
                </a:solidFill>
                <a:effectLst>
                  <a:outerShdw blurRad="38100" dist="25400" dir="5400000" algn="ctr" rotWithShape="0">
                    <a:srgbClr val="6E747A">
                      <a:alpha val="43000"/>
                    </a:srgbClr>
                  </a:outerShdw>
                </a:effectLst>
              </a:rPr>
              <a:t>Repairing Trust</a:t>
            </a:r>
          </a:p>
        </p:txBody>
      </p:sp>
    </p:spTree>
    <p:extLst>
      <p:ext uri="{BB962C8B-B14F-4D97-AF65-F5344CB8AC3E}">
        <p14:creationId xmlns:p14="http://schemas.microsoft.com/office/powerpoint/2010/main" val="25130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100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125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150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175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225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6" grpId="0"/>
      <p:bldP spid="37" grpId="0"/>
      <p:bldP spid="38" grpId="0"/>
      <p:bldP spid="9" grpId="0" animBg="1"/>
      <p:bldP spid="39" grpId="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8B3"/>
        </a:solidFill>
        <a:effectLst/>
      </p:bgPr>
    </p:bg>
    <p:spTree>
      <p:nvGrpSpPr>
        <p:cNvPr id="1" name=""/>
        <p:cNvGrpSpPr/>
        <p:nvPr/>
      </p:nvGrpSpPr>
      <p:grpSpPr>
        <a:xfrm>
          <a:off x="0" y="0"/>
          <a:ext cx="0" cy="0"/>
          <a:chOff x="0" y="0"/>
          <a:chExt cx="0" cy="0"/>
        </a:xfrm>
      </p:grpSpPr>
      <p:pic>
        <p:nvPicPr>
          <p:cNvPr id="7" name="Picture 6" descr="A group of men sitting on a couch&#10;&#10;Description automatically generated with medium confidence">
            <a:extLst>
              <a:ext uri="{FF2B5EF4-FFF2-40B4-BE49-F238E27FC236}">
                <a16:creationId xmlns:a16="http://schemas.microsoft.com/office/drawing/2014/main" id="{E258BC14-DB0A-4743-85BF-AE4C5C43DA10}"/>
              </a:ext>
            </a:extLst>
          </p:cNvPr>
          <p:cNvPicPr>
            <a:picLocks noChangeAspect="1"/>
          </p:cNvPicPr>
          <p:nvPr/>
        </p:nvPicPr>
        <p:blipFill rotWithShape="1">
          <a:blip r:embed="rId3" cstate="screen">
            <a:alphaModFix amt="1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ound Same Side Corner Rectangle 9">
            <a:extLst>
              <a:ext uri="{FF2B5EF4-FFF2-40B4-BE49-F238E27FC236}">
                <a16:creationId xmlns:a16="http://schemas.microsoft.com/office/drawing/2014/main" id="{1169CC92-A04B-EA47-B103-C22FA2C2D3AA}"/>
              </a:ext>
            </a:extLst>
          </p:cNvPr>
          <p:cNvSpPr/>
          <p:nvPr/>
        </p:nvSpPr>
        <p:spPr>
          <a:xfrm>
            <a:off x="2208644" y="2867186"/>
            <a:ext cx="7774711" cy="3990814"/>
          </a:xfrm>
          <a:prstGeom prst="round2SameRect">
            <a:avLst>
              <a:gd name="adj1" fmla="val 3851"/>
              <a:gd name="adj2" fmla="val 0"/>
            </a:avLst>
          </a:prstGeom>
          <a:solidFill>
            <a:srgbClr val="90CEF1">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solidFill>
                  <a:srgbClr val="FFFFFF"/>
                </a:solidFill>
                <a:latin typeface="Arial" panose="020B0604020202020204"/>
              </a:rPr>
              <a:t>Why do we apologize? What are we trying to do?</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FFFFFF"/>
                </a:solidFill>
                <a:effectLst/>
                <a:uLnTx/>
                <a:uFillTx/>
                <a:latin typeface="Arial" panose="020B0604020202020204"/>
                <a:ea typeface="+mn-ea"/>
                <a:cs typeface="+mn-cs"/>
              </a:rPr>
              <a:t>What makes a good apology?</a:t>
            </a:r>
          </a:p>
        </p:txBody>
      </p:sp>
      <p:sp>
        <p:nvSpPr>
          <p:cNvPr id="11" name="Rectangle 10">
            <a:extLst>
              <a:ext uri="{FF2B5EF4-FFF2-40B4-BE49-F238E27FC236}">
                <a16:creationId xmlns:a16="http://schemas.microsoft.com/office/drawing/2014/main" id="{FD037916-4535-8349-9730-7927AAEE083F}"/>
              </a:ext>
            </a:extLst>
          </p:cNvPr>
          <p:cNvSpPr/>
          <p:nvPr/>
        </p:nvSpPr>
        <p:spPr>
          <a:xfrm>
            <a:off x="2667000" y="3333155"/>
            <a:ext cx="6858000" cy="3037827"/>
          </a:xfrm>
          <a:prstGeom prst="rect">
            <a:avLst/>
          </a:prstGeom>
          <a:noFill/>
        </p:spPr>
        <p:txBody>
          <a:bodyPr wrap="square">
            <a:noAutofit/>
          </a:bodyPr>
          <a:lstStyle/>
          <a:p>
            <a:pPr marL="0" marR="0" lvl="0" indent="0" algn="l" defTabSz="914217" rtl="0" eaLnBrk="1" fontAlgn="t" latinLnBrk="0" hangingPunct="1">
              <a:lnSpc>
                <a:spcPct val="100000"/>
              </a:lnSpc>
              <a:spcBef>
                <a:spcPts val="0"/>
              </a:spcBef>
              <a:spcAft>
                <a:spcPts val="120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40175244-65E5-B04F-AEC4-C91BCF25EE89}"/>
              </a:ext>
            </a:extLst>
          </p:cNvPr>
          <p:cNvSpPr txBox="1"/>
          <p:nvPr/>
        </p:nvSpPr>
        <p:spPr>
          <a:xfrm>
            <a:off x="4361912" y="1177003"/>
            <a:ext cx="51078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100" normalizeH="0" baseline="0" noProof="0">
                <a:ln>
                  <a:noFill/>
                </a:ln>
                <a:solidFill>
                  <a:srgbClr val="A4D751"/>
                </a:solidFill>
                <a:effectLst/>
                <a:uLnTx/>
                <a:uFillTx/>
                <a:latin typeface="Arial" panose="020B0604020202020204"/>
                <a:ea typeface="+mn-ea"/>
                <a:cs typeface="+mn-cs"/>
              </a:rPr>
              <a:t>APOLOGIZE</a:t>
            </a:r>
            <a:r>
              <a:rPr kumimoji="0" lang="en-US" sz="2400" b="1" i="0" u="none" strike="noStrike" kern="1200" cap="all" spc="100" normalizeH="0" baseline="0" noProof="0">
                <a:ln>
                  <a:noFill/>
                </a:ln>
                <a:solidFill>
                  <a:srgbClr val="FFFFFF"/>
                </a:solidFill>
                <a:effectLst/>
                <a:uLnTx/>
                <a:uFillTx/>
                <a:latin typeface="Arial" panose="020B0604020202020204"/>
                <a:ea typeface="+mn-ea"/>
                <a:cs typeface="+mn-cs"/>
              </a:rPr>
              <a:t> for disappointment</a:t>
            </a:r>
            <a:endParaRPr kumimoji="0" lang="en-US" sz="2400" b="0" i="0" u="none" strike="noStrike" kern="1200" cap="all" spc="100" normalizeH="0" baseline="0" noProof="0">
              <a:ln>
                <a:noFill/>
              </a:ln>
              <a:solidFill>
                <a:srgbClr val="FFFFFF"/>
              </a:solidFill>
              <a:effectLst/>
              <a:uLnTx/>
              <a:uFillTx/>
              <a:latin typeface="Arial" panose="020B0604020202020204"/>
              <a:ea typeface="+mn-ea"/>
              <a:cs typeface="+mn-cs"/>
            </a:endParaRPr>
          </a:p>
        </p:txBody>
      </p:sp>
      <p:grpSp>
        <p:nvGrpSpPr>
          <p:cNvPr id="20" name="Group 19">
            <a:extLst>
              <a:ext uri="{FF2B5EF4-FFF2-40B4-BE49-F238E27FC236}">
                <a16:creationId xmlns:a16="http://schemas.microsoft.com/office/drawing/2014/main" id="{5B1AB1C9-4E29-7242-80A8-CCF2F023D0DE}"/>
              </a:ext>
            </a:extLst>
          </p:cNvPr>
          <p:cNvGrpSpPr/>
          <p:nvPr/>
        </p:nvGrpSpPr>
        <p:grpSpPr>
          <a:xfrm>
            <a:off x="2516163" y="792402"/>
            <a:ext cx="1600200" cy="1600200"/>
            <a:chOff x="4210050" y="2855288"/>
            <a:chExt cx="1800225" cy="1790700"/>
          </a:xfrm>
        </p:grpSpPr>
        <p:sp>
          <p:nvSpPr>
            <p:cNvPr id="21" name="Freeform 20">
              <a:extLst>
                <a:ext uri="{FF2B5EF4-FFF2-40B4-BE49-F238E27FC236}">
                  <a16:creationId xmlns:a16="http://schemas.microsoft.com/office/drawing/2014/main" id="{54BA3788-9369-D345-8A06-77B126499AE8}"/>
                </a:ext>
              </a:extLst>
            </p:cNvPr>
            <p:cNvSpPr/>
            <p:nvPr/>
          </p:nvSpPr>
          <p:spPr>
            <a:xfrm>
              <a:off x="5006635" y="3596325"/>
              <a:ext cx="201868" cy="253227"/>
            </a:xfrm>
            <a:custGeom>
              <a:avLst/>
              <a:gdLst>
                <a:gd name="connsiteX0" fmla="*/ 0 w 201868"/>
                <a:gd name="connsiteY0" fmla="*/ 253228 h 253227"/>
                <a:gd name="connsiteX1" fmla="*/ 201868 w 201868"/>
                <a:gd name="connsiteY1" fmla="*/ 253228 h 253227"/>
                <a:gd name="connsiteX2" fmla="*/ 101584 w 201868"/>
                <a:gd name="connsiteY2" fmla="*/ 0 h 253227"/>
                <a:gd name="connsiteX3" fmla="*/ 0 w 201868"/>
                <a:gd name="connsiteY3" fmla="*/ 253228 h 253227"/>
              </a:gdLst>
              <a:ahLst/>
              <a:cxnLst>
                <a:cxn ang="0">
                  <a:pos x="connsiteX0" y="connsiteY0"/>
                </a:cxn>
                <a:cxn ang="0">
                  <a:pos x="connsiteX1" y="connsiteY1"/>
                </a:cxn>
                <a:cxn ang="0">
                  <a:pos x="connsiteX2" y="connsiteY2"/>
                </a:cxn>
                <a:cxn ang="0">
                  <a:pos x="connsiteX3" y="connsiteY3"/>
                </a:cxn>
              </a:cxnLst>
              <a:rect l="l" t="t" r="r" b="b"/>
              <a:pathLst>
                <a:path w="201868" h="253227">
                  <a:moveTo>
                    <a:pt x="0" y="253228"/>
                  </a:moveTo>
                  <a:lnTo>
                    <a:pt x="201868" y="253228"/>
                  </a:lnTo>
                  <a:lnTo>
                    <a:pt x="101584" y="0"/>
                  </a:lnTo>
                  <a:lnTo>
                    <a:pt x="0" y="253228"/>
                  </a:ln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sp>
          <p:nvSpPr>
            <p:cNvPr id="24" name="Freeform 23">
              <a:extLst>
                <a:ext uri="{FF2B5EF4-FFF2-40B4-BE49-F238E27FC236}">
                  <a16:creationId xmlns:a16="http://schemas.microsoft.com/office/drawing/2014/main" id="{598E2B3F-520E-6142-B092-DEF637816D21}"/>
                </a:ext>
              </a:extLst>
            </p:cNvPr>
            <p:cNvSpPr/>
            <p:nvPr/>
          </p:nvSpPr>
          <p:spPr>
            <a:xfrm>
              <a:off x="4210050" y="2855288"/>
              <a:ext cx="1800225" cy="1790700"/>
            </a:xfrm>
            <a:custGeom>
              <a:avLst/>
              <a:gdLst>
                <a:gd name="connsiteX0" fmla="*/ 900113 w 1800225"/>
                <a:gd name="connsiteY0" fmla="*/ 0 h 1790700"/>
                <a:gd name="connsiteX1" fmla="*/ 0 w 1800225"/>
                <a:gd name="connsiteY1" fmla="*/ 895350 h 1790700"/>
                <a:gd name="connsiteX2" fmla="*/ 900113 w 1800225"/>
                <a:gd name="connsiteY2" fmla="*/ 1790700 h 1790700"/>
                <a:gd name="connsiteX3" fmla="*/ 1800225 w 1800225"/>
                <a:gd name="connsiteY3" fmla="*/ 895350 h 1790700"/>
                <a:gd name="connsiteX4" fmla="*/ 900113 w 1800225"/>
                <a:gd name="connsiteY4" fmla="*/ 0 h 1790700"/>
                <a:gd name="connsiteX5" fmla="*/ 1136042 w 1800225"/>
                <a:gd name="connsiteY5" fmla="*/ 1348568 h 1790700"/>
                <a:gd name="connsiteX6" fmla="*/ 1071748 w 1800225"/>
                <a:gd name="connsiteY6" fmla="*/ 1187405 h 1790700"/>
                <a:gd name="connsiteX7" fmla="*/ 723290 w 1800225"/>
                <a:gd name="connsiteY7" fmla="*/ 1187405 h 1790700"/>
                <a:gd name="connsiteX8" fmla="*/ 658997 w 1800225"/>
                <a:gd name="connsiteY8" fmla="*/ 1348568 h 1790700"/>
                <a:gd name="connsiteX9" fmla="*/ 397964 w 1800225"/>
                <a:gd name="connsiteY9" fmla="*/ 1348568 h 1790700"/>
                <a:gd name="connsiteX10" fmla="*/ 779855 w 1800225"/>
                <a:gd name="connsiteY10" fmla="*/ 446851 h 1790700"/>
                <a:gd name="connsiteX11" fmla="*/ 1020299 w 1800225"/>
                <a:gd name="connsiteY11" fmla="*/ 446851 h 1790700"/>
                <a:gd name="connsiteX12" fmla="*/ 1403490 w 1800225"/>
                <a:gd name="connsiteY12" fmla="*/ 1348568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0225" h="1790700">
                  <a:moveTo>
                    <a:pt x="900113" y="0"/>
                  </a:moveTo>
                  <a:cubicBezTo>
                    <a:pt x="402993" y="0"/>
                    <a:pt x="0" y="400862"/>
                    <a:pt x="0" y="895350"/>
                  </a:cubicBezTo>
                  <a:cubicBezTo>
                    <a:pt x="0" y="1389838"/>
                    <a:pt x="402993" y="1790700"/>
                    <a:pt x="900113" y="1790700"/>
                  </a:cubicBezTo>
                  <a:cubicBezTo>
                    <a:pt x="1397232" y="1790700"/>
                    <a:pt x="1800225" y="1389838"/>
                    <a:pt x="1800225" y="895350"/>
                  </a:cubicBezTo>
                  <a:cubicBezTo>
                    <a:pt x="1800225" y="400862"/>
                    <a:pt x="1397232" y="0"/>
                    <a:pt x="900113" y="0"/>
                  </a:cubicBezTo>
                  <a:close/>
                  <a:moveTo>
                    <a:pt x="1136042" y="1348568"/>
                  </a:moveTo>
                  <a:lnTo>
                    <a:pt x="1071748" y="1187405"/>
                  </a:lnTo>
                  <a:lnTo>
                    <a:pt x="723290" y="1187405"/>
                  </a:lnTo>
                  <a:lnTo>
                    <a:pt x="658997" y="1348568"/>
                  </a:lnTo>
                  <a:lnTo>
                    <a:pt x="397964" y="1348568"/>
                  </a:lnTo>
                  <a:lnTo>
                    <a:pt x="779855" y="446851"/>
                  </a:lnTo>
                  <a:lnTo>
                    <a:pt x="1020299" y="446851"/>
                  </a:lnTo>
                  <a:lnTo>
                    <a:pt x="1403490" y="1348568"/>
                  </a:ln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08674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83985"/>
        </a:solidFill>
        <a:effectLst/>
      </p:bgPr>
    </p:bg>
    <p:spTree>
      <p:nvGrpSpPr>
        <p:cNvPr id="1" name=""/>
        <p:cNvGrpSpPr/>
        <p:nvPr/>
      </p:nvGrpSpPr>
      <p:grpSpPr>
        <a:xfrm>
          <a:off x="0" y="0"/>
          <a:ext cx="0" cy="0"/>
          <a:chOff x="0" y="0"/>
          <a:chExt cx="0" cy="0"/>
        </a:xfrm>
      </p:grpSpPr>
      <p:pic>
        <p:nvPicPr>
          <p:cNvPr id="3" name="Picture 2" descr="A picture containing person, indoor, bed, hospital room&#10;&#10;Description automatically generated">
            <a:extLst>
              <a:ext uri="{FF2B5EF4-FFF2-40B4-BE49-F238E27FC236}">
                <a16:creationId xmlns:a16="http://schemas.microsoft.com/office/drawing/2014/main" id="{C15DFAC1-DECE-C647-9FFB-A623D957DE7E}"/>
              </a:ext>
            </a:extLst>
          </p:cNvPr>
          <p:cNvPicPr>
            <a:picLocks noChangeAspect="1"/>
          </p:cNvPicPr>
          <p:nvPr/>
        </p:nvPicPr>
        <p:blipFill rotWithShape="1">
          <a:blip r:embed="rId3" cstate="screen">
            <a:alphaModFix amt="10000"/>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11" name="Round Same Side Corner Rectangle 10">
            <a:extLst>
              <a:ext uri="{FF2B5EF4-FFF2-40B4-BE49-F238E27FC236}">
                <a16:creationId xmlns:a16="http://schemas.microsoft.com/office/drawing/2014/main" id="{64F1C6DB-BA58-2F4A-9AF4-B201413F294C}"/>
              </a:ext>
            </a:extLst>
          </p:cNvPr>
          <p:cNvSpPr/>
          <p:nvPr/>
        </p:nvSpPr>
        <p:spPr>
          <a:xfrm>
            <a:off x="2208645" y="2867186"/>
            <a:ext cx="7774711" cy="3990814"/>
          </a:xfrm>
          <a:prstGeom prst="round2SameRect">
            <a:avLst>
              <a:gd name="adj1" fmla="val 3851"/>
              <a:gd name="adj2" fmla="val 0"/>
            </a:avLst>
          </a:prstGeom>
          <a:solidFill>
            <a:srgbClr val="B2ABD2">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solidFill>
                  <a:srgbClr val="FFFFFF"/>
                </a:solidFill>
                <a:latin typeface="Arial" panose="020B0604020202020204"/>
              </a:rPr>
              <a:t>What are specific things we can</a:t>
            </a:r>
            <a:r>
              <a:rPr kumimoji="0" lang="en-US" sz="2800" b="0" i="0" u="none" strike="noStrike" kern="1200" cap="none" spc="0" normalizeH="0" baseline="0" noProof="0">
                <a:ln>
                  <a:noFill/>
                </a:ln>
                <a:solidFill>
                  <a:srgbClr val="FFFFFF"/>
                </a:solidFill>
                <a:effectLst/>
                <a:uLnTx/>
                <a:uFillTx/>
                <a:latin typeface="Arial" panose="020B0604020202020204"/>
                <a:ea typeface="+mn-ea"/>
                <a:cs typeface="+mn-cs"/>
              </a:rPr>
              <a:t> do </a:t>
            </a:r>
            <a:r>
              <a:rPr lang="en-US" sz="2800">
                <a:solidFill>
                  <a:srgbClr val="FFFFFF"/>
                </a:solidFill>
                <a:latin typeface="Arial" panose="020B0604020202020204"/>
              </a:rPr>
              <a:t>to</a:t>
            </a:r>
            <a:r>
              <a:rPr kumimoji="0" lang="en-US" sz="2800" b="0" i="0" u="none" strike="noStrike" kern="1200" cap="none" spc="0" normalizeH="0" baseline="0" noProof="0">
                <a:ln>
                  <a:noFill/>
                </a:ln>
                <a:solidFill>
                  <a:srgbClr val="FFFFFF"/>
                </a:solidFill>
                <a:effectLst/>
                <a:uLnTx/>
                <a:uFillTx/>
                <a:latin typeface="Arial" panose="020B0604020202020204"/>
                <a:ea typeface="+mn-ea"/>
                <a:cs typeface="+mn-cs"/>
              </a:rPr>
              <a:t> respond with integrity?</a:t>
            </a:r>
          </a:p>
          <a:p>
            <a:pPr marR="0" lvl="0" algn="ctr" defTabSz="914400"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solidFill>
                  <a:srgbClr val="FFFFFF"/>
                </a:solidFill>
                <a:latin typeface="Arial" panose="020B0604020202020204"/>
              </a:rPr>
              <a:t>What does efficient action mean?</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solidFill>
                  <a:srgbClr val="FFFFFF"/>
                </a:solidFill>
                <a:latin typeface="Arial" panose="020B0604020202020204"/>
              </a:rPr>
              <a:t>How do we ensure the response is the appropriate one?</a:t>
            </a: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972AB32D-2329-E746-AB12-AA2C765A983C}"/>
              </a:ext>
            </a:extLst>
          </p:cNvPr>
          <p:cNvSpPr/>
          <p:nvPr/>
        </p:nvSpPr>
        <p:spPr>
          <a:xfrm>
            <a:off x="2667000" y="3333155"/>
            <a:ext cx="6858000" cy="3037827"/>
          </a:xfrm>
          <a:prstGeom prst="rect">
            <a:avLst/>
          </a:prstGeom>
          <a:noFill/>
        </p:spPr>
        <p:txBody>
          <a:bodyPr wrap="square">
            <a:noAutofit/>
          </a:bodyPr>
          <a:lstStyle/>
          <a:p>
            <a:pPr marL="0" marR="0" lvl="0" indent="0" algn="l" defTabSz="914217" rtl="0" eaLnBrk="1" fontAlgn="t" latinLnBrk="0" hangingPunct="1">
              <a:lnSpc>
                <a:spcPct val="100000"/>
              </a:lnSpc>
              <a:spcBef>
                <a:spcPts val="0"/>
              </a:spcBef>
              <a:spcAft>
                <a:spcPts val="120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D6BD809A-159B-944C-80F6-2C1B3AEF3C02}"/>
              </a:ext>
            </a:extLst>
          </p:cNvPr>
          <p:cNvSpPr txBox="1"/>
          <p:nvPr/>
        </p:nvSpPr>
        <p:spPr>
          <a:xfrm>
            <a:off x="4361911" y="1177003"/>
            <a:ext cx="54799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100" normalizeH="0" baseline="0" noProof="0">
                <a:ln>
                  <a:noFill/>
                </a:ln>
                <a:solidFill>
                  <a:srgbClr val="A4D751"/>
                </a:solidFill>
                <a:effectLst/>
                <a:uLnTx/>
                <a:uFillTx/>
                <a:latin typeface="Arial" panose="020B0604020202020204"/>
                <a:ea typeface="+mn-ea"/>
                <a:cs typeface="+mn-cs"/>
              </a:rPr>
              <a:t>RESPOND</a:t>
            </a:r>
            <a:r>
              <a:rPr kumimoji="0" lang="en-US" sz="2400" b="1" i="0" u="none" strike="noStrike" kern="1200" cap="all" spc="100" normalizeH="0" baseline="0" noProof="0">
                <a:ln>
                  <a:noFill/>
                </a:ln>
                <a:solidFill>
                  <a:srgbClr val="FFFFFF"/>
                </a:solidFill>
                <a:effectLst/>
                <a:uLnTx/>
                <a:uFillTx/>
                <a:latin typeface="Arial" panose="020B0604020202020204"/>
                <a:ea typeface="+mn-ea"/>
                <a:cs typeface="+mn-cs"/>
              </a:rPr>
              <a:t> with integrity and take action efficiently</a:t>
            </a:r>
            <a:endParaRPr kumimoji="0" lang="en-US" sz="2400" b="0" i="0" u="none" strike="noStrike" kern="1200" cap="all" spc="100" normalizeH="0" baseline="0" noProof="0">
              <a:ln>
                <a:noFill/>
              </a:ln>
              <a:solidFill>
                <a:srgbClr val="FFFFFF"/>
              </a:solidFill>
              <a:effectLst/>
              <a:uLnTx/>
              <a:uFillTx/>
              <a:latin typeface="Arial" panose="020B0604020202020204"/>
              <a:ea typeface="+mn-ea"/>
              <a:cs typeface="+mn-cs"/>
            </a:endParaRPr>
          </a:p>
        </p:txBody>
      </p:sp>
      <p:grpSp>
        <p:nvGrpSpPr>
          <p:cNvPr id="21" name="Group 20">
            <a:extLst>
              <a:ext uri="{FF2B5EF4-FFF2-40B4-BE49-F238E27FC236}">
                <a16:creationId xmlns:a16="http://schemas.microsoft.com/office/drawing/2014/main" id="{FBDD61B4-1C88-8A4B-81B5-970A127F6217}"/>
              </a:ext>
            </a:extLst>
          </p:cNvPr>
          <p:cNvGrpSpPr/>
          <p:nvPr/>
        </p:nvGrpSpPr>
        <p:grpSpPr>
          <a:xfrm>
            <a:off x="2516163" y="792402"/>
            <a:ext cx="1600200" cy="1600200"/>
            <a:chOff x="6181725" y="2855288"/>
            <a:chExt cx="1800225" cy="1790700"/>
          </a:xfrm>
        </p:grpSpPr>
        <p:sp>
          <p:nvSpPr>
            <p:cNvPr id="22" name="Freeform 21">
              <a:extLst>
                <a:ext uri="{FF2B5EF4-FFF2-40B4-BE49-F238E27FC236}">
                  <a16:creationId xmlns:a16="http://schemas.microsoft.com/office/drawing/2014/main" id="{B2C94A98-4DE5-9D46-B0C7-7209504DB6AB}"/>
                </a:ext>
              </a:extLst>
            </p:cNvPr>
            <p:cNvSpPr/>
            <p:nvPr/>
          </p:nvSpPr>
          <p:spPr>
            <a:xfrm>
              <a:off x="6181725" y="2855288"/>
              <a:ext cx="1800225" cy="1790700"/>
            </a:xfrm>
            <a:custGeom>
              <a:avLst/>
              <a:gdLst>
                <a:gd name="connsiteX0" fmla="*/ 900113 w 1800225"/>
                <a:gd name="connsiteY0" fmla="*/ 0 h 1790700"/>
                <a:gd name="connsiteX1" fmla="*/ 0 w 1800225"/>
                <a:gd name="connsiteY1" fmla="*/ 895350 h 1790700"/>
                <a:gd name="connsiteX2" fmla="*/ 900113 w 1800225"/>
                <a:gd name="connsiteY2" fmla="*/ 1790700 h 1790700"/>
                <a:gd name="connsiteX3" fmla="*/ 1800225 w 1800225"/>
                <a:gd name="connsiteY3" fmla="*/ 895350 h 1790700"/>
                <a:gd name="connsiteX4" fmla="*/ 900113 w 1800225"/>
                <a:gd name="connsiteY4" fmla="*/ 0 h 1790700"/>
                <a:gd name="connsiteX5" fmla="*/ 1066033 w 1800225"/>
                <a:gd name="connsiteY5" fmla="*/ 1348568 h 1790700"/>
                <a:gd name="connsiteX6" fmla="*/ 884739 w 1800225"/>
                <a:gd name="connsiteY6" fmla="*/ 1077419 h 1790700"/>
                <a:gd name="connsiteX7" fmla="*/ 774168 w 1800225"/>
                <a:gd name="connsiteY7" fmla="*/ 1077419 h 1790700"/>
                <a:gd name="connsiteX8" fmla="*/ 774168 w 1800225"/>
                <a:gd name="connsiteY8" fmla="*/ 1348568 h 1790700"/>
                <a:gd name="connsiteX9" fmla="*/ 524709 w 1800225"/>
                <a:gd name="connsiteY9" fmla="*/ 1348568 h 1790700"/>
                <a:gd name="connsiteX10" fmla="*/ 524709 w 1800225"/>
                <a:gd name="connsiteY10" fmla="*/ 453218 h 1790700"/>
                <a:gd name="connsiteX11" fmla="*/ 950319 w 1800225"/>
                <a:gd name="connsiteY11" fmla="*/ 453218 h 1790700"/>
                <a:gd name="connsiteX12" fmla="*/ 1243484 w 1800225"/>
                <a:gd name="connsiteY12" fmla="*/ 549148 h 1790700"/>
                <a:gd name="connsiteX13" fmla="*/ 1323194 w 1800225"/>
                <a:gd name="connsiteY13" fmla="*/ 757637 h 1790700"/>
                <a:gd name="connsiteX14" fmla="*/ 1323194 w 1800225"/>
                <a:gd name="connsiteY14" fmla="*/ 760181 h 1790700"/>
                <a:gd name="connsiteX15" fmla="*/ 1138043 w 1800225"/>
                <a:gd name="connsiteY15" fmla="*/ 1036460 h 1790700"/>
                <a:gd name="connsiteX16" fmla="*/ 1352784 w 1800225"/>
                <a:gd name="connsiteY16" fmla="*/ 1348539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0225" h="1790700">
                  <a:moveTo>
                    <a:pt x="900113" y="0"/>
                  </a:moveTo>
                  <a:cubicBezTo>
                    <a:pt x="402993" y="0"/>
                    <a:pt x="0" y="400862"/>
                    <a:pt x="0" y="895350"/>
                  </a:cubicBezTo>
                  <a:cubicBezTo>
                    <a:pt x="0" y="1389838"/>
                    <a:pt x="402993" y="1790700"/>
                    <a:pt x="900113" y="1790700"/>
                  </a:cubicBezTo>
                  <a:cubicBezTo>
                    <a:pt x="1397232" y="1790700"/>
                    <a:pt x="1800225" y="1389838"/>
                    <a:pt x="1800225" y="895350"/>
                  </a:cubicBezTo>
                  <a:cubicBezTo>
                    <a:pt x="1800225" y="400862"/>
                    <a:pt x="1397232" y="0"/>
                    <a:pt x="900113" y="0"/>
                  </a:cubicBezTo>
                  <a:close/>
                  <a:moveTo>
                    <a:pt x="1066033" y="1348568"/>
                  </a:moveTo>
                  <a:lnTo>
                    <a:pt x="884739" y="1077419"/>
                  </a:lnTo>
                  <a:lnTo>
                    <a:pt x="774168" y="1077419"/>
                  </a:lnTo>
                  <a:lnTo>
                    <a:pt x="774168" y="1348568"/>
                  </a:lnTo>
                  <a:lnTo>
                    <a:pt x="524709" y="1348568"/>
                  </a:lnTo>
                  <a:lnTo>
                    <a:pt x="524709" y="453218"/>
                  </a:lnTo>
                  <a:lnTo>
                    <a:pt x="950319" y="453218"/>
                  </a:lnTo>
                  <a:cubicBezTo>
                    <a:pt x="1087908" y="453218"/>
                    <a:pt x="1183048" y="489032"/>
                    <a:pt x="1243484" y="549148"/>
                  </a:cubicBezTo>
                  <a:cubicBezTo>
                    <a:pt x="1296205" y="601590"/>
                    <a:pt x="1323194" y="669381"/>
                    <a:pt x="1323194" y="757637"/>
                  </a:cubicBezTo>
                  <a:lnTo>
                    <a:pt x="1323194" y="760181"/>
                  </a:lnTo>
                  <a:cubicBezTo>
                    <a:pt x="1323194" y="898320"/>
                    <a:pt x="1249913" y="989134"/>
                    <a:pt x="1138043" y="1036460"/>
                  </a:cubicBezTo>
                  <a:lnTo>
                    <a:pt x="1352784" y="1348539"/>
                  </a:ln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sp>
          <p:nvSpPr>
            <p:cNvPr id="23" name="Freeform 22">
              <a:extLst>
                <a:ext uri="{FF2B5EF4-FFF2-40B4-BE49-F238E27FC236}">
                  <a16:creationId xmlns:a16="http://schemas.microsoft.com/office/drawing/2014/main" id="{EECA8942-5500-2C41-9687-DCD9BCE9E28F}"/>
                </a:ext>
              </a:extLst>
            </p:cNvPr>
            <p:cNvSpPr/>
            <p:nvPr/>
          </p:nvSpPr>
          <p:spPr>
            <a:xfrm>
              <a:off x="6955893" y="3522124"/>
              <a:ext cx="299580" cy="216163"/>
            </a:xfrm>
            <a:custGeom>
              <a:avLst/>
              <a:gdLst>
                <a:gd name="connsiteX0" fmla="*/ 164521 w 299580"/>
                <a:gd name="connsiteY0" fmla="*/ 0 h 216163"/>
                <a:gd name="connsiteX1" fmla="*/ 0 w 299580"/>
                <a:gd name="connsiteY1" fmla="*/ 0 h 216163"/>
                <a:gd name="connsiteX2" fmla="*/ 0 w 299580"/>
                <a:gd name="connsiteY2" fmla="*/ 216163 h 216163"/>
                <a:gd name="connsiteX3" fmla="*/ 165864 w 299580"/>
                <a:gd name="connsiteY3" fmla="*/ 216163 h 216163"/>
                <a:gd name="connsiteX4" fmla="*/ 299581 w 299580"/>
                <a:gd name="connsiteY4" fmla="*/ 110000 h 216163"/>
                <a:gd name="connsiteX5" fmla="*/ 299581 w 299580"/>
                <a:gd name="connsiteY5" fmla="*/ 107442 h 216163"/>
                <a:gd name="connsiteX6" fmla="*/ 164521 w 299580"/>
                <a:gd name="connsiteY6" fmla="*/ 0 h 2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580" h="216163">
                  <a:moveTo>
                    <a:pt x="164521" y="0"/>
                  </a:moveTo>
                  <a:lnTo>
                    <a:pt x="0" y="0"/>
                  </a:lnTo>
                  <a:lnTo>
                    <a:pt x="0" y="216163"/>
                  </a:lnTo>
                  <a:lnTo>
                    <a:pt x="165864" y="216163"/>
                  </a:lnTo>
                  <a:cubicBezTo>
                    <a:pt x="249446" y="216163"/>
                    <a:pt x="299581" y="175233"/>
                    <a:pt x="299581" y="110000"/>
                  </a:cubicBezTo>
                  <a:lnTo>
                    <a:pt x="299581" y="107442"/>
                  </a:lnTo>
                  <a:cubicBezTo>
                    <a:pt x="299581" y="35814"/>
                    <a:pt x="246874" y="0"/>
                    <a:pt x="164521" y="0"/>
                  </a:cubicBez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08127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66564"/>
        </a:solidFill>
        <a:effectLst/>
      </p:bgPr>
    </p:bg>
    <p:spTree>
      <p:nvGrpSpPr>
        <p:cNvPr id="1" name=""/>
        <p:cNvGrpSpPr/>
        <p:nvPr/>
      </p:nvGrpSpPr>
      <p:grpSpPr>
        <a:xfrm>
          <a:off x="0" y="0"/>
          <a:ext cx="0" cy="0"/>
          <a:chOff x="0" y="0"/>
          <a:chExt cx="0" cy="0"/>
        </a:xfrm>
      </p:grpSpPr>
      <p:pic>
        <p:nvPicPr>
          <p:cNvPr id="3" name="Picture 2" descr="A person sitting on a person's lap&#10;&#10;Description automatically generated with low confidence">
            <a:extLst>
              <a:ext uri="{FF2B5EF4-FFF2-40B4-BE49-F238E27FC236}">
                <a16:creationId xmlns:a16="http://schemas.microsoft.com/office/drawing/2014/main" id="{1494591A-F157-DF4F-B8C8-993B39392E6E}"/>
              </a:ext>
            </a:extLst>
          </p:cNvPr>
          <p:cNvPicPr>
            <a:picLocks noChangeAspect="1"/>
          </p:cNvPicPr>
          <p:nvPr/>
        </p:nvPicPr>
        <p:blipFill rotWithShape="1">
          <a:blip r:embed="rId3" cstate="screen">
            <a:alphaModFix amt="10000"/>
            <a:extLst>
              <a:ext uri="{28A0092B-C50C-407E-A947-70E740481C1C}">
                <a14:useLocalDpi xmlns:a14="http://schemas.microsoft.com/office/drawing/2010/main"/>
              </a:ext>
            </a:extLst>
          </a:blip>
          <a:srcRect/>
          <a:stretch/>
        </p:blipFill>
        <p:spPr>
          <a:xfrm>
            <a:off x="0" y="-1"/>
            <a:ext cx="12191999" cy="6858001"/>
          </a:xfrm>
          <a:prstGeom prst="rect">
            <a:avLst/>
          </a:prstGeom>
        </p:spPr>
      </p:pic>
      <p:sp>
        <p:nvSpPr>
          <p:cNvPr id="10" name="Round Same Side Corner Rectangle 9">
            <a:extLst>
              <a:ext uri="{FF2B5EF4-FFF2-40B4-BE49-F238E27FC236}">
                <a16:creationId xmlns:a16="http://schemas.microsoft.com/office/drawing/2014/main" id="{80930CD4-081E-D642-BD63-848397149AC5}"/>
              </a:ext>
            </a:extLst>
          </p:cNvPr>
          <p:cNvSpPr/>
          <p:nvPr/>
        </p:nvSpPr>
        <p:spPr>
          <a:xfrm>
            <a:off x="2208645" y="2867186"/>
            <a:ext cx="7774711" cy="3990814"/>
          </a:xfrm>
          <a:prstGeom prst="round2SameRect">
            <a:avLst>
              <a:gd name="adj1" fmla="val 3851"/>
              <a:gd name="adj2" fmla="val 0"/>
            </a:avLst>
          </a:prstGeom>
          <a:solidFill>
            <a:srgbClr val="7BD3C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solidFill>
                  <a:srgbClr val="FFFFFF"/>
                </a:solidFill>
                <a:latin typeface="Arial" panose="020B0604020202020204"/>
              </a:rPr>
              <a:t>Why is it important to express gratitude at the end of a service recovery?</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a:solidFill>
                <a:srgbClr val="FFFFFF"/>
              </a:solidFill>
              <a:latin typeface="Arial" panose="020B0604020202020204"/>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solidFill>
                  <a:srgbClr val="FFFFFF"/>
                </a:solidFill>
                <a:latin typeface="Arial" panose="020B0604020202020204"/>
              </a:rPr>
              <a:t>What are some phrases you’ve used that work well?</a:t>
            </a:r>
          </a:p>
          <a:p>
            <a:pPr marR="0" lvl="0" algn="ctr" defTabSz="914400" rtl="0" eaLnBrk="1" fontAlgn="auto" latinLnBrk="0" hangingPunct="1">
              <a:lnSpc>
                <a:spcPct val="100000"/>
              </a:lnSpc>
              <a:spcBef>
                <a:spcPts val="0"/>
              </a:spcBef>
              <a:spcAft>
                <a:spcPts val="0"/>
              </a:spcAft>
              <a:buClrTx/>
              <a:buSzTx/>
              <a:tabLst/>
              <a:defRPr/>
            </a:pPr>
            <a:endParaRPr lang="en-US" sz="2800">
              <a:solidFill>
                <a:srgbClr val="FFFFFF"/>
              </a:solidFill>
              <a:latin typeface="Arial" panose="020B0604020202020204"/>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solidFill>
                  <a:srgbClr val="FFFFFF"/>
                </a:solidFill>
                <a:latin typeface="Arial" panose="020B0604020202020204"/>
              </a:rPr>
              <a:t>How do we want the member to feel at the end of the interaction?</a:t>
            </a:r>
          </a:p>
        </p:txBody>
      </p:sp>
      <p:sp>
        <p:nvSpPr>
          <p:cNvPr id="11" name="Rectangle 10">
            <a:extLst>
              <a:ext uri="{FF2B5EF4-FFF2-40B4-BE49-F238E27FC236}">
                <a16:creationId xmlns:a16="http://schemas.microsoft.com/office/drawing/2014/main" id="{27B8C8EE-1F02-F24D-AB95-1FDA72581FB5}"/>
              </a:ext>
            </a:extLst>
          </p:cNvPr>
          <p:cNvSpPr/>
          <p:nvPr/>
        </p:nvSpPr>
        <p:spPr>
          <a:xfrm>
            <a:off x="2667000" y="3333155"/>
            <a:ext cx="6858000" cy="3037827"/>
          </a:xfrm>
          <a:prstGeom prst="rect">
            <a:avLst/>
          </a:prstGeom>
          <a:noFill/>
        </p:spPr>
        <p:txBody>
          <a:bodyPr wrap="square">
            <a:noAutofit/>
          </a:bodyPr>
          <a:lstStyle/>
          <a:p>
            <a:pPr marL="0" marR="0" lvl="0" indent="0" algn="l" defTabSz="914217" rtl="0" eaLnBrk="1" fontAlgn="t" latinLnBrk="0" hangingPunct="1">
              <a:lnSpc>
                <a:spcPct val="100000"/>
              </a:lnSpc>
              <a:spcBef>
                <a:spcPts val="0"/>
              </a:spcBef>
              <a:spcAft>
                <a:spcPts val="120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CE193717-7C20-B546-AEB1-A31198D68A95}"/>
              </a:ext>
            </a:extLst>
          </p:cNvPr>
          <p:cNvSpPr txBox="1"/>
          <p:nvPr/>
        </p:nvSpPr>
        <p:spPr>
          <a:xfrm>
            <a:off x="4361911" y="992337"/>
            <a:ext cx="504937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100" normalizeH="0" baseline="0" noProof="0">
                <a:ln>
                  <a:noFill/>
                </a:ln>
                <a:solidFill>
                  <a:srgbClr val="A4D751"/>
                </a:solidFill>
                <a:effectLst/>
                <a:uLnTx/>
                <a:uFillTx/>
                <a:latin typeface="Arial" panose="020B0604020202020204"/>
                <a:ea typeface="+mn-ea"/>
                <a:cs typeface="+mn-cs"/>
              </a:rPr>
              <a:t>EXPRESS</a:t>
            </a:r>
            <a:r>
              <a:rPr kumimoji="0" lang="en-US" sz="2400" b="1" i="0" u="none" strike="noStrike" kern="1200" cap="all" spc="100" normalizeH="0" baseline="0" noProof="0">
                <a:ln>
                  <a:noFill/>
                </a:ln>
                <a:solidFill>
                  <a:srgbClr val="FFFFFF"/>
                </a:solidFill>
                <a:effectLst/>
                <a:uLnTx/>
                <a:uFillTx/>
                <a:latin typeface="Arial" panose="020B0604020202020204"/>
                <a:ea typeface="+mn-ea"/>
                <a:cs typeface="+mn-cs"/>
              </a:rPr>
              <a:t> gratitude and our commitment to safety &amp; excellence</a:t>
            </a:r>
            <a:endParaRPr kumimoji="0" lang="en-US" sz="2400" b="0" i="0" u="none" strike="noStrike" kern="1200" cap="all" spc="100" normalizeH="0" baseline="0" noProof="0">
              <a:ln>
                <a:noFill/>
              </a:ln>
              <a:solidFill>
                <a:srgbClr val="FFFFFF"/>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C2A8B46B-64A6-0541-A6D6-1B16D3176CFE}"/>
              </a:ext>
            </a:extLst>
          </p:cNvPr>
          <p:cNvSpPr/>
          <p:nvPr/>
        </p:nvSpPr>
        <p:spPr>
          <a:xfrm>
            <a:off x="2516163" y="792402"/>
            <a:ext cx="1600200" cy="1600200"/>
          </a:xfrm>
          <a:custGeom>
            <a:avLst/>
            <a:gdLst>
              <a:gd name="connsiteX0" fmla="*/ 900113 w 1800225"/>
              <a:gd name="connsiteY0" fmla="*/ 0 h 1790700"/>
              <a:gd name="connsiteX1" fmla="*/ 0 w 1800225"/>
              <a:gd name="connsiteY1" fmla="*/ 895350 h 1790700"/>
              <a:gd name="connsiteX2" fmla="*/ 900113 w 1800225"/>
              <a:gd name="connsiteY2" fmla="*/ 1790700 h 1790700"/>
              <a:gd name="connsiteX3" fmla="*/ 1800225 w 1800225"/>
              <a:gd name="connsiteY3" fmla="*/ 895350 h 1790700"/>
              <a:gd name="connsiteX4" fmla="*/ 900113 w 1800225"/>
              <a:gd name="connsiteY4" fmla="*/ 0 h 1790700"/>
              <a:gd name="connsiteX5" fmla="*/ 1259272 w 1800225"/>
              <a:gd name="connsiteY5" fmla="*/ 1348568 h 1790700"/>
              <a:gd name="connsiteX6" fmla="*/ 528923 w 1800225"/>
              <a:gd name="connsiteY6" fmla="*/ 1348568 h 1790700"/>
              <a:gd name="connsiteX7" fmla="*/ 528923 w 1800225"/>
              <a:gd name="connsiteY7" fmla="*/ 453218 h 1790700"/>
              <a:gd name="connsiteX8" fmla="*/ 1252828 w 1800225"/>
              <a:gd name="connsiteY8" fmla="*/ 453218 h 1790700"/>
              <a:gd name="connsiteX9" fmla="*/ 1252828 w 1800225"/>
              <a:gd name="connsiteY9" fmla="*/ 663000 h 1790700"/>
              <a:gd name="connsiteX10" fmla="*/ 775811 w 1800225"/>
              <a:gd name="connsiteY10" fmla="*/ 663000 h 1790700"/>
              <a:gd name="connsiteX11" fmla="*/ 775811 w 1800225"/>
              <a:gd name="connsiteY11" fmla="*/ 799860 h 1790700"/>
              <a:gd name="connsiteX12" fmla="*/ 1207837 w 1800225"/>
              <a:gd name="connsiteY12" fmla="*/ 799860 h 1790700"/>
              <a:gd name="connsiteX13" fmla="*/ 1207837 w 1800225"/>
              <a:gd name="connsiteY13" fmla="*/ 995558 h 1790700"/>
              <a:gd name="connsiteX14" fmla="*/ 775811 w 1800225"/>
              <a:gd name="connsiteY14" fmla="*/ 995558 h 1790700"/>
              <a:gd name="connsiteX15" fmla="*/ 775811 w 1800225"/>
              <a:gd name="connsiteY15" fmla="*/ 1137521 h 1790700"/>
              <a:gd name="connsiteX16" fmla="*/ 1259286 w 1800225"/>
              <a:gd name="connsiteY16" fmla="*/ 1137521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0225" h="1790700">
                <a:moveTo>
                  <a:pt x="900113" y="0"/>
                </a:moveTo>
                <a:cubicBezTo>
                  <a:pt x="402993" y="0"/>
                  <a:pt x="0" y="400862"/>
                  <a:pt x="0" y="895350"/>
                </a:cubicBezTo>
                <a:cubicBezTo>
                  <a:pt x="0" y="1389838"/>
                  <a:pt x="402993" y="1790700"/>
                  <a:pt x="900113" y="1790700"/>
                </a:cubicBezTo>
                <a:cubicBezTo>
                  <a:pt x="1397232" y="1790700"/>
                  <a:pt x="1800225" y="1389838"/>
                  <a:pt x="1800225" y="895350"/>
                </a:cubicBezTo>
                <a:cubicBezTo>
                  <a:pt x="1800225" y="400862"/>
                  <a:pt x="1397232" y="0"/>
                  <a:pt x="900113" y="0"/>
                </a:cubicBezTo>
                <a:close/>
                <a:moveTo>
                  <a:pt x="1259272" y="1348568"/>
                </a:moveTo>
                <a:lnTo>
                  <a:pt x="528923" y="1348568"/>
                </a:lnTo>
                <a:lnTo>
                  <a:pt x="528923" y="453218"/>
                </a:lnTo>
                <a:lnTo>
                  <a:pt x="1252828" y="453218"/>
                </a:lnTo>
                <a:lnTo>
                  <a:pt x="1252828" y="663000"/>
                </a:lnTo>
                <a:lnTo>
                  <a:pt x="775811" y="663000"/>
                </a:lnTo>
                <a:lnTo>
                  <a:pt x="775811" y="799860"/>
                </a:lnTo>
                <a:lnTo>
                  <a:pt x="1207837" y="799860"/>
                </a:lnTo>
                <a:lnTo>
                  <a:pt x="1207837" y="995558"/>
                </a:lnTo>
                <a:lnTo>
                  <a:pt x="775811" y="995558"/>
                </a:lnTo>
                <a:lnTo>
                  <a:pt x="775811" y="1137521"/>
                </a:lnTo>
                <a:lnTo>
                  <a:pt x="1259286" y="1137521"/>
                </a:ln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9812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B1654"/>
        </a:solidFill>
        <a:effectLst/>
      </p:bgPr>
    </p:bg>
    <p:spTree>
      <p:nvGrpSpPr>
        <p:cNvPr id="1" name=""/>
        <p:cNvGrpSpPr/>
        <p:nvPr/>
      </p:nvGrpSpPr>
      <p:grpSpPr>
        <a:xfrm>
          <a:off x="0" y="0"/>
          <a:ext cx="0" cy="0"/>
          <a:chOff x="0" y="0"/>
          <a:chExt cx="0" cy="0"/>
        </a:xfrm>
      </p:grpSpPr>
      <p:pic>
        <p:nvPicPr>
          <p:cNvPr id="5" name="Picture 4" descr="A picture containing person, sitting, indoor, people&#10;&#10;Description automatically generated">
            <a:extLst>
              <a:ext uri="{FF2B5EF4-FFF2-40B4-BE49-F238E27FC236}">
                <a16:creationId xmlns:a16="http://schemas.microsoft.com/office/drawing/2014/main" id="{393978EA-F2D3-6C40-B114-C051B1E93387}"/>
              </a:ext>
            </a:extLst>
          </p:cNvPr>
          <p:cNvPicPr>
            <a:picLocks noChangeAspect="1"/>
          </p:cNvPicPr>
          <p:nvPr/>
        </p:nvPicPr>
        <p:blipFill rotWithShape="1">
          <a:blip r:embed="rId3" cstate="screen">
            <a:alphaModFix amt="1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Round Same Side Corner Rectangle 3">
            <a:extLst>
              <a:ext uri="{FF2B5EF4-FFF2-40B4-BE49-F238E27FC236}">
                <a16:creationId xmlns:a16="http://schemas.microsoft.com/office/drawing/2014/main" id="{F8EC835C-79B3-E84F-A775-8B8B618B98E9}"/>
              </a:ext>
            </a:extLst>
          </p:cNvPr>
          <p:cNvSpPr/>
          <p:nvPr/>
        </p:nvSpPr>
        <p:spPr>
          <a:xfrm>
            <a:off x="2208645" y="2867186"/>
            <a:ext cx="7774711" cy="3990814"/>
          </a:xfrm>
          <a:prstGeom prst="round2SameRect">
            <a:avLst>
              <a:gd name="adj1" fmla="val 3851"/>
              <a:gd name="adj2" fmla="val 0"/>
            </a:avLst>
          </a:prstGeom>
          <a:solidFill>
            <a:srgbClr val="FFA4B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C282EDEE-520F-BC4A-8933-546AD03E1A28}"/>
              </a:ext>
            </a:extLst>
          </p:cNvPr>
          <p:cNvSpPr/>
          <p:nvPr/>
        </p:nvSpPr>
        <p:spPr>
          <a:xfrm>
            <a:off x="2667000" y="3333155"/>
            <a:ext cx="6858000" cy="3037827"/>
          </a:xfrm>
          <a:prstGeom prst="rect">
            <a:avLst/>
          </a:prstGeom>
          <a:noFill/>
        </p:spPr>
        <p:txBody>
          <a:bodyPr wrap="square">
            <a:noAutofit/>
          </a:bodyPr>
          <a:lstStyle/>
          <a:p>
            <a:pPr marL="0" marR="0" lvl="0" indent="0" algn="l" defTabSz="914217" rtl="0" eaLnBrk="1" fontAlgn="t" latinLnBrk="0" hangingPunct="1">
              <a:lnSpc>
                <a:spcPct val="100000"/>
              </a:lnSpc>
              <a:spcBef>
                <a:spcPts val="0"/>
              </a:spcBef>
              <a:spcAft>
                <a:spcPts val="120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t>A Closer Look</a:t>
            </a:r>
            <a:endParaRPr kumimoji="0" lang="en-US" sz="1600" b="1" i="0" u="none" strike="noStrike" kern="1200" cap="none" spc="0" normalizeH="0" baseline="0" noProof="0">
              <a:ln>
                <a:noFill/>
              </a:ln>
              <a:solidFill>
                <a:srgbClr val="FFFFFF"/>
              </a:solidFill>
              <a:effectLst/>
              <a:uLnTx/>
              <a:uFillTx/>
              <a:latin typeface="Arial" panose="020B0604020202020204"/>
              <a:ea typeface="+mn-ea"/>
              <a:cs typeface="+mn-cs"/>
            </a:endParaRPr>
          </a:p>
          <a:p>
            <a:pPr marL="365760" marR="0" lvl="0" indent="-182880" algn="l" defTabSz="914217" rtl="0" eaLnBrk="1" fontAlgn="t" latinLnBrk="0" hangingPunct="1">
              <a:lnSpc>
                <a:spcPct val="110000"/>
              </a:lnSpc>
              <a:spcBef>
                <a:spcPts val="0"/>
              </a:spcBef>
              <a:spcAft>
                <a:spcPts val="1200"/>
              </a:spcAft>
              <a:buClrTx/>
              <a:buSzPct val="100000"/>
              <a:buFont typeface="Arial" panose="020B0604020202020204" pitchFamily="34" charset="0"/>
              <a:buChar char="•"/>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Actively listen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without judgement or interruption, take notes if needed</a:t>
            </a:r>
          </a:p>
          <a:p>
            <a:pPr marL="365760" marR="0" lvl="0" indent="-182880" algn="l" defTabSz="914400" rtl="0" eaLnBrk="1" fontAlgn="t" latinLnBrk="0" hangingPunct="1">
              <a:lnSpc>
                <a:spcPct val="110000"/>
              </a:lnSpc>
              <a:spcBef>
                <a:spcPts val="0"/>
              </a:spcBef>
              <a:spcAft>
                <a:spcPts val="12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Recognize &amp; manage your own emotional response</a:t>
            </a:r>
            <a:endParaRPr kumimoji="0" lang="en-US" sz="1400" b="1" i="0" u="none" strike="noStrike" kern="1200" cap="none" spc="0" normalizeH="0" baseline="0" noProof="0">
              <a:ln>
                <a:noFill/>
              </a:ln>
              <a:solidFill>
                <a:srgbClr val="FFFFFF"/>
              </a:solidFill>
              <a:effectLst/>
              <a:uLnTx/>
              <a:uFillTx/>
              <a:latin typeface="Arial" panose="020B0604020202020204"/>
              <a:ea typeface="+mn-ea"/>
              <a:cs typeface="+mn-cs"/>
            </a:endParaRPr>
          </a:p>
          <a:p>
            <a:pPr marL="365760" marR="0" lvl="0" indent="-182880" algn="l" defTabSz="914400" rtl="0" eaLnBrk="1" fontAlgn="t" latinLnBrk="0" hangingPunct="1">
              <a:lnSpc>
                <a:spcPct val="110000"/>
              </a:lnSpc>
              <a:spcBef>
                <a:spcPts val="0"/>
              </a:spcBef>
              <a:spcAft>
                <a:spcPts val="1200"/>
              </a:spcAft>
              <a:buClrTx/>
              <a:buSzPct val="100000"/>
              <a:buFont typeface="Arial" panose="020B0604020202020204" pitchFamily="34" charset="0"/>
              <a:buChar char="•"/>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Acknowledge and state the emotion</a:t>
            </a:r>
          </a:p>
          <a:p>
            <a:pPr marL="365760" marR="0" lvl="0" indent="-182880" algn="l" defTabSz="914400" rtl="0" eaLnBrk="1" fontAlgn="t" latinLnBrk="0" hangingPunct="1">
              <a:lnSpc>
                <a:spcPct val="11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Express </a:t>
            </a: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empathy</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for the patient’s distress</a:t>
            </a:r>
          </a:p>
        </p:txBody>
      </p:sp>
      <p:sp>
        <p:nvSpPr>
          <p:cNvPr id="7" name="Freeform 6">
            <a:extLst>
              <a:ext uri="{FF2B5EF4-FFF2-40B4-BE49-F238E27FC236}">
                <a16:creationId xmlns:a16="http://schemas.microsoft.com/office/drawing/2014/main" id="{7F95F4FA-E280-A348-A3F4-6D9E0E87E6EB}"/>
              </a:ext>
            </a:extLst>
          </p:cNvPr>
          <p:cNvSpPr>
            <a:spLocks/>
          </p:cNvSpPr>
          <p:nvPr/>
        </p:nvSpPr>
        <p:spPr>
          <a:xfrm>
            <a:off x="2516163" y="792402"/>
            <a:ext cx="1600200" cy="1600200"/>
          </a:xfrm>
          <a:custGeom>
            <a:avLst/>
            <a:gdLst>
              <a:gd name="connsiteX0" fmla="*/ 900113 w 1800225"/>
              <a:gd name="connsiteY0" fmla="*/ 0 h 1790700"/>
              <a:gd name="connsiteX1" fmla="*/ 0 w 1800225"/>
              <a:gd name="connsiteY1" fmla="*/ 895350 h 1790700"/>
              <a:gd name="connsiteX2" fmla="*/ 900113 w 1800225"/>
              <a:gd name="connsiteY2" fmla="*/ 1790700 h 1790700"/>
              <a:gd name="connsiteX3" fmla="*/ 1800225 w 1800225"/>
              <a:gd name="connsiteY3" fmla="*/ 895350 h 1790700"/>
              <a:gd name="connsiteX4" fmla="*/ 900113 w 1800225"/>
              <a:gd name="connsiteY4" fmla="*/ 0 h 1790700"/>
              <a:gd name="connsiteX5" fmla="*/ 919129 w 1800225"/>
              <a:gd name="connsiteY5" fmla="*/ 1366461 h 1790700"/>
              <a:gd name="connsiteX6" fmla="*/ 454943 w 1800225"/>
              <a:gd name="connsiteY6" fmla="*/ 903465 h 1790700"/>
              <a:gd name="connsiteX7" fmla="*/ 454943 w 1800225"/>
              <a:gd name="connsiteY7" fmla="*/ 900907 h 1790700"/>
              <a:gd name="connsiteX8" fmla="*/ 928130 w 1800225"/>
              <a:gd name="connsiteY8" fmla="*/ 435339 h 1790700"/>
              <a:gd name="connsiteX9" fmla="*/ 1310021 w 1800225"/>
              <a:gd name="connsiteY9" fmla="*/ 620804 h 1790700"/>
              <a:gd name="connsiteX10" fmla="*/ 1122283 w 1800225"/>
              <a:gd name="connsiteY10" fmla="*/ 765340 h 1790700"/>
              <a:gd name="connsiteX11" fmla="*/ 925559 w 1800225"/>
              <a:gd name="connsiteY11" fmla="*/ 660456 h 1790700"/>
              <a:gd name="connsiteX12" fmla="*/ 710817 w 1800225"/>
              <a:gd name="connsiteY12" fmla="*/ 898349 h 1790700"/>
              <a:gd name="connsiteX13" fmla="*/ 710817 w 1800225"/>
              <a:gd name="connsiteY13" fmla="*/ 900907 h 1790700"/>
              <a:gd name="connsiteX14" fmla="*/ 925559 w 1800225"/>
              <a:gd name="connsiteY14" fmla="*/ 1140079 h 1790700"/>
              <a:gd name="connsiteX15" fmla="*/ 1128713 w 1800225"/>
              <a:gd name="connsiteY15" fmla="*/ 1031358 h 1790700"/>
              <a:gd name="connsiteX16" fmla="*/ 1316450 w 1800225"/>
              <a:gd name="connsiteY16" fmla="*/ 1164381 h 1790700"/>
              <a:gd name="connsiteX17" fmla="*/ 919129 w 1800225"/>
              <a:gd name="connsiteY17" fmla="*/ 1366461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0225" h="1790700">
                <a:moveTo>
                  <a:pt x="900113" y="0"/>
                </a:moveTo>
                <a:cubicBezTo>
                  <a:pt x="402995" y="0"/>
                  <a:pt x="0" y="400862"/>
                  <a:pt x="0" y="895350"/>
                </a:cubicBezTo>
                <a:cubicBezTo>
                  <a:pt x="0" y="1389838"/>
                  <a:pt x="402995" y="1790700"/>
                  <a:pt x="900113" y="1790700"/>
                </a:cubicBezTo>
                <a:cubicBezTo>
                  <a:pt x="1397230" y="1790700"/>
                  <a:pt x="1800225" y="1389838"/>
                  <a:pt x="1800225" y="895350"/>
                </a:cubicBezTo>
                <a:cubicBezTo>
                  <a:pt x="1800225" y="400862"/>
                  <a:pt x="1397230" y="0"/>
                  <a:pt x="900113" y="0"/>
                </a:cubicBezTo>
                <a:close/>
                <a:moveTo>
                  <a:pt x="919129" y="1366461"/>
                </a:moveTo>
                <a:cubicBezTo>
                  <a:pt x="661954" y="1366461"/>
                  <a:pt x="454943" y="1170777"/>
                  <a:pt x="454943" y="903465"/>
                </a:cubicBezTo>
                <a:lnTo>
                  <a:pt x="454943" y="900907"/>
                </a:lnTo>
                <a:cubicBezTo>
                  <a:pt x="454943" y="639991"/>
                  <a:pt x="655539" y="435339"/>
                  <a:pt x="928130" y="435339"/>
                </a:cubicBezTo>
                <a:cubicBezTo>
                  <a:pt x="1112010" y="435339"/>
                  <a:pt x="1230297" y="512083"/>
                  <a:pt x="1310021" y="620804"/>
                </a:cubicBezTo>
                <a:lnTo>
                  <a:pt x="1122283" y="765340"/>
                </a:lnTo>
                <a:cubicBezTo>
                  <a:pt x="1070848" y="702651"/>
                  <a:pt x="1011712" y="660456"/>
                  <a:pt x="925559" y="660456"/>
                </a:cubicBezTo>
                <a:cubicBezTo>
                  <a:pt x="799543" y="660456"/>
                  <a:pt x="710817" y="767883"/>
                  <a:pt x="710817" y="898349"/>
                </a:cubicBezTo>
                <a:lnTo>
                  <a:pt x="710817" y="900907"/>
                </a:lnTo>
                <a:cubicBezTo>
                  <a:pt x="710817" y="1035195"/>
                  <a:pt x="799543" y="1140079"/>
                  <a:pt x="925559" y="1140079"/>
                </a:cubicBezTo>
                <a:cubicBezTo>
                  <a:pt x="1019427" y="1140079"/>
                  <a:pt x="1074720" y="1096591"/>
                  <a:pt x="1128713" y="1031358"/>
                </a:cubicBezTo>
                <a:lnTo>
                  <a:pt x="1316450" y="1164381"/>
                </a:lnTo>
                <a:cubicBezTo>
                  <a:pt x="1231583" y="1280763"/>
                  <a:pt x="1117140" y="1366461"/>
                  <a:pt x="919129" y="1366461"/>
                </a:cubicBez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1BCBCD44-F086-E343-A99A-9466EC609716}"/>
              </a:ext>
            </a:extLst>
          </p:cNvPr>
          <p:cNvSpPr txBox="1"/>
          <p:nvPr/>
        </p:nvSpPr>
        <p:spPr>
          <a:xfrm>
            <a:off x="4361912" y="1177003"/>
            <a:ext cx="51078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100" normalizeH="0" baseline="0" noProof="0">
                <a:ln>
                  <a:noFill/>
                </a:ln>
                <a:solidFill>
                  <a:srgbClr val="A4D751"/>
                </a:solidFill>
                <a:effectLst/>
                <a:uLnTx/>
                <a:uFillTx/>
                <a:latin typeface="Arial" panose="020B0604020202020204"/>
                <a:ea typeface="+mn-ea"/>
                <a:cs typeface="+mn-cs"/>
              </a:rPr>
              <a:t>Connect</a:t>
            </a:r>
            <a:r>
              <a:rPr kumimoji="0" lang="en-US" sz="2400" b="1" i="0" u="none" strike="noStrike" kern="1200" cap="all" spc="100" normalizeH="0" baseline="0" noProof="0">
                <a:ln>
                  <a:noFill/>
                </a:ln>
                <a:solidFill>
                  <a:srgbClr val="FFFFFF"/>
                </a:solidFill>
                <a:effectLst/>
                <a:uLnTx/>
                <a:uFillTx/>
                <a:latin typeface="Arial" panose="020B0604020202020204"/>
                <a:ea typeface="+mn-ea"/>
                <a:cs typeface="+mn-cs"/>
              </a:rPr>
              <a:t> with compassion </a:t>
            </a:r>
            <a:br>
              <a:rPr kumimoji="0" lang="en-US" sz="2400" b="1" i="0" u="none" strike="noStrike" kern="1200" cap="all" spc="100" normalizeH="0" baseline="0" noProof="0">
                <a:ln>
                  <a:noFill/>
                </a:ln>
                <a:solidFill>
                  <a:srgbClr val="FFFFFF"/>
                </a:solidFill>
                <a:effectLst/>
                <a:uLnTx/>
                <a:uFillTx/>
                <a:latin typeface="Arial" panose="020B0604020202020204"/>
                <a:ea typeface="+mn-ea"/>
                <a:cs typeface="+mn-cs"/>
              </a:rPr>
            </a:br>
            <a:r>
              <a:rPr kumimoji="0" lang="en-US" sz="2400" b="1" i="0" u="none" strike="noStrike" kern="1200" cap="all" spc="100" normalizeH="0" baseline="0" noProof="0">
                <a:ln>
                  <a:noFill/>
                </a:ln>
                <a:solidFill>
                  <a:srgbClr val="FFFFFF"/>
                </a:solidFill>
                <a:effectLst/>
                <a:uLnTx/>
                <a:uFillTx/>
                <a:latin typeface="Arial" panose="020B0604020202020204"/>
                <a:ea typeface="+mn-ea"/>
                <a:cs typeface="+mn-cs"/>
              </a:rPr>
              <a:t>and intentional listening</a:t>
            </a:r>
            <a:endParaRPr kumimoji="0" lang="en-US" sz="2400" b="0" i="0" u="none" strike="noStrike" kern="1200" cap="all" spc="100" normalizeH="0" baseline="0" noProof="0">
              <a:ln>
                <a:noFill/>
              </a:ln>
              <a:solidFill>
                <a:srgbClr val="FFFFFF"/>
              </a:solidFill>
              <a:effectLst/>
              <a:uLnTx/>
              <a:uFillTx/>
              <a:latin typeface="Arial" panose="020B0604020202020204"/>
              <a:ea typeface="+mn-ea"/>
              <a:cs typeface="+mn-cs"/>
            </a:endParaRPr>
          </a:p>
        </p:txBody>
      </p:sp>
      <p:pic>
        <p:nvPicPr>
          <p:cNvPr id="3" name="Graphic 2">
            <a:extLst>
              <a:ext uri="{FF2B5EF4-FFF2-40B4-BE49-F238E27FC236}">
                <a16:creationId xmlns:a16="http://schemas.microsoft.com/office/drawing/2014/main" id="{8BFAD2E9-037F-B44F-8EA8-01F0ADD2367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54325" y="3708314"/>
            <a:ext cx="228600" cy="228600"/>
          </a:xfrm>
          <a:prstGeom prst="rect">
            <a:avLst/>
          </a:prstGeom>
        </p:spPr>
      </p:pic>
      <p:pic>
        <p:nvPicPr>
          <p:cNvPr id="15" name="Graphic 14">
            <a:extLst>
              <a:ext uri="{FF2B5EF4-FFF2-40B4-BE49-F238E27FC236}">
                <a16:creationId xmlns:a16="http://schemas.microsoft.com/office/drawing/2014/main" id="{E1426615-8336-A341-9659-D8453EC68DC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54325" y="4124874"/>
            <a:ext cx="228600" cy="228600"/>
          </a:xfrm>
          <a:prstGeom prst="rect">
            <a:avLst/>
          </a:prstGeom>
        </p:spPr>
      </p:pic>
      <p:pic>
        <p:nvPicPr>
          <p:cNvPr id="16" name="Graphic 15">
            <a:extLst>
              <a:ext uri="{FF2B5EF4-FFF2-40B4-BE49-F238E27FC236}">
                <a16:creationId xmlns:a16="http://schemas.microsoft.com/office/drawing/2014/main" id="{88731778-0A84-3848-893C-D106A95CBD2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54325" y="4512224"/>
            <a:ext cx="228600" cy="228600"/>
          </a:xfrm>
          <a:prstGeom prst="rect">
            <a:avLst/>
          </a:prstGeom>
        </p:spPr>
      </p:pic>
      <p:pic>
        <p:nvPicPr>
          <p:cNvPr id="10" name="Graphic 9">
            <a:extLst>
              <a:ext uri="{FF2B5EF4-FFF2-40B4-BE49-F238E27FC236}">
                <a16:creationId xmlns:a16="http://schemas.microsoft.com/office/drawing/2014/main" id="{FBE562E9-B363-4EE3-8E39-A42644B7E0D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54325" y="4900513"/>
            <a:ext cx="228600" cy="228600"/>
          </a:xfrm>
          <a:prstGeom prst="rect">
            <a:avLst/>
          </a:prstGeom>
        </p:spPr>
      </p:pic>
    </p:spTree>
    <p:extLst>
      <p:ext uri="{BB962C8B-B14F-4D97-AF65-F5344CB8AC3E}">
        <p14:creationId xmlns:p14="http://schemas.microsoft.com/office/powerpoint/2010/main" val="45604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44B573-55E9-C63E-51CF-AB91AC7B578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8B385D-DF67-E241-B0BF-76B80A8E743B}"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3CA5A38C-0BD4-F281-41CE-5D89D78EC7F9}"/>
              </a:ext>
            </a:extLst>
          </p:cNvPr>
          <p:cNvSpPr>
            <a:spLocks noGrp="1"/>
          </p:cNvSpPr>
          <p:nvPr>
            <p:ph type="title"/>
          </p:nvPr>
        </p:nvSpPr>
        <p:spPr/>
        <p:txBody>
          <a:bodyPr/>
          <a:lstStyle/>
          <a:p>
            <a:r>
              <a:rPr lang="en-US"/>
              <a:t>Agenda</a:t>
            </a:r>
          </a:p>
        </p:txBody>
      </p:sp>
      <p:sp>
        <p:nvSpPr>
          <p:cNvPr id="4" name="Content Placeholder 3">
            <a:extLst>
              <a:ext uri="{FF2B5EF4-FFF2-40B4-BE49-F238E27FC236}">
                <a16:creationId xmlns:a16="http://schemas.microsoft.com/office/drawing/2014/main" id="{58CADD0C-0D24-50B3-C822-281538AA5D25}"/>
              </a:ext>
            </a:extLst>
          </p:cNvPr>
          <p:cNvSpPr>
            <a:spLocks noGrp="1"/>
          </p:cNvSpPr>
          <p:nvPr>
            <p:ph sz="quarter" idx="19"/>
          </p:nvPr>
        </p:nvSpPr>
        <p:spPr/>
        <p:txBody>
          <a:bodyPr/>
          <a:lstStyle/>
          <a:p>
            <a:pPr lvl="1"/>
            <a:r>
              <a:rPr lang="en-US" sz="2000" dirty="0">
                <a:solidFill>
                  <a:schemeClr val="tx2"/>
                </a:solidFill>
              </a:rPr>
              <a:t>Caring Moment (2 min)</a:t>
            </a:r>
          </a:p>
          <a:p>
            <a:pPr lvl="1"/>
            <a:r>
              <a:rPr lang="en-US" sz="2000" dirty="0">
                <a:solidFill>
                  <a:schemeClr val="tx2"/>
                </a:solidFill>
              </a:rPr>
              <a:t>Training Objectives (2 min)</a:t>
            </a:r>
          </a:p>
          <a:p>
            <a:pPr lvl="1"/>
            <a:r>
              <a:rPr lang="en-US" sz="2000" dirty="0">
                <a:solidFill>
                  <a:schemeClr val="tx2"/>
                </a:solidFill>
              </a:rPr>
              <a:t>Why the continued focus on care experience? (7 min)</a:t>
            </a:r>
          </a:p>
          <a:p>
            <a:pPr lvl="1"/>
            <a:r>
              <a:rPr lang="en-US" sz="2000" dirty="0">
                <a:solidFill>
                  <a:schemeClr val="tx2"/>
                </a:solidFill>
              </a:rPr>
              <a:t>What is Service Recovery? (10 min)</a:t>
            </a:r>
          </a:p>
          <a:p>
            <a:pPr lvl="2"/>
            <a:r>
              <a:rPr lang="en-US" sz="2000" dirty="0">
                <a:solidFill>
                  <a:schemeClr val="tx2"/>
                </a:solidFill>
              </a:rPr>
              <a:t>CARE Model Discussion (20 min)</a:t>
            </a:r>
          </a:p>
          <a:p>
            <a:pPr lvl="2"/>
            <a:r>
              <a:rPr lang="en-US" sz="2000" dirty="0">
                <a:solidFill>
                  <a:schemeClr val="tx2"/>
                </a:solidFill>
              </a:rPr>
              <a:t>Review (15 min)</a:t>
            </a:r>
          </a:p>
          <a:p>
            <a:pPr lvl="2"/>
            <a:r>
              <a:rPr lang="en-US" sz="2000" dirty="0">
                <a:solidFill>
                  <a:schemeClr val="tx2"/>
                </a:solidFill>
              </a:rPr>
              <a:t>Scenario Activity (20 min)</a:t>
            </a:r>
          </a:p>
          <a:p>
            <a:pPr lvl="1"/>
            <a:r>
              <a:rPr lang="en-US" sz="2000" dirty="0">
                <a:solidFill>
                  <a:schemeClr val="tx2"/>
                </a:solidFill>
              </a:rPr>
              <a:t>“I Will…” Activity (5 min)</a:t>
            </a:r>
          </a:p>
          <a:p>
            <a:pPr lvl="1"/>
            <a:r>
              <a:rPr lang="en-US" sz="2000" dirty="0">
                <a:solidFill>
                  <a:schemeClr val="tx2"/>
                </a:solidFill>
              </a:rPr>
              <a:t>Wrap Up (5 min)</a:t>
            </a:r>
          </a:p>
        </p:txBody>
      </p:sp>
    </p:spTree>
    <p:extLst>
      <p:ext uri="{BB962C8B-B14F-4D97-AF65-F5344CB8AC3E}">
        <p14:creationId xmlns:p14="http://schemas.microsoft.com/office/powerpoint/2010/main" val="2903123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887FBD-4A43-7C4F-95E6-85A377834A05}"/>
              </a:ext>
            </a:extLst>
          </p:cNvPr>
          <p:cNvSpPr>
            <a:spLocks noGrp="1"/>
          </p:cNvSpPr>
          <p:nvPr>
            <p:ph type="title"/>
          </p:nvPr>
        </p:nvSpPr>
        <p:spPr>
          <a:xfrm>
            <a:off x="1286137" y="293097"/>
            <a:ext cx="10235303" cy="804672"/>
          </a:xfrm>
        </p:spPr>
        <p:txBody>
          <a:bodyPr anchor="ctr" anchorCtr="0"/>
          <a:lstStyle/>
          <a:p>
            <a:r>
              <a:rPr lang="en-US">
                <a:solidFill>
                  <a:srgbClr val="BB1654"/>
                </a:solidFill>
              </a:rPr>
              <a:t>Ways to connect compassionately</a:t>
            </a:r>
          </a:p>
        </p:txBody>
      </p:sp>
      <p:sp>
        <p:nvSpPr>
          <p:cNvPr id="5" name="Rounded Rectangular Callout 4">
            <a:extLst>
              <a:ext uri="{FF2B5EF4-FFF2-40B4-BE49-F238E27FC236}">
                <a16:creationId xmlns:a16="http://schemas.microsoft.com/office/drawing/2014/main" id="{7F327644-E59E-F640-97A2-A16D9FE90582}"/>
              </a:ext>
            </a:extLst>
          </p:cNvPr>
          <p:cNvSpPr/>
          <p:nvPr/>
        </p:nvSpPr>
        <p:spPr>
          <a:xfrm>
            <a:off x="670560" y="1393803"/>
            <a:ext cx="2651760" cy="1398338"/>
          </a:xfrm>
          <a:prstGeom prst="wedgeRoundRectCallout">
            <a:avLst>
              <a:gd name="adj1" fmla="val -8364"/>
              <a:gd name="adj2" fmla="val 70722"/>
              <a:gd name="adj3" fmla="val 16667"/>
            </a:avLst>
          </a:prstGeom>
          <a:solidFill>
            <a:srgbClr val="003B71"/>
          </a:solidFill>
          <a:ln>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Arial" panose="020B0604020202020204"/>
                <a:ea typeface="+mn-ea"/>
                <a:cs typeface="+mn-cs"/>
              </a:rPr>
              <a:t>Oh no! Such a shame that happened.</a:t>
            </a:r>
          </a:p>
        </p:txBody>
      </p:sp>
      <p:sp>
        <p:nvSpPr>
          <p:cNvPr id="6" name="Rounded Rectangular Callout 5">
            <a:extLst>
              <a:ext uri="{FF2B5EF4-FFF2-40B4-BE49-F238E27FC236}">
                <a16:creationId xmlns:a16="http://schemas.microsoft.com/office/drawing/2014/main" id="{58B406AA-EA8C-1D40-8786-457CBA36F73D}"/>
              </a:ext>
            </a:extLst>
          </p:cNvPr>
          <p:cNvSpPr/>
          <p:nvPr/>
        </p:nvSpPr>
        <p:spPr>
          <a:xfrm>
            <a:off x="3404652" y="1393803"/>
            <a:ext cx="2651760" cy="1398338"/>
          </a:xfrm>
          <a:prstGeom prst="wedgeRoundRectCallout">
            <a:avLst>
              <a:gd name="adj1" fmla="val -8364"/>
              <a:gd name="adj2" fmla="val 70721"/>
              <a:gd name="adj3" fmla="val 16667"/>
            </a:avLst>
          </a:prstGeom>
          <a:solidFill>
            <a:srgbClr val="003B71"/>
          </a:solidFill>
          <a:ln>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Arial" panose="020B0604020202020204"/>
                <a:ea typeface="+mn-ea"/>
                <a:cs typeface="+mn-cs"/>
              </a:rPr>
              <a:t>I am so sad and sorry you’re experiencing that.</a:t>
            </a:r>
          </a:p>
        </p:txBody>
      </p:sp>
      <p:sp>
        <p:nvSpPr>
          <p:cNvPr id="9" name="Rounded Rectangular Callout 8">
            <a:extLst>
              <a:ext uri="{FF2B5EF4-FFF2-40B4-BE49-F238E27FC236}">
                <a16:creationId xmlns:a16="http://schemas.microsoft.com/office/drawing/2014/main" id="{12C4A49C-908F-7644-9287-B991077271E0}"/>
              </a:ext>
            </a:extLst>
          </p:cNvPr>
          <p:cNvSpPr/>
          <p:nvPr/>
        </p:nvSpPr>
        <p:spPr>
          <a:xfrm>
            <a:off x="6123504" y="1393803"/>
            <a:ext cx="2651760" cy="1398338"/>
          </a:xfrm>
          <a:prstGeom prst="wedgeRoundRectCallout">
            <a:avLst>
              <a:gd name="adj1" fmla="val -8364"/>
              <a:gd name="adj2" fmla="val 70721"/>
              <a:gd name="adj3" fmla="val 16667"/>
            </a:avLst>
          </a:prstGeom>
          <a:solidFill>
            <a:srgbClr val="003B71"/>
          </a:solidFill>
          <a:ln>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Arial" panose="020B0604020202020204"/>
                <a:ea typeface="+mn-ea"/>
                <a:cs typeface="+mn-cs"/>
              </a:rPr>
              <a:t>I understand exactly what you’re going through. It’s so frustrating.</a:t>
            </a:r>
          </a:p>
        </p:txBody>
      </p:sp>
      <p:sp>
        <p:nvSpPr>
          <p:cNvPr id="10" name="Rounded Rectangular Callout 9">
            <a:extLst>
              <a:ext uri="{FF2B5EF4-FFF2-40B4-BE49-F238E27FC236}">
                <a16:creationId xmlns:a16="http://schemas.microsoft.com/office/drawing/2014/main" id="{6DEF2A03-3172-634A-90B5-06AD5BEB9419}"/>
              </a:ext>
            </a:extLst>
          </p:cNvPr>
          <p:cNvSpPr/>
          <p:nvPr/>
        </p:nvSpPr>
        <p:spPr>
          <a:xfrm>
            <a:off x="8842356" y="1393803"/>
            <a:ext cx="2651760" cy="1398338"/>
          </a:xfrm>
          <a:prstGeom prst="wedgeRoundRectCallout">
            <a:avLst>
              <a:gd name="adj1" fmla="val 8398"/>
              <a:gd name="adj2" fmla="val 71630"/>
              <a:gd name="adj3" fmla="val 16667"/>
            </a:avLst>
          </a:prstGeom>
          <a:solidFill>
            <a:srgbClr val="BB1654"/>
          </a:solidFill>
          <a:ln>
            <a:solidFill>
              <a:srgbClr val="BB1654"/>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Arial" panose="020B0604020202020204"/>
                <a:ea typeface="+mn-ea"/>
                <a:cs typeface="+mn-cs"/>
              </a:rPr>
              <a:t>I know what that’s like. I want to help you in any way I can.</a:t>
            </a:r>
          </a:p>
        </p:txBody>
      </p:sp>
      <p:sp>
        <p:nvSpPr>
          <p:cNvPr id="23" name="Right Arrow 22">
            <a:extLst>
              <a:ext uri="{FF2B5EF4-FFF2-40B4-BE49-F238E27FC236}">
                <a16:creationId xmlns:a16="http://schemas.microsoft.com/office/drawing/2014/main" id="{D184F325-5697-744C-A4A4-26CABB14E7B8}"/>
              </a:ext>
            </a:extLst>
          </p:cNvPr>
          <p:cNvSpPr/>
          <p:nvPr/>
        </p:nvSpPr>
        <p:spPr>
          <a:xfrm>
            <a:off x="685800" y="3101763"/>
            <a:ext cx="11228294" cy="654475"/>
          </a:xfrm>
          <a:prstGeom prst="rightArrow">
            <a:avLst>
              <a:gd name="adj1" fmla="val 50000"/>
              <a:gd name="adj2" fmla="val 63583"/>
            </a:avLst>
          </a:prstGeom>
          <a:solidFill>
            <a:srgbClr val="677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10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engagement</a:t>
            </a:r>
          </a:p>
        </p:txBody>
      </p:sp>
      <p:grpSp>
        <p:nvGrpSpPr>
          <p:cNvPr id="3" name="Group 2">
            <a:extLst>
              <a:ext uri="{FF2B5EF4-FFF2-40B4-BE49-F238E27FC236}">
                <a16:creationId xmlns:a16="http://schemas.microsoft.com/office/drawing/2014/main" id="{8E0FC186-ED5A-4348-A2A1-2E5D2AA04634}"/>
              </a:ext>
            </a:extLst>
          </p:cNvPr>
          <p:cNvGrpSpPr/>
          <p:nvPr/>
        </p:nvGrpSpPr>
        <p:grpSpPr>
          <a:xfrm>
            <a:off x="685800" y="3932321"/>
            <a:ext cx="2651760" cy="1858879"/>
            <a:chOff x="685800" y="3086100"/>
            <a:chExt cx="2651760" cy="1858879"/>
          </a:xfrm>
        </p:grpSpPr>
        <p:sp>
          <p:nvSpPr>
            <p:cNvPr id="25" name="Rounded Rectangle 24">
              <a:extLst>
                <a:ext uri="{FF2B5EF4-FFF2-40B4-BE49-F238E27FC236}">
                  <a16:creationId xmlns:a16="http://schemas.microsoft.com/office/drawing/2014/main" id="{832A34E3-5325-6F41-B5AB-7043AE842B0E}"/>
                </a:ext>
              </a:extLst>
            </p:cNvPr>
            <p:cNvSpPr/>
            <p:nvPr/>
          </p:nvSpPr>
          <p:spPr>
            <a:xfrm>
              <a:off x="685800" y="3086100"/>
              <a:ext cx="2651760" cy="1858879"/>
            </a:xfrm>
            <a:prstGeom prst="roundRect">
              <a:avLst>
                <a:gd name="adj" fmla="val 8298"/>
              </a:avLst>
            </a:prstGeom>
            <a:solidFill>
              <a:srgbClr val="D8EEFA"/>
            </a:solidFill>
            <a:ln>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66765763-DE25-DD44-9399-D7AA79EB5001}"/>
                </a:ext>
              </a:extLst>
            </p:cNvPr>
            <p:cNvSpPr txBox="1"/>
            <p:nvPr/>
          </p:nvSpPr>
          <p:spPr>
            <a:xfrm>
              <a:off x="685800" y="4002443"/>
              <a:ext cx="2636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B71"/>
                  </a:solidFill>
                  <a:effectLst/>
                  <a:uLnTx/>
                  <a:uFillTx/>
                  <a:latin typeface="Arial" panose="020B0604020202020204"/>
                  <a:ea typeface="+mn-ea"/>
                  <a:cs typeface="+mn-cs"/>
                </a:rPr>
                <a:t>I acknowledge </a:t>
              </a:r>
              <a:br>
                <a:rPr kumimoji="0" lang="en-US" sz="2000" b="0" i="0" u="none" strike="noStrike" kern="1200" cap="none" spc="0" normalizeH="0" baseline="0" noProof="0">
                  <a:ln>
                    <a:noFill/>
                  </a:ln>
                  <a:solidFill>
                    <a:srgbClr val="003B71"/>
                  </a:solidFill>
                  <a:effectLst/>
                  <a:uLnTx/>
                  <a:uFillTx/>
                  <a:latin typeface="Arial" panose="020B0604020202020204"/>
                  <a:ea typeface="+mn-ea"/>
                  <a:cs typeface="+mn-cs"/>
                </a:rPr>
              </a:br>
              <a:r>
                <a:rPr kumimoji="0" lang="en-US" sz="2000" b="0" i="0" u="none" strike="noStrike" kern="1200" cap="none" spc="0" normalizeH="0" baseline="0" noProof="0">
                  <a:ln>
                    <a:noFill/>
                  </a:ln>
                  <a:solidFill>
                    <a:srgbClr val="003B71"/>
                  </a:solidFill>
                  <a:effectLst/>
                  <a:uLnTx/>
                  <a:uFillTx/>
                  <a:latin typeface="Arial" panose="020B0604020202020204"/>
                  <a:ea typeface="+mn-ea"/>
                  <a:cs typeface="+mn-cs"/>
                </a:rPr>
                <a:t>your suffering</a:t>
              </a:r>
            </a:p>
          </p:txBody>
        </p:sp>
        <p:sp>
          <p:nvSpPr>
            <p:cNvPr id="2" name="Rounded Rectangle 1">
              <a:extLst>
                <a:ext uri="{FF2B5EF4-FFF2-40B4-BE49-F238E27FC236}">
                  <a16:creationId xmlns:a16="http://schemas.microsoft.com/office/drawing/2014/main" id="{DA233DC4-D483-CC4E-83D8-AAFA28E1C33C}"/>
                </a:ext>
              </a:extLst>
            </p:cNvPr>
            <p:cNvSpPr/>
            <p:nvPr/>
          </p:nvSpPr>
          <p:spPr>
            <a:xfrm>
              <a:off x="731520" y="3133885"/>
              <a:ext cx="2560320" cy="685800"/>
            </a:xfrm>
            <a:prstGeom prst="round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Pity</a:t>
              </a:r>
            </a:p>
          </p:txBody>
        </p:sp>
      </p:grpSp>
      <p:grpSp>
        <p:nvGrpSpPr>
          <p:cNvPr id="7" name="Group 6">
            <a:extLst>
              <a:ext uri="{FF2B5EF4-FFF2-40B4-BE49-F238E27FC236}">
                <a16:creationId xmlns:a16="http://schemas.microsoft.com/office/drawing/2014/main" id="{9D654FD7-7B47-1C4A-BFC4-875C0CC0EEA9}"/>
              </a:ext>
            </a:extLst>
          </p:cNvPr>
          <p:cNvGrpSpPr/>
          <p:nvPr/>
        </p:nvGrpSpPr>
        <p:grpSpPr>
          <a:xfrm>
            <a:off x="3404652" y="3932321"/>
            <a:ext cx="2651760" cy="1858879"/>
            <a:chOff x="3416300" y="3086100"/>
            <a:chExt cx="2651760" cy="1858879"/>
          </a:xfrm>
        </p:grpSpPr>
        <p:sp>
          <p:nvSpPr>
            <p:cNvPr id="28" name="Rounded Rectangle 27">
              <a:extLst>
                <a:ext uri="{FF2B5EF4-FFF2-40B4-BE49-F238E27FC236}">
                  <a16:creationId xmlns:a16="http://schemas.microsoft.com/office/drawing/2014/main" id="{74594FE6-DEDF-724F-8A39-F6E1D54538CB}"/>
                </a:ext>
              </a:extLst>
            </p:cNvPr>
            <p:cNvSpPr/>
            <p:nvPr/>
          </p:nvSpPr>
          <p:spPr>
            <a:xfrm>
              <a:off x="3416300" y="3086100"/>
              <a:ext cx="2651760" cy="1858879"/>
            </a:xfrm>
            <a:prstGeom prst="roundRect">
              <a:avLst>
                <a:gd name="adj" fmla="val 8298"/>
              </a:avLst>
            </a:prstGeom>
            <a:solidFill>
              <a:srgbClr val="D8EEFA"/>
            </a:solidFill>
            <a:ln>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1658ABBA-8E16-7849-9806-FC49C9C365B4}"/>
                </a:ext>
              </a:extLst>
            </p:cNvPr>
            <p:cNvSpPr txBox="1"/>
            <p:nvPr/>
          </p:nvSpPr>
          <p:spPr>
            <a:xfrm>
              <a:off x="3416300" y="4002443"/>
              <a:ext cx="2636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B71"/>
                  </a:solidFill>
                  <a:effectLst/>
                  <a:uLnTx/>
                  <a:uFillTx/>
                  <a:latin typeface="Arial" panose="020B0604020202020204"/>
                  <a:ea typeface="+mn-ea"/>
                  <a:cs typeface="+mn-cs"/>
                </a:rPr>
                <a:t>I care about </a:t>
              </a:r>
              <a:br>
                <a:rPr kumimoji="0" lang="en-US" sz="2000" b="0" i="0" u="none" strike="noStrike" kern="1200" cap="none" spc="0" normalizeH="0" baseline="0" noProof="0">
                  <a:ln>
                    <a:noFill/>
                  </a:ln>
                  <a:solidFill>
                    <a:srgbClr val="003B71"/>
                  </a:solidFill>
                  <a:effectLst/>
                  <a:uLnTx/>
                  <a:uFillTx/>
                  <a:latin typeface="Arial" panose="020B0604020202020204"/>
                  <a:ea typeface="+mn-ea"/>
                  <a:cs typeface="+mn-cs"/>
                </a:rPr>
              </a:br>
              <a:r>
                <a:rPr kumimoji="0" lang="en-US" sz="2000" b="0" i="0" u="none" strike="noStrike" kern="1200" cap="none" spc="0" normalizeH="0" baseline="0" noProof="0">
                  <a:ln>
                    <a:noFill/>
                  </a:ln>
                  <a:solidFill>
                    <a:srgbClr val="003B71"/>
                  </a:solidFill>
                  <a:effectLst/>
                  <a:uLnTx/>
                  <a:uFillTx/>
                  <a:latin typeface="Arial" panose="020B0604020202020204"/>
                  <a:ea typeface="+mn-ea"/>
                  <a:cs typeface="+mn-cs"/>
                </a:rPr>
                <a:t>your suffering</a:t>
              </a:r>
            </a:p>
          </p:txBody>
        </p:sp>
        <p:sp>
          <p:nvSpPr>
            <p:cNvPr id="27" name="Rounded Rectangle 26">
              <a:extLst>
                <a:ext uri="{FF2B5EF4-FFF2-40B4-BE49-F238E27FC236}">
                  <a16:creationId xmlns:a16="http://schemas.microsoft.com/office/drawing/2014/main" id="{7361929A-81E4-4645-ACAE-59F514DC2B83}"/>
                </a:ext>
              </a:extLst>
            </p:cNvPr>
            <p:cNvSpPr/>
            <p:nvPr/>
          </p:nvSpPr>
          <p:spPr>
            <a:xfrm>
              <a:off x="3462020" y="3133885"/>
              <a:ext cx="2560320" cy="685800"/>
            </a:xfrm>
            <a:prstGeom prst="round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Sympathy</a:t>
              </a:r>
            </a:p>
          </p:txBody>
        </p:sp>
      </p:grpSp>
      <p:grpSp>
        <p:nvGrpSpPr>
          <p:cNvPr id="8" name="Group 7">
            <a:extLst>
              <a:ext uri="{FF2B5EF4-FFF2-40B4-BE49-F238E27FC236}">
                <a16:creationId xmlns:a16="http://schemas.microsoft.com/office/drawing/2014/main" id="{6B87AD88-A55B-B744-AB55-BC00AD527337}"/>
              </a:ext>
            </a:extLst>
          </p:cNvPr>
          <p:cNvGrpSpPr/>
          <p:nvPr/>
        </p:nvGrpSpPr>
        <p:grpSpPr>
          <a:xfrm>
            <a:off x="6123504" y="3932321"/>
            <a:ext cx="2651760" cy="1858879"/>
            <a:chOff x="6096000" y="3086100"/>
            <a:chExt cx="2651760" cy="1858879"/>
          </a:xfrm>
        </p:grpSpPr>
        <p:sp>
          <p:nvSpPr>
            <p:cNvPr id="31" name="Rounded Rectangle 30">
              <a:extLst>
                <a:ext uri="{FF2B5EF4-FFF2-40B4-BE49-F238E27FC236}">
                  <a16:creationId xmlns:a16="http://schemas.microsoft.com/office/drawing/2014/main" id="{0FCD4ACE-0267-A845-9E4F-C002AB29C68A}"/>
                </a:ext>
              </a:extLst>
            </p:cNvPr>
            <p:cNvSpPr/>
            <p:nvPr/>
          </p:nvSpPr>
          <p:spPr>
            <a:xfrm>
              <a:off x="6096000" y="3086100"/>
              <a:ext cx="2651760" cy="1858879"/>
            </a:xfrm>
            <a:prstGeom prst="roundRect">
              <a:avLst>
                <a:gd name="adj" fmla="val 8298"/>
              </a:avLst>
            </a:prstGeom>
            <a:solidFill>
              <a:srgbClr val="D8EEFA"/>
            </a:solidFill>
            <a:ln>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7047E375-5170-8A48-8C96-07755F77057A}"/>
                </a:ext>
              </a:extLst>
            </p:cNvPr>
            <p:cNvSpPr txBox="1"/>
            <p:nvPr/>
          </p:nvSpPr>
          <p:spPr>
            <a:xfrm>
              <a:off x="6096000" y="4002443"/>
              <a:ext cx="2636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B71"/>
                  </a:solidFill>
                  <a:effectLst/>
                  <a:uLnTx/>
                  <a:uFillTx/>
                  <a:latin typeface="Arial" panose="020B0604020202020204"/>
                  <a:ea typeface="+mn-ea"/>
                  <a:cs typeface="+mn-cs"/>
                </a:rPr>
                <a:t>I feel </a:t>
              </a:r>
              <a:br>
                <a:rPr kumimoji="0" lang="en-US" sz="2000" b="0" i="0" u="none" strike="noStrike" kern="1200" cap="none" spc="0" normalizeH="0" baseline="0" noProof="0">
                  <a:ln>
                    <a:noFill/>
                  </a:ln>
                  <a:solidFill>
                    <a:srgbClr val="003B71"/>
                  </a:solidFill>
                  <a:effectLst/>
                  <a:uLnTx/>
                  <a:uFillTx/>
                  <a:latin typeface="Arial" panose="020B0604020202020204"/>
                  <a:ea typeface="+mn-ea"/>
                  <a:cs typeface="+mn-cs"/>
                </a:rPr>
              </a:br>
              <a:r>
                <a:rPr kumimoji="0" lang="en-US" sz="2000" b="0" i="0" u="none" strike="noStrike" kern="1200" cap="none" spc="0" normalizeH="0" baseline="0" noProof="0">
                  <a:ln>
                    <a:noFill/>
                  </a:ln>
                  <a:solidFill>
                    <a:srgbClr val="003B71"/>
                  </a:solidFill>
                  <a:effectLst/>
                  <a:uLnTx/>
                  <a:uFillTx/>
                  <a:latin typeface="Arial" panose="020B0604020202020204"/>
                  <a:ea typeface="+mn-ea"/>
                  <a:cs typeface="+mn-cs"/>
                </a:rPr>
                <a:t>your suffering</a:t>
              </a:r>
            </a:p>
          </p:txBody>
        </p:sp>
        <p:sp>
          <p:nvSpPr>
            <p:cNvPr id="30" name="Rounded Rectangle 29">
              <a:extLst>
                <a:ext uri="{FF2B5EF4-FFF2-40B4-BE49-F238E27FC236}">
                  <a16:creationId xmlns:a16="http://schemas.microsoft.com/office/drawing/2014/main" id="{2FBE24ED-1553-6D40-8AF1-06F0DFAD02CF}"/>
                </a:ext>
              </a:extLst>
            </p:cNvPr>
            <p:cNvSpPr/>
            <p:nvPr/>
          </p:nvSpPr>
          <p:spPr>
            <a:xfrm>
              <a:off x="6141720" y="3133885"/>
              <a:ext cx="2560320" cy="685800"/>
            </a:xfrm>
            <a:prstGeom prst="round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Empathy</a:t>
              </a:r>
            </a:p>
          </p:txBody>
        </p:sp>
      </p:grpSp>
      <p:grpSp>
        <p:nvGrpSpPr>
          <p:cNvPr id="37" name="Group 36">
            <a:extLst>
              <a:ext uri="{FF2B5EF4-FFF2-40B4-BE49-F238E27FC236}">
                <a16:creationId xmlns:a16="http://schemas.microsoft.com/office/drawing/2014/main" id="{3A75CB9F-DB44-E141-ACFF-5B5D24A2DC36}"/>
              </a:ext>
            </a:extLst>
          </p:cNvPr>
          <p:cNvGrpSpPr/>
          <p:nvPr/>
        </p:nvGrpSpPr>
        <p:grpSpPr>
          <a:xfrm>
            <a:off x="8842356" y="3932321"/>
            <a:ext cx="2651760" cy="1858879"/>
            <a:chOff x="685800" y="3086100"/>
            <a:chExt cx="2651760" cy="1858879"/>
          </a:xfrm>
        </p:grpSpPr>
        <p:sp>
          <p:nvSpPr>
            <p:cNvPr id="40" name="Rounded Rectangle 39">
              <a:extLst>
                <a:ext uri="{FF2B5EF4-FFF2-40B4-BE49-F238E27FC236}">
                  <a16:creationId xmlns:a16="http://schemas.microsoft.com/office/drawing/2014/main" id="{E0D6E22A-5E84-7243-81AE-4CF253A9C61F}"/>
                </a:ext>
              </a:extLst>
            </p:cNvPr>
            <p:cNvSpPr/>
            <p:nvPr/>
          </p:nvSpPr>
          <p:spPr>
            <a:xfrm>
              <a:off x="685800" y="3086100"/>
              <a:ext cx="2651760" cy="1858879"/>
            </a:xfrm>
            <a:prstGeom prst="roundRect">
              <a:avLst>
                <a:gd name="adj" fmla="val 8298"/>
              </a:avLst>
            </a:prstGeom>
            <a:solidFill>
              <a:srgbClr val="FFA4B4">
                <a:alpha val="30000"/>
              </a:srgbClr>
            </a:solidFill>
            <a:ln>
              <a:solidFill>
                <a:srgbClr val="BB16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F4D10239-7B94-8A44-8AB7-594686FBB3AE}"/>
                </a:ext>
              </a:extLst>
            </p:cNvPr>
            <p:cNvSpPr txBox="1"/>
            <p:nvPr/>
          </p:nvSpPr>
          <p:spPr>
            <a:xfrm>
              <a:off x="685800" y="4002443"/>
              <a:ext cx="2636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BB1654"/>
                  </a:solidFill>
                  <a:effectLst/>
                  <a:uLnTx/>
                  <a:uFillTx/>
                  <a:latin typeface="Arial" panose="020B0604020202020204"/>
                  <a:ea typeface="+mn-ea"/>
                  <a:cs typeface="+mn-cs"/>
                </a:rPr>
                <a:t>I want to relieve </a:t>
              </a:r>
              <a:br>
                <a:rPr kumimoji="0" lang="en-US" sz="2000" b="0" i="0" u="none" strike="noStrike" kern="1200" cap="none" spc="0" normalizeH="0" baseline="0" noProof="0">
                  <a:ln>
                    <a:noFill/>
                  </a:ln>
                  <a:solidFill>
                    <a:srgbClr val="BB1654"/>
                  </a:solidFill>
                  <a:effectLst/>
                  <a:uLnTx/>
                  <a:uFillTx/>
                  <a:latin typeface="Arial" panose="020B0604020202020204"/>
                  <a:ea typeface="+mn-ea"/>
                  <a:cs typeface="+mn-cs"/>
                </a:rPr>
              </a:br>
              <a:r>
                <a:rPr kumimoji="0" lang="en-US" sz="2000" b="0" i="0" u="none" strike="noStrike" kern="1200" cap="none" spc="0" normalizeH="0" baseline="0" noProof="0">
                  <a:ln>
                    <a:noFill/>
                  </a:ln>
                  <a:solidFill>
                    <a:srgbClr val="BB1654"/>
                  </a:solidFill>
                  <a:effectLst/>
                  <a:uLnTx/>
                  <a:uFillTx/>
                  <a:latin typeface="Arial" panose="020B0604020202020204"/>
                  <a:ea typeface="+mn-ea"/>
                  <a:cs typeface="+mn-cs"/>
                </a:rPr>
                <a:t>your suffering</a:t>
              </a:r>
            </a:p>
          </p:txBody>
        </p:sp>
        <p:sp>
          <p:nvSpPr>
            <p:cNvPr id="39" name="Rounded Rectangle 38">
              <a:extLst>
                <a:ext uri="{FF2B5EF4-FFF2-40B4-BE49-F238E27FC236}">
                  <a16:creationId xmlns:a16="http://schemas.microsoft.com/office/drawing/2014/main" id="{773B2035-26E9-E34F-AB64-5D962C08CC9B}"/>
                </a:ext>
              </a:extLst>
            </p:cNvPr>
            <p:cNvSpPr/>
            <p:nvPr/>
          </p:nvSpPr>
          <p:spPr>
            <a:xfrm>
              <a:off x="731520" y="3133885"/>
              <a:ext cx="2560320" cy="685800"/>
            </a:xfrm>
            <a:prstGeom prst="roundRect">
              <a:avLst/>
            </a:prstGeom>
            <a:solidFill>
              <a:srgbClr val="BB1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Compassion</a:t>
              </a:r>
            </a:p>
          </p:txBody>
        </p:sp>
      </p:grpSp>
      <p:sp>
        <p:nvSpPr>
          <p:cNvPr id="33" name="Freeform 32">
            <a:extLst>
              <a:ext uri="{FF2B5EF4-FFF2-40B4-BE49-F238E27FC236}">
                <a16:creationId xmlns:a16="http://schemas.microsoft.com/office/drawing/2014/main" id="{2A8E5532-E837-A94C-A60D-EBCB3B30A8E5}"/>
              </a:ext>
            </a:extLst>
          </p:cNvPr>
          <p:cNvSpPr>
            <a:spLocks/>
          </p:cNvSpPr>
          <p:nvPr/>
        </p:nvSpPr>
        <p:spPr>
          <a:xfrm>
            <a:off x="481465" y="293098"/>
            <a:ext cx="804672" cy="804672"/>
          </a:xfrm>
          <a:custGeom>
            <a:avLst/>
            <a:gdLst>
              <a:gd name="connsiteX0" fmla="*/ 900113 w 1800225"/>
              <a:gd name="connsiteY0" fmla="*/ 0 h 1790700"/>
              <a:gd name="connsiteX1" fmla="*/ 0 w 1800225"/>
              <a:gd name="connsiteY1" fmla="*/ 895350 h 1790700"/>
              <a:gd name="connsiteX2" fmla="*/ 900113 w 1800225"/>
              <a:gd name="connsiteY2" fmla="*/ 1790700 h 1790700"/>
              <a:gd name="connsiteX3" fmla="*/ 1800225 w 1800225"/>
              <a:gd name="connsiteY3" fmla="*/ 895350 h 1790700"/>
              <a:gd name="connsiteX4" fmla="*/ 900113 w 1800225"/>
              <a:gd name="connsiteY4" fmla="*/ 0 h 1790700"/>
              <a:gd name="connsiteX5" fmla="*/ 919129 w 1800225"/>
              <a:gd name="connsiteY5" fmla="*/ 1366461 h 1790700"/>
              <a:gd name="connsiteX6" fmla="*/ 454943 w 1800225"/>
              <a:gd name="connsiteY6" fmla="*/ 903465 h 1790700"/>
              <a:gd name="connsiteX7" fmla="*/ 454943 w 1800225"/>
              <a:gd name="connsiteY7" fmla="*/ 900907 h 1790700"/>
              <a:gd name="connsiteX8" fmla="*/ 928130 w 1800225"/>
              <a:gd name="connsiteY8" fmla="*/ 435339 h 1790700"/>
              <a:gd name="connsiteX9" fmla="*/ 1310021 w 1800225"/>
              <a:gd name="connsiteY9" fmla="*/ 620804 h 1790700"/>
              <a:gd name="connsiteX10" fmla="*/ 1122283 w 1800225"/>
              <a:gd name="connsiteY10" fmla="*/ 765340 h 1790700"/>
              <a:gd name="connsiteX11" fmla="*/ 925559 w 1800225"/>
              <a:gd name="connsiteY11" fmla="*/ 660456 h 1790700"/>
              <a:gd name="connsiteX12" fmla="*/ 710817 w 1800225"/>
              <a:gd name="connsiteY12" fmla="*/ 898349 h 1790700"/>
              <a:gd name="connsiteX13" fmla="*/ 710817 w 1800225"/>
              <a:gd name="connsiteY13" fmla="*/ 900907 h 1790700"/>
              <a:gd name="connsiteX14" fmla="*/ 925559 w 1800225"/>
              <a:gd name="connsiteY14" fmla="*/ 1140079 h 1790700"/>
              <a:gd name="connsiteX15" fmla="*/ 1128713 w 1800225"/>
              <a:gd name="connsiteY15" fmla="*/ 1031358 h 1790700"/>
              <a:gd name="connsiteX16" fmla="*/ 1316450 w 1800225"/>
              <a:gd name="connsiteY16" fmla="*/ 1164381 h 1790700"/>
              <a:gd name="connsiteX17" fmla="*/ 919129 w 1800225"/>
              <a:gd name="connsiteY17" fmla="*/ 1366461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0225" h="1790700">
                <a:moveTo>
                  <a:pt x="900113" y="0"/>
                </a:moveTo>
                <a:cubicBezTo>
                  <a:pt x="402995" y="0"/>
                  <a:pt x="0" y="400862"/>
                  <a:pt x="0" y="895350"/>
                </a:cubicBezTo>
                <a:cubicBezTo>
                  <a:pt x="0" y="1389838"/>
                  <a:pt x="402995" y="1790700"/>
                  <a:pt x="900113" y="1790700"/>
                </a:cubicBezTo>
                <a:cubicBezTo>
                  <a:pt x="1397230" y="1790700"/>
                  <a:pt x="1800225" y="1389838"/>
                  <a:pt x="1800225" y="895350"/>
                </a:cubicBezTo>
                <a:cubicBezTo>
                  <a:pt x="1800225" y="400862"/>
                  <a:pt x="1397230" y="0"/>
                  <a:pt x="900113" y="0"/>
                </a:cubicBezTo>
                <a:close/>
                <a:moveTo>
                  <a:pt x="919129" y="1366461"/>
                </a:moveTo>
                <a:cubicBezTo>
                  <a:pt x="661954" y="1366461"/>
                  <a:pt x="454943" y="1170777"/>
                  <a:pt x="454943" y="903465"/>
                </a:cubicBezTo>
                <a:lnTo>
                  <a:pt x="454943" y="900907"/>
                </a:lnTo>
                <a:cubicBezTo>
                  <a:pt x="454943" y="639991"/>
                  <a:pt x="655539" y="435339"/>
                  <a:pt x="928130" y="435339"/>
                </a:cubicBezTo>
                <a:cubicBezTo>
                  <a:pt x="1112010" y="435339"/>
                  <a:pt x="1230297" y="512083"/>
                  <a:pt x="1310021" y="620804"/>
                </a:cubicBezTo>
                <a:lnTo>
                  <a:pt x="1122283" y="765340"/>
                </a:lnTo>
                <a:cubicBezTo>
                  <a:pt x="1070848" y="702651"/>
                  <a:pt x="1011712" y="660456"/>
                  <a:pt x="925559" y="660456"/>
                </a:cubicBezTo>
                <a:cubicBezTo>
                  <a:pt x="799543" y="660456"/>
                  <a:pt x="710817" y="767883"/>
                  <a:pt x="710817" y="898349"/>
                </a:cubicBezTo>
                <a:lnTo>
                  <a:pt x="710817" y="900907"/>
                </a:lnTo>
                <a:cubicBezTo>
                  <a:pt x="710817" y="1035195"/>
                  <a:pt x="799543" y="1140079"/>
                  <a:pt x="925559" y="1140079"/>
                </a:cubicBezTo>
                <a:cubicBezTo>
                  <a:pt x="1019427" y="1140079"/>
                  <a:pt x="1074720" y="1096591"/>
                  <a:pt x="1128713" y="1031358"/>
                </a:cubicBezTo>
                <a:lnTo>
                  <a:pt x="1316450" y="1164381"/>
                </a:lnTo>
                <a:cubicBezTo>
                  <a:pt x="1231583" y="1280763"/>
                  <a:pt x="1117140" y="1366461"/>
                  <a:pt x="919129" y="1366461"/>
                </a:cubicBez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6444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759F1F3-AF38-4D87-90A5-DC6A5C5104F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B385D-DF67-E241-B0BF-76B80A8E743B}"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pic>
        <p:nvPicPr>
          <p:cNvPr id="5" name="Online Media 4" title="Brené Brown on Empathy">
            <a:hlinkClick r:id="" action="ppaction://media"/>
            <a:extLst>
              <a:ext uri="{FF2B5EF4-FFF2-40B4-BE49-F238E27FC236}">
                <a16:creationId xmlns:a16="http://schemas.microsoft.com/office/drawing/2014/main" id="{2931CD57-2793-6589-6989-BBE40CB0DD8D}"/>
              </a:ext>
            </a:extLst>
          </p:cNvPr>
          <p:cNvPicPr>
            <a:picLocks noRot="1" noChangeAspect="1"/>
          </p:cNvPicPr>
          <p:nvPr>
            <a:videoFile r:link="rId1"/>
          </p:nvPr>
        </p:nvPicPr>
        <p:blipFill>
          <a:blip r:embed="rId4"/>
          <a:stretch>
            <a:fillRect/>
          </a:stretch>
        </p:blipFill>
        <p:spPr>
          <a:xfrm>
            <a:off x="1793309" y="1520472"/>
            <a:ext cx="8605381" cy="4862040"/>
          </a:xfrm>
          <a:prstGeom prst="rect">
            <a:avLst/>
          </a:prstGeom>
        </p:spPr>
      </p:pic>
      <p:sp>
        <p:nvSpPr>
          <p:cNvPr id="7" name="Title 40">
            <a:extLst>
              <a:ext uri="{FF2B5EF4-FFF2-40B4-BE49-F238E27FC236}">
                <a16:creationId xmlns:a16="http://schemas.microsoft.com/office/drawing/2014/main" id="{5985C0E3-0FA8-A335-56AA-AAD52C6E20D6}"/>
              </a:ext>
            </a:extLst>
          </p:cNvPr>
          <p:cNvSpPr txBox="1">
            <a:spLocks/>
          </p:cNvSpPr>
          <p:nvPr/>
        </p:nvSpPr>
        <p:spPr>
          <a:xfrm>
            <a:off x="888092" y="706034"/>
            <a:ext cx="8655510" cy="1004756"/>
          </a:xfrm>
          <a:prstGeom prst="rect">
            <a:avLst/>
          </a:prstGeom>
        </p:spPr>
        <p:txBody>
          <a:bodyPr vert="horz" lIns="45714" tIns="22857" rIns="45714" bIns="22857" rtlCol="0" anchor="ctr">
            <a:normAutofit/>
          </a:bodyPr>
          <a:lstStyle>
            <a:lvl1pPr algn="l" defTabSz="1828800" rtl="0" eaLnBrk="1" latinLnBrk="0" hangingPunct="1">
              <a:lnSpc>
                <a:spcPct val="100000"/>
              </a:lnSpc>
              <a:spcBef>
                <a:spcPct val="0"/>
              </a:spcBef>
              <a:buNone/>
              <a:defRPr sz="5200" b="0" kern="1200">
                <a:solidFill>
                  <a:schemeClr val="tx2"/>
                </a:solidFill>
                <a:latin typeface="+mj-lt"/>
                <a:ea typeface="+mj-ea"/>
                <a:cs typeface="+mj-cs"/>
              </a:defRPr>
            </a:lvl1pPr>
          </a:lstStyle>
          <a:p>
            <a:pPr marL="0" marR="0" lvl="0" indent="0" algn="l" defTabSz="1828800" rtl="0" eaLnBrk="1" fontAlgn="auto" latinLnBrk="0" hangingPunct="1">
              <a:lnSpc>
                <a:spcPct val="90000"/>
              </a:lnSpc>
              <a:spcBef>
                <a:spcPct val="0"/>
              </a:spcBef>
              <a:spcAft>
                <a:spcPts val="0"/>
              </a:spcAft>
              <a:buClrTx/>
              <a:buSzTx/>
              <a:buFontTx/>
              <a:buNone/>
              <a:tabLst/>
              <a:defRPr/>
            </a:pPr>
            <a:r>
              <a:rPr kumimoji="0" lang="en-US" sz="2999" b="1" i="0" u="none" strike="noStrike" kern="1200" cap="none" spc="0" normalizeH="0" baseline="0" noProof="0">
                <a:ln>
                  <a:noFill/>
                </a:ln>
                <a:solidFill>
                  <a:srgbClr val="0E4876"/>
                </a:solidFill>
                <a:effectLst/>
                <a:uLnTx/>
                <a:uFillTx/>
                <a:latin typeface="Avenir Next LT Pro" panose="020B0504020202020204" pitchFamily="34" charset="0"/>
                <a:ea typeface="+mj-ea"/>
                <a:cs typeface="+mj-cs"/>
              </a:rPr>
              <a:t>What does empathy sound like?</a:t>
            </a:r>
          </a:p>
        </p:txBody>
      </p:sp>
    </p:spTree>
    <p:extLst>
      <p:ext uri="{BB962C8B-B14F-4D97-AF65-F5344CB8AC3E}">
        <p14:creationId xmlns:p14="http://schemas.microsoft.com/office/powerpoint/2010/main" val="31801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9C6E3B-E900-B241-BD39-7E717BCFB988}"/>
              </a:ext>
            </a:extLst>
          </p:cNvPr>
          <p:cNvSpPr>
            <a:spLocks noGrp="1"/>
          </p:cNvSpPr>
          <p:nvPr>
            <p:ph idx="1"/>
          </p:nvPr>
        </p:nvSpPr>
        <p:spPr>
          <a:xfrm>
            <a:off x="487681" y="1393803"/>
            <a:ext cx="5608319" cy="4525963"/>
          </a:xfrm>
        </p:spPr>
        <p:txBody>
          <a:bodyPr>
            <a:noAutofit/>
          </a:bodyPr>
          <a:lstStyle/>
          <a:p>
            <a:pPr>
              <a:buBlip>
                <a:blip r:embed="rId3">
                  <a:extLst>
                    <a:ext uri="{96DAC541-7B7A-43D3-8B79-37D633B846F1}">
                      <asvg:svgBlip xmlns:asvg="http://schemas.microsoft.com/office/drawing/2016/SVG/main" r:embed="rId4"/>
                    </a:ext>
                  </a:extLst>
                </a:blip>
              </a:buBlip>
            </a:pPr>
            <a:r>
              <a:rPr lang="en-US"/>
              <a:t>Listen attentively and </a:t>
            </a:r>
            <a:br>
              <a:rPr lang="en-US"/>
            </a:br>
            <a:r>
              <a:rPr lang="en-US"/>
              <a:t>without interruption</a:t>
            </a:r>
          </a:p>
          <a:p>
            <a:pPr lvl="1"/>
            <a:r>
              <a:rPr lang="en-US"/>
              <a:t>Take notes, if necessary, and explain that you want to capture all that they’re sharing</a:t>
            </a:r>
          </a:p>
          <a:p>
            <a:pPr>
              <a:buBlip>
                <a:blip r:embed="rId3">
                  <a:extLst>
                    <a:ext uri="{96DAC541-7B7A-43D3-8B79-37D633B846F1}">
                      <asvg:svgBlip xmlns:asvg="http://schemas.microsoft.com/office/drawing/2016/SVG/main" r:embed="rId4"/>
                    </a:ext>
                  </a:extLst>
                </a:blip>
              </a:buBlip>
            </a:pPr>
            <a:r>
              <a:rPr lang="en-US"/>
              <a:t>Recognize and manage your personal response to stress </a:t>
            </a:r>
            <a:br>
              <a:rPr lang="en-US"/>
            </a:br>
            <a:r>
              <a:rPr lang="en-US"/>
              <a:t>or confrontation</a:t>
            </a:r>
          </a:p>
          <a:p>
            <a:pPr lvl="1"/>
            <a:r>
              <a:rPr lang="en-US"/>
              <a:t>Fight or Flight? Do you withdraw? Become defensive? Passive aggressive? </a:t>
            </a:r>
          </a:p>
          <a:p>
            <a:pPr>
              <a:buBlip>
                <a:blip r:embed="rId3">
                  <a:extLst>
                    <a:ext uri="{96DAC541-7B7A-43D3-8B79-37D633B846F1}">
                      <asvg:svgBlip xmlns:asvg="http://schemas.microsoft.com/office/drawing/2016/SVG/main" r:embed="rId4"/>
                    </a:ext>
                  </a:extLst>
                </a:blip>
              </a:buBlip>
            </a:pPr>
            <a:r>
              <a:rPr lang="en-US"/>
              <a:t>Clarify their concerns, </a:t>
            </a:r>
            <a:br>
              <a:rPr lang="en-US"/>
            </a:br>
            <a:r>
              <a:rPr lang="en-US"/>
              <a:t>when appropriate</a:t>
            </a:r>
          </a:p>
        </p:txBody>
      </p:sp>
      <p:sp>
        <p:nvSpPr>
          <p:cNvPr id="2" name="Title 1">
            <a:extLst>
              <a:ext uri="{FF2B5EF4-FFF2-40B4-BE49-F238E27FC236}">
                <a16:creationId xmlns:a16="http://schemas.microsoft.com/office/drawing/2014/main" id="{C0A2A88A-6D53-D742-828D-3E6F80CD8688}"/>
              </a:ext>
            </a:extLst>
          </p:cNvPr>
          <p:cNvSpPr>
            <a:spLocks noGrp="1"/>
          </p:cNvSpPr>
          <p:nvPr>
            <p:ph type="title"/>
          </p:nvPr>
        </p:nvSpPr>
        <p:spPr>
          <a:xfrm>
            <a:off x="1286137" y="293098"/>
            <a:ext cx="10235303" cy="804672"/>
          </a:xfrm>
        </p:spPr>
        <p:txBody>
          <a:bodyPr anchor="ctr" anchorCtr="0"/>
          <a:lstStyle/>
          <a:p>
            <a:r>
              <a:rPr lang="en-US">
                <a:solidFill>
                  <a:srgbClr val="BB1654"/>
                </a:solidFill>
              </a:rPr>
              <a:t>Ways to connect compassionately</a:t>
            </a:r>
          </a:p>
        </p:txBody>
      </p:sp>
      <p:sp>
        <p:nvSpPr>
          <p:cNvPr id="7" name="Content Placeholder 2">
            <a:extLst>
              <a:ext uri="{FF2B5EF4-FFF2-40B4-BE49-F238E27FC236}">
                <a16:creationId xmlns:a16="http://schemas.microsoft.com/office/drawing/2014/main" id="{22965786-F7F2-E048-A49C-472912CE5CF9}"/>
              </a:ext>
            </a:extLst>
          </p:cNvPr>
          <p:cNvSpPr txBox="1">
            <a:spLocks/>
          </p:cNvSpPr>
          <p:nvPr/>
        </p:nvSpPr>
        <p:spPr>
          <a:xfrm>
            <a:off x="6135446" y="1393803"/>
            <a:ext cx="5608319" cy="4525963"/>
          </a:xfrm>
          <a:prstGeom prst="rect">
            <a:avLst/>
          </a:prstGeom>
        </p:spPr>
        <p:txBody>
          <a:bodyPr vert="horz" lIns="182880" tIns="45720" rIns="91440" bIns="45720" rtlCol="0">
            <a:noAutofit/>
          </a:bodyPr>
          <a:lstStyle>
            <a:lvl1pPr marL="411480" indent="-411480" algn="l" defTabSz="914400" rtl="0" eaLnBrk="1" latinLnBrk="0" hangingPunct="1">
              <a:lnSpc>
                <a:spcPct val="90000"/>
              </a:lnSpc>
              <a:spcBef>
                <a:spcPts val="0"/>
              </a:spcBef>
              <a:spcAft>
                <a:spcPts val="600"/>
              </a:spcAft>
              <a:buSzPct val="130000"/>
              <a:buFontTx/>
              <a:buBlip>
                <a:blip r:embed="rId5">
                  <a:extLst>
                    <a:ext uri="{96DAC541-7B7A-43D3-8B79-37D633B846F1}">
                      <asvg:svgBlip xmlns:asvg="http://schemas.microsoft.com/office/drawing/2016/SVG/main" r:embed="rId6"/>
                    </a:ext>
                  </a:extLst>
                </a:blip>
              </a:buBlip>
              <a:defRPr sz="2400" b="0" i="0" kern="1200">
                <a:solidFill>
                  <a:srgbClr val="666666"/>
                </a:solidFill>
                <a:latin typeface="+mn-lt"/>
                <a:ea typeface="Calibri" charset="0"/>
                <a:cs typeface="Calibri" charset="0"/>
              </a:defRPr>
            </a:lvl1pPr>
            <a:lvl2pPr marL="742950" indent="-228600" algn="l" defTabSz="914400" rtl="0" eaLnBrk="1" latinLnBrk="0" hangingPunct="1">
              <a:lnSpc>
                <a:spcPct val="90000"/>
              </a:lnSpc>
              <a:spcBef>
                <a:spcPts val="0"/>
              </a:spcBef>
              <a:spcAft>
                <a:spcPts val="600"/>
              </a:spcAft>
              <a:buSzPct val="100000"/>
              <a:buFont typeface="Arial" panose="020B0604020202020204" pitchFamily="34" charset="0"/>
              <a:buChar char="•"/>
              <a:defRPr sz="2000" b="0" i="0" kern="1200">
                <a:solidFill>
                  <a:srgbClr val="666666"/>
                </a:solidFill>
                <a:latin typeface="+mn-lt"/>
                <a:ea typeface="Calibri" charset="0"/>
                <a:cs typeface="Calibri" charset="0"/>
              </a:defRPr>
            </a:lvl2pPr>
            <a:lvl3pPr marL="114300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rgbClr val="666666"/>
                </a:solidFill>
                <a:latin typeface="+mn-lt"/>
                <a:ea typeface="Calibri" charset="0"/>
                <a:cs typeface="Calibri" charset="0"/>
              </a:defRPr>
            </a:lvl3pPr>
            <a:lvl4pPr marL="160020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rgbClr val="666666"/>
                </a:solidFill>
                <a:latin typeface="+mn-lt"/>
                <a:ea typeface="Calibri" charset="0"/>
                <a:cs typeface="Calibri" charset="0"/>
              </a:defRPr>
            </a:lvl4pPr>
            <a:lvl5pPr marL="205740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rgbClr val="666666"/>
                </a:solidFill>
                <a:latin typeface="+mn-lt"/>
                <a:ea typeface="Calibri" charset="0"/>
                <a:cs typeface="Calibri"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11480" marR="0" lvl="0" indent="-411480" algn="l" defTabSz="914400" rtl="0" eaLnBrk="1" fontAlgn="auto" latinLnBrk="0" hangingPunct="1">
              <a:lnSpc>
                <a:spcPct val="90000"/>
              </a:lnSpc>
              <a:spcBef>
                <a:spcPts val="0"/>
              </a:spcBef>
              <a:spcAft>
                <a:spcPts val="600"/>
              </a:spcAft>
              <a:buClrTx/>
              <a:buSzPct val="130000"/>
              <a:buFontTx/>
              <a:buBlip>
                <a:blip r:embed="rId3">
                  <a:extLst>
                    <a:ext uri="{96DAC541-7B7A-43D3-8B79-37D633B846F1}">
                      <asvg:svgBlip xmlns:asvg="http://schemas.microsoft.com/office/drawing/2016/SVG/main" r:embed="rId4"/>
                    </a:ext>
                  </a:extLst>
                </a:blip>
              </a:buBlip>
              <a:tabLst/>
              <a:defRPr/>
            </a:pPr>
            <a: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t>Remember communication is almost entirely body language </a:t>
            </a:r>
            <a:b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br>
            <a: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t>and tone of voice</a:t>
            </a:r>
          </a:p>
          <a:p>
            <a:pPr marL="742950" marR="0" lvl="1" indent="-228600" algn="l" defTabSz="914400" rtl="0" eaLnBrk="1" fontAlgn="auto" latinLnBrk="0" hangingPunct="1">
              <a:lnSpc>
                <a:spcPct val="90000"/>
              </a:lnSpc>
              <a:spcBef>
                <a:spcPts val="0"/>
              </a:spcBef>
              <a:spcAft>
                <a:spcPts val="600"/>
              </a:spcAft>
              <a:buClrTx/>
              <a:buSzPct val="100000"/>
              <a:buFont typeface="Arial" panose="020B0604020202020204" pitchFamily="34" charset="0"/>
              <a:buChar char="•"/>
              <a:tabLst/>
              <a:defRPr/>
            </a:pPr>
            <a:r>
              <a:rPr kumimoji="0" lang="en-US" sz="2000" b="0" i="0" u="none" strike="noStrike" kern="1200" cap="none" spc="0" normalizeH="0" baseline="0" noProof="0">
                <a:ln>
                  <a:noFill/>
                </a:ln>
                <a:solidFill>
                  <a:srgbClr val="666666"/>
                </a:solidFill>
                <a:effectLst/>
                <a:uLnTx/>
                <a:uFillTx/>
                <a:latin typeface="Arial" panose="020B0604020202020204"/>
                <a:cs typeface="Calibri" charset="0"/>
              </a:rPr>
              <a:t>Make eye-contact using friendly body language and facial expressions </a:t>
            </a:r>
            <a:br>
              <a:rPr kumimoji="0" lang="en-US" sz="2000" b="0" i="0" u="none" strike="noStrike" kern="1200" cap="none" spc="0" normalizeH="0" baseline="0" noProof="0">
                <a:ln>
                  <a:noFill/>
                </a:ln>
                <a:solidFill>
                  <a:srgbClr val="666666"/>
                </a:solidFill>
                <a:effectLst/>
                <a:uLnTx/>
                <a:uFillTx/>
                <a:latin typeface="Arial" panose="020B0604020202020204"/>
                <a:cs typeface="Calibri" charset="0"/>
              </a:rPr>
            </a:br>
            <a:r>
              <a:rPr kumimoji="0" lang="en-US" sz="2000" b="0" i="0" u="none" strike="noStrike" kern="1200" cap="none" spc="0" normalizeH="0" baseline="0" noProof="0">
                <a:ln>
                  <a:noFill/>
                </a:ln>
                <a:solidFill>
                  <a:srgbClr val="666666"/>
                </a:solidFill>
                <a:effectLst/>
                <a:uLnTx/>
                <a:uFillTx/>
                <a:latin typeface="Arial" panose="020B0604020202020204"/>
                <a:cs typeface="Calibri" charset="0"/>
              </a:rPr>
              <a:t>(lean in, tilt and/or nod your head)</a:t>
            </a:r>
          </a:p>
          <a:p>
            <a:pPr marL="742950" marR="0" lvl="1" indent="-228600" algn="l" defTabSz="914400" rtl="0" eaLnBrk="1" fontAlgn="auto" latinLnBrk="0" hangingPunct="1">
              <a:lnSpc>
                <a:spcPct val="90000"/>
              </a:lnSpc>
              <a:spcBef>
                <a:spcPts val="0"/>
              </a:spcBef>
              <a:spcAft>
                <a:spcPts val="600"/>
              </a:spcAft>
              <a:buClrTx/>
              <a:buSzPct val="100000"/>
              <a:buFont typeface="Arial" panose="020B0604020202020204" pitchFamily="34" charset="0"/>
              <a:buChar char="•"/>
              <a:tabLst/>
              <a:defRPr/>
            </a:pPr>
            <a:r>
              <a:rPr kumimoji="0" lang="en-US" sz="2000" b="0" i="0" u="none" strike="noStrike" kern="1200" cap="none" spc="0" normalizeH="0" baseline="0" noProof="0">
                <a:ln>
                  <a:noFill/>
                </a:ln>
                <a:solidFill>
                  <a:srgbClr val="666666"/>
                </a:solidFill>
                <a:effectLst/>
                <a:uLnTx/>
                <a:uFillTx/>
                <a:latin typeface="Arial" panose="020B0604020202020204"/>
                <a:cs typeface="Calibri" charset="0"/>
              </a:rPr>
              <a:t>Speak softly and patiently</a:t>
            </a:r>
          </a:p>
          <a:p>
            <a:pPr marL="411480" marR="0" lvl="0" indent="-411480" algn="l" defTabSz="914400" rtl="0" eaLnBrk="1" fontAlgn="auto" latinLnBrk="0" hangingPunct="1">
              <a:lnSpc>
                <a:spcPct val="90000"/>
              </a:lnSpc>
              <a:spcBef>
                <a:spcPts val="0"/>
              </a:spcBef>
              <a:spcAft>
                <a:spcPts val="600"/>
              </a:spcAft>
              <a:buClrTx/>
              <a:buSzPct val="130000"/>
              <a:buFontTx/>
              <a:buBlip>
                <a:blip r:embed="rId3">
                  <a:extLst>
                    <a:ext uri="{96DAC541-7B7A-43D3-8B79-37D633B846F1}">
                      <asvg:svgBlip xmlns:asvg="http://schemas.microsoft.com/office/drawing/2016/SVG/main" r:embed="rId4"/>
                    </a:ext>
                  </a:extLst>
                </a:blip>
              </a:buBlip>
              <a:tabLst/>
              <a:defRPr/>
            </a:pPr>
            <a: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t>Put yourself in their shoes, and validate their feelings, verbalizing the emotion they are experiencing </a:t>
            </a:r>
          </a:p>
          <a:p>
            <a:pPr marL="411480" marR="0" lvl="0" indent="-411480" algn="l" defTabSz="914400" rtl="0" eaLnBrk="1" fontAlgn="auto" latinLnBrk="0" hangingPunct="1">
              <a:lnSpc>
                <a:spcPct val="90000"/>
              </a:lnSpc>
              <a:spcBef>
                <a:spcPts val="0"/>
              </a:spcBef>
              <a:spcAft>
                <a:spcPts val="600"/>
              </a:spcAft>
              <a:buClrTx/>
              <a:buSzPct val="130000"/>
              <a:buFontTx/>
              <a:buBlip>
                <a:blip r:embed="rId3">
                  <a:extLst>
                    <a:ext uri="{96DAC541-7B7A-43D3-8B79-37D633B846F1}">
                      <asvg:svgBlip xmlns:asvg="http://schemas.microsoft.com/office/drawing/2016/SVG/main" r:embed="rId4"/>
                    </a:ext>
                  </a:extLst>
                </a:blip>
              </a:buBlip>
              <a:tabLst/>
              <a:defRPr/>
            </a:pPr>
            <a: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t>Communicate that your goal is to want to make it right and help in any way possible</a:t>
            </a:r>
          </a:p>
        </p:txBody>
      </p:sp>
      <p:sp>
        <p:nvSpPr>
          <p:cNvPr id="5" name="Freeform 4">
            <a:extLst>
              <a:ext uri="{FF2B5EF4-FFF2-40B4-BE49-F238E27FC236}">
                <a16:creationId xmlns:a16="http://schemas.microsoft.com/office/drawing/2014/main" id="{67430F8D-1B72-AF45-8A5E-E6F1923334E6}"/>
              </a:ext>
            </a:extLst>
          </p:cNvPr>
          <p:cNvSpPr>
            <a:spLocks/>
          </p:cNvSpPr>
          <p:nvPr/>
        </p:nvSpPr>
        <p:spPr>
          <a:xfrm>
            <a:off x="481465" y="293098"/>
            <a:ext cx="804672" cy="804672"/>
          </a:xfrm>
          <a:custGeom>
            <a:avLst/>
            <a:gdLst>
              <a:gd name="connsiteX0" fmla="*/ 900113 w 1800225"/>
              <a:gd name="connsiteY0" fmla="*/ 0 h 1790700"/>
              <a:gd name="connsiteX1" fmla="*/ 0 w 1800225"/>
              <a:gd name="connsiteY1" fmla="*/ 895350 h 1790700"/>
              <a:gd name="connsiteX2" fmla="*/ 900113 w 1800225"/>
              <a:gd name="connsiteY2" fmla="*/ 1790700 h 1790700"/>
              <a:gd name="connsiteX3" fmla="*/ 1800225 w 1800225"/>
              <a:gd name="connsiteY3" fmla="*/ 895350 h 1790700"/>
              <a:gd name="connsiteX4" fmla="*/ 900113 w 1800225"/>
              <a:gd name="connsiteY4" fmla="*/ 0 h 1790700"/>
              <a:gd name="connsiteX5" fmla="*/ 919129 w 1800225"/>
              <a:gd name="connsiteY5" fmla="*/ 1366461 h 1790700"/>
              <a:gd name="connsiteX6" fmla="*/ 454943 w 1800225"/>
              <a:gd name="connsiteY6" fmla="*/ 903465 h 1790700"/>
              <a:gd name="connsiteX7" fmla="*/ 454943 w 1800225"/>
              <a:gd name="connsiteY7" fmla="*/ 900907 h 1790700"/>
              <a:gd name="connsiteX8" fmla="*/ 928130 w 1800225"/>
              <a:gd name="connsiteY8" fmla="*/ 435339 h 1790700"/>
              <a:gd name="connsiteX9" fmla="*/ 1310021 w 1800225"/>
              <a:gd name="connsiteY9" fmla="*/ 620804 h 1790700"/>
              <a:gd name="connsiteX10" fmla="*/ 1122283 w 1800225"/>
              <a:gd name="connsiteY10" fmla="*/ 765340 h 1790700"/>
              <a:gd name="connsiteX11" fmla="*/ 925559 w 1800225"/>
              <a:gd name="connsiteY11" fmla="*/ 660456 h 1790700"/>
              <a:gd name="connsiteX12" fmla="*/ 710817 w 1800225"/>
              <a:gd name="connsiteY12" fmla="*/ 898349 h 1790700"/>
              <a:gd name="connsiteX13" fmla="*/ 710817 w 1800225"/>
              <a:gd name="connsiteY13" fmla="*/ 900907 h 1790700"/>
              <a:gd name="connsiteX14" fmla="*/ 925559 w 1800225"/>
              <a:gd name="connsiteY14" fmla="*/ 1140079 h 1790700"/>
              <a:gd name="connsiteX15" fmla="*/ 1128713 w 1800225"/>
              <a:gd name="connsiteY15" fmla="*/ 1031358 h 1790700"/>
              <a:gd name="connsiteX16" fmla="*/ 1316450 w 1800225"/>
              <a:gd name="connsiteY16" fmla="*/ 1164381 h 1790700"/>
              <a:gd name="connsiteX17" fmla="*/ 919129 w 1800225"/>
              <a:gd name="connsiteY17" fmla="*/ 1366461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0225" h="1790700">
                <a:moveTo>
                  <a:pt x="900113" y="0"/>
                </a:moveTo>
                <a:cubicBezTo>
                  <a:pt x="402995" y="0"/>
                  <a:pt x="0" y="400862"/>
                  <a:pt x="0" y="895350"/>
                </a:cubicBezTo>
                <a:cubicBezTo>
                  <a:pt x="0" y="1389838"/>
                  <a:pt x="402995" y="1790700"/>
                  <a:pt x="900113" y="1790700"/>
                </a:cubicBezTo>
                <a:cubicBezTo>
                  <a:pt x="1397230" y="1790700"/>
                  <a:pt x="1800225" y="1389838"/>
                  <a:pt x="1800225" y="895350"/>
                </a:cubicBezTo>
                <a:cubicBezTo>
                  <a:pt x="1800225" y="400862"/>
                  <a:pt x="1397230" y="0"/>
                  <a:pt x="900113" y="0"/>
                </a:cubicBezTo>
                <a:close/>
                <a:moveTo>
                  <a:pt x="919129" y="1366461"/>
                </a:moveTo>
                <a:cubicBezTo>
                  <a:pt x="661954" y="1366461"/>
                  <a:pt x="454943" y="1170777"/>
                  <a:pt x="454943" y="903465"/>
                </a:cubicBezTo>
                <a:lnTo>
                  <a:pt x="454943" y="900907"/>
                </a:lnTo>
                <a:cubicBezTo>
                  <a:pt x="454943" y="639991"/>
                  <a:pt x="655539" y="435339"/>
                  <a:pt x="928130" y="435339"/>
                </a:cubicBezTo>
                <a:cubicBezTo>
                  <a:pt x="1112010" y="435339"/>
                  <a:pt x="1230297" y="512083"/>
                  <a:pt x="1310021" y="620804"/>
                </a:cubicBezTo>
                <a:lnTo>
                  <a:pt x="1122283" y="765340"/>
                </a:lnTo>
                <a:cubicBezTo>
                  <a:pt x="1070848" y="702651"/>
                  <a:pt x="1011712" y="660456"/>
                  <a:pt x="925559" y="660456"/>
                </a:cubicBezTo>
                <a:cubicBezTo>
                  <a:pt x="799543" y="660456"/>
                  <a:pt x="710817" y="767883"/>
                  <a:pt x="710817" y="898349"/>
                </a:cubicBezTo>
                <a:lnTo>
                  <a:pt x="710817" y="900907"/>
                </a:lnTo>
                <a:cubicBezTo>
                  <a:pt x="710817" y="1035195"/>
                  <a:pt x="799543" y="1140079"/>
                  <a:pt x="925559" y="1140079"/>
                </a:cubicBezTo>
                <a:cubicBezTo>
                  <a:pt x="1019427" y="1140079"/>
                  <a:pt x="1074720" y="1096591"/>
                  <a:pt x="1128713" y="1031358"/>
                </a:cubicBezTo>
                <a:lnTo>
                  <a:pt x="1316450" y="1164381"/>
                </a:lnTo>
                <a:cubicBezTo>
                  <a:pt x="1231583" y="1280763"/>
                  <a:pt x="1117140" y="1366461"/>
                  <a:pt x="919129" y="1366461"/>
                </a:cubicBez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9958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8B3"/>
        </a:solidFill>
        <a:effectLst/>
      </p:bgPr>
    </p:bg>
    <p:spTree>
      <p:nvGrpSpPr>
        <p:cNvPr id="1" name=""/>
        <p:cNvGrpSpPr/>
        <p:nvPr/>
      </p:nvGrpSpPr>
      <p:grpSpPr>
        <a:xfrm>
          <a:off x="0" y="0"/>
          <a:ext cx="0" cy="0"/>
          <a:chOff x="0" y="0"/>
          <a:chExt cx="0" cy="0"/>
        </a:xfrm>
      </p:grpSpPr>
      <p:pic>
        <p:nvPicPr>
          <p:cNvPr id="7" name="Picture 6" descr="A group of men sitting on a couch&#10;&#10;Description automatically generated with medium confidence">
            <a:extLst>
              <a:ext uri="{FF2B5EF4-FFF2-40B4-BE49-F238E27FC236}">
                <a16:creationId xmlns:a16="http://schemas.microsoft.com/office/drawing/2014/main" id="{E258BC14-DB0A-4743-85BF-AE4C5C43DA10}"/>
              </a:ext>
            </a:extLst>
          </p:cNvPr>
          <p:cNvPicPr>
            <a:picLocks noChangeAspect="1"/>
          </p:cNvPicPr>
          <p:nvPr/>
        </p:nvPicPr>
        <p:blipFill rotWithShape="1">
          <a:blip r:embed="rId3" cstate="screen">
            <a:alphaModFix amt="1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ound Same Side Corner Rectangle 9">
            <a:extLst>
              <a:ext uri="{FF2B5EF4-FFF2-40B4-BE49-F238E27FC236}">
                <a16:creationId xmlns:a16="http://schemas.microsoft.com/office/drawing/2014/main" id="{1169CC92-A04B-EA47-B103-C22FA2C2D3AA}"/>
              </a:ext>
            </a:extLst>
          </p:cNvPr>
          <p:cNvSpPr/>
          <p:nvPr/>
        </p:nvSpPr>
        <p:spPr>
          <a:xfrm>
            <a:off x="2208645" y="2867186"/>
            <a:ext cx="7774711" cy="3990814"/>
          </a:xfrm>
          <a:prstGeom prst="round2SameRect">
            <a:avLst>
              <a:gd name="adj1" fmla="val 3851"/>
              <a:gd name="adj2" fmla="val 0"/>
            </a:avLst>
          </a:prstGeom>
          <a:solidFill>
            <a:srgbClr val="90CEF1">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FD037916-4535-8349-9730-7927AAEE083F}"/>
              </a:ext>
            </a:extLst>
          </p:cNvPr>
          <p:cNvSpPr/>
          <p:nvPr/>
        </p:nvSpPr>
        <p:spPr>
          <a:xfrm>
            <a:off x="2667000" y="3333155"/>
            <a:ext cx="6858000" cy="3037827"/>
          </a:xfrm>
          <a:prstGeom prst="rect">
            <a:avLst/>
          </a:prstGeom>
          <a:noFill/>
        </p:spPr>
        <p:txBody>
          <a:bodyPr wrap="square">
            <a:noAutofit/>
          </a:bodyPr>
          <a:lstStyle/>
          <a:p>
            <a:pPr marL="0" marR="0" lvl="0" indent="0" algn="l" defTabSz="914217" rtl="0" eaLnBrk="1" fontAlgn="t" latinLnBrk="0" hangingPunct="1">
              <a:lnSpc>
                <a:spcPct val="100000"/>
              </a:lnSpc>
              <a:spcBef>
                <a:spcPts val="0"/>
              </a:spcBef>
              <a:spcAft>
                <a:spcPts val="120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t>A Closer Look</a:t>
            </a:r>
            <a:endParaRPr kumimoji="0" lang="en-US" sz="1600" b="1" i="0" u="none" strike="noStrike" kern="1200" cap="none" spc="0" normalizeH="0" baseline="0" noProof="0">
              <a:ln>
                <a:noFill/>
              </a:ln>
              <a:solidFill>
                <a:srgbClr val="FFFFFF"/>
              </a:solidFill>
              <a:effectLst/>
              <a:uLnTx/>
              <a:uFillTx/>
              <a:latin typeface="Arial" panose="020B0604020202020204"/>
              <a:ea typeface="+mn-ea"/>
              <a:cs typeface="+mn-cs"/>
            </a:endParaRPr>
          </a:p>
          <a:p>
            <a:pPr marL="365760" marR="0" lvl="0" indent="-182880" algn="l" defTabSz="914217" rtl="0" eaLnBrk="1" fontAlgn="t" latinLnBrk="0" hangingPunct="1">
              <a:lnSpc>
                <a:spcPct val="110000"/>
              </a:lnSpc>
              <a:spcBef>
                <a:spcPts val="0"/>
              </a:spcBef>
              <a:spcAft>
                <a:spcPts val="12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Never underestimate the power of a </a:t>
            </a: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sincere apology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since the service </a:t>
            </a:r>
            <a:b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mishap may have caused frustration, disappointment and anger</a:t>
            </a:r>
          </a:p>
          <a:p>
            <a:pPr marL="365760" marR="0" lvl="0" indent="-182880" algn="l" defTabSz="914217" rtl="0" eaLnBrk="1" fontAlgn="t" latinLnBrk="0" hangingPunct="1">
              <a:lnSpc>
                <a:spcPct val="110000"/>
              </a:lnSpc>
              <a:spcBef>
                <a:spcPts val="0"/>
              </a:spcBef>
              <a:spcAft>
                <a:spcPts val="12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The </a:t>
            </a: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trust</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of our patients must be earned through </a:t>
            </a: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respectful acknowledgements</a:t>
            </a:r>
          </a:p>
        </p:txBody>
      </p:sp>
      <p:sp>
        <p:nvSpPr>
          <p:cNvPr id="13" name="TextBox 12">
            <a:extLst>
              <a:ext uri="{FF2B5EF4-FFF2-40B4-BE49-F238E27FC236}">
                <a16:creationId xmlns:a16="http://schemas.microsoft.com/office/drawing/2014/main" id="{40175244-65E5-B04F-AEC4-C91BCF25EE89}"/>
              </a:ext>
            </a:extLst>
          </p:cNvPr>
          <p:cNvSpPr txBox="1"/>
          <p:nvPr/>
        </p:nvSpPr>
        <p:spPr>
          <a:xfrm>
            <a:off x="4361912" y="1177003"/>
            <a:ext cx="51078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100" normalizeH="0" baseline="0" noProof="0">
                <a:ln>
                  <a:noFill/>
                </a:ln>
                <a:solidFill>
                  <a:srgbClr val="A4D751"/>
                </a:solidFill>
                <a:effectLst/>
                <a:uLnTx/>
                <a:uFillTx/>
                <a:latin typeface="Arial" panose="020B0604020202020204"/>
                <a:ea typeface="+mn-ea"/>
                <a:cs typeface="+mn-cs"/>
              </a:rPr>
              <a:t>APOLOGIZE</a:t>
            </a:r>
            <a:r>
              <a:rPr kumimoji="0" lang="en-US" sz="2400" b="1" i="0" u="none" strike="noStrike" kern="1200" cap="all" spc="100" normalizeH="0" baseline="0" noProof="0">
                <a:ln>
                  <a:noFill/>
                </a:ln>
                <a:solidFill>
                  <a:srgbClr val="FFFFFF"/>
                </a:solidFill>
                <a:effectLst/>
                <a:uLnTx/>
                <a:uFillTx/>
                <a:latin typeface="Arial" panose="020B0604020202020204"/>
                <a:ea typeface="+mn-ea"/>
                <a:cs typeface="+mn-cs"/>
              </a:rPr>
              <a:t> for disappointment</a:t>
            </a:r>
            <a:endParaRPr kumimoji="0" lang="en-US" sz="2400" b="0" i="0" u="none" strike="noStrike" kern="1200" cap="all" spc="100" normalizeH="0" baseline="0" noProof="0">
              <a:ln>
                <a:noFill/>
              </a:ln>
              <a:solidFill>
                <a:srgbClr val="FFFFFF"/>
              </a:solidFill>
              <a:effectLst/>
              <a:uLnTx/>
              <a:uFillTx/>
              <a:latin typeface="Arial" panose="020B0604020202020204"/>
              <a:ea typeface="+mn-ea"/>
              <a:cs typeface="+mn-cs"/>
            </a:endParaRPr>
          </a:p>
        </p:txBody>
      </p:sp>
      <p:sp>
        <p:nvSpPr>
          <p:cNvPr id="14" name="Freeform 13">
            <a:extLst>
              <a:ext uri="{FF2B5EF4-FFF2-40B4-BE49-F238E27FC236}">
                <a16:creationId xmlns:a16="http://schemas.microsoft.com/office/drawing/2014/main" id="{9BB975B8-CB75-9243-972C-C646DBEF56B8}"/>
              </a:ext>
            </a:extLst>
          </p:cNvPr>
          <p:cNvSpPr/>
          <p:nvPr/>
        </p:nvSpPr>
        <p:spPr>
          <a:xfrm>
            <a:off x="2727325" y="3760582"/>
            <a:ext cx="274320" cy="274320"/>
          </a:xfrm>
          <a:custGeom>
            <a:avLst/>
            <a:gdLst>
              <a:gd name="connsiteX0" fmla="*/ 180975 w 361950"/>
              <a:gd name="connsiteY0" fmla="*/ 0 h 361950"/>
              <a:gd name="connsiteX1" fmla="*/ 0 w 361950"/>
              <a:gd name="connsiteY1" fmla="*/ 180975 h 361950"/>
              <a:gd name="connsiteX2" fmla="*/ 180975 w 361950"/>
              <a:gd name="connsiteY2" fmla="*/ 361950 h 361950"/>
              <a:gd name="connsiteX3" fmla="*/ 361950 w 361950"/>
              <a:gd name="connsiteY3" fmla="*/ 180975 h 361950"/>
              <a:gd name="connsiteX4" fmla="*/ 181127 w 361950"/>
              <a:gd name="connsiteY4" fmla="*/ 0 h 361950"/>
              <a:gd name="connsiteX5" fmla="*/ 180975 w 361950"/>
              <a:gd name="connsiteY5" fmla="*/ 0 h 361950"/>
              <a:gd name="connsiteX6" fmla="*/ 224790 w 361950"/>
              <a:gd name="connsiteY6" fmla="*/ 189614 h 361950"/>
              <a:gd name="connsiteX7" fmla="*/ 145209 w 361950"/>
              <a:gd name="connsiteY7" fmla="*/ 269281 h 361950"/>
              <a:gd name="connsiteX8" fmla="*/ 77019 w 361950"/>
              <a:gd name="connsiteY8" fmla="*/ 201082 h 361950"/>
              <a:gd name="connsiteX9" fmla="*/ 99803 w 361950"/>
              <a:gd name="connsiteY9" fmla="*/ 178298 h 361950"/>
              <a:gd name="connsiteX10" fmla="*/ 145209 w 361950"/>
              <a:gd name="connsiteY10" fmla="*/ 223714 h 361950"/>
              <a:gd name="connsiteX11" fmla="*/ 210931 w 361950"/>
              <a:gd name="connsiteY11" fmla="*/ 157105 h 361950"/>
              <a:gd name="connsiteX12" fmla="*/ 267348 w 361950"/>
              <a:gd name="connsiteY12" fmla="*/ 101394 h 361950"/>
              <a:gd name="connsiteX13" fmla="*/ 269405 w 361950"/>
              <a:gd name="connsiteY13" fmla="*/ 99489 h 361950"/>
              <a:gd name="connsiteX14" fmla="*/ 271310 w 361950"/>
              <a:gd name="connsiteY14" fmla="*/ 97431 h 361950"/>
              <a:gd name="connsiteX15" fmla="*/ 294418 w 361950"/>
              <a:gd name="connsiteY15" fmla="*/ 120215 h 361950"/>
              <a:gd name="connsiteX16" fmla="*/ 224790 w 361950"/>
              <a:gd name="connsiteY16" fmla="*/ 18961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950" h="361950">
                <a:moveTo>
                  <a:pt x="180975" y="0"/>
                </a:moveTo>
                <a:cubicBezTo>
                  <a:pt x="81025" y="0"/>
                  <a:pt x="0" y="81025"/>
                  <a:pt x="0" y="180975"/>
                </a:cubicBezTo>
                <a:cubicBezTo>
                  <a:pt x="0" y="280925"/>
                  <a:pt x="81025" y="361950"/>
                  <a:pt x="180975" y="361950"/>
                </a:cubicBezTo>
                <a:cubicBezTo>
                  <a:pt x="280925" y="361950"/>
                  <a:pt x="361950" y="280925"/>
                  <a:pt x="361950" y="180975"/>
                </a:cubicBezTo>
                <a:cubicBezTo>
                  <a:pt x="361992" y="81067"/>
                  <a:pt x="281035" y="42"/>
                  <a:pt x="181127" y="0"/>
                </a:cubicBezTo>
                <a:cubicBezTo>
                  <a:pt x="181077" y="0"/>
                  <a:pt x="181025" y="0"/>
                  <a:pt x="180975" y="0"/>
                </a:cubicBezTo>
                <a:close/>
                <a:moveTo>
                  <a:pt x="224790" y="189614"/>
                </a:moveTo>
                <a:cubicBezTo>
                  <a:pt x="198425" y="215935"/>
                  <a:pt x="171898" y="242490"/>
                  <a:pt x="145209" y="269281"/>
                </a:cubicBezTo>
                <a:cubicBezTo>
                  <a:pt x="122527" y="246497"/>
                  <a:pt x="99796" y="223764"/>
                  <a:pt x="77019" y="201082"/>
                </a:cubicBezTo>
                <a:lnTo>
                  <a:pt x="99803" y="178298"/>
                </a:lnTo>
                <a:lnTo>
                  <a:pt x="145209" y="223714"/>
                </a:lnTo>
                <a:cubicBezTo>
                  <a:pt x="167249" y="201349"/>
                  <a:pt x="189157" y="179146"/>
                  <a:pt x="210931" y="157105"/>
                </a:cubicBezTo>
                <a:cubicBezTo>
                  <a:pt x="232705" y="135055"/>
                  <a:pt x="244773" y="123225"/>
                  <a:pt x="267348" y="101394"/>
                </a:cubicBezTo>
                <a:cubicBezTo>
                  <a:pt x="267986" y="100755"/>
                  <a:pt x="268662" y="100127"/>
                  <a:pt x="269405" y="99489"/>
                </a:cubicBezTo>
                <a:cubicBezTo>
                  <a:pt x="270119" y="98880"/>
                  <a:pt x="270758" y="98189"/>
                  <a:pt x="271310" y="97431"/>
                </a:cubicBezTo>
                <a:lnTo>
                  <a:pt x="294418" y="120215"/>
                </a:lnTo>
                <a:cubicBezTo>
                  <a:pt x="267653" y="146904"/>
                  <a:pt x="251193" y="163297"/>
                  <a:pt x="224790" y="189614"/>
                </a:cubicBezTo>
                <a:close/>
              </a:path>
            </a:pathLst>
          </a:custGeom>
          <a:solidFill>
            <a:srgbClr val="A4D7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4D751"/>
              </a:solidFill>
              <a:effectLst/>
              <a:uLnTx/>
              <a:uFillTx/>
              <a:latin typeface="Arial" panose="020B0604020202020204"/>
              <a:ea typeface="+mn-ea"/>
              <a:cs typeface="+mn-cs"/>
            </a:endParaRPr>
          </a:p>
        </p:txBody>
      </p:sp>
      <p:sp>
        <p:nvSpPr>
          <p:cNvPr id="15" name="Freeform 14">
            <a:extLst>
              <a:ext uri="{FF2B5EF4-FFF2-40B4-BE49-F238E27FC236}">
                <a16:creationId xmlns:a16="http://schemas.microsoft.com/office/drawing/2014/main" id="{B890093C-932E-FD4A-ABCB-D8CEF0BB72BE}"/>
              </a:ext>
            </a:extLst>
          </p:cNvPr>
          <p:cNvSpPr/>
          <p:nvPr/>
        </p:nvSpPr>
        <p:spPr>
          <a:xfrm>
            <a:off x="2727325" y="4372326"/>
            <a:ext cx="274320" cy="274320"/>
          </a:xfrm>
          <a:custGeom>
            <a:avLst/>
            <a:gdLst>
              <a:gd name="connsiteX0" fmla="*/ 180975 w 361950"/>
              <a:gd name="connsiteY0" fmla="*/ 0 h 361950"/>
              <a:gd name="connsiteX1" fmla="*/ 0 w 361950"/>
              <a:gd name="connsiteY1" fmla="*/ 180975 h 361950"/>
              <a:gd name="connsiteX2" fmla="*/ 180975 w 361950"/>
              <a:gd name="connsiteY2" fmla="*/ 361950 h 361950"/>
              <a:gd name="connsiteX3" fmla="*/ 361950 w 361950"/>
              <a:gd name="connsiteY3" fmla="*/ 180975 h 361950"/>
              <a:gd name="connsiteX4" fmla="*/ 181127 w 361950"/>
              <a:gd name="connsiteY4" fmla="*/ 0 h 361950"/>
              <a:gd name="connsiteX5" fmla="*/ 180975 w 361950"/>
              <a:gd name="connsiteY5" fmla="*/ 0 h 361950"/>
              <a:gd name="connsiteX6" fmla="*/ 224790 w 361950"/>
              <a:gd name="connsiteY6" fmla="*/ 189614 h 361950"/>
              <a:gd name="connsiteX7" fmla="*/ 145209 w 361950"/>
              <a:gd name="connsiteY7" fmla="*/ 269281 h 361950"/>
              <a:gd name="connsiteX8" fmla="*/ 77019 w 361950"/>
              <a:gd name="connsiteY8" fmla="*/ 201082 h 361950"/>
              <a:gd name="connsiteX9" fmla="*/ 99803 w 361950"/>
              <a:gd name="connsiteY9" fmla="*/ 178298 h 361950"/>
              <a:gd name="connsiteX10" fmla="*/ 145209 w 361950"/>
              <a:gd name="connsiteY10" fmla="*/ 223714 h 361950"/>
              <a:gd name="connsiteX11" fmla="*/ 210931 w 361950"/>
              <a:gd name="connsiteY11" fmla="*/ 157105 h 361950"/>
              <a:gd name="connsiteX12" fmla="*/ 267348 w 361950"/>
              <a:gd name="connsiteY12" fmla="*/ 101394 h 361950"/>
              <a:gd name="connsiteX13" fmla="*/ 269405 w 361950"/>
              <a:gd name="connsiteY13" fmla="*/ 99489 h 361950"/>
              <a:gd name="connsiteX14" fmla="*/ 271310 w 361950"/>
              <a:gd name="connsiteY14" fmla="*/ 97431 h 361950"/>
              <a:gd name="connsiteX15" fmla="*/ 294418 w 361950"/>
              <a:gd name="connsiteY15" fmla="*/ 120215 h 361950"/>
              <a:gd name="connsiteX16" fmla="*/ 224790 w 361950"/>
              <a:gd name="connsiteY16" fmla="*/ 18961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950" h="361950">
                <a:moveTo>
                  <a:pt x="180975" y="0"/>
                </a:moveTo>
                <a:cubicBezTo>
                  <a:pt x="81025" y="0"/>
                  <a:pt x="0" y="81025"/>
                  <a:pt x="0" y="180975"/>
                </a:cubicBezTo>
                <a:cubicBezTo>
                  <a:pt x="0" y="280925"/>
                  <a:pt x="81025" y="361950"/>
                  <a:pt x="180975" y="361950"/>
                </a:cubicBezTo>
                <a:cubicBezTo>
                  <a:pt x="280925" y="361950"/>
                  <a:pt x="361950" y="280925"/>
                  <a:pt x="361950" y="180975"/>
                </a:cubicBezTo>
                <a:cubicBezTo>
                  <a:pt x="361992" y="81067"/>
                  <a:pt x="281035" y="42"/>
                  <a:pt x="181127" y="0"/>
                </a:cubicBezTo>
                <a:cubicBezTo>
                  <a:pt x="181077" y="0"/>
                  <a:pt x="181025" y="0"/>
                  <a:pt x="180975" y="0"/>
                </a:cubicBezTo>
                <a:close/>
                <a:moveTo>
                  <a:pt x="224790" y="189614"/>
                </a:moveTo>
                <a:cubicBezTo>
                  <a:pt x="198425" y="215935"/>
                  <a:pt x="171898" y="242490"/>
                  <a:pt x="145209" y="269281"/>
                </a:cubicBezTo>
                <a:cubicBezTo>
                  <a:pt x="122527" y="246497"/>
                  <a:pt x="99796" y="223764"/>
                  <a:pt x="77019" y="201082"/>
                </a:cubicBezTo>
                <a:lnTo>
                  <a:pt x="99803" y="178298"/>
                </a:lnTo>
                <a:lnTo>
                  <a:pt x="145209" y="223714"/>
                </a:lnTo>
                <a:cubicBezTo>
                  <a:pt x="167249" y="201349"/>
                  <a:pt x="189157" y="179146"/>
                  <a:pt x="210931" y="157105"/>
                </a:cubicBezTo>
                <a:cubicBezTo>
                  <a:pt x="232705" y="135055"/>
                  <a:pt x="244773" y="123225"/>
                  <a:pt x="267348" y="101394"/>
                </a:cubicBezTo>
                <a:cubicBezTo>
                  <a:pt x="267986" y="100755"/>
                  <a:pt x="268662" y="100127"/>
                  <a:pt x="269405" y="99489"/>
                </a:cubicBezTo>
                <a:cubicBezTo>
                  <a:pt x="270119" y="98880"/>
                  <a:pt x="270758" y="98189"/>
                  <a:pt x="271310" y="97431"/>
                </a:cubicBezTo>
                <a:lnTo>
                  <a:pt x="294418" y="120215"/>
                </a:lnTo>
                <a:cubicBezTo>
                  <a:pt x="267653" y="146904"/>
                  <a:pt x="251193" y="163297"/>
                  <a:pt x="224790" y="189614"/>
                </a:cubicBezTo>
                <a:close/>
              </a:path>
            </a:pathLst>
          </a:custGeom>
          <a:solidFill>
            <a:srgbClr val="A4D7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4D751"/>
              </a:solidFill>
              <a:effectLst/>
              <a:uLnTx/>
              <a:uFillTx/>
              <a:latin typeface="Arial" panose="020B0604020202020204"/>
              <a:ea typeface="+mn-ea"/>
              <a:cs typeface="+mn-cs"/>
            </a:endParaRPr>
          </a:p>
        </p:txBody>
      </p:sp>
      <p:grpSp>
        <p:nvGrpSpPr>
          <p:cNvPr id="20" name="Group 19">
            <a:extLst>
              <a:ext uri="{FF2B5EF4-FFF2-40B4-BE49-F238E27FC236}">
                <a16:creationId xmlns:a16="http://schemas.microsoft.com/office/drawing/2014/main" id="{5B1AB1C9-4E29-7242-80A8-CCF2F023D0DE}"/>
              </a:ext>
            </a:extLst>
          </p:cNvPr>
          <p:cNvGrpSpPr/>
          <p:nvPr/>
        </p:nvGrpSpPr>
        <p:grpSpPr>
          <a:xfrm>
            <a:off x="2516163" y="792402"/>
            <a:ext cx="1600200" cy="1600200"/>
            <a:chOff x="4210050" y="2855288"/>
            <a:chExt cx="1800225" cy="1790700"/>
          </a:xfrm>
        </p:grpSpPr>
        <p:sp>
          <p:nvSpPr>
            <p:cNvPr id="21" name="Freeform 20">
              <a:extLst>
                <a:ext uri="{FF2B5EF4-FFF2-40B4-BE49-F238E27FC236}">
                  <a16:creationId xmlns:a16="http://schemas.microsoft.com/office/drawing/2014/main" id="{54BA3788-9369-D345-8A06-77B126499AE8}"/>
                </a:ext>
              </a:extLst>
            </p:cNvPr>
            <p:cNvSpPr/>
            <p:nvPr/>
          </p:nvSpPr>
          <p:spPr>
            <a:xfrm>
              <a:off x="5006635" y="3596325"/>
              <a:ext cx="201868" cy="253227"/>
            </a:xfrm>
            <a:custGeom>
              <a:avLst/>
              <a:gdLst>
                <a:gd name="connsiteX0" fmla="*/ 0 w 201868"/>
                <a:gd name="connsiteY0" fmla="*/ 253228 h 253227"/>
                <a:gd name="connsiteX1" fmla="*/ 201868 w 201868"/>
                <a:gd name="connsiteY1" fmla="*/ 253228 h 253227"/>
                <a:gd name="connsiteX2" fmla="*/ 101584 w 201868"/>
                <a:gd name="connsiteY2" fmla="*/ 0 h 253227"/>
                <a:gd name="connsiteX3" fmla="*/ 0 w 201868"/>
                <a:gd name="connsiteY3" fmla="*/ 253228 h 253227"/>
              </a:gdLst>
              <a:ahLst/>
              <a:cxnLst>
                <a:cxn ang="0">
                  <a:pos x="connsiteX0" y="connsiteY0"/>
                </a:cxn>
                <a:cxn ang="0">
                  <a:pos x="connsiteX1" y="connsiteY1"/>
                </a:cxn>
                <a:cxn ang="0">
                  <a:pos x="connsiteX2" y="connsiteY2"/>
                </a:cxn>
                <a:cxn ang="0">
                  <a:pos x="connsiteX3" y="connsiteY3"/>
                </a:cxn>
              </a:cxnLst>
              <a:rect l="l" t="t" r="r" b="b"/>
              <a:pathLst>
                <a:path w="201868" h="253227">
                  <a:moveTo>
                    <a:pt x="0" y="253228"/>
                  </a:moveTo>
                  <a:lnTo>
                    <a:pt x="201868" y="253228"/>
                  </a:lnTo>
                  <a:lnTo>
                    <a:pt x="101584" y="0"/>
                  </a:lnTo>
                  <a:lnTo>
                    <a:pt x="0" y="253228"/>
                  </a:ln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sp>
          <p:nvSpPr>
            <p:cNvPr id="24" name="Freeform 23">
              <a:extLst>
                <a:ext uri="{FF2B5EF4-FFF2-40B4-BE49-F238E27FC236}">
                  <a16:creationId xmlns:a16="http://schemas.microsoft.com/office/drawing/2014/main" id="{598E2B3F-520E-6142-B092-DEF637816D21}"/>
                </a:ext>
              </a:extLst>
            </p:cNvPr>
            <p:cNvSpPr/>
            <p:nvPr/>
          </p:nvSpPr>
          <p:spPr>
            <a:xfrm>
              <a:off x="4210050" y="2855288"/>
              <a:ext cx="1800225" cy="1790700"/>
            </a:xfrm>
            <a:custGeom>
              <a:avLst/>
              <a:gdLst>
                <a:gd name="connsiteX0" fmla="*/ 900113 w 1800225"/>
                <a:gd name="connsiteY0" fmla="*/ 0 h 1790700"/>
                <a:gd name="connsiteX1" fmla="*/ 0 w 1800225"/>
                <a:gd name="connsiteY1" fmla="*/ 895350 h 1790700"/>
                <a:gd name="connsiteX2" fmla="*/ 900113 w 1800225"/>
                <a:gd name="connsiteY2" fmla="*/ 1790700 h 1790700"/>
                <a:gd name="connsiteX3" fmla="*/ 1800225 w 1800225"/>
                <a:gd name="connsiteY3" fmla="*/ 895350 h 1790700"/>
                <a:gd name="connsiteX4" fmla="*/ 900113 w 1800225"/>
                <a:gd name="connsiteY4" fmla="*/ 0 h 1790700"/>
                <a:gd name="connsiteX5" fmla="*/ 1136042 w 1800225"/>
                <a:gd name="connsiteY5" fmla="*/ 1348568 h 1790700"/>
                <a:gd name="connsiteX6" fmla="*/ 1071748 w 1800225"/>
                <a:gd name="connsiteY6" fmla="*/ 1187405 h 1790700"/>
                <a:gd name="connsiteX7" fmla="*/ 723290 w 1800225"/>
                <a:gd name="connsiteY7" fmla="*/ 1187405 h 1790700"/>
                <a:gd name="connsiteX8" fmla="*/ 658997 w 1800225"/>
                <a:gd name="connsiteY8" fmla="*/ 1348568 h 1790700"/>
                <a:gd name="connsiteX9" fmla="*/ 397964 w 1800225"/>
                <a:gd name="connsiteY9" fmla="*/ 1348568 h 1790700"/>
                <a:gd name="connsiteX10" fmla="*/ 779855 w 1800225"/>
                <a:gd name="connsiteY10" fmla="*/ 446851 h 1790700"/>
                <a:gd name="connsiteX11" fmla="*/ 1020299 w 1800225"/>
                <a:gd name="connsiteY11" fmla="*/ 446851 h 1790700"/>
                <a:gd name="connsiteX12" fmla="*/ 1403490 w 1800225"/>
                <a:gd name="connsiteY12" fmla="*/ 1348568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0225" h="1790700">
                  <a:moveTo>
                    <a:pt x="900113" y="0"/>
                  </a:moveTo>
                  <a:cubicBezTo>
                    <a:pt x="402993" y="0"/>
                    <a:pt x="0" y="400862"/>
                    <a:pt x="0" y="895350"/>
                  </a:cubicBezTo>
                  <a:cubicBezTo>
                    <a:pt x="0" y="1389838"/>
                    <a:pt x="402993" y="1790700"/>
                    <a:pt x="900113" y="1790700"/>
                  </a:cubicBezTo>
                  <a:cubicBezTo>
                    <a:pt x="1397232" y="1790700"/>
                    <a:pt x="1800225" y="1389838"/>
                    <a:pt x="1800225" y="895350"/>
                  </a:cubicBezTo>
                  <a:cubicBezTo>
                    <a:pt x="1800225" y="400862"/>
                    <a:pt x="1397232" y="0"/>
                    <a:pt x="900113" y="0"/>
                  </a:cubicBezTo>
                  <a:close/>
                  <a:moveTo>
                    <a:pt x="1136042" y="1348568"/>
                  </a:moveTo>
                  <a:lnTo>
                    <a:pt x="1071748" y="1187405"/>
                  </a:lnTo>
                  <a:lnTo>
                    <a:pt x="723290" y="1187405"/>
                  </a:lnTo>
                  <a:lnTo>
                    <a:pt x="658997" y="1348568"/>
                  </a:lnTo>
                  <a:lnTo>
                    <a:pt x="397964" y="1348568"/>
                  </a:lnTo>
                  <a:lnTo>
                    <a:pt x="779855" y="446851"/>
                  </a:lnTo>
                  <a:lnTo>
                    <a:pt x="1020299" y="446851"/>
                  </a:lnTo>
                  <a:lnTo>
                    <a:pt x="1403490" y="1348568"/>
                  </a:ln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79583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8F9E449-FE64-3549-AFDE-297AF05260DC}"/>
              </a:ext>
            </a:extLst>
          </p:cNvPr>
          <p:cNvGrpSpPr/>
          <p:nvPr/>
        </p:nvGrpSpPr>
        <p:grpSpPr>
          <a:xfrm>
            <a:off x="481465" y="293098"/>
            <a:ext cx="800100" cy="800100"/>
            <a:chOff x="4210050" y="2855288"/>
            <a:chExt cx="1800225" cy="1790700"/>
          </a:xfrm>
        </p:grpSpPr>
        <p:sp>
          <p:nvSpPr>
            <p:cNvPr id="7" name="Freeform 6">
              <a:extLst>
                <a:ext uri="{FF2B5EF4-FFF2-40B4-BE49-F238E27FC236}">
                  <a16:creationId xmlns:a16="http://schemas.microsoft.com/office/drawing/2014/main" id="{CB30CD73-97CC-4C4F-985E-6566989F6710}"/>
                </a:ext>
              </a:extLst>
            </p:cNvPr>
            <p:cNvSpPr/>
            <p:nvPr/>
          </p:nvSpPr>
          <p:spPr>
            <a:xfrm>
              <a:off x="5006635" y="3596325"/>
              <a:ext cx="201868" cy="253227"/>
            </a:xfrm>
            <a:custGeom>
              <a:avLst/>
              <a:gdLst>
                <a:gd name="connsiteX0" fmla="*/ 0 w 201868"/>
                <a:gd name="connsiteY0" fmla="*/ 253228 h 253227"/>
                <a:gd name="connsiteX1" fmla="*/ 201868 w 201868"/>
                <a:gd name="connsiteY1" fmla="*/ 253228 h 253227"/>
                <a:gd name="connsiteX2" fmla="*/ 101584 w 201868"/>
                <a:gd name="connsiteY2" fmla="*/ 0 h 253227"/>
                <a:gd name="connsiteX3" fmla="*/ 0 w 201868"/>
                <a:gd name="connsiteY3" fmla="*/ 253228 h 253227"/>
              </a:gdLst>
              <a:ahLst/>
              <a:cxnLst>
                <a:cxn ang="0">
                  <a:pos x="connsiteX0" y="connsiteY0"/>
                </a:cxn>
                <a:cxn ang="0">
                  <a:pos x="connsiteX1" y="connsiteY1"/>
                </a:cxn>
                <a:cxn ang="0">
                  <a:pos x="connsiteX2" y="connsiteY2"/>
                </a:cxn>
                <a:cxn ang="0">
                  <a:pos x="connsiteX3" y="connsiteY3"/>
                </a:cxn>
              </a:cxnLst>
              <a:rect l="l" t="t" r="r" b="b"/>
              <a:pathLst>
                <a:path w="201868" h="253227">
                  <a:moveTo>
                    <a:pt x="0" y="253228"/>
                  </a:moveTo>
                  <a:lnTo>
                    <a:pt x="201868" y="253228"/>
                  </a:lnTo>
                  <a:lnTo>
                    <a:pt x="101584" y="0"/>
                  </a:lnTo>
                  <a:lnTo>
                    <a:pt x="0" y="253228"/>
                  </a:ln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sp>
          <p:nvSpPr>
            <p:cNvPr id="9" name="Freeform 8">
              <a:extLst>
                <a:ext uri="{FF2B5EF4-FFF2-40B4-BE49-F238E27FC236}">
                  <a16:creationId xmlns:a16="http://schemas.microsoft.com/office/drawing/2014/main" id="{1038E1B6-01EC-DA40-A58A-2F05DB2D4D57}"/>
                </a:ext>
              </a:extLst>
            </p:cNvPr>
            <p:cNvSpPr/>
            <p:nvPr/>
          </p:nvSpPr>
          <p:spPr>
            <a:xfrm>
              <a:off x="4210050" y="2855288"/>
              <a:ext cx="1800225" cy="1790700"/>
            </a:xfrm>
            <a:custGeom>
              <a:avLst/>
              <a:gdLst>
                <a:gd name="connsiteX0" fmla="*/ 900113 w 1800225"/>
                <a:gd name="connsiteY0" fmla="*/ 0 h 1790700"/>
                <a:gd name="connsiteX1" fmla="*/ 0 w 1800225"/>
                <a:gd name="connsiteY1" fmla="*/ 895350 h 1790700"/>
                <a:gd name="connsiteX2" fmla="*/ 900113 w 1800225"/>
                <a:gd name="connsiteY2" fmla="*/ 1790700 h 1790700"/>
                <a:gd name="connsiteX3" fmla="*/ 1800225 w 1800225"/>
                <a:gd name="connsiteY3" fmla="*/ 895350 h 1790700"/>
                <a:gd name="connsiteX4" fmla="*/ 900113 w 1800225"/>
                <a:gd name="connsiteY4" fmla="*/ 0 h 1790700"/>
                <a:gd name="connsiteX5" fmla="*/ 1136042 w 1800225"/>
                <a:gd name="connsiteY5" fmla="*/ 1348568 h 1790700"/>
                <a:gd name="connsiteX6" fmla="*/ 1071748 w 1800225"/>
                <a:gd name="connsiteY6" fmla="*/ 1187405 h 1790700"/>
                <a:gd name="connsiteX7" fmla="*/ 723290 w 1800225"/>
                <a:gd name="connsiteY7" fmla="*/ 1187405 h 1790700"/>
                <a:gd name="connsiteX8" fmla="*/ 658997 w 1800225"/>
                <a:gd name="connsiteY8" fmla="*/ 1348568 h 1790700"/>
                <a:gd name="connsiteX9" fmla="*/ 397964 w 1800225"/>
                <a:gd name="connsiteY9" fmla="*/ 1348568 h 1790700"/>
                <a:gd name="connsiteX10" fmla="*/ 779855 w 1800225"/>
                <a:gd name="connsiteY10" fmla="*/ 446851 h 1790700"/>
                <a:gd name="connsiteX11" fmla="*/ 1020299 w 1800225"/>
                <a:gd name="connsiteY11" fmla="*/ 446851 h 1790700"/>
                <a:gd name="connsiteX12" fmla="*/ 1403490 w 1800225"/>
                <a:gd name="connsiteY12" fmla="*/ 1348568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0225" h="1790700">
                  <a:moveTo>
                    <a:pt x="900113" y="0"/>
                  </a:moveTo>
                  <a:cubicBezTo>
                    <a:pt x="402993" y="0"/>
                    <a:pt x="0" y="400862"/>
                    <a:pt x="0" y="895350"/>
                  </a:cubicBezTo>
                  <a:cubicBezTo>
                    <a:pt x="0" y="1389838"/>
                    <a:pt x="402993" y="1790700"/>
                    <a:pt x="900113" y="1790700"/>
                  </a:cubicBezTo>
                  <a:cubicBezTo>
                    <a:pt x="1397232" y="1790700"/>
                    <a:pt x="1800225" y="1389838"/>
                    <a:pt x="1800225" y="895350"/>
                  </a:cubicBezTo>
                  <a:cubicBezTo>
                    <a:pt x="1800225" y="400862"/>
                    <a:pt x="1397232" y="0"/>
                    <a:pt x="900113" y="0"/>
                  </a:cubicBezTo>
                  <a:close/>
                  <a:moveTo>
                    <a:pt x="1136042" y="1348568"/>
                  </a:moveTo>
                  <a:lnTo>
                    <a:pt x="1071748" y="1187405"/>
                  </a:lnTo>
                  <a:lnTo>
                    <a:pt x="723290" y="1187405"/>
                  </a:lnTo>
                  <a:lnTo>
                    <a:pt x="658997" y="1348568"/>
                  </a:lnTo>
                  <a:lnTo>
                    <a:pt x="397964" y="1348568"/>
                  </a:lnTo>
                  <a:lnTo>
                    <a:pt x="779855" y="446851"/>
                  </a:lnTo>
                  <a:lnTo>
                    <a:pt x="1020299" y="446851"/>
                  </a:lnTo>
                  <a:lnTo>
                    <a:pt x="1403490" y="1348568"/>
                  </a:ln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grpSp>
      <p:sp>
        <p:nvSpPr>
          <p:cNvPr id="3" name="Content Placeholder 2">
            <a:extLst>
              <a:ext uri="{FF2B5EF4-FFF2-40B4-BE49-F238E27FC236}">
                <a16:creationId xmlns:a16="http://schemas.microsoft.com/office/drawing/2014/main" id="{B2D73CCF-9808-4440-8E0D-097BA9A0EEF9}"/>
              </a:ext>
            </a:extLst>
          </p:cNvPr>
          <p:cNvSpPr>
            <a:spLocks noGrp="1"/>
          </p:cNvSpPr>
          <p:nvPr>
            <p:ph idx="1"/>
          </p:nvPr>
        </p:nvSpPr>
        <p:spPr>
          <a:xfrm>
            <a:off x="481465" y="1851016"/>
            <a:ext cx="5966129" cy="3678799"/>
          </a:xfrm>
        </p:spPr>
        <p:txBody>
          <a:bodyPr/>
          <a:lstStyle/>
          <a:p>
            <a:pPr marL="0" indent="0">
              <a:spcAft>
                <a:spcPts val="1200"/>
              </a:spcAft>
              <a:buNone/>
            </a:pPr>
            <a:r>
              <a:rPr lang="en-US" sz="2800" b="1">
                <a:solidFill>
                  <a:srgbClr val="003B71"/>
                </a:solidFill>
              </a:rPr>
              <a:t>Key Actions</a:t>
            </a:r>
          </a:p>
          <a:p>
            <a:r>
              <a:rPr lang="en-US"/>
              <a:t>Acknowledge what happened</a:t>
            </a:r>
          </a:p>
          <a:p>
            <a:r>
              <a:rPr lang="en-US"/>
              <a:t>Apologize for patient’s experience</a:t>
            </a:r>
          </a:p>
          <a:p>
            <a:r>
              <a:rPr lang="en-US"/>
              <a:t>Restate key points patient shared</a:t>
            </a:r>
          </a:p>
          <a:p>
            <a:r>
              <a:rPr lang="en-US"/>
              <a:t>Avoid blaming</a:t>
            </a:r>
          </a:p>
          <a:p>
            <a:r>
              <a:rPr lang="en-US"/>
              <a:t>Be sincere</a:t>
            </a:r>
          </a:p>
          <a:p>
            <a:r>
              <a:rPr lang="en-US" b="1"/>
              <a:t>Don’t start to problem solve yet</a:t>
            </a:r>
          </a:p>
        </p:txBody>
      </p:sp>
      <p:sp>
        <p:nvSpPr>
          <p:cNvPr id="2" name="Title 1">
            <a:extLst>
              <a:ext uri="{FF2B5EF4-FFF2-40B4-BE49-F238E27FC236}">
                <a16:creationId xmlns:a16="http://schemas.microsoft.com/office/drawing/2014/main" id="{2ED84539-496A-DD40-9791-E5EE2CBDD288}"/>
              </a:ext>
            </a:extLst>
          </p:cNvPr>
          <p:cNvSpPr>
            <a:spLocks noGrp="1"/>
          </p:cNvSpPr>
          <p:nvPr>
            <p:ph type="title"/>
          </p:nvPr>
        </p:nvSpPr>
        <p:spPr>
          <a:xfrm>
            <a:off x="1279260" y="293098"/>
            <a:ext cx="10242180" cy="800100"/>
          </a:xfrm>
        </p:spPr>
        <p:txBody>
          <a:bodyPr anchor="ctr" anchorCtr="0"/>
          <a:lstStyle/>
          <a:p>
            <a:r>
              <a:rPr lang="en-US"/>
              <a:t>The power of apology</a:t>
            </a:r>
          </a:p>
        </p:txBody>
      </p:sp>
      <p:pic>
        <p:nvPicPr>
          <p:cNvPr id="15" name="Picture Placeholder 14" descr="A picture containing person, people, crowd&#10;&#10;Description automatically generated">
            <a:extLst>
              <a:ext uri="{FF2B5EF4-FFF2-40B4-BE49-F238E27FC236}">
                <a16:creationId xmlns:a16="http://schemas.microsoft.com/office/drawing/2014/main" id="{6CE2FEBE-AFD9-C34B-B3DF-CB7F59570E37}"/>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flipH="1">
            <a:off x="6844095" y="1459758"/>
            <a:ext cx="5347152" cy="4666406"/>
          </a:xfrm>
        </p:spPr>
      </p:pic>
    </p:spTree>
    <p:extLst>
      <p:ext uri="{BB962C8B-B14F-4D97-AF65-F5344CB8AC3E}">
        <p14:creationId xmlns:p14="http://schemas.microsoft.com/office/powerpoint/2010/main" val="199119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7B280-9B13-5644-8E9D-2A943529E280}"/>
              </a:ext>
            </a:extLst>
          </p:cNvPr>
          <p:cNvSpPr>
            <a:spLocks noGrp="1"/>
          </p:cNvSpPr>
          <p:nvPr>
            <p:ph type="title"/>
          </p:nvPr>
        </p:nvSpPr>
        <p:spPr>
          <a:xfrm>
            <a:off x="1279260" y="293098"/>
            <a:ext cx="10242180" cy="800100"/>
          </a:xfrm>
        </p:spPr>
        <p:txBody>
          <a:bodyPr anchor="ctr" anchorCtr="0"/>
          <a:lstStyle/>
          <a:p>
            <a:r>
              <a:rPr lang="en-US"/>
              <a:t>Examples of an apology</a:t>
            </a:r>
          </a:p>
        </p:txBody>
      </p:sp>
      <p:sp>
        <p:nvSpPr>
          <p:cNvPr id="7" name="Rounded Rectangular Callout 6">
            <a:extLst>
              <a:ext uri="{FF2B5EF4-FFF2-40B4-BE49-F238E27FC236}">
                <a16:creationId xmlns:a16="http://schemas.microsoft.com/office/drawing/2014/main" id="{AD180B58-B3B7-B744-AD57-D4958BC46BA0}"/>
              </a:ext>
            </a:extLst>
          </p:cNvPr>
          <p:cNvSpPr/>
          <p:nvPr/>
        </p:nvSpPr>
        <p:spPr>
          <a:xfrm>
            <a:off x="629213" y="1577831"/>
            <a:ext cx="2132155" cy="1243177"/>
          </a:xfrm>
          <a:prstGeom prst="wedgeRoundRectCallout">
            <a:avLst>
              <a:gd name="adj1" fmla="val 8398"/>
              <a:gd name="adj2" fmla="val 71630"/>
              <a:gd name="adj3" fmla="val 16667"/>
            </a:avLst>
          </a:prstGeom>
          <a:solidFill>
            <a:srgbClr val="0078B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n-ea"/>
                <a:cs typeface="+mn-cs"/>
              </a:rPr>
              <a:t>I’m sorry for </a:t>
            </a:r>
            <a:br>
              <a:rPr kumimoji="0" lang="en-US" sz="24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2400" b="0" i="0" u="none" strike="noStrike" kern="1200" cap="none" spc="0" normalizeH="0" baseline="0" noProof="0">
                <a:ln>
                  <a:noFill/>
                </a:ln>
                <a:solidFill>
                  <a:srgbClr val="FFFFFF"/>
                </a:solidFill>
                <a:effectLst/>
                <a:uLnTx/>
                <a:uFillTx/>
                <a:latin typeface="Arial" panose="020B0604020202020204"/>
                <a:ea typeface="+mn-ea"/>
                <a:cs typeface="+mn-cs"/>
              </a:rPr>
              <a:t>the delay.</a:t>
            </a:r>
          </a:p>
        </p:txBody>
      </p:sp>
      <p:sp>
        <p:nvSpPr>
          <p:cNvPr id="8" name="Rounded Rectangular Callout 7">
            <a:extLst>
              <a:ext uri="{FF2B5EF4-FFF2-40B4-BE49-F238E27FC236}">
                <a16:creationId xmlns:a16="http://schemas.microsoft.com/office/drawing/2014/main" id="{190C73CF-AB71-EA40-875F-291163428D02}"/>
              </a:ext>
            </a:extLst>
          </p:cNvPr>
          <p:cNvSpPr/>
          <p:nvPr/>
        </p:nvSpPr>
        <p:spPr>
          <a:xfrm>
            <a:off x="3158089" y="1577830"/>
            <a:ext cx="2891793" cy="1243177"/>
          </a:xfrm>
          <a:prstGeom prst="wedgeRoundRectCallout">
            <a:avLst>
              <a:gd name="adj1" fmla="val 8398"/>
              <a:gd name="adj2" fmla="val 71630"/>
              <a:gd name="adj3" fmla="val 16667"/>
            </a:avLst>
          </a:prstGeom>
          <a:solidFill>
            <a:srgbClr val="0078B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n-ea"/>
                <a:cs typeface="+mn-cs"/>
              </a:rPr>
              <a:t>I’m sorry this was disappointing.”</a:t>
            </a:r>
          </a:p>
        </p:txBody>
      </p:sp>
      <p:grpSp>
        <p:nvGrpSpPr>
          <p:cNvPr id="6" name="Group 5">
            <a:extLst>
              <a:ext uri="{FF2B5EF4-FFF2-40B4-BE49-F238E27FC236}">
                <a16:creationId xmlns:a16="http://schemas.microsoft.com/office/drawing/2014/main" id="{ACDAFAD4-998E-6042-94E8-E84F08B2458F}"/>
              </a:ext>
            </a:extLst>
          </p:cNvPr>
          <p:cNvGrpSpPr/>
          <p:nvPr/>
        </p:nvGrpSpPr>
        <p:grpSpPr>
          <a:xfrm>
            <a:off x="481465" y="293098"/>
            <a:ext cx="800100" cy="800100"/>
            <a:chOff x="4210050" y="2855288"/>
            <a:chExt cx="1800225" cy="1790700"/>
          </a:xfrm>
        </p:grpSpPr>
        <p:sp>
          <p:nvSpPr>
            <p:cNvPr id="9" name="Freeform 8">
              <a:extLst>
                <a:ext uri="{FF2B5EF4-FFF2-40B4-BE49-F238E27FC236}">
                  <a16:creationId xmlns:a16="http://schemas.microsoft.com/office/drawing/2014/main" id="{9EC1431E-D2D6-8742-8265-7D310DC030B4}"/>
                </a:ext>
              </a:extLst>
            </p:cNvPr>
            <p:cNvSpPr/>
            <p:nvPr/>
          </p:nvSpPr>
          <p:spPr>
            <a:xfrm>
              <a:off x="5006635" y="3596325"/>
              <a:ext cx="201868" cy="253227"/>
            </a:xfrm>
            <a:custGeom>
              <a:avLst/>
              <a:gdLst>
                <a:gd name="connsiteX0" fmla="*/ 0 w 201868"/>
                <a:gd name="connsiteY0" fmla="*/ 253228 h 253227"/>
                <a:gd name="connsiteX1" fmla="*/ 201868 w 201868"/>
                <a:gd name="connsiteY1" fmla="*/ 253228 h 253227"/>
                <a:gd name="connsiteX2" fmla="*/ 101584 w 201868"/>
                <a:gd name="connsiteY2" fmla="*/ 0 h 253227"/>
                <a:gd name="connsiteX3" fmla="*/ 0 w 201868"/>
                <a:gd name="connsiteY3" fmla="*/ 253228 h 253227"/>
              </a:gdLst>
              <a:ahLst/>
              <a:cxnLst>
                <a:cxn ang="0">
                  <a:pos x="connsiteX0" y="connsiteY0"/>
                </a:cxn>
                <a:cxn ang="0">
                  <a:pos x="connsiteX1" y="connsiteY1"/>
                </a:cxn>
                <a:cxn ang="0">
                  <a:pos x="connsiteX2" y="connsiteY2"/>
                </a:cxn>
                <a:cxn ang="0">
                  <a:pos x="connsiteX3" y="connsiteY3"/>
                </a:cxn>
              </a:cxnLst>
              <a:rect l="l" t="t" r="r" b="b"/>
              <a:pathLst>
                <a:path w="201868" h="253227">
                  <a:moveTo>
                    <a:pt x="0" y="253228"/>
                  </a:moveTo>
                  <a:lnTo>
                    <a:pt x="201868" y="253228"/>
                  </a:lnTo>
                  <a:lnTo>
                    <a:pt x="101584" y="0"/>
                  </a:lnTo>
                  <a:lnTo>
                    <a:pt x="0" y="253228"/>
                  </a:ln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sp>
          <p:nvSpPr>
            <p:cNvPr id="10" name="Freeform 9">
              <a:extLst>
                <a:ext uri="{FF2B5EF4-FFF2-40B4-BE49-F238E27FC236}">
                  <a16:creationId xmlns:a16="http://schemas.microsoft.com/office/drawing/2014/main" id="{A1A7FA83-51D5-854A-98F0-EC027FC8523E}"/>
                </a:ext>
              </a:extLst>
            </p:cNvPr>
            <p:cNvSpPr/>
            <p:nvPr/>
          </p:nvSpPr>
          <p:spPr>
            <a:xfrm>
              <a:off x="4210050" y="2855288"/>
              <a:ext cx="1800225" cy="1790700"/>
            </a:xfrm>
            <a:custGeom>
              <a:avLst/>
              <a:gdLst>
                <a:gd name="connsiteX0" fmla="*/ 900113 w 1800225"/>
                <a:gd name="connsiteY0" fmla="*/ 0 h 1790700"/>
                <a:gd name="connsiteX1" fmla="*/ 0 w 1800225"/>
                <a:gd name="connsiteY1" fmla="*/ 895350 h 1790700"/>
                <a:gd name="connsiteX2" fmla="*/ 900113 w 1800225"/>
                <a:gd name="connsiteY2" fmla="*/ 1790700 h 1790700"/>
                <a:gd name="connsiteX3" fmla="*/ 1800225 w 1800225"/>
                <a:gd name="connsiteY3" fmla="*/ 895350 h 1790700"/>
                <a:gd name="connsiteX4" fmla="*/ 900113 w 1800225"/>
                <a:gd name="connsiteY4" fmla="*/ 0 h 1790700"/>
                <a:gd name="connsiteX5" fmla="*/ 1136042 w 1800225"/>
                <a:gd name="connsiteY5" fmla="*/ 1348568 h 1790700"/>
                <a:gd name="connsiteX6" fmla="*/ 1071748 w 1800225"/>
                <a:gd name="connsiteY6" fmla="*/ 1187405 h 1790700"/>
                <a:gd name="connsiteX7" fmla="*/ 723290 w 1800225"/>
                <a:gd name="connsiteY7" fmla="*/ 1187405 h 1790700"/>
                <a:gd name="connsiteX8" fmla="*/ 658997 w 1800225"/>
                <a:gd name="connsiteY8" fmla="*/ 1348568 h 1790700"/>
                <a:gd name="connsiteX9" fmla="*/ 397964 w 1800225"/>
                <a:gd name="connsiteY9" fmla="*/ 1348568 h 1790700"/>
                <a:gd name="connsiteX10" fmla="*/ 779855 w 1800225"/>
                <a:gd name="connsiteY10" fmla="*/ 446851 h 1790700"/>
                <a:gd name="connsiteX11" fmla="*/ 1020299 w 1800225"/>
                <a:gd name="connsiteY11" fmla="*/ 446851 h 1790700"/>
                <a:gd name="connsiteX12" fmla="*/ 1403490 w 1800225"/>
                <a:gd name="connsiteY12" fmla="*/ 1348568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0225" h="1790700">
                  <a:moveTo>
                    <a:pt x="900113" y="0"/>
                  </a:moveTo>
                  <a:cubicBezTo>
                    <a:pt x="402993" y="0"/>
                    <a:pt x="0" y="400862"/>
                    <a:pt x="0" y="895350"/>
                  </a:cubicBezTo>
                  <a:cubicBezTo>
                    <a:pt x="0" y="1389838"/>
                    <a:pt x="402993" y="1790700"/>
                    <a:pt x="900113" y="1790700"/>
                  </a:cubicBezTo>
                  <a:cubicBezTo>
                    <a:pt x="1397232" y="1790700"/>
                    <a:pt x="1800225" y="1389838"/>
                    <a:pt x="1800225" y="895350"/>
                  </a:cubicBezTo>
                  <a:cubicBezTo>
                    <a:pt x="1800225" y="400862"/>
                    <a:pt x="1397232" y="0"/>
                    <a:pt x="900113" y="0"/>
                  </a:cubicBezTo>
                  <a:close/>
                  <a:moveTo>
                    <a:pt x="1136042" y="1348568"/>
                  </a:moveTo>
                  <a:lnTo>
                    <a:pt x="1071748" y="1187405"/>
                  </a:lnTo>
                  <a:lnTo>
                    <a:pt x="723290" y="1187405"/>
                  </a:lnTo>
                  <a:lnTo>
                    <a:pt x="658997" y="1348568"/>
                  </a:lnTo>
                  <a:lnTo>
                    <a:pt x="397964" y="1348568"/>
                  </a:lnTo>
                  <a:lnTo>
                    <a:pt x="779855" y="446851"/>
                  </a:lnTo>
                  <a:lnTo>
                    <a:pt x="1020299" y="446851"/>
                  </a:lnTo>
                  <a:lnTo>
                    <a:pt x="1403490" y="1348568"/>
                  </a:ln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grpSp>
      <p:sp>
        <p:nvSpPr>
          <p:cNvPr id="11" name="Content Placeholder 2">
            <a:extLst>
              <a:ext uri="{FF2B5EF4-FFF2-40B4-BE49-F238E27FC236}">
                <a16:creationId xmlns:a16="http://schemas.microsoft.com/office/drawing/2014/main" id="{B364ACF1-4571-914C-B128-F7AFA0F1F4BA}"/>
              </a:ext>
            </a:extLst>
          </p:cNvPr>
          <p:cNvSpPr txBox="1">
            <a:spLocks/>
          </p:cNvSpPr>
          <p:nvPr/>
        </p:nvSpPr>
        <p:spPr>
          <a:xfrm>
            <a:off x="542063" y="3429000"/>
            <a:ext cx="5324288" cy="2514600"/>
          </a:xfrm>
          <a:prstGeom prst="rect">
            <a:avLst/>
          </a:prstGeom>
        </p:spPr>
        <p:txBody>
          <a:bodyPr vert="horz" lIns="182880" tIns="45720" rIns="91440" bIns="45720" rtlCol="0">
            <a:noAutofit/>
          </a:bodyPr>
          <a:lstStyle>
            <a:lvl1pPr marL="411480" indent="-411480" algn="l" defTabSz="914400" rtl="0" eaLnBrk="1" latinLnBrk="0" hangingPunct="1">
              <a:lnSpc>
                <a:spcPct val="90000"/>
              </a:lnSpc>
              <a:spcBef>
                <a:spcPts val="0"/>
              </a:spcBef>
              <a:spcAft>
                <a:spcPts val="600"/>
              </a:spcAft>
              <a:buSzPct val="130000"/>
              <a:buFontTx/>
              <a:buBlip>
                <a:blip r:embed="rId3">
                  <a:extLst>
                    <a:ext uri="{96DAC541-7B7A-43D3-8B79-37D633B846F1}">
                      <asvg:svgBlip xmlns:asvg="http://schemas.microsoft.com/office/drawing/2016/SVG/main" r:embed="rId4"/>
                    </a:ext>
                  </a:extLst>
                </a:blip>
              </a:buBlip>
              <a:defRPr sz="2400" b="0" i="0" kern="1200">
                <a:solidFill>
                  <a:srgbClr val="666666"/>
                </a:solidFill>
                <a:latin typeface="+mn-lt"/>
                <a:ea typeface="Calibri" charset="0"/>
                <a:cs typeface="Calibri" charset="0"/>
              </a:defRPr>
            </a:lvl1pPr>
            <a:lvl2pPr marL="742950" indent="-228600" algn="l" defTabSz="914400" rtl="0" eaLnBrk="1" latinLnBrk="0" hangingPunct="1">
              <a:lnSpc>
                <a:spcPct val="90000"/>
              </a:lnSpc>
              <a:spcBef>
                <a:spcPts val="0"/>
              </a:spcBef>
              <a:spcAft>
                <a:spcPts val="600"/>
              </a:spcAft>
              <a:buSzPct val="100000"/>
              <a:buFont typeface="Arial" panose="020B0604020202020204" pitchFamily="34" charset="0"/>
              <a:buChar char="•"/>
              <a:defRPr sz="2000" b="0" i="0" kern="1200">
                <a:solidFill>
                  <a:srgbClr val="666666"/>
                </a:solidFill>
                <a:latin typeface="+mn-lt"/>
                <a:ea typeface="Calibri" charset="0"/>
                <a:cs typeface="Calibri" charset="0"/>
              </a:defRPr>
            </a:lvl2pPr>
            <a:lvl3pPr marL="114300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rgbClr val="666666"/>
                </a:solidFill>
                <a:latin typeface="+mn-lt"/>
                <a:ea typeface="Calibri" charset="0"/>
                <a:cs typeface="Calibri" charset="0"/>
              </a:defRPr>
            </a:lvl3pPr>
            <a:lvl4pPr marL="160020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rgbClr val="666666"/>
                </a:solidFill>
                <a:latin typeface="+mn-lt"/>
                <a:ea typeface="Calibri" charset="0"/>
                <a:cs typeface="Calibri" charset="0"/>
              </a:defRPr>
            </a:lvl4pPr>
            <a:lvl5pPr marL="205740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rgbClr val="666666"/>
                </a:solidFill>
                <a:latin typeface="+mn-lt"/>
                <a:ea typeface="Calibri" charset="0"/>
                <a:cs typeface="Calibri"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Pct val="130000"/>
              <a:buFontTx/>
              <a:buNone/>
              <a:tabLst/>
              <a:defRPr/>
            </a:pPr>
            <a:r>
              <a:rPr kumimoji="0" lang="en-US" sz="1800" b="1" i="0" u="none" strike="noStrike" kern="1200" cap="none" spc="0" normalizeH="0" baseline="0" noProof="0">
                <a:ln>
                  <a:noFill/>
                </a:ln>
                <a:solidFill>
                  <a:srgbClr val="0078B3"/>
                </a:solidFill>
                <a:effectLst/>
                <a:uLnTx/>
                <a:uFillTx/>
                <a:latin typeface="Arial" panose="020B0604020202020204"/>
                <a:cs typeface="Calibri" charset="0"/>
              </a:rPr>
              <a:t>It’s all about the patient’s experience</a:t>
            </a:r>
          </a:p>
          <a:p>
            <a:pPr marL="411480" marR="0" lvl="0" indent="-411480" algn="l" defTabSz="914400" rtl="0" eaLnBrk="1" fontAlgn="auto" latinLnBrk="0" hangingPunct="1">
              <a:lnSpc>
                <a:spcPct val="90000"/>
              </a:lnSpc>
              <a:spcBef>
                <a:spcPts val="0"/>
              </a:spcBef>
              <a:spcAft>
                <a:spcPts val="600"/>
              </a:spcAft>
              <a:buClrTx/>
              <a:buSzPct val="130000"/>
              <a:buFontTx/>
              <a:buBlip>
                <a:blip r:embed="rId3">
                  <a:extLst>
                    <a:ext uri="{96DAC541-7B7A-43D3-8B79-37D633B846F1}">
                      <asvg:svgBlip xmlns:asvg="http://schemas.microsoft.com/office/drawing/2016/SVG/main" r:embed="rId4"/>
                    </a:ext>
                  </a:extLst>
                </a:blip>
              </a:buBlip>
              <a:tabLst/>
              <a:defRPr/>
            </a:pPr>
            <a: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t>Address the incident: </a:t>
            </a:r>
            <a:b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br>
            <a: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t>“I’m sorry for the delay.”</a:t>
            </a:r>
          </a:p>
          <a:p>
            <a:pPr marL="411480" marR="0" lvl="0" indent="-411480" algn="l" defTabSz="914400" rtl="0" eaLnBrk="1" fontAlgn="auto" latinLnBrk="0" hangingPunct="1">
              <a:lnSpc>
                <a:spcPct val="90000"/>
              </a:lnSpc>
              <a:spcBef>
                <a:spcPts val="0"/>
              </a:spcBef>
              <a:spcAft>
                <a:spcPts val="600"/>
              </a:spcAft>
              <a:buClrTx/>
              <a:buSzPct val="130000"/>
              <a:buFontTx/>
              <a:buBlip>
                <a:blip r:embed="rId3">
                  <a:extLst>
                    <a:ext uri="{96DAC541-7B7A-43D3-8B79-37D633B846F1}">
                      <asvg:svgBlip xmlns:asvg="http://schemas.microsoft.com/office/drawing/2016/SVG/main" r:embed="rId4"/>
                    </a:ext>
                  </a:extLst>
                </a:blip>
              </a:buBlip>
              <a:tabLst/>
              <a:defRPr/>
            </a:pPr>
            <a: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t>Address the patient’s feeling: </a:t>
            </a:r>
            <a:b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br>
            <a: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t>“I’m sorry this was disappointing.”</a:t>
            </a:r>
          </a:p>
        </p:txBody>
      </p:sp>
      <p:cxnSp>
        <p:nvCxnSpPr>
          <p:cNvPr id="5" name="Straight Connector 4">
            <a:extLst>
              <a:ext uri="{FF2B5EF4-FFF2-40B4-BE49-F238E27FC236}">
                <a16:creationId xmlns:a16="http://schemas.microsoft.com/office/drawing/2014/main" id="{5FCEC22C-157C-7F4D-89A0-3B04142A895F}"/>
              </a:ext>
            </a:extLst>
          </p:cNvPr>
          <p:cNvCxnSpPr>
            <a:cxnSpLocks/>
          </p:cNvCxnSpPr>
          <p:nvPr/>
        </p:nvCxnSpPr>
        <p:spPr>
          <a:xfrm>
            <a:off x="6510078" y="1559542"/>
            <a:ext cx="0" cy="4365770"/>
          </a:xfrm>
          <a:prstGeom prst="line">
            <a:avLst/>
          </a:prstGeom>
          <a:ln w="12700">
            <a:solidFill>
              <a:srgbClr val="BB165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826C3A38-9819-AD4D-BA73-CEED06AC40CD}"/>
              </a:ext>
            </a:extLst>
          </p:cNvPr>
          <p:cNvSpPr txBox="1">
            <a:spLocks/>
          </p:cNvSpPr>
          <p:nvPr/>
        </p:nvSpPr>
        <p:spPr>
          <a:xfrm>
            <a:off x="6750819" y="1600201"/>
            <a:ext cx="5044935" cy="4525963"/>
          </a:xfrm>
          <a:prstGeom prst="rect">
            <a:avLst/>
          </a:prstGeom>
        </p:spPr>
        <p:txBody>
          <a:bodyPr vert="horz" lIns="182880" tIns="45720" rIns="91440" bIns="45720" rtlCol="0">
            <a:noAutofit/>
          </a:bodyPr>
          <a:lstStyle>
            <a:lvl1pPr marL="411480" indent="-411480" algn="l" defTabSz="914400" rtl="0" eaLnBrk="1" latinLnBrk="0" hangingPunct="1">
              <a:lnSpc>
                <a:spcPct val="90000"/>
              </a:lnSpc>
              <a:spcBef>
                <a:spcPts val="0"/>
              </a:spcBef>
              <a:spcAft>
                <a:spcPts val="600"/>
              </a:spcAft>
              <a:buSzPct val="130000"/>
              <a:buFontTx/>
              <a:buBlip>
                <a:blip r:embed="rId3">
                  <a:extLst>
                    <a:ext uri="{96DAC541-7B7A-43D3-8B79-37D633B846F1}">
                      <asvg:svgBlip xmlns:asvg="http://schemas.microsoft.com/office/drawing/2016/SVG/main" r:embed="rId4"/>
                    </a:ext>
                  </a:extLst>
                </a:blip>
              </a:buBlip>
              <a:defRPr sz="2400" b="0" i="0" kern="1200">
                <a:solidFill>
                  <a:srgbClr val="666666"/>
                </a:solidFill>
                <a:latin typeface="+mn-lt"/>
                <a:ea typeface="Calibri" charset="0"/>
                <a:cs typeface="Calibri" charset="0"/>
              </a:defRPr>
            </a:lvl1pPr>
            <a:lvl2pPr marL="742950" indent="-228600" algn="l" defTabSz="914400" rtl="0" eaLnBrk="1" latinLnBrk="0" hangingPunct="1">
              <a:lnSpc>
                <a:spcPct val="90000"/>
              </a:lnSpc>
              <a:spcBef>
                <a:spcPts val="0"/>
              </a:spcBef>
              <a:spcAft>
                <a:spcPts val="600"/>
              </a:spcAft>
              <a:buSzPct val="100000"/>
              <a:buFont typeface="Arial" panose="020B0604020202020204" pitchFamily="34" charset="0"/>
              <a:buChar char="•"/>
              <a:defRPr sz="2000" b="0" i="0" kern="1200">
                <a:solidFill>
                  <a:srgbClr val="666666"/>
                </a:solidFill>
                <a:latin typeface="+mn-lt"/>
                <a:ea typeface="Calibri" charset="0"/>
                <a:cs typeface="Calibri" charset="0"/>
              </a:defRPr>
            </a:lvl2pPr>
            <a:lvl3pPr marL="114300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rgbClr val="666666"/>
                </a:solidFill>
                <a:latin typeface="+mn-lt"/>
                <a:ea typeface="Calibri" charset="0"/>
                <a:cs typeface="Calibri" charset="0"/>
              </a:defRPr>
            </a:lvl3pPr>
            <a:lvl4pPr marL="160020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rgbClr val="666666"/>
                </a:solidFill>
                <a:latin typeface="+mn-lt"/>
                <a:ea typeface="Calibri" charset="0"/>
                <a:cs typeface="Calibri" charset="0"/>
              </a:defRPr>
            </a:lvl4pPr>
            <a:lvl5pPr marL="205740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rgbClr val="666666"/>
                </a:solidFill>
                <a:latin typeface="+mn-lt"/>
                <a:ea typeface="Calibri" charset="0"/>
                <a:cs typeface="Calibri"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Pct val="130000"/>
              <a:buFontTx/>
              <a:buNone/>
              <a:tabLst/>
              <a:defRPr/>
            </a:pPr>
            <a:r>
              <a:rPr kumimoji="0" lang="en-US" sz="1800" b="1" i="0" u="none" strike="noStrike" kern="1200" cap="none" spc="0" normalizeH="0" baseline="0" noProof="0">
                <a:ln>
                  <a:noFill/>
                </a:ln>
                <a:solidFill>
                  <a:srgbClr val="D1480C"/>
                </a:solidFill>
                <a:effectLst/>
                <a:uLnTx/>
                <a:uFillTx/>
                <a:latin typeface="Arial" panose="020B0604020202020204"/>
                <a:cs typeface="Calibri" charset="0"/>
              </a:rPr>
              <a:t>Insincere apologies are </a:t>
            </a:r>
            <a:br>
              <a:rPr kumimoji="0" lang="en-US" sz="1800" b="1" i="0" u="none" strike="noStrike" kern="1200" cap="none" spc="0" normalizeH="0" baseline="0" noProof="0">
                <a:ln>
                  <a:noFill/>
                </a:ln>
                <a:solidFill>
                  <a:srgbClr val="D1480C"/>
                </a:solidFill>
                <a:effectLst/>
                <a:uLnTx/>
                <a:uFillTx/>
                <a:latin typeface="Arial" panose="020B0604020202020204"/>
                <a:cs typeface="Calibri" charset="0"/>
              </a:rPr>
            </a:br>
            <a:r>
              <a:rPr kumimoji="0" lang="en-US" sz="1800" b="1" i="0" u="none" strike="noStrike" kern="1200" cap="none" spc="0" normalizeH="0" baseline="0" noProof="0">
                <a:ln>
                  <a:noFill/>
                </a:ln>
                <a:solidFill>
                  <a:srgbClr val="D1480C"/>
                </a:solidFill>
                <a:effectLst/>
                <a:uLnTx/>
                <a:uFillTx/>
                <a:latin typeface="Arial" panose="020B0604020202020204"/>
                <a:cs typeface="Calibri" charset="0"/>
              </a:rPr>
              <a:t>condescending and ineffective </a:t>
            </a:r>
          </a:p>
          <a:p>
            <a:pPr marL="0" marR="0" lvl="0" indent="0" algn="l" defTabSz="914400" rtl="0" eaLnBrk="1" fontAlgn="auto" latinLnBrk="0" hangingPunct="1">
              <a:lnSpc>
                <a:spcPct val="90000"/>
              </a:lnSpc>
              <a:spcBef>
                <a:spcPts val="0"/>
              </a:spcBef>
              <a:spcAft>
                <a:spcPts val="1200"/>
              </a:spcAft>
              <a:buClrTx/>
              <a:buSzPct val="130000"/>
              <a:buFontTx/>
              <a:buNone/>
              <a:tabLst/>
              <a:defRPr/>
            </a:pPr>
            <a: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t>“I’m sorry you didn’t know </a:t>
            </a:r>
            <a:b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br>
            <a: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t>where the pharmacy was.” </a:t>
            </a:r>
            <a:r>
              <a:rPr kumimoji="0" lang="en-US" sz="2400" b="0" i="0" u="none" strike="noStrike" kern="1200" cap="none" spc="0" normalizeH="0" baseline="0" noProof="0">
                <a:ln>
                  <a:noFill/>
                </a:ln>
                <a:solidFill>
                  <a:srgbClr val="D1480C"/>
                </a:solidFill>
                <a:effectLst/>
                <a:uLnTx/>
                <a:uFillTx/>
                <a:latin typeface="Arial" panose="020B0604020202020204"/>
                <a:cs typeface="Calibri" charset="0"/>
              </a:rPr>
              <a:t>=</a:t>
            </a:r>
            <a: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t> </a:t>
            </a:r>
            <a:b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br>
            <a:r>
              <a:rPr kumimoji="0" lang="en-US" sz="2400" b="1" i="0" u="none" strike="noStrike" kern="1200" cap="none" spc="0" normalizeH="0" baseline="0" noProof="0">
                <a:ln>
                  <a:noFill/>
                </a:ln>
                <a:solidFill>
                  <a:srgbClr val="666666"/>
                </a:solidFill>
                <a:effectLst/>
                <a:uLnTx/>
                <a:uFillTx/>
                <a:latin typeface="Arial" panose="020B0604020202020204"/>
                <a:cs typeface="Calibri" charset="0"/>
              </a:rPr>
              <a:t>You can’t find your way around</a:t>
            </a:r>
          </a:p>
          <a:p>
            <a:pPr marL="0" marR="0" lvl="0" indent="0" algn="l" defTabSz="914400" rtl="0" eaLnBrk="1" fontAlgn="auto" latinLnBrk="0" hangingPunct="1">
              <a:lnSpc>
                <a:spcPct val="90000"/>
              </a:lnSpc>
              <a:spcBef>
                <a:spcPts val="0"/>
              </a:spcBef>
              <a:spcAft>
                <a:spcPts val="1200"/>
              </a:spcAft>
              <a:buClrTx/>
              <a:buSzPct val="130000"/>
              <a:buFontTx/>
              <a:buNone/>
              <a:tabLst/>
              <a:defRPr/>
            </a:pPr>
            <a: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t>“I’m sorry they didn’t understand what you needed.” </a:t>
            </a:r>
            <a:r>
              <a:rPr kumimoji="0" lang="en-US" sz="2400" b="0" i="0" u="none" strike="noStrike" kern="1200" cap="none" spc="0" normalizeH="0" baseline="0" noProof="0">
                <a:ln>
                  <a:noFill/>
                </a:ln>
                <a:solidFill>
                  <a:srgbClr val="D1480C"/>
                </a:solidFill>
                <a:effectLst/>
                <a:uLnTx/>
                <a:uFillTx/>
                <a:latin typeface="Arial" panose="020B0604020202020204"/>
                <a:cs typeface="Calibri" charset="0"/>
              </a:rPr>
              <a:t>=</a:t>
            </a:r>
            <a: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t> </a:t>
            </a:r>
            <a:b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br>
            <a:r>
              <a:rPr kumimoji="0" lang="en-US" sz="2400" b="1" i="0" u="none" strike="noStrike" kern="1200" cap="none" spc="0" normalizeH="0" baseline="0" noProof="0">
                <a:ln>
                  <a:noFill/>
                </a:ln>
                <a:solidFill>
                  <a:srgbClr val="666666"/>
                </a:solidFill>
                <a:effectLst/>
                <a:uLnTx/>
                <a:uFillTx/>
                <a:latin typeface="Arial" panose="020B0604020202020204"/>
                <a:cs typeface="Calibri" charset="0"/>
              </a:rPr>
              <a:t>They/you don’t have good communication</a:t>
            </a:r>
          </a:p>
          <a:p>
            <a:pPr marL="0" marR="0" lvl="0" indent="0" algn="l" defTabSz="914400" rtl="0" eaLnBrk="1" fontAlgn="auto" latinLnBrk="0" hangingPunct="1">
              <a:lnSpc>
                <a:spcPct val="90000"/>
              </a:lnSpc>
              <a:spcBef>
                <a:spcPts val="0"/>
              </a:spcBef>
              <a:spcAft>
                <a:spcPts val="600"/>
              </a:spcAft>
              <a:buClrTx/>
              <a:buSzPct val="130000"/>
              <a:buFontTx/>
              <a:buNone/>
              <a:tabLst/>
              <a:defRPr/>
            </a:pPr>
            <a: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t>“I’m sorry I don’t have the time </a:t>
            </a:r>
            <a:b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br>
            <a: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t>to find that for you.” </a:t>
            </a:r>
            <a:r>
              <a:rPr kumimoji="0" lang="en-US" sz="2400" b="0" i="0" u="none" strike="noStrike" kern="1200" cap="none" spc="0" normalizeH="0" baseline="0" noProof="0">
                <a:ln>
                  <a:noFill/>
                </a:ln>
                <a:solidFill>
                  <a:srgbClr val="D1480C"/>
                </a:solidFill>
                <a:effectLst/>
                <a:uLnTx/>
                <a:uFillTx/>
                <a:latin typeface="Arial" panose="020B0604020202020204"/>
                <a:cs typeface="Calibri" charset="0"/>
              </a:rPr>
              <a:t>=</a:t>
            </a:r>
            <a: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t> </a:t>
            </a:r>
            <a:br>
              <a:rPr kumimoji="0" lang="en-US" sz="2400" b="0" i="0" u="none" strike="noStrike" kern="1200" cap="none" spc="0" normalizeH="0" baseline="0" noProof="0">
                <a:ln>
                  <a:noFill/>
                </a:ln>
                <a:solidFill>
                  <a:srgbClr val="666666"/>
                </a:solidFill>
                <a:effectLst/>
                <a:uLnTx/>
                <a:uFillTx/>
                <a:latin typeface="Arial" panose="020B0604020202020204"/>
                <a:cs typeface="Calibri" charset="0"/>
              </a:rPr>
            </a:br>
            <a:r>
              <a:rPr kumimoji="0" lang="en-US" sz="2400" b="1" i="0" u="none" strike="noStrike" kern="1200" cap="none" spc="0" normalizeH="0" baseline="0" noProof="0">
                <a:ln>
                  <a:noFill/>
                </a:ln>
                <a:solidFill>
                  <a:srgbClr val="666666"/>
                </a:solidFill>
                <a:effectLst/>
                <a:uLnTx/>
                <a:uFillTx/>
                <a:latin typeface="Arial" panose="020B0604020202020204"/>
                <a:cs typeface="Calibri" charset="0"/>
              </a:rPr>
              <a:t>You aren’t important enough</a:t>
            </a:r>
          </a:p>
        </p:txBody>
      </p:sp>
    </p:spTree>
    <p:extLst>
      <p:ext uri="{BB962C8B-B14F-4D97-AF65-F5344CB8AC3E}">
        <p14:creationId xmlns:p14="http://schemas.microsoft.com/office/powerpoint/2010/main" val="13631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83985"/>
        </a:solidFill>
        <a:effectLst/>
      </p:bgPr>
    </p:bg>
    <p:spTree>
      <p:nvGrpSpPr>
        <p:cNvPr id="1" name=""/>
        <p:cNvGrpSpPr/>
        <p:nvPr/>
      </p:nvGrpSpPr>
      <p:grpSpPr>
        <a:xfrm>
          <a:off x="0" y="0"/>
          <a:ext cx="0" cy="0"/>
          <a:chOff x="0" y="0"/>
          <a:chExt cx="0" cy="0"/>
        </a:xfrm>
      </p:grpSpPr>
      <p:pic>
        <p:nvPicPr>
          <p:cNvPr id="3" name="Picture 2" descr="A picture containing person, indoor, bed, hospital room&#10;&#10;Description automatically generated">
            <a:extLst>
              <a:ext uri="{FF2B5EF4-FFF2-40B4-BE49-F238E27FC236}">
                <a16:creationId xmlns:a16="http://schemas.microsoft.com/office/drawing/2014/main" id="{C15DFAC1-DECE-C647-9FFB-A623D957DE7E}"/>
              </a:ext>
            </a:extLst>
          </p:cNvPr>
          <p:cNvPicPr>
            <a:picLocks noChangeAspect="1"/>
          </p:cNvPicPr>
          <p:nvPr/>
        </p:nvPicPr>
        <p:blipFill rotWithShape="1">
          <a:blip r:embed="rId3" cstate="screen">
            <a:alphaModFix amt="10000"/>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11" name="Round Same Side Corner Rectangle 10">
            <a:extLst>
              <a:ext uri="{FF2B5EF4-FFF2-40B4-BE49-F238E27FC236}">
                <a16:creationId xmlns:a16="http://schemas.microsoft.com/office/drawing/2014/main" id="{64F1C6DB-BA58-2F4A-9AF4-B201413F294C}"/>
              </a:ext>
            </a:extLst>
          </p:cNvPr>
          <p:cNvSpPr/>
          <p:nvPr/>
        </p:nvSpPr>
        <p:spPr>
          <a:xfrm>
            <a:off x="2208645" y="2867186"/>
            <a:ext cx="7774711" cy="3990814"/>
          </a:xfrm>
          <a:prstGeom prst="round2SameRect">
            <a:avLst>
              <a:gd name="adj1" fmla="val 3851"/>
              <a:gd name="adj2" fmla="val 0"/>
            </a:avLst>
          </a:prstGeom>
          <a:solidFill>
            <a:srgbClr val="B2ABD2">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972AB32D-2329-E746-AB12-AA2C765A983C}"/>
              </a:ext>
            </a:extLst>
          </p:cNvPr>
          <p:cNvSpPr/>
          <p:nvPr/>
        </p:nvSpPr>
        <p:spPr>
          <a:xfrm>
            <a:off x="2667000" y="3333155"/>
            <a:ext cx="6858000" cy="3037827"/>
          </a:xfrm>
          <a:prstGeom prst="rect">
            <a:avLst/>
          </a:prstGeom>
          <a:noFill/>
        </p:spPr>
        <p:txBody>
          <a:bodyPr wrap="square">
            <a:noAutofit/>
          </a:bodyPr>
          <a:lstStyle/>
          <a:p>
            <a:pPr marL="0" marR="0" lvl="0" indent="0" algn="l" defTabSz="914217" rtl="0" eaLnBrk="1" fontAlgn="t" latinLnBrk="0" hangingPunct="1">
              <a:lnSpc>
                <a:spcPct val="100000"/>
              </a:lnSpc>
              <a:spcBef>
                <a:spcPts val="0"/>
              </a:spcBef>
              <a:spcAft>
                <a:spcPts val="120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t>A Closer Look</a:t>
            </a:r>
            <a:endParaRPr kumimoji="0" lang="en-US" sz="1600" b="1" i="0" u="none" strike="noStrike" kern="1200" cap="none" spc="0" normalizeH="0" baseline="0" noProof="0">
              <a:ln>
                <a:noFill/>
              </a:ln>
              <a:solidFill>
                <a:srgbClr val="FFFFFF"/>
              </a:solidFill>
              <a:effectLst/>
              <a:uLnTx/>
              <a:uFillTx/>
              <a:latin typeface="Arial" panose="020B0604020202020204"/>
              <a:ea typeface="+mn-ea"/>
              <a:cs typeface="+mn-cs"/>
            </a:endParaRPr>
          </a:p>
          <a:p>
            <a:pPr marL="365760" marR="0" lvl="0" indent="-182880" algn="l" defTabSz="914217" rtl="0" eaLnBrk="1" fontAlgn="t" latinLnBrk="0" hangingPunct="1">
              <a:lnSpc>
                <a:spcPct val="110000"/>
              </a:lnSpc>
              <a:spcBef>
                <a:spcPts val="0"/>
              </a:spcBef>
              <a:spcAft>
                <a:spcPts val="12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It is critical to </a:t>
            </a: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quickly</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demonstrate </a:t>
            </a: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empathy</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by validating the </a:t>
            </a: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feelings</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a:t>
            </a:r>
            <a:b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and </a:t>
            </a: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values</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of the patient/family</a:t>
            </a:r>
          </a:p>
          <a:p>
            <a:pPr marL="365760" marR="0" lvl="0" indent="-182880" algn="l" defTabSz="914217" rtl="0" eaLnBrk="1" fontAlgn="t" latinLnBrk="0" hangingPunct="1">
              <a:lnSpc>
                <a:spcPct val="110000"/>
              </a:lnSpc>
              <a:spcBef>
                <a:spcPts val="0"/>
              </a:spcBef>
              <a:spcAft>
                <a:spcPts val="12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 </a:t>
            </a: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timely response is key</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to recovery and is best achieved </a:t>
            </a:r>
            <a:b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by fully equipping &amp; empowering employees</a:t>
            </a:r>
          </a:p>
          <a:p>
            <a:pPr marL="365760" marR="0" lvl="0" indent="-182880" algn="l" defTabSz="914217" rtl="0" eaLnBrk="1" fontAlgn="t" latinLnBrk="0" hangingPunct="1">
              <a:lnSpc>
                <a:spcPct val="110000"/>
              </a:lnSpc>
              <a:spcBef>
                <a:spcPts val="0"/>
              </a:spcBef>
              <a:spcAft>
                <a:spcPts val="12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Ask the patient/family what would </a:t>
            </a: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make it right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for them</a:t>
            </a:r>
          </a:p>
          <a:p>
            <a:pPr marL="365760" marR="0" lvl="0" indent="-182880" algn="l" defTabSz="914217" rtl="0" eaLnBrk="1" fontAlgn="t" latinLnBrk="0" hangingPunct="1">
              <a:lnSpc>
                <a:spcPct val="110000"/>
              </a:lnSpc>
              <a:spcBef>
                <a:spcPts val="0"/>
              </a:spcBef>
              <a:spcAft>
                <a:spcPts val="12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Listen for what’s important to the patient and </a:t>
            </a: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incorporate this </a:t>
            </a:r>
            <a:b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into the solution</a:t>
            </a:r>
          </a:p>
        </p:txBody>
      </p:sp>
      <p:sp>
        <p:nvSpPr>
          <p:cNvPr id="14" name="TextBox 13">
            <a:extLst>
              <a:ext uri="{FF2B5EF4-FFF2-40B4-BE49-F238E27FC236}">
                <a16:creationId xmlns:a16="http://schemas.microsoft.com/office/drawing/2014/main" id="{D6BD809A-159B-944C-80F6-2C1B3AEF3C02}"/>
              </a:ext>
            </a:extLst>
          </p:cNvPr>
          <p:cNvSpPr txBox="1"/>
          <p:nvPr/>
        </p:nvSpPr>
        <p:spPr>
          <a:xfrm>
            <a:off x="4361911" y="1177003"/>
            <a:ext cx="54799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100" normalizeH="0" baseline="0" noProof="0">
                <a:ln>
                  <a:noFill/>
                </a:ln>
                <a:solidFill>
                  <a:srgbClr val="A4D751"/>
                </a:solidFill>
                <a:effectLst/>
                <a:uLnTx/>
                <a:uFillTx/>
                <a:latin typeface="Arial" panose="020B0604020202020204"/>
                <a:ea typeface="+mn-ea"/>
                <a:cs typeface="+mn-cs"/>
              </a:rPr>
              <a:t>RESPOND</a:t>
            </a:r>
            <a:r>
              <a:rPr kumimoji="0" lang="en-US" sz="2400" b="1" i="0" u="none" strike="noStrike" kern="1200" cap="all" spc="100" normalizeH="0" baseline="0" noProof="0">
                <a:ln>
                  <a:noFill/>
                </a:ln>
                <a:solidFill>
                  <a:srgbClr val="FFFFFF"/>
                </a:solidFill>
                <a:effectLst/>
                <a:uLnTx/>
                <a:uFillTx/>
                <a:latin typeface="Arial" panose="020B0604020202020204"/>
                <a:ea typeface="+mn-ea"/>
                <a:cs typeface="+mn-cs"/>
              </a:rPr>
              <a:t> with integrity and take action efficiently</a:t>
            </a:r>
            <a:endParaRPr kumimoji="0" lang="en-US" sz="2400" b="0" i="0" u="none" strike="noStrike" kern="1200" cap="all" spc="100" normalizeH="0" baseline="0" noProof="0">
              <a:ln>
                <a:noFill/>
              </a:ln>
              <a:solidFill>
                <a:srgbClr val="FFFFFF"/>
              </a:solidFill>
              <a:effectLst/>
              <a:uLnTx/>
              <a:uFillTx/>
              <a:latin typeface="Arial" panose="020B0604020202020204"/>
              <a:ea typeface="+mn-ea"/>
              <a:cs typeface="+mn-cs"/>
            </a:endParaRPr>
          </a:p>
        </p:txBody>
      </p:sp>
      <p:sp>
        <p:nvSpPr>
          <p:cNvPr id="15" name="Freeform 14">
            <a:extLst>
              <a:ext uri="{FF2B5EF4-FFF2-40B4-BE49-F238E27FC236}">
                <a16:creationId xmlns:a16="http://schemas.microsoft.com/office/drawing/2014/main" id="{96DC27B9-DEAA-D348-884F-797C8E1CDE49}"/>
              </a:ext>
            </a:extLst>
          </p:cNvPr>
          <p:cNvSpPr/>
          <p:nvPr/>
        </p:nvSpPr>
        <p:spPr>
          <a:xfrm>
            <a:off x="2727325" y="3760582"/>
            <a:ext cx="274320" cy="274320"/>
          </a:xfrm>
          <a:custGeom>
            <a:avLst/>
            <a:gdLst>
              <a:gd name="connsiteX0" fmla="*/ 180975 w 361950"/>
              <a:gd name="connsiteY0" fmla="*/ 0 h 361950"/>
              <a:gd name="connsiteX1" fmla="*/ 0 w 361950"/>
              <a:gd name="connsiteY1" fmla="*/ 180975 h 361950"/>
              <a:gd name="connsiteX2" fmla="*/ 180975 w 361950"/>
              <a:gd name="connsiteY2" fmla="*/ 361950 h 361950"/>
              <a:gd name="connsiteX3" fmla="*/ 361950 w 361950"/>
              <a:gd name="connsiteY3" fmla="*/ 180975 h 361950"/>
              <a:gd name="connsiteX4" fmla="*/ 181127 w 361950"/>
              <a:gd name="connsiteY4" fmla="*/ 0 h 361950"/>
              <a:gd name="connsiteX5" fmla="*/ 180975 w 361950"/>
              <a:gd name="connsiteY5" fmla="*/ 0 h 361950"/>
              <a:gd name="connsiteX6" fmla="*/ 224790 w 361950"/>
              <a:gd name="connsiteY6" fmla="*/ 189614 h 361950"/>
              <a:gd name="connsiteX7" fmla="*/ 145209 w 361950"/>
              <a:gd name="connsiteY7" fmla="*/ 269281 h 361950"/>
              <a:gd name="connsiteX8" fmla="*/ 77019 w 361950"/>
              <a:gd name="connsiteY8" fmla="*/ 201082 h 361950"/>
              <a:gd name="connsiteX9" fmla="*/ 99803 w 361950"/>
              <a:gd name="connsiteY9" fmla="*/ 178298 h 361950"/>
              <a:gd name="connsiteX10" fmla="*/ 145209 w 361950"/>
              <a:gd name="connsiteY10" fmla="*/ 223714 h 361950"/>
              <a:gd name="connsiteX11" fmla="*/ 210931 w 361950"/>
              <a:gd name="connsiteY11" fmla="*/ 157105 h 361950"/>
              <a:gd name="connsiteX12" fmla="*/ 267348 w 361950"/>
              <a:gd name="connsiteY12" fmla="*/ 101394 h 361950"/>
              <a:gd name="connsiteX13" fmla="*/ 269405 w 361950"/>
              <a:gd name="connsiteY13" fmla="*/ 99489 h 361950"/>
              <a:gd name="connsiteX14" fmla="*/ 271310 w 361950"/>
              <a:gd name="connsiteY14" fmla="*/ 97431 h 361950"/>
              <a:gd name="connsiteX15" fmla="*/ 294418 w 361950"/>
              <a:gd name="connsiteY15" fmla="*/ 120215 h 361950"/>
              <a:gd name="connsiteX16" fmla="*/ 224790 w 361950"/>
              <a:gd name="connsiteY16" fmla="*/ 18961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950" h="361950">
                <a:moveTo>
                  <a:pt x="180975" y="0"/>
                </a:moveTo>
                <a:cubicBezTo>
                  <a:pt x="81025" y="0"/>
                  <a:pt x="0" y="81025"/>
                  <a:pt x="0" y="180975"/>
                </a:cubicBezTo>
                <a:cubicBezTo>
                  <a:pt x="0" y="280925"/>
                  <a:pt x="81025" y="361950"/>
                  <a:pt x="180975" y="361950"/>
                </a:cubicBezTo>
                <a:cubicBezTo>
                  <a:pt x="280925" y="361950"/>
                  <a:pt x="361950" y="280925"/>
                  <a:pt x="361950" y="180975"/>
                </a:cubicBezTo>
                <a:cubicBezTo>
                  <a:pt x="361992" y="81067"/>
                  <a:pt x="281035" y="42"/>
                  <a:pt x="181127" y="0"/>
                </a:cubicBezTo>
                <a:cubicBezTo>
                  <a:pt x="181077" y="0"/>
                  <a:pt x="181025" y="0"/>
                  <a:pt x="180975" y="0"/>
                </a:cubicBezTo>
                <a:close/>
                <a:moveTo>
                  <a:pt x="224790" y="189614"/>
                </a:moveTo>
                <a:cubicBezTo>
                  <a:pt x="198425" y="215935"/>
                  <a:pt x="171898" y="242490"/>
                  <a:pt x="145209" y="269281"/>
                </a:cubicBezTo>
                <a:cubicBezTo>
                  <a:pt x="122527" y="246497"/>
                  <a:pt x="99796" y="223764"/>
                  <a:pt x="77019" y="201082"/>
                </a:cubicBezTo>
                <a:lnTo>
                  <a:pt x="99803" y="178298"/>
                </a:lnTo>
                <a:lnTo>
                  <a:pt x="145209" y="223714"/>
                </a:lnTo>
                <a:cubicBezTo>
                  <a:pt x="167249" y="201349"/>
                  <a:pt x="189157" y="179146"/>
                  <a:pt x="210931" y="157105"/>
                </a:cubicBezTo>
                <a:cubicBezTo>
                  <a:pt x="232705" y="135055"/>
                  <a:pt x="244773" y="123225"/>
                  <a:pt x="267348" y="101394"/>
                </a:cubicBezTo>
                <a:cubicBezTo>
                  <a:pt x="267986" y="100755"/>
                  <a:pt x="268662" y="100127"/>
                  <a:pt x="269405" y="99489"/>
                </a:cubicBezTo>
                <a:cubicBezTo>
                  <a:pt x="270119" y="98880"/>
                  <a:pt x="270758" y="98189"/>
                  <a:pt x="271310" y="97431"/>
                </a:cubicBezTo>
                <a:lnTo>
                  <a:pt x="294418" y="120215"/>
                </a:lnTo>
                <a:cubicBezTo>
                  <a:pt x="267653" y="146904"/>
                  <a:pt x="251193" y="163297"/>
                  <a:pt x="224790" y="189614"/>
                </a:cubicBezTo>
                <a:close/>
              </a:path>
            </a:pathLst>
          </a:custGeom>
          <a:solidFill>
            <a:srgbClr val="A4D7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4D751"/>
              </a:solidFill>
              <a:effectLst/>
              <a:uLnTx/>
              <a:uFillTx/>
              <a:latin typeface="Arial" panose="020B0604020202020204"/>
              <a:ea typeface="+mn-ea"/>
              <a:cs typeface="+mn-cs"/>
            </a:endParaRPr>
          </a:p>
        </p:txBody>
      </p:sp>
      <p:sp>
        <p:nvSpPr>
          <p:cNvPr id="16" name="Freeform 15">
            <a:extLst>
              <a:ext uri="{FF2B5EF4-FFF2-40B4-BE49-F238E27FC236}">
                <a16:creationId xmlns:a16="http://schemas.microsoft.com/office/drawing/2014/main" id="{6C8CE2BF-6C85-E143-8095-640A53FBAB60}"/>
              </a:ext>
            </a:extLst>
          </p:cNvPr>
          <p:cNvSpPr/>
          <p:nvPr/>
        </p:nvSpPr>
        <p:spPr>
          <a:xfrm>
            <a:off x="2727325" y="4372326"/>
            <a:ext cx="274320" cy="274320"/>
          </a:xfrm>
          <a:custGeom>
            <a:avLst/>
            <a:gdLst>
              <a:gd name="connsiteX0" fmla="*/ 180975 w 361950"/>
              <a:gd name="connsiteY0" fmla="*/ 0 h 361950"/>
              <a:gd name="connsiteX1" fmla="*/ 0 w 361950"/>
              <a:gd name="connsiteY1" fmla="*/ 180975 h 361950"/>
              <a:gd name="connsiteX2" fmla="*/ 180975 w 361950"/>
              <a:gd name="connsiteY2" fmla="*/ 361950 h 361950"/>
              <a:gd name="connsiteX3" fmla="*/ 361950 w 361950"/>
              <a:gd name="connsiteY3" fmla="*/ 180975 h 361950"/>
              <a:gd name="connsiteX4" fmla="*/ 181127 w 361950"/>
              <a:gd name="connsiteY4" fmla="*/ 0 h 361950"/>
              <a:gd name="connsiteX5" fmla="*/ 180975 w 361950"/>
              <a:gd name="connsiteY5" fmla="*/ 0 h 361950"/>
              <a:gd name="connsiteX6" fmla="*/ 224790 w 361950"/>
              <a:gd name="connsiteY6" fmla="*/ 189614 h 361950"/>
              <a:gd name="connsiteX7" fmla="*/ 145209 w 361950"/>
              <a:gd name="connsiteY7" fmla="*/ 269281 h 361950"/>
              <a:gd name="connsiteX8" fmla="*/ 77019 w 361950"/>
              <a:gd name="connsiteY8" fmla="*/ 201082 h 361950"/>
              <a:gd name="connsiteX9" fmla="*/ 99803 w 361950"/>
              <a:gd name="connsiteY9" fmla="*/ 178298 h 361950"/>
              <a:gd name="connsiteX10" fmla="*/ 145209 w 361950"/>
              <a:gd name="connsiteY10" fmla="*/ 223714 h 361950"/>
              <a:gd name="connsiteX11" fmla="*/ 210931 w 361950"/>
              <a:gd name="connsiteY11" fmla="*/ 157105 h 361950"/>
              <a:gd name="connsiteX12" fmla="*/ 267348 w 361950"/>
              <a:gd name="connsiteY12" fmla="*/ 101394 h 361950"/>
              <a:gd name="connsiteX13" fmla="*/ 269405 w 361950"/>
              <a:gd name="connsiteY13" fmla="*/ 99489 h 361950"/>
              <a:gd name="connsiteX14" fmla="*/ 271310 w 361950"/>
              <a:gd name="connsiteY14" fmla="*/ 97431 h 361950"/>
              <a:gd name="connsiteX15" fmla="*/ 294418 w 361950"/>
              <a:gd name="connsiteY15" fmla="*/ 120215 h 361950"/>
              <a:gd name="connsiteX16" fmla="*/ 224790 w 361950"/>
              <a:gd name="connsiteY16" fmla="*/ 18961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950" h="361950">
                <a:moveTo>
                  <a:pt x="180975" y="0"/>
                </a:moveTo>
                <a:cubicBezTo>
                  <a:pt x="81025" y="0"/>
                  <a:pt x="0" y="81025"/>
                  <a:pt x="0" y="180975"/>
                </a:cubicBezTo>
                <a:cubicBezTo>
                  <a:pt x="0" y="280925"/>
                  <a:pt x="81025" y="361950"/>
                  <a:pt x="180975" y="361950"/>
                </a:cubicBezTo>
                <a:cubicBezTo>
                  <a:pt x="280925" y="361950"/>
                  <a:pt x="361950" y="280925"/>
                  <a:pt x="361950" y="180975"/>
                </a:cubicBezTo>
                <a:cubicBezTo>
                  <a:pt x="361992" y="81067"/>
                  <a:pt x="281035" y="42"/>
                  <a:pt x="181127" y="0"/>
                </a:cubicBezTo>
                <a:cubicBezTo>
                  <a:pt x="181077" y="0"/>
                  <a:pt x="181025" y="0"/>
                  <a:pt x="180975" y="0"/>
                </a:cubicBezTo>
                <a:close/>
                <a:moveTo>
                  <a:pt x="224790" y="189614"/>
                </a:moveTo>
                <a:cubicBezTo>
                  <a:pt x="198425" y="215935"/>
                  <a:pt x="171898" y="242490"/>
                  <a:pt x="145209" y="269281"/>
                </a:cubicBezTo>
                <a:cubicBezTo>
                  <a:pt x="122527" y="246497"/>
                  <a:pt x="99796" y="223764"/>
                  <a:pt x="77019" y="201082"/>
                </a:cubicBezTo>
                <a:lnTo>
                  <a:pt x="99803" y="178298"/>
                </a:lnTo>
                <a:lnTo>
                  <a:pt x="145209" y="223714"/>
                </a:lnTo>
                <a:cubicBezTo>
                  <a:pt x="167249" y="201349"/>
                  <a:pt x="189157" y="179146"/>
                  <a:pt x="210931" y="157105"/>
                </a:cubicBezTo>
                <a:cubicBezTo>
                  <a:pt x="232705" y="135055"/>
                  <a:pt x="244773" y="123225"/>
                  <a:pt x="267348" y="101394"/>
                </a:cubicBezTo>
                <a:cubicBezTo>
                  <a:pt x="267986" y="100755"/>
                  <a:pt x="268662" y="100127"/>
                  <a:pt x="269405" y="99489"/>
                </a:cubicBezTo>
                <a:cubicBezTo>
                  <a:pt x="270119" y="98880"/>
                  <a:pt x="270758" y="98189"/>
                  <a:pt x="271310" y="97431"/>
                </a:cubicBezTo>
                <a:lnTo>
                  <a:pt x="294418" y="120215"/>
                </a:lnTo>
                <a:cubicBezTo>
                  <a:pt x="267653" y="146904"/>
                  <a:pt x="251193" y="163297"/>
                  <a:pt x="224790" y="189614"/>
                </a:cubicBezTo>
                <a:close/>
              </a:path>
            </a:pathLst>
          </a:custGeom>
          <a:solidFill>
            <a:srgbClr val="A4D7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4D751"/>
              </a:solidFill>
              <a:effectLst/>
              <a:uLnTx/>
              <a:uFillTx/>
              <a:latin typeface="Arial" panose="020B0604020202020204"/>
              <a:ea typeface="+mn-ea"/>
              <a:cs typeface="+mn-cs"/>
            </a:endParaRPr>
          </a:p>
        </p:txBody>
      </p:sp>
      <p:sp>
        <p:nvSpPr>
          <p:cNvPr id="17" name="Freeform 16">
            <a:extLst>
              <a:ext uri="{FF2B5EF4-FFF2-40B4-BE49-F238E27FC236}">
                <a16:creationId xmlns:a16="http://schemas.microsoft.com/office/drawing/2014/main" id="{2B51C1A0-963E-194F-AB59-6BC1ADB36EDC}"/>
              </a:ext>
            </a:extLst>
          </p:cNvPr>
          <p:cNvSpPr/>
          <p:nvPr/>
        </p:nvSpPr>
        <p:spPr>
          <a:xfrm>
            <a:off x="2727325" y="4994949"/>
            <a:ext cx="274320" cy="274320"/>
          </a:xfrm>
          <a:custGeom>
            <a:avLst/>
            <a:gdLst>
              <a:gd name="connsiteX0" fmla="*/ 180975 w 361950"/>
              <a:gd name="connsiteY0" fmla="*/ 0 h 361950"/>
              <a:gd name="connsiteX1" fmla="*/ 0 w 361950"/>
              <a:gd name="connsiteY1" fmla="*/ 180975 h 361950"/>
              <a:gd name="connsiteX2" fmla="*/ 180975 w 361950"/>
              <a:gd name="connsiteY2" fmla="*/ 361950 h 361950"/>
              <a:gd name="connsiteX3" fmla="*/ 361950 w 361950"/>
              <a:gd name="connsiteY3" fmla="*/ 180975 h 361950"/>
              <a:gd name="connsiteX4" fmla="*/ 181127 w 361950"/>
              <a:gd name="connsiteY4" fmla="*/ 0 h 361950"/>
              <a:gd name="connsiteX5" fmla="*/ 180975 w 361950"/>
              <a:gd name="connsiteY5" fmla="*/ 0 h 361950"/>
              <a:gd name="connsiteX6" fmla="*/ 224790 w 361950"/>
              <a:gd name="connsiteY6" fmla="*/ 189614 h 361950"/>
              <a:gd name="connsiteX7" fmla="*/ 145209 w 361950"/>
              <a:gd name="connsiteY7" fmla="*/ 269281 h 361950"/>
              <a:gd name="connsiteX8" fmla="*/ 77019 w 361950"/>
              <a:gd name="connsiteY8" fmla="*/ 201082 h 361950"/>
              <a:gd name="connsiteX9" fmla="*/ 99803 w 361950"/>
              <a:gd name="connsiteY9" fmla="*/ 178298 h 361950"/>
              <a:gd name="connsiteX10" fmla="*/ 145209 w 361950"/>
              <a:gd name="connsiteY10" fmla="*/ 223714 h 361950"/>
              <a:gd name="connsiteX11" fmla="*/ 210931 w 361950"/>
              <a:gd name="connsiteY11" fmla="*/ 157105 h 361950"/>
              <a:gd name="connsiteX12" fmla="*/ 267348 w 361950"/>
              <a:gd name="connsiteY12" fmla="*/ 101394 h 361950"/>
              <a:gd name="connsiteX13" fmla="*/ 269405 w 361950"/>
              <a:gd name="connsiteY13" fmla="*/ 99489 h 361950"/>
              <a:gd name="connsiteX14" fmla="*/ 271310 w 361950"/>
              <a:gd name="connsiteY14" fmla="*/ 97431 h 361950"/>
              <a:gd name="connsiteX15" fmla="*/ 294418 w 361950"/>
              <a:gd name="connsiteY15" fmla="*/ 120215 h 361950"/>
              <a:gd name="connsiteX16" fmla="*/ 224790 w 361950"/>
              <a:gd name="connsiteY16" fmla="*/ 18961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950" h="361950">
                <a:moveTo>
                  <a:pt x="180975" y="0"/>
                </a:moveTo>
                <a:cubicBezTo>
                  <a:pt x="81025" y="0"/>
                  <a:pt x="0" y="81025"/>
                  <a:pt x="0" y="180975"/>
                </a:cubicBezTo>
                <a:cubicBezTo>
                  <a:pt x="0" y="280925"/>
                  <a:pt x="81025" y="361950"/>
                  <a:pt x="180975" y="361950"/>
                </a:cubicBezTo>
                <a:cubicBezTo>
                  <a:pt x="280925" y="361950"/>
                  <a:pt x="361950" y="280925"/>
                  <a:pt x="361950" y="180975"/>
                </a:cubicBezTo>
                <a:cubicBezTo>
                  <a:pt x="361992" y="81067"/>
                  <a:pt x="281035" y="42"/>
                  <a:pt x="181127" y="0"/>
                </a:cubicBezTo>
                <a:cubicBezTo>
                  <a:pt x="181077" y="0"/>
                  <a:pt x="181025" y="0"/>
                  <a:pt x="180975" y="0"/>
                </a:cubicBezTo>
                <a:close/>
                <a:moveTo>
                  <a:pt x="224790" y="189614"/>
                </a:moveTo>
                <a:cubicBezTo>
                  <a:pt x="198425" y="215935"/>
                  <a:pt x="171898" y="242490"/>
                  <a:pt x="145209" y="269281"/>
                </a:cubicBezTo>
                <a:cubicBezTo>
                  <a:pt x="122527" y="246497"/>
                  <a:pt x="99796" y="223764"/>
                  <a:pt x="77019" y="201082"/>
                </a:cubicBezTo>
                <a:lnTo>
                  <a:pt x="99803" y="178298"/>
                </a:lnTo>
                <a:lnTo>
                  <a:pt x="145209" y="223714"/>
                </a:lnTo>
                <a:cubicBezTo>
                  <a:pt x="167249" y="201349"/>
                  <a:pt x="189157" y="179146"/>
                  <a:pt x="210931" y="157105"/>
                </a:cubicBezTo>
                <a:cubicBezTo>
                  <a:pt x="232705" y="135055"/>
                  <a:pt x="244773" y="123225"/>
                  <a:pt x="267348" y="101394"/>
                </a:cubicBezTo>
                <a:cubicBezTo>
                  <a:pt x="267986" y="100755"/>
                  <a:pt x="268662" y="100127"/>
                  <a:pt x="269405" y="99489"/>
                </a:cubicBezTo>
                <a:cubicBezTo>
                  <a:pt x="270119" y="98880"/>
                  <a:pt x="270758" y="98189"/>
                  <a:pt x="271310" y="97431"/>
                </a:cubicBezTo>
                <a:lnTo>
                  <a:pt x="294418" y="120215"/>
                </a:lnTo>
                <a:cubicBezTo>
                  <a:pt x="267653" y="146904"/>
                  <a:pt x="251193" y="163297"/>
                  <a:pt x="224790" y="189614"/>
                </a:cubicBezTo>
                <a:close/>
              </a:path>
            </a:pathLst>
          </a:custGeom>
          <a:solidFill>
            <a:srgbClr val="A4D7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4D751"/>
              </a:solidFill>
              <a:effectLst/>
              <a:uLnTx/>
              <a:uFillTx/>
              <a:latin typeface="Arial" panose="020B0604020202020204"/>
              <a:ea typeface="+mn-ea"/>
              <a:cs typeface="+mn-cs"/>
            </a:endParaRPr>
          </a:p>
        </p:txBody>
      </p:sp>
      <p:grpSp>
        <p:nvGrpSpPr>
          <p:cNvPr id="21" name="Group 20">
            <a:extLst>
              <a:ext uri="{FF2B5EF4-FFF2-40B4-BE49-F238E27FC236}">
                <a16:creationId xmlns:a16="http://schemas.microsoft.com/office/drawing/2014/main" id="{FBDD61B4-1C88-8A4B-81B5-970A127F6217}"/>
              </a:ext>
            </a:extLst>
          </p:cNvPr>
          <p:cNvGrpSpPr/>
          <p:nvPr/>
        </p:nvGrpSpPr>
        <p:grpSpPr>
          <a:xfrm>
            <a:off x="2516163" y="792402"/>
            <a:ext cx="1600200" cy="1600200"/>
            <a:chOff x="6181725" y="2855288"/>
            <a:chExt cx="1800225" cy="1790700"/>
          </a:xfrm>
        </p:grpSpPr>
        <p:sp>
          <p:nvSpPr>
            <p:cNvPr id="22" name="Freeform 21">
              <a:extLst>
                <a:ext uri="{FF2B5EF4-FFF2-40B4-BE49-F238E27FC236}">
                  <a16:creationId xmlns:a16="http://schemas.microsoft.com/office/drawing/2014/main" id="{B2C94A98-4DE5-9D46-B0C7-7209504DB6AB}"/>
                </a:ext>
              </a:extLst>
            </p:cNvPr>
            <p:cNvSpPr/>
            <p:nvPr/>
          </p:nvSpPr>
          <p:spPr>
            <a:xfrm>
              <a:off x="6181725" y="2855288"/>
              <a:ext cx="1800225" cy="1790700"/>
            </a:xfrm>
            <a:custGeom>
              <a:avLst/>
              <a:gdLst>
                <a:gd name="connsiteX0" fmla="*/ 900113 w 1800225"/>
                <a:gd name="connsiteY0" fmla="*/ 0 h 1790700"/>
                <a:gd name="connsiteX1" fmla="*/ 0 w 1800225"/>
                <a:gd name="connsiteY1" fmla="*/ 895350 h 1790700"/>
                <a:gd name="connsiteX2" fmla="*/ 900113 w 1800225"/>
                <a:gd name="connsiteY2" fmla="*/ 1790700 h 1790700"/>
                <a:gd name="connsiteX3" fmla="*/ 1800225 w 1800225"/>
                <a:gd name="connsiteY3" fmla="*/ 895350 h 1790700"/>
                <a:gd name="connsiteX4" fmla="*/ 900113 w 1800225"/>
                <a:gd name="connsiteY4" fmla="*/ 0 h 1790700"/>
                <a:gd name="connsiteX5" fmla="*/ 1066033 w 1800225"/>
                <a:gd name="connsiteY5" fmla="*/ 1348568 h 1790700"/>
                <a:gd name="connsiteX6" fmla="*/ 884739 w 1800225"/>
                <a:gd name="connsiteY6" fmla="*/ 1077419 h 1790700"/>
                <a:gd name="connsiteX7" fmla="*/ 774168 w 1800225"/>
                <a:gd name="connsiteY7" fmla="*/ 1077419 h 1790700"/>
                <a:gd name="connsiteX8" fmla="*/ 774168 w 1800225"/>
                <a:gd name="connsiteY8" fmla="*/ 1348568 h 1790700"/>
                <a:gd name="connsiteX9" fmla="*/ 524709 w 1800225"/>
                <a:gd name="connsiteY9" fmla="*/ 1348568 h 1790700"/>
                <a:gd name="connsiteX10" fmla="*/ 524709 w 1800225"/>
                <a:gd name="connsiteY10" fmla="*/ 453218 h 1790700"/>
                <a:gd name="connsiteX11" fmla="*/ 950319 w 1800225"/>
                <a:gd name="connsiteY11" fmla="*/ 453218 h 1790700"/>
                <a:gd name="connsiteX12" fmla="*/ 1243484 w 1800225"/>
                <a:gd name="connsiteY12" fmla="*/ 549148 h 1790700"/>
                <a:gd name="connsiteX13" fmla="*/ 1323194 w 1800225"/>
                <a:gd name="connsiteY13" fmla="*/ 757637 h 1790700"/>
                <a:gd name="connsiteX14" fmla="*/ 1323194 w 1800225"/>
                <a:gd name="connsiteY14" fmla="*/ 760181 h 1790700"/>
                <a:gd name="connsiteX15" fmla="*/ 1138043 w 1800225"/>
                <a:gd name="connsiteY15" fmla="*/ 1036460 h 1790700"/>
                <a:gd name="connsiteX16" fmla="*/ 1352784 w 1800225"/>
                <a:gd name="connsiteY16" fmla="*/ 1348539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0225" h="1790700">
                  <a:moveTo>
                    <a:pt x="900113" y="0"/>
                  </a:moveTo>
                  <a:cubicBezTo>
                    <a:pt x="402993" y="0"/>
                    <a:pt x="0" y="400862"/>
                    <a:pt x="0" y="895350"/>
                  </a:cubicBezTo>
                  <a:cubicBezTo>
                    <a:pt x="0" y="1389838"/>
                    <a:pt x="402993" y="1790700"/>
                    <a:pt x="900113" y="1790700"/>
                  </a:cubicBezTo>
                  <a:cubicBezTo>
                    <a:pt x="1397232" y="1790700"/>
                    <a:pt x="1800225" y="1389838"/>
                    <a:pt x="1800225" y="895350"/>
                  </a:cubicBezTo>
                  <a:cubicBezTo>
                    <a:pt x="1800225" y="400862"/>
                    <a:pt x="1397232" y="0"/>
                    <a:pt x="900113" y="0"/>
                  </a:cubicBezTo>
                  <a:close/>
                  <a:moveTo>
                    <a:pt x="1066033" y="1348568"/>
                  </a:moveTo>
                  <a:lnTo>
                    <a:pt x="884739" y="1077419"/>
                  </a:lnTo>
                  <a:lnTo>
                    <a:pt x="774168" y="1077419"/>
                  </a:lnTo>
                  <a:lnTo>
                    <a:pt x="774168" y="1348568"/>
                  </a:lnTo>
                  <a:lnTo>
                    <a:pt x="524709" y="1348568"/>
                  </a:lnTo>
                  <a:lnTo>
                    <a:pt x="524709" y="453218"/>
                  </a:lnTo>
                  <a:lnTo>
                    <a:pt x="950319" y="453218"/>
                  </a:lnTo>
                  <a:cubicBezTo>
                    <a:pt x="1087908" y="453218"/>
                    <a:pt x="1183048" y="489032"/>
                    <a:pt x="1243484" y="549148"/>
                  </a:cubicBezTo>
                  <a:cubicBezTo>
                    <a:pt x="1296205" y="601590"/>
                    <a:pt x="1323194" y="669381"/>
                    <a:pt x="1323194" y="757637"/>
                  </a:cubicBezTo>
                  <a:lnTo>
                    <a:pt x="1323194" y="760181"/>
                  </a:lnTo>
                  <a:cubicBezTo>
                    <a:pt x="1323194" y="898320"/>
                    <a:pt x="1249913" y="989134"/>
                    <a:pt x="1138043" y="1036460"/>
                  </a:cubicBezTo>
                  <a:lnTo>
                    <a:pt x="1352784" y="1348539"/>
                  </a:ln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sp>
          <p:nvSpPr>
            <p:cNvPr id="23" name="Freeform 22">
              <a:extLst>
                <a:ext uri="{FF2B5EF4-FFF2-40B4-BE49-F238E27FC236}">
                  <a16:creationId xmlns:a16="http://schemas.microsoft.com/office/drawing/2014/main" id="{EECA8942-5500-2C41-9687-DCD9BCE9E28F}"/>
                </a:ext>
              </a:extLst>
            </p:cNvPr>
            <p:cNvSpPr/>
            <p:nvPr/>
          </p:nvSpPr>
          <p:spPr>
            <a:xfrm>
              <a:off x="6955893" y="3522124"/>
              <a:ext cx="299580" cy="216163"/>
            </a:xfrm>
            <a:custGeom>
              <a:avLst/>
              <a:gdLst>
                <a:gd name="connsiteX0" fmla="*/ 164521 w 299580"/>
                <a:gd name="connsiteY0" fmla="*/ 0 h 216163"/>
                <a:gd name="connsiteX1" fmla="*/ 0 w 299580"/>
                <a:gd name="connsiteY1" fmla="*/ 0 h 216163"/>
                <a:gd name="connsiteX2" fmla="*/ 0 w 299580"/>
                <a:gd name="connsiteY2" fmla="*/ 216163 h 216163"/>
                <a:gd name="connsiteX3" fmla="*/ 165864 w 299580"/>
                <a:gd name="connsiteY3" fmla="*/ 216163 h 216163"/>
                <a:gd name="connsiteX4" fmla="*/ 299581 w 299580"/>
                <a:gd name="connsiteY4" fmla="*/ 110000 h 216163"/>
                <a:gd name="connsiteX5" fmla="*/ 299581 w 299580"/>
                <a:gd name="connsiteY5" fmla="*/ 107442 h 216163"/>
                <a:gd name="connsiteX6" fmla="*/ 164521 w 299580"/>
                <a:gd name="connsiteY6" fmla="*/ 0 h 2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580" h="216163">
                  <a:moveTo>
                    <a:pt x="164521" y="0"/>
                  </a:moveTo>
                  <a:lnTo>
                    <a:pt x="0" y="0"/>
                  </a:lnTo>
                  <a:lnTo>
                    <a:pt x="0" y="216163"/>
                  </a:lnTo>
                  <a:lnTo>
                    <a:pt x="165864" y="216163"/>
                  </a:lnTo>
                  <a:cubicBezTo>
                    <a:pt x="249446" y="216163"/>
                    <a:pt x="299581" y="175233"/>
                    <a:pt x="299581" y="110000"/>
                  </a:cubicBezTo>
                  <a:lnTo>
                    <a:pt x="299581" y="107442"/>
                  </a:lnTo>
                  <a:cubicBezTo>
                    <a:pt x="299581" y="35814"/>
                    <a:pt x="246874" y="0"/>
                    <a:pt x="164521" y="0"/>
                  </a:cubicBez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grpSp>
      <p:sp>
        <p:nvSpPr>
          <p:cNvPr id="13" name="Freeform 16">
            <a:extLst>
              <a:ext uri="{FF2B5EF4-FFF2-40B4-BE49-F238E27FC236}">
                <a16:creationId xmlns:a16="http://schemas.microsoft.com/office/drawing/2014/main" id="{B8628372-ABC3-4826-BAB5-5DD1487C5075}"/>
              </a:ext>
            </a:extLst>
          </p:cNvPr>
          <p:cNvSpPr/>
          <p:nvPr/>
        </p:nvSpPr>
        <p:spPr>
          <a:xfrm>
            <a:off x="2727325" y="5408645"/>
            <a:ext cx="274320" cy="274320"/>
          </a:xfrm>
          <a:custGeom>
            <a:avLst/>
            <a:gdLst>
              <a:gd name="connsiteX0" fmla="*/ 180975 w 361950"/>
              <a:gd name="connsiteY0" fmla="*/ 0 h 361950"/>
              <a:gd name="connsiteX1" fmla="*/ 0 w 361950"/>
              <a:gd name="connsiteY1" fmla="*/ 180975 h 361950"/>
              <a:gd name="connsiteX2" fmla="*/ 180975 w 361950"/>
              <a:gd name="connsiteY2" fmla="*/ 361950 h 361950"/>
              <a:gd name="connsiteX3" fmla="*/ 361950 w 361950"/>
              <a:gd name="connsiteY3" fmla="*/ 180975 h 361950"/>
              <a:gd name="connsiteX4" fmla="*/ 181127 w 361950"/>
              <a:gd name="connsiteY4" fmla="*/ 0 h 361950"/>
              <a:gd name="connsiteX5" fmla="*/ 180975 w 361950"/>
              <a:gd name="connsiteY5" fmla="*/ 0 h 361950"/>
              <a:gd name="connsiteX6" fmla="*/ 224790 w 361950"/>
              <a:gd name="connsiteY6" fmla="*/ 189614 h 361950"/>
              <a:gd name="connsiteX7" fmla="*/ 145209 w 361950"/>
              <a:gd name="connsiteY7" fmla="*/ 269281 h 361950"/>
              <a:gd name="connsiteX8" fmla="*/ 77019 w 361950"/>
              <a:gd name="connsiteY8" fmla="*/ 201082 h 361950"/>
              <a:gd name="connsiteX9" fmla="*/ 99803 w 361950"/>
              <a:gd name="connsiteY9" fmla="*/ 178298 h 361950"/>
              <a:gd name="connsiteX10" fmla="*/ 145209 w 361950"/>
              <a:gd name="connsiteY10" fmla="*/ 223714 h 361950"/>
              <a:gd name="connsiteX11" fmla="*/ 210931 w 361950"/>
              <a:gd name="connsiteY11" fmla="*/ 157105 h 361950"/>
              <a:gd name="connsiteX12" fmla="*/ 267348 w 361950"/>
              <a:gd name="connsiteY12" fmla="*/ 101394 h 361950"/>
              <a:gd name="connsiteX13" fmla="*/ 269405 w 361950"/>
              <a:gd name="connsiteY13" fmla="*/ 99489 h 361950"/>
              <a:gd name="connsiteX14" fmla="*/ 271310 w 361950"/>
              <a:gd name="connsiteY14" fmla="*/ 97431 h 361950"/>
              <a:gd name="connsiteX15" fmla="*/ 294418 w 361950"/>
              <a:gd name="connsiteY15" fmla="*/ 120215 h 361950"/>
              <a:gd name="connsiteX16" fmla="*/ 224790 w 361950"/>
              <a:gd name="connsiteY16" fmla="*/ 18961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950" h="361950">
                <a:moveTo>
                  <a:pt x="180975" y="0"/>
                </a:moveTo>
                <a:cubicBezTo>
                  <a:pt x="81025" y="0"/>
                  <a:pt x="0" y="81025"/>
                  <a:pt x="0" y="180975"/>
                </a:cubicBezTo>
                <a:cubicBezTo>
                  <a:pt x="0" y="280925"/>
                  <a:pt x="81025" y="361950"/>
                  <a:pt x="180975" y="361950"/>
                </a:cubicBezTo>
                <a:cubicBezTo>
                  <a:pt x="280925" y="361950"/>
                  <a:pt x="361950" y="280925"/>
                  <a:pt x="361950" y="180975"/>
                </a:cubicBezTo>
                <a:cubicBezTo>
                  <a:pt x="361992" y="81067"/>
                  <a:pt x="281035" y="42"/>
                  <a:pt x="181127" y="0"/>
                </a:cubicBezTo>
                <a:cubicBezTo>
                  <a:pt x="181077" y="0"/>
                  <a:pt x="181025" y="0"/>
                  <a:pt x="180975" y="0"/>
                </a:cubicBezTo>
                <a:close/>
                <a:moveTo>
                  <a:pt x="224790" y="189614"/>
                </a:moveTo>
                <a:cubicBezTo>
                  <a:pt x="198425" y="215935"/>
                  <a:pt x="171898" y="242490"/>
                  <a:pt x="145209" y="269281"/>
                </a:cubicBezTo>
                <a:cubicBezTo>
                  <a:pt x="122527" y="246497"/>
                  <a:pt x="99796" y="223764"/>
                  <a:pt x="77019" y="201082"/>
                </a:cubicBezTo>
                <a:lnTo>
                  <a:pt x="99803" y="178298"/>
                </a:lnTo>
                <a:lnTo>
                  <a:pt x="145209" y="223714"/>
                </a:lnTo>
                <a:cubicBezTo>
                  <a:pt x="167249" y="201349"/>
                  <a:pt x="189157" y="179146"/>
                  <a:pt x="210931" y="157105"/>
                </a:cubicBezTo>
                <a:cubicBezTo>
                  <a:pt x="232705" y="135055"/>
                  <a:pt x="244773" y="123225"/>
                  <a:pt x="267348" y="101394"/>
                </a:cubicBezTo>
                <a:cubicBezTo>
                  <a:pt x="267986" y="100755"/>
                  <a:pt x="268662" y="100127"/>
                  <a:pt x="269405" y="99489"/>
                </a:cubicBezTo>
                <a:cubicBezTo>
                  <a:pt x="270119" y="98880"/>
                  <a:pt x="270758" y="98189"/>
                  <a:pt x="271310" y="97431"/>
                </a:cubicBezTo>
                <a:lnTo>
                  <a:pt x="294418" y="120215"/>
                </a:lnTo>
                <a:cubicBezTo>
                  <a:pt x="267653" y="146904"/>
                  <a:pt x="251193" y="163297"/>
                  <a:pt x="224790" y="189614"/>
                </a:cubicBezTo>
                <a:close/>
              </a:path>
            </a:pathLst>
          </a:custGeom>
          <a:solidFill>
            <a:srgbClr val="A4D7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4D751"/>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1567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688044D-9EC6-954F-9244-8F8EC213F277}"/>
              </a:ext>
            </a:extLst>
          </p:cNvPr>
          <p:cNvSpPr>
            <a:spLocks noGrp="1"/>
          </p:cNvSpPr>
          <p:nvPr>
            <p:ph idx="1"/>
          </p:nvPr>
        </p:nvSpPr>
        <p:spPr>
          <a:xfrm>
            <a:off x="487681" y="2450593"/>
            <a:ext cx="5966129" cy="3675572"/>
          </a:xfrm>
        </p:spPr>
        <p:txBody>
          <a:bodyPr>
            <a:normAutofit/>
          </a:bodyPr>
          <a:lstStyle/>
          <a:p>
            <a:pPr marL="0" indent="0">
              <a:spcAft>
                <a:spcPts val="1200"/>
              </a:spcAft>
              <a:buNone/>
            </a:pPr>
            <a:r>
              <a:rPr lang="en-US" sz="1800" b="1">
                <a:solidFill>
                  <a:srgbClr val="583985"/>
                </a:solidFill>
              </a:rPr>
              <a:t>Key Actions</a:t>
            </a:r>
          </a:p>
          <a:p>
            <a:pPr>
              <a:buBlip>
                <a:blip r:embed="rId3">
                  <a:extLst>
                    <a:ext uri="{96DAC541-7B7A-43D3-8B79-37D633B846F1}">
                      <asvg:svgBlip xmlns:asvg="http://schemas.microsoft.com/office/drawing/2016/SVG/main" r:embed="rId4"/>
                    </a:ext>
                  </a:extLst>
                </a:blip>
              </a:buBlip>
            </a:pPr>
            <a:r>
              <a:rPr lang="en-US"/>
              <a:t>Restate their requested solution </a:t>
            </a:r>
            <a:br>
              <a:rPr lang="en-US"/>
            </a:br>
            <a:r>
              <a:rPr lang="en-US"/>
              <a:t>if possible</a:t>
            </a:r>
          </a:p>
          <a:p>
            <a:pPr>
              <a:buBlip>
                <a:blip r:embed="rId3">
                  <a:extLst>
                    <a:ext uri="{96DAC541-7B7A-43D3-8B79-37D633B846F1}">
                      <asvg:svgBlip xmlns:asvg="http://schemas.microsoft.com/office/drawing/2016/SVG/main" r:embed="rId4"/>
                    </a:ext>
                  </a:extLst>
                </a:blip>
              </a:buBlip>
            </a:pPr>
            <a:r>
              <a:rPr lang="en-US"/>
              <a:t>Provide additional options, so they’re aware of all possible solutions </a:t>
            </a:r>
          </a:p>
          <a:p>
            <a:pPr>
              <a:buBlip>
                <a:blip r:embed="rId3">
                  <a:extLst>
                    <a:ext uri="{96DAC541-7B7A-43D3-8B79-37D633B846F1}">
                      <asvg:svgBlip xmlns:asvg="http://schemas.microsoft.com/office/drawing/2016/SVG/main" r:embed="rId4"/>
                    </a:ext>
                  </a:extLst>
                </a:blip>
              </a:buBlip>
            </a:pPr>
            <a:r>
              <a:rPr lang="en-US"/>
              <a:t>If you’re unable to resolve the concern to the person’s satisfaction, reference your </a:t>
            </a:r>
            <a:r>
              <a:rPr lang="en-US" b="1"/>
              <a:t>department’s escalation process </a:t>
            </a:r>
            <a:r>
              <a:rPr lang="en-US"/>
              <a:t>for next steps</a:t>
            </a:r>
          </a:p>
        </p:txBody>
      </p:sp>
      <p:sp>
        <p:nvSpPr>
          <p:cNvPr id="2" name="Title 1">
            <a:extLst>
              <a:ext uri="{FF2B5EF4-FFF2-40B4-BE49-F238E27FC236}">
                <a16:creationId xmlns:a16="http://schemas.microsoft.com/office/drawing/2014/main" id="{01029C34-6213-5146-ABB6-5E48853D560C}"/>
              </a:ext>
            </a:extLst>
          </p:cNvPr>
          <p:cNvSpPr>
            <a:spLocks noGrp="1"/>
          </p:cNvSpPr>
          <p:nvPr>
            <p:ph type="title"/>
          </p:nvPr>
        </p:nvSpPr>
        <p:spPr>
          <a:xfrm>
            <a:off x="1279260" y="293098"/>
            <a:ext cx="10242180" cy="800100"/>
          </a:xfrm>
        </p:spPr>
        <p:txBody>
          <a:bodyPr anchor="ctr" anchorCtr="0"/>
          <a:lstStyle/>
          <a:p>
            <a:r>
              <a:rPr lang="en-US">
                <a:solidFill>
                  <a:srgbClr val="583985"/>
                </a:solidFill>
              </a:rPr>
              <a:t>How to respond</a:t>
            </a:r>
          </a:p>
        </p:txBody>
      </p:sp>
      <p:pic>
        <p:nvPicPr>
          <p:cNvPr id="8" name="Picture Placeholder 7" descr="A picture containing indoor, floor&#10;&#10;Description automatically generated">
            <a:extLst>
              <a:ext uri="{FF2B5EF4-FFF2-40B4-BE49-F238E27FC236}">
                <a16:creationId xmlns:a16="http://schemas.microsoft.com/office/drawing/2014/main" id="{C59C5A4A-A2AD-644E-B060-B6578A56FF81}"/>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a:stretch/>
        </p:blipFill>
        <p:spPr>
          <a:xfrm>
            <a:off x="6844095" y="1459758"/>
            <a:ext cx="5347152" cy="4666406"/>
          </a:xfrm>
        </p:spPr>
      </p:pic>
      <p:sp>
        <p:nvSpPr>
          <p:cNvPr id="6" name="Rounded Rectangle 5">
            <a:extLst>
              <a:ext uri="{FF2B5EF4-FFF2-40B4-BE49-F238E27FC236}">
                <a16:creationId xmlns:a16="http://schemas.microsoft.com/office/drawing/2014/main" id="{6233CF69-5686-C24D-B80D-4271F86C1619}"/>
              </a:ext>
            </a:extLst>
          </p:cNvPr>
          <p:cNvSpPr/>
          <p:nvPr/>
        </p:nvSpPr>
        <p:spPr>
          <a:xfrm>
            <a:off x="495291" y="1459758"/>
            <a:ext cx="5966129" cy="685800"/>
          </a:xfrm>
          <a:prstGeom prst="roundRect">
            <a:avLst/>
          </a:prstGeom>
          <a:solidFill>
            <a:srgbClr val="583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a:ea typeface="+mn-ea"/>
                <a:cs typeface="+mn-cs"/>
              </a:rPr>
              <a:t>Ways to resolve a patient’s concern.</a:t>
            </a:r>
          </a:p>
        </p:txBody>
      </p:sp>
      <p:grpSp>
        <p:nvGrpSpPr>
          <p:cNvPr id="14" name="Group 13">
            <a:extLst>
              <a:ext uri="{FF2B5EF4-FFF2-40B4-BE49-F238E27FC236}">
                <a16:creationId xmlns:a16="http://schemas.microsoft.com/office/drawing/2014/main" id="{A6917D0E-CE83-0B42-A299-F60CE6F50684}"/>
              </a:ext>
            </a:extLst>
          </p:cNvPr>
          <p:cNvGrpSpPr/>
          <p:nvPr/>
        </p:nvGrpSpPr>
        <p:grpSpPr>
          <a:xfrm>
            <a:off x="481465" y="293098"/>
            <a:ext cx="804672" cy="804672"/>
            <a:chOff x="6181725" y="2855288"/>
            <a:chExt cx="1800225" cy="1790700"/>
          </a:xfrm>
        </p:grpSpPr>
        <p:sp>
          <p:nvSpPr>
            <p:cNvPr id="15" name="Freeform 14">
              <a:extLst>
                <a:ext uri="{FF2B5EF4-FFF2-40B4-BE49-F238E27FC236}">
                  <a16:creationId xmlns:a16="http://schemas.microsoft.com/office/drawing/2014/main" id="{EDDCE993-A48D-1341-B6D0-BB5F1E3E74A7}"/>
                </a:ext>
              </a:extLst>
            </p:cNvPr>
            <p:cNvSpPr/>
            <p:nvPr/>
          </p:nvSpPr>
          <p:spPr>
            <a:xfrm>
              <a:off x="6181725" y="2855288"/>
              <a:ext cx="1800225" cy="1790700"/>
            </a:xfrm>
            <a:custGeom>
              <a:avLst/>
              <a:gdLst>
                <a:gd name="connsiteX0" fmla="*/ 900113 w 1800225"/>
                <a:gd name="connsiteY0" fmla="*/ 0 h 1790700"/>
                <a:gd name="connsiteX1" fmla="*/ 0 w 1800225"/>
                <a:gd name="connsiteY1" fmla="*/ 895350 h 1790700"/>
                <a:gd name="connsiteX2" fmla="*/ 900113 w 1800225"/>
                <a:gd name="connsiteY2" fmla="*/ 1790700 h 1790700"/>
                <a:gd name="connsiteX3" fmla="*/ 1800225 w 1800225"/>
                <a:gd name="connsiteY3" fmla="*/ 895350 h 1790700"/>
                <a:gd name="connsiteX4" fmla="*/ 900113 w 1800225"/>
                <a:gd name="connsiteY4" fmla="*/ 0 h 1790700"/>
                <a:gd name="connsiteX5" fmla="*/ 1066033 w 1800225"/>
                <a:gd name="connsiteY5" fmla="*/ 1348568 h 1790700"/>
                <a:gd name="connsiteX6" fmla="*/ 884739 w 1800225"/>
                <a:gd name="connsiteY6" fmla="*/ 1077419 h 1790700"/>
                <a:gd name="connsiteX7" fmla="*/ 774168 w 1800225"/>
                <a:gd name="connsiteY7" fmla="*/ 1077419 h 1790700"/>
                <a:gd name="connsiteX8" fmla="*/ 774168 w 1800225"/>
                <a:gd name="connsiteY8" fmla="*/ 1348568 h 1790700"/>
                <a:gd name="connsiteX9" fmla="*/ 524709 w 1800225"/>
                <a:gd name="connsiteY9" fmla="*/ 1348568 h 1790700"/>
                <a:gd name="connsiteX10" fmla="*/ 524709 w 1800225"/>
                <a:gd name="connsiteY10" fmla="*/ 453218 h 1790700"/>
                <a:gd name="connsiteX11" fmla="*/ 950319 w 1800225"/>
                <a:gd name="connsiteY11" fmla="*/ 453218 h 1790700"/>
                <a:gd name="connsiteX12" fmla="*/ 1243484 w 1800225"/>
                <a:gd name="connsiteY12" fmla="*/ 549148 h 1790700"/>
                <a:gd name="connsiteX13" fmla="*/ 1323194 w 1800225"/>
                <a:gd name="connsiteY13" fmla="*/ 757637 h 1790700"/>
                <a:gd name="connsiteX14" fmla="*/ 1323194 w 1800225"/>
                <a:gd name="connsiteY14" fmla="*/ 760181 h 1790700"/>
                <a:gd name="connsiteX15" fmla="*/ 1138043 w 1800225"/>
                <a:gd name="connsiteY15" fmla="*/ 1036460 h 1790700"/>
                <a:gd name="connsiteX16" fmla="*/ 1352784 w 1800225"/>
                <a:gd name="connsiteY16" fmla="*/ 1348539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0225" h="1790700">
                  <a:moveTo>
                    <a:pt x="900113" y="0"/>
                  </a:moveTo>
                  <a:cubicBezTo>
                    <a:pt x="402993" y="0"/>
                    <a:pt x="0" y="400862"/>
                    <a:pt x="0" y="895350"/>
                  </a:cubicBezTo>
                  <a:cubicBezTo>
                    <a:pt x="0" y="1389838"/>
                    <a:pt x="402993" y="1790700"/>
                    <a:pt x="900113" y="1790700"/>
                  </a:cubicBezTo>
                  <a:cubicBezTo>
                    <a:pt x="1397232" y="1790700"/>
                    <a:pt x="1800225" y="1389838"/>
                    <a:pt x="1800225" y="895350"/>
                  </a:cubicBezTo>
                  <a:cubicBezTo>
                    <a:pt x="1800225" y="400862"/>
                    <a:pt x="1397232" y="0"/>
                    <a:pt x="900113" y="0"/>
                  </a:cubicBezTo>
                  <a:close/>
                  <a:moveTo>
                    <a:pt x="1066033" y="1348568"/>
                  </a:moveTo>
                  <a:lnTo>
                    <a:pt x="884739" y="1077419"/>
                  </a:lnTo>
                  <a:lnTo>
                    <a:pt x="774168" y="1077419"/>
                  </a:lnTo>
                  <a:lnTo>
                    <a:pt x="774168" y="1348568"/>
                  </a:lnTo>
                  <a:lnTo>
                    <a:pt x="524709" y="1348568"/>
                  </a:lnTo>
                  <a:lnTo>
                    <a:pt x="524709" y="453218"/>
                  </a:lnTo>
                  <a:lnTo>
                    <a:pt x="950319" y="453218"/>
                  </a:lnTo>
                  <a:cubicBezTo>
                    <a:pt x="1087908" y="453218"/>
                    <a:pt x="1183048" y="489032"/>
                    <a:pt x="1243484" y="549148"/>
                  </a:cubicBezTo>
                  <a:cubicBezTo>
                    <a:pt x="1296205" y="601590"/>
                    <a:pt x="1323194" y="669381"/>
                    <a:pt x="1323194" y="757637"/>
                  </a:cubicBezTo>
                  <a:lnTo>
                    <a:pt x="1323194" y="760181"/>
                  </a:lnTo>
                  <a:cubicBezTo>
                    <a:pt x="1323194" y="898320"/>
                    <a:pt x="1249913" y="989134"/>
                    <a:pt x="1138043" y="1036460"/>
                  </a:cubicBezTo>
                  <a:lnTo>
                    <a:pt x="1352784" y="1348539"/>
                  </a:ln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sp>
          <p:nvSpPr>
            <p:cNvPr id="16" name="Freeform 15">
              <a:extLst>
                <a:ext uri="{FF2B5EF4-FFF2-40B4-BE49-F238E27FC236}">
                  <a16:creationId xmlns:a16="http://schemas.microsoft.com/office/drawing/2014/main" id="{8C25347E-1C68-454E-A999-D1396159310A}"/>
                </a:ext>
              </a:extLst>
            </p:cNvPr>
            <p:cNvSpPr/>
            <p:nvPr/>
          </p:nvSpPr>
          <p:spPr>
            <a:xfrm>
              <a:off x="6955893" y="3522124"/>
              <a:ext cx="299580" cy="216163"/>
            </a:xfrm>
            <a:custGeom>
              <a:avLst/>
              <a:gdLst>
                <a:gd name="connsiteX0" fmla="*/ 164521 w 299580"/>
                <a:gd name="connsiteY0" fmla="*/ 0 h 216163"/>
                <a:gd name="connsiteX1" fmla="*/ 0 w 299580"/>
                <a:gd name="connsiteY1" fmla="*/ 0 h 216163"/>
                <a:gd name="connsiteX2" fmla="*/ 0 w 299580"/>
                <a:gd name="connsiteY2" fmla="*/ 216163 h 216163"/>
                <a:gd name="connsiteX3" fmla="*/ 165864 w 299580"/>
                <a:gd name="connsiteY3" fmla="*/ 216163 h 216163"/>
                <a:gd name="connsiteX4" fmla="*/ 299581 w 299580"/>
                <a:gd name="connsiteY4" fmla="*/ 110000 h 216163"/>
                <a:gd name="connsiteX5" fmla="*/ 299581 w 299580"/>
                <a:gd name="connsiteY5" fmla="*/ 107442 h 216163"/>
                <a:gd name="connsiteX6" fmla="*/ 164521 w 299580"/>
                <a:gd name="connsiteY6" fmla="*/ 0 h 2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580" h="216163">
                  <a:moveTo>
                    <a:pt x="164521" y="0"/>
                  </a:moveTo>
                  <a:lnTo>
                    <a:pt x="0" y="0"/>
                  </a:lnTo>
                  <a:lnTo>
                    <a:pt x="0" y="216163"/>
                  </a:lnTo>
                  <a:lnTo>
                    <a:pt x="165864" y="216163"/>
                  </a:lnTo>
                  <a:cubicBezTo>
                    <a:pt x="249446" y="216163"/>
                    <a:pt x="299581" y="175233"/>
                    <a:pt x="299581" y="110000"/>
                  </a:cubicBezTo>
                  <a:lnTo>
                    <a:pt x="299581" y="107442"/>
                  </a:lnTo>
                  <a:cubicBezTo>
                    <a:pt x="299581" y="35814"/>
                    <a:pt x="246874" y="0"/>
                    <a:pt x="164521" y="0"/>
                  </a:cubicBez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8778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4A75C-1B97-5241-AB02-B2F0C3DCF43A}"/>
              </a:ext>
            </a:extLst>
          </p:cNvPr>
          <p:cNvSpPr>
            <a:spLocks noGrp="1"/>
          </p:cNvSpPr>
          <p:nvPr>
            <p:ph type="title"/>
          </p:nvPr>
        </p:nvSpPr>
        <p:spPr>
          <a:xfrm>
            <a:off x="1286137" y="293098"/>
            <a:ext cx="10235303" cy="804672"/>
          </a:xfrm>
        </p:spPr>
        <p:txBody>
          <a:bodyPr anchor="ctr" anchorCtr="0"/>
          <a:lstStyle/>
          <a:p>
            <a:r>
              <a:rPr lang="en-US">
                <a:solidFill>
                  <a:srgbClr val="583985"/>
                </a:solidFill>
              </a:rPr>
              <a:t>Examples of appropriate responses</a:t>
            </a:r>
          </a:p>
        </p:txBody>
      </p:sp>
      <p:sp>
        <p:nvSpPr>
          <p:cNvPr id="7" name="Rounded Rectangular Callout 6">
            <a:extLst>
              <a:ext uri="{FF2B5EF4-FFF2-40B4-BE49-F238E27FC236}">
                <a16:creationId xmlns:a16="http://schemas.microsoft.com/office/drawing/2014/main" id="{87F61E5F-B128-C244-AD62-91BB9185AE79}"/>
              </a:ext>
            </a:extLst>
          </p:cNvPr>
          <p:cNvSpPr/>
          <p:nvPr/>
        </p:nvSpPr>
        <p:spPr>
          <a:xfrm>
            <a:off x="1958762" y="1599294"/>
            <a:ext cx="3941063" cy="1587044"/>
          </a:xfrm>
          <a:prstGeom prst="wedgeRoundRectCallout">
            <a:avLst>
              <a:gd name="adj1" fmla="val 8398"/>
              <a:gd name="adj2" fmla="val 71630"/>
              <a:gd name="adj3" fmla="val 16667"/>
            </a:avLst>
          </a:prstGeom>
          <a:solidFill>
            <a:srgbClr val="58398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n-ea"/>
                <a:cs typeface="+mn-cs"/>
              </a:rPr>
              <a:t>My goal is to resolve this for you.</a:t>
            </a:r>
          </a:p>
        </p:txBody>
      </p:sp>
      <p:sp>
        <p:nvSpPr>
          <p:cNvPr id="8" name="Rounded Rectangular Callout 7">
            <a:extLst>
              <a:ext uri="{FF2B5EF4-FFF2-40B4-BE49-F238E27FC236}">
                <a16:creationId xmlns:a16="http://schemas.microsoft.com/office/drawing/2014/main" id="{B8CC8BAD-E8B1-8543-8BFE-948DD8E3F2BA}"/>
              </a:ext>
            </a:extLst>
          </p:cNvPr>
          <p:cNvSpPr/>
          <p:nvPr/>
        </p:nvSpPr>
        <p:spPr>
          <a:xfrm>
            <a:off x="6292175" y="1599294"/>
            <a:ext cx="3941063" cy="1587044"/>
          </a:xfrm>
          <a:prstGeom prst="wedgeRoundRectCallout">
            <a:avLst>
              <a:gd name="adj1" fmla="val 8398"/>
              <a:gd name="adj2" fmla="val 71630"/>
              <a:gd name="adj3" fmla="val 16667"/>
            </a:avLst>
          </a:prstGeom>
          <a:solidFill>
            <a:srgbClr val="58398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n-ea"/>
                <a:cs typeface="+mn-cs"/>
              </a:rPr>
              <a:t>I hear you saying that … is most important to you.</a:t>
            </a:r>
          </a:p>
        </p:txBody>
      </p:sp>
      <p:sp>
        <p:nvSpPr>
          <p:cNvPr id="9" name="Rounded Rectangular Callout 8">
            <a:extLst>
              <a:ext uri="{FF2B5EF4-FFF2-40B4-BE49-F238E27FC236}">
                <a16:creationId xmlns:a16="http://schemas.microsoft.com/office/drawing/2014/main" id="{BD43F95F-D938-484B-8395-C57E50C0C5E9}"/>
              </a:ext>
            </a:extLst>
          </p:cNvPr>
          <p:cNvSpPr/>
          <p:nvPr/>
        </p:nvSpPr>
        <p:spPr>
          <a:xfrm>
            <a:off x="2650025" y="3860368"/>
            <a:ext cx="3246120" cy="1398338"/>
          </a:xfrm>
          <a:prstGeom prst="wedgeRoundRectCallout">
            <a:avLst>
              <a:gd name="adj1" fmla="val 8398"/>
              <a:gd name="adj2" fmla="val 71630"/>
              <a:gd name="adj3" fmla="val 16667"/>
            </a:avLst>
          </a:prstGeom>
          <a:solidFill>
            <a:srgbClr val="58398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FFFFFF"/>
                </a:solidFill>
                <a:latin typeface="Arial" panose="020B0604020202020204"/>
              </a:rPr>
              <a:t>I</a:t>
            </a:r>
            <a:r>
              <a:rPr kumimoji="0" lang="en-US" sz="2400" b="0" i="0" u="none" strike="noStrike" kern="1200" cap="none" spc="0" normalizeH="0" baseline="0" noProof="0">
                <a:ln>
                  <a:noFill/>
                </a:ln>
                <a:solidFill>
                  <a:srgbClr val="FFFFFF"/>
                </a:solidFill>
                <a:effectLst/>
                <a:uLnTx/>
                <a:uFillTx/>
                <a:latin typeface="Arial" panose="020B0604020202020204"/>
                <a:ea typeface="+mn-ea"/>
                <a:cs typeface="+mn-cs"/>
              </a:rPr>
              <a:t> want to make this right.</a:t>
            </a:r>
          </a:p>
        </p:txBody>
      </p:sp>
      <p:sp>
        <p:nvSpPr>
          <p:cNvPr id="10" name="Rounded Rectangular Callout 9">
            <a:extLst>
              <a:ext uri="{FF2B5EF4-FFF2-40B4-BE49-F238E27FC236}">
                <a16:creationId xmlns:a16="http://schemas.microsoft.com/office/drawing/2014/main" id="{9C09C816-F12A-5F4D-96A0-EDEED067EE7B}"/>
              </a:ext>
            </a:extLst>
          </p:cNvPr>
          <p:cNvSpPr/>
          <p:nvPr/>
        </p:nvSpPr>
        <p:spPr>
          <a:xfrm>
            <a:off x="6292175" y="3860368"/>
            <a:ext cx="3249800" cy="1398338"/>
          </a:xfrm>
          <a:prstGeom prst="wedgeRoundRectCallout">
            <a:avLst>
              <a:gd name="adj1" fmla="val 8398"/>
              <a:gd name="adj2" fmla="val 71630"/>
              <a:gd name="adj3" fmla="val 16667"/>
            </a:avLst>
          </a:prstGeom>
          <a:solidFill>
            <a:srgbClr val="58398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n-ea"/>
                <a:cs typeface="+mn-cs"/>
              </a:rPr>
              <a:t>As you requested …</a:t>
            </a:r>
          </a:p>
        </p:txBody>
      </p:sp>
      <p:grpSp>
        <p:nvGrpSpPr>
          <p:cNvPr id="11" name="Group 10">
            <a:extLst>
              <a:ext uri="{FF2B5EF4-FFF2-40B4-BE49-F238E27FC236}">
                <a16:creationId xmlns:a16="http://schemas.microsoft.com/office/drawing/2014/main" id="{504B809F-6501-8448-ACA8-D1627AADE7ED}"/>
              </a:ext>
            </a:extLst>
          </p:cNvPr>
          <p:cNvGrpSpPr/>
          <p:nvPr/>
        </p:nvGrpSpPr>
        <p:grpSpPr>
          <a:xfrm>
            <a:off x="481465" y="293098"/>
            <a:ext cx="804672" cy="804672"/>
            <a:chOff x="6181725" y="2855288"/>
            <a:chExt cx="1800225" cy="1790700"/>
          </a:xfrm>
        </p:grpSpPr>
        <p:sp>
          <p:nvSpPr>
            <p:cNvPr id="12" name="Freeform 11">
              <a:extLst>
                <a:ext uri="{FF2B5EF4-FFF2-40B4-BE49-F238E27FC236}">
                  <a16:creationId xmlns:a16="http://schemas.microsoft.com/office/drawing/2014/main" id="{86781F01-9E72-A646-8616-2A527B442BB6}"/>
                </a:ext>
              </a:extLst>
            </p:cNvPr>
            <p:cNvSpPr/>
            <p:nvPr/>
          </p:nvSpPr>
          <p:spPr>
            <a:xfrm>
              <a:off x="6181725" y="2855288"/>
              <a:ext cx="1800225" cy="1790700"/>
            </a:xfrm>
            <a:custGeom>
              <a:avLst/>
              <a:gdLst>
                <a:gd name="connsiteX0" fmla="*/ 900113 w 1800225"/>
                <a:gd name="connsiteY0" fmla="*/ 0 h 1790700"/>
                <a:gd name="connsiteX1" fmla="*/ 0 w 1800225"/>
                <a:gd name="connsiteY1" fmla="*/ 895350 h 1790700"/>
                <a:gd name="connsiteX2" fmla="*/ 900113 w 1800225"/>
                <a:gd name="connsiteY2" fmla="*/ 1790700 h 1790700"/>
                <a:gd name="connsiteX3" fmla="*/ 1800225 w 1800225"/>
                <a:gd name="connsiteY3" fmla="*/ 895350 h 1790700"/>
                <a:gd name="connsiteX4" fmla="*/ 900113 w 1800225"/>
                <a:gd name="connsiteY4" fmla="*/ 0 h 1790700"/>
                <a:gd name="connsiteX5" fmla="*/ 1066033 w 1800225"/>
                <a:gd name="connsiteY5" fmla="*/ 1348568 h 1790700"/>
                <a:gd name="connsiteX6" fmla="*/ 884739 w 1800225"/>
                <a:gd name="connsiteY6" fmla="*/ 1077419 h 1790700"/>
                <a:gd name="connsiteX7" fmla="*/ 774168 w 1800225"/>
                <a:gd name="connsiteY7" fmla="*/ 1077419 h 1790700"/>
                <a:gd name="connsiteX8" fmla="*/ 774168 w 1800225"/>
                <a:gd name="connsiteY8" fmla="*/ 1348568 h 1790700"/>
                <a:gd name="connsiteX9" fmla="*/ 524709 w 1800225"/>
                <a:gd name="connsiteY9" fmla="*/ 1348568 h 1790700"/>
                <a:gd name="connsiteX10" fmla="*/ 524709 w 1800225"/>
                <a:gd name="connsiteY10" fmla="*/ 453218 h 1790700"/>
                <a:gd name="connsiteX11" fmla="*/ 950319 w 1800225"/>
                <a:gd name="connsiteY11" fmla="*/ 453218 h 1790700"/>
                <a:gd name="connsiteX12" fmla="*/ 1243484 w 1800225"/>
                <a:gd name="connsiteY12" fmla="*/ 549148 h 1790700"/>
                <a:gd name="connsiteX13" fmla="*/ 1323194 w 1800225"/>
                <a:gd name="connsiteY13" fmla="*/ 757637 h 1790700"/>
                <a:gd name="connsiteX14" fmla="*/ 1323194 w 1800225"/>
                <a:gd name="connsiteY14" fmla="*/ 760181 h 1790700"/>
                <a:gd name="connsiteX15" fmla="*/ 1138043 w 1800225"/>
                <a:gd name="connsiteY15" fmla="*/ 1036460 h 1790700"/>
                <a:gd name="connsiteX16" fmla="*/ 1352784 w 1800225"/>
                <a:gd name="connsiteY16" fmla="*/ 1348539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0225" h="1790700">
                  <a:moveTo>
                    <a:pt x="900113" y="0"/>
                  </a:moveTo>
                  <a:cubicBezTo>
                    <a:pt x="402993" y="0"/>
                    <a:pt x="0" y="400862"/>
                    <a:pt x="0" y="895350"/>
                  </a:cubicBezTo>
                  <a:cubicBezTo>
                    <a:pt x="0" y="1389838"/>
                    <a:pt x="402993" y="1790700"/>
                    <a:pt x="900113" y="1790700"/>
                  </a:cubicBezTo>
                  <a:cubicBezTo>
                    <a:pt x="1397232" y="1790700"/>
                    <a:pt x="1800225" y="1389838"/>
                    <a:pt x="1800225" y="895350"/>
                  </a:cubicBezTo>
                  <a:cubicBezTo>
                    <a:pt x="1800225" y="400862"/>
                    <a:pt x="1397232" y="0"/>
                    <a:pt x="900113" y="0"/>
                  </a:cubicBezTo>
                  <a:close/>
                  <a:moveTo>
                    <a:pt x="1066033" y="1348568"/>
                  </a:moveTo>
                  <a:lnTo>
                    <a:pt x="884739" y="1077419"/>
                  </a:lnTo>
                  <a:lnTo>
                    <a:pt x="774168" y="1077419"/>
                  </a:lnTo>
                  <a:lnTo>
                    <a:pt x="774168" y="1348568"/>
                  </a:lnTo>
                  <a:lnTo>
                    <a:pt x="524709" y="1348568"/>
                  </a:lnTo>
                  <a:lnTo>
                    <a:pt x="524709" y="453218"/>
                  </a:lnTo>
                  <a:lnTo>
                    <a:pt x="950319" y="453218"/>
                  </a:lnTo>
                  <a:cubicBezTo>
                    <a:pt x="1087908" y="453218"/>
                    <a:pt x="1183048" y="489032"/>
                    <a:pt x="1243484" y="549148"/>
                  </a:cubicBezTo>
                  <a:cubicBezTo>
                    <a:pt x="1296205" y="601590"/>
                    <a:pt x="1323194" y="669381"/>
                    <a:pt x="1323194" y="757637"/>
                  </a:cubicBezTo>
                  <a:lnTo>
                    <a:pt x="1323194" y="760181"/>
                  </a:lnTo>
                  <a:cubicBezTo>
                    <a:pt x="1323194" y="898320"/>
                    <a:pt x="1249913" y="989134"/>
                    <a:pt x="1138043" y="1036460"/>
                  </a:cubicBezTo>
                  <a:lnTo>
                    <a:pt x="1352784" y="1348539"/>
                  </a:ln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sp>
          <p:nvSpPr>
            <p:cNvPr id="13" name="Freeform 12">
              <a:extLst>
                <a:ext uri="{FF2B5EF4-FFF2-40B4-BE49-F238E27FC236}">
                  <a16:creationId xmlns:a16="http://schemas.microsoft.com/office/drawing/2014/main" id="{4586F928-2697-D949-9519-D9C5E73583A4}"/>
                </a:ext>
              </a:extLst>
            </p:cNvPr>
            <p:cNvSpPr/>
            <p:nvPr/>
          </p:nvSpPr>
          <p:spPr>
            <a:xfrm>
              <a:off x="6955893" y="3522124"/>
              <a:ext cx="299580" cy="216163"/>
            </a:xfrm>
            <a:custGeom>
              <a:avLst/>
              <a:gdLst>
                <a:gd name="connsiteX0" fmla="*/ 164521 w 299580"/>
                <a:gd name="connsiteY0" fmla="*/ 0 h 216163"/>
                <a:gd name="connsiteX1" fmla="*/ 0 w 299580"/>
                <a:gd name="connsiteY1" fmla="*/ 0 h 216163"/>
                <a:gd name="connsiteX2" fmla="*/ 0 w 299580"/>
                <a:gd name="connsiteY2" fmla="*/ 216163 h 216163"/>
                <a:gd name="connsiteX3" fmla="*/ 165864 w 299580"/>
                <a:gd name="connsiteY3" fmla="*/ 216163 h 216163"/>
                <a:gd name="connsiteX4" fmla="*/ 299581 w 299580"/>
                <a:gd name="connsiteY4" fmla="*/ 110000 h 216163"/>
                <a:gd name="connsiteX5" fmla="*/ 299581 w 299580"/>
                <a:gd name="connsiteY5" fmla="*/ 107442 h 216163"/>
                <a:gd name="connsiteX6" fmla="*/ 164521 w 299580"/>
                <a:gd name="connsiteY6" fmla="*/ 0 h 2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580" h="216163">
                  <a:moveTo>
                    <a:pt x="164521" y="0"/>
                  </a:moveTo>
                  <a:lnTo>
                    <a:pt x="0" y="0"/>
                  </a:lnTo>
                  <a:lnTo>
                    <a:pt x="0" y="216163"/>
                  </a:lnTo>
                  <a:lnTo>
                    <a:pt x="165864" y="216163"/>
                  </a:lnTo>
                  <a:cubicBezTo>
                    <a:pt x="249446" y="216163"/>
                    <a:pt x="299581" y="175233"/>
                    <a:pt x="299581" y="110000"/>
                  </a:cubicBezTo>
                  <a:lnTo>
                    <a:pt x="299581" y="107442"/>
                  </a:lnTo>
                  <a:cubicBezTo>
                    <a:pt x="299581" y="35814"/>
                    <a:pt x="246874" y="0"/>
                    <a:pt x="164521" y="0"/>
                  </a:cubicBez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60637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832035-C596-2840-80DE-49873E2D8D3D}"/>
              </a:ext>
            </a:extLst>
          </p:cNvPr>
          <p:cNvSpPr>
            <a:spLocks noGrp="1"/>
          </p:cNvSpPr>
          <p:nvPr>
            <p:ph idx="1"/>
          </p:nvPr>
        </p:nvSpPr>
        <p:spPr>
          <a:xfrm>
            <a:off x="487682" y="1600201"/>
            <a:ext cx="5881588" cy="2956033"/>
          </a:xfrm>
        </p:spPr>
        <p:txBody>
          <a:bodyPr>
            <a:noAutofit/>
          </a:bodyPr>
          <a:lstStyle/>
          <a:p>
            <a:pPr marL="0" indent="0">
              <a:spcAft>
                <a:spcPts val="1200"/>
              </a:spcAft>
              <a:buNone/>
            </a:pPr>
            <a:r>
              <a:rPr lang="en-US" sz="1800" b="1">
                <a:solidFill>
                  <a:srgbClr val="583985"/>
                </a:solidFill>
              </a:rPr>
              <a:t>Do you …</a:t>
            </a:r>
          </a:p>
          <a:p>
            <a:pPr indent="0">
              <a:buNone/>
            </a:pPr>
            <a:r>
              <a:rPr lang="en-US"/>
              <a:t>Say no and state the exact </a:t>
            </a:r>
            <a:br>
              <a:rPr lang="en-US"/>
            </a:br>
            <a:r>
              <a:rPr lang="en-US"/>
              <a:t>corporate policy?</a:t>
            </a:r>
          </a:p>
          <a:p>
            <a:pPr indent="0">
              <a:buNone/>
            </a:pPr>
            <a:r>
              <a:rPr lang="en-US"/>
              <a:t>Say no and explain the reason why?</a:t>
            </a:r>
          </a:p>
          <a:p>
            <a:pPr indent="0">
              <a:buNone/>
            </a:pPr>
            <a:r>
              <a:rPr lang="en-US"/>
              <a:t>Apologize and blame your boss </a:t>
            </a:r>
            <a:br>
              <a:rPr lang="en-US"/>
            </a:br>
            <a:r>
              <a:rPr lang="en-US"/>
              <a:t>in a quiet voice?</a:t>
            </a:r>
          </a:p>
          <a:p>
            <a:pPr indent="0">
              <a:buNone/>
            </a:pPr>
            <a:r>
              <a:rPr lang="en-US"/>
              <a:t>Apologize and present other options?</a:t>
            </a:r>
          </a:p>
        </p:txBody>
      </p:sp>
      <p:sp>
        <p:nvSpPr>
          <p:cNvPr id="2" name="Title 1">
            <a:extLst>
              <a:ext uri="{FF2B5EF4-FFF2-40B4-BE49-F238E27FC236}">
                <a16:creationId xmlns:a16="http://schemas.microsoft.com/office/drawing/2014/main" id="{C0020B02-6624-7242-B2AC-DCC7599EFD02}"/>
              </a:ext>
            </a:extLst>
          </p:cNvPr>
          <p:cNvSpPr>
            <a:spLocks noGrp="1"/>
          </p:cNvSpPr>
          <p:nvPr>
            <p:ph type="title"/>
          </p:nvPr>
        </p:nvSpPr>
        <p:spPr>
          <a:xfrm>
            <a:off x="1286137" y="293098"/>
            <a:ext cx="10235303" cy="795526"/>
          </a:xfrm>
        </p:spPr>
        <p:txBody>
          <a:bodyPr anchor="ctr" anchorCtr="0"/>
          <a:lstStyle/>
          <a:p>
            <a:r>
              <a:rPr lang="en-US">
                <a:solidFill>
                  <a:srgbClr val="583985"/>
                </a:solidFill>
              </a:rPr>
              <a:t>What if you cannot honor their exact request?</a:t>
            </a:r>
          </a:p>
        </p:txBody>
      </p:sp>
      <p:pic>
        <p:nvPicPr>
          <p:cNvPr id="8" name="Picture Placeholder 7" descr="A person and person sitting on a couch&#10;&#10;Description automatically generated with low confidence">
            <a:extLst>
              <a:ext uri="{FF2B5EF4-FFF2-40B4-BE49-F238E27FC236}">
                <a16:creationId xmlns:a16="http://schemas.microsoft.com/office/drawing/2014/main" id="{7BC28559-DADB-1A48-960A-886C5BED955F}"/>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844095" y="1459758"/>
            <a:ext cx="5347152" cy="4666406"/>
          </a:xfrm>
        </p:spPr>
      </p:pic>
      <p:sp>
        <p:nvSpPr>
          <p:cNvPr id="5" name="Rounded Rectangle 4">
            <a:extLst>
              <a:ext uri="{FF2B5EF4-FFF2-40B4-BE49-F238E27FC236}">
                <a16:creationId xmlns:a16="http://schemas.microsoft.com/office/drawing/2014/main" id="{EE04ADFA-58EB-6546-9663-EA571F670803}"/>
              </a:ext>
            </a:extLst>
          </p:cNvPr>
          <p:cNvSpPr/>
          <p:nvPr/>
        </p:nvSpPr>
        <p:spPr>
          <a:xfrm>
            <a:off x="487681" y="4831703"/>
            <a:ext cx="6110461" cy="1294461"/>
          </a:xfrm>
          <a:prstGeom prst="roundRect">
            <a:avLst/>
          </a:prstGeom>
          <a:solidFill>
            <a:srgbClr val="58398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a:ea typeface="+mn-ea"/>
                <a:cs typeface="+mn-cs"/>
              </a:rPr>
              <a:t>People don’t like hearing the word “no”, corporate policies, long explanations, or passing the buck. Just apologize and offer an appropriate solution.</a:t>
            </a:r>
          </a:p>
        </p:txBody>
      </p:sp>
      <p:grpSp>
        <p:nvGrpSpPr>
          <p:cNvPr id="12" name="Group 11">
            <a:extLst>
              <a:ext uri="{FF2B5EF4-FFF2-40B4-BE49-F238E27FC236}">
                <a16:creationId xmlns:a16="http://schemas.microsoft.com/office/drawing/2014/main" id="{98A3F725-C44A-774F-8BA0-E0F1058F5896}"/>
              </a:ext>
            </a:extLst>
          </p:cNvPr>
          <p:cNvGrpSpPr/>
          <p:nvPr/>
        </p:nvGrpSpPr>
        <p:grpSpPr>
          <a:xfrm>
            <a:off x="665744" y="1963190"/>
            <a:ext cx="279134" cy="369332"/>
            <a:chOff x="317632" y="1924687"/>
            <a:chExt cx="279134" cy="369332"/>
          </a:xfrm>
        </p:grpSpPr>
        <p:sp>
          <p:nvSpPr>
            <p:cNvPr id="9" name="Oval 8">
              <a:extLst>
                <a:ext uri="{FF2B5EF4-FFF2-40B4-BE49-F238E27FC236}">
                  <a16:creationId xmlns:a16="http://schemas.microsoft.com/office/drawing/2014/main" id="{EC2DCFF5-10C9-E645-9921-3163B201FB75}"/>
                </a:ext>
              </a:extLst>
            </p:cNvPr>
            <p:cNvSpPr/>
            <p:nvPr/>
          </p:nvSpPr>
          <p:spPr>
            <a:xfrm>
              <a:off x="317633" y="1992430"/>
              <a:ext cx="279133" cy="279133"/>
            </a:xfrm>
            <a:prstGeom prst="ellipse">
              <a:avLst/>
            </a:prstGeom>
            <a:solidFill>
              <a:srgbClr val="583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F40A1929-804D-E148-AE6E-26ED613A4034}"/>
                </a:ext>
              </a:extLst>
            </p:cNvPr>
            <p:cNvSpPr txBox="1"/>
            <p:nvPr/>
          </p:nvSpPr>
          <p:spPr>
            <a:xfrm>
              <a:off x="317632" y="1924687"/>
              <a:ext cx="2791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a</a:t>
              </a:r>
            </a:p>
          </p:txBody>
        </p:sp>
      </p:grpSp>
      <p:grpSp>
        <p:nvGrpSpPr>
          <p:cNvPr id="22" name="Group 21">
            <a:extLst>
              <a:ext uri="{FF2B5EF4-FFF2-40B4-BE49-F238E27FC236}">
                <a16:creationId xmlns:a16="http://schemas.microsoft.com/office/drawing/2014/main" id="{3AFD7EA7-19BA-584E-9993-ACE2992FC10D}"/>
              </a:ext>
            </a:extLst>
          </p:cNvPr>
          <p:cNvGrpSpPr/>
          <p:nvPr/>
        </p:nvGrpSpPr>
        <p:grpSpPr>
          <a:xfrm>
            <a:off x="662537" y="2703656"/>
            <a:ext cx="285548" cy="369332"/>
            <a:chOff x="317633" y="2553535"/>
            <a:chExt cx="285548" cy="369332"/>
          </a:xfrm>
        </p:grpSpPr>
        <p:sp>
          <p:nvSpPr>
            <p:cNvPr id="14" name="Oval 13">
              <a:extLst>
                <a:ext uri="{FF2B5EF4-FFF2-40B4-BE49-F238E27FC236}">
                  <a16:creationId xmlns:a16="http://schemas.microsoft.com/office/drawing/2014/main" id="{44EF70CF-825D-FB4C-BEDF-D28CBAF6A679}"/>
                </a:ext>
              </a:extLst>
            </p:cNvPr>
            <p:cNvSpPr/>
            <p:nvPr/>
          </p:nvSpPr>
          <p:spPr>
            <a:xfrm>
              <a:off x="317633" y="2598822"/>
              <a:ext cx="279133" cy="279133"/>
            </a:xfrm>
            <a:prstGeom prst="ellipse">
              <a:avLst/>
            </a:prstGeom>
            <a:solidFill>
              <a:srgbClr val="583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C5FA2534-AD7D-FB42-AB43-C3C3FDAB5311}"/>
                </a:ext>
              </a:extLst>
            </p:cNvPr>
            <p:cNvSpPr txBox="1"/>
            <p:nvPr/>
          </p:nvSpPr>
          <p:spPr>
            <a:xfrm>
              <a:off x="324048" y="2553535"/>
              <a:ext cx="2791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b</a:t>
              </a:r>
            </a:p>
          </p:txBody>
        </p:sp>
      </p:grpSp>
      <p:grpSp>
        <p:nvGrpSpPr>
          <p:cNvPr id="17" name="Group 16">
            <a:extLst>
              <a:ext uri="{FF2B5EF4-FFF2-40B4-BE49-F238E27FC236}">
                <a16:creationId xmlns:a16="http://schemas.microsoft.com/office/drawing/2014/main" id="{700AD13D-3E8E-E843-BA15-2EAED213EE03}"/>
              </a:ext>
            </a:extLst>
          </p:cNvPr>
          <p:cNvGrpSpPr/>
          <p:nvPr/>
        </p:nvGrpSpPr>
        <p:grpSpPr>
          <a:xfrm>
            <a:off x="665744" y="3078217"/>
            <a:ext cx="279134" cy="369332"/>
            <a:chOff x="317632" y="1924687"/>
            <a:chExt cx="279134" cy="369332"/>
          </a:xfrm>
        </p:grpSpPr>
        <p:sp>
          <p:nvSpPr>
            <p:cNvPr id="18" name="Oval 17">
              <a:extLst>
                <a:ext uri="{FF2B5EF4-FFF2-40B4-BE49-F238E27FC236}">
                  <a16:creationId xmlns:a16="http://schemas.microsoft.com/office/drawing/2014/main" id="{FF5ACCF4-E8A2-6845-B078-387C8DE8518F}"/>
                </a:ext>
              </a:extLst>
            </p:cNvPr>
            <p:cNvSpPr/>
            <p:nvPr/>
          </p:nvSpPr>
          <p:spPr>
            <a:xfrm>
              <a:off x="317633" y="1992430"/>
              <a:ext cx="279133" cy="279133"/>
            </a:xfrm>
            <a:prstGeom prst="ellipse">
              <a:avLst/>
            </a:prstGeom>
            <a:solidFill>
              <a:srgbClr val="583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2F23F7-7156-F54A-B038-DDA2757D7D20}"/>
                </a:ext>
              </a:extLst>
            </p:cNvPr>
            <p:cNvSpPr txBox="1"/>
            <p:nvPr/>
          </p:nvSpPr>
          <p:spPr>
            <a:xfrm>
              <a:off x="317632" y="1924687"/>
              <a:ext cx="2791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c</a:t>
              </a:r>
            </a:p>
          </p:txBody>
        </p:sp>
      </p:grpSp>
      <p:grpSp>
        <p:nvGrpSpPr>
          <p:cNvPr id="23" name="Group 22">
            <a:extLst>
              <a:ext uri="{FF2B5EF4-FFF2-40B4-BE49-F238E27FC236}">
                <a16:creationId xmlns:a16="http://schemas.microsoft.com/office/drawing/2014/main" id="{F3282A6D-19EB-E343-A056-7EC5E4ED8C57}"/>
              </a:ext>
            </a:extLst>
          </p:cNvPr>
          <p:cNvGrpSpPr/>
          <p:nvPr/>
        </p:nvGrpSpPr>
        <p:grpSpPr>
          <a:xfrm>
            <a:off x="664140" y="3845908"/>
            <a:ext cx="282342" cy="369332"/>
            <a:chOff x="314424" y="2550327"/>
            <a:chExt cx="282342" cy="369332"/>
          </a:xfrm>
        </p:grpSpPr>
        <p:sp>
          <p:nvSpPr>
            <p:cNvPr id="24" name="Oval 23">
              <a:extLst>
                <a:ext uri="{FF2B5EF4-FFF2-40B4-BE49-F238E27FC236}">
                  <a16:creationId xmlns:a16="http://schemas.microsoft.com/office/drawing/2014/main" id="{D63599E1-7D3D-AF44-9A3E-7DC11C496E34}"/>
                </a:ext>
              </a:extLst>
            </p:cNvPr>
            <p:cNvSpPr/>
            <p:nvPr/>
          </p:nvSpPr>
          <p:spPr>
            <a:xfrm>
              <a:off x="317633" y="2598822"/>
              <a:ext cx="279133" cy="279133"/>
            </a:xfrm>
            <a:prstGeom prst="ellipse">
              <a:avLst/>
            </a:prstGeom>
            <a:solidFill>
              <a:srgbClr val="583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93D2FA6D-4370-6C42-8294-03E1C882F8FF}"/>
                </a:ext>
              </a:extLst>
            </p:cNvPr>
            <p:cNvSpPr txBox="1"/>
            <p:nvPr/>
          </p:nvSpPr>
          <p:spPr>
            <a:xfrm>
              <a:off x="314424" y="2550327"/>
              <a:ext cx="2791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d</a:t>
              </a:r>
            </a:p>
          </p:txBody>
        </p:sp>
      </p:grpSp>
      <p:grpSp>
        <p:nvGrpSpPr>
          <p:cNvPr id="20" name="Group 19">
            <a:extLst>
              <a:ext uri="{FF2B5EF4-FFF2-40B4-BE49-F238E27FC236}">
                <a16:creationId xmlns:a16="http://schemas.microsoft.com/office/drawing/2014/main" id="{CDC945A8-EF49-FA4C-AF51-85D2C2E44A42}"/>
              </a:ext>
            </a:extLst>
          </p:cNvPr>
          <p:cNvGrpSpPr/>
          <p:nvPr/>
        </p:nvGrpSpPr>
        <p:grpSpPr>
          <a:xfrm>
            <a:off x="481465" y="293098"/>
            <a:ext cx="804672" cy="804672"/>
            <a:chOff x="6181725" y="2855288"/>
            <a:chExt cx="1800225" cy="1790700"/>
          </a:xfrm>
        </p:grpSpPr>
        <p:sp>
          <p:nvSpPr>
            <p:cNvPr id="21" name="Freeform 20">
              <a:extLst>
                <a:ext uri="{FF2B5EF4-FFF2-40B4-BE49-F238E27FC236}">
                  <a16:creationId xmlns:a16="http://schemas.microsoft.com/office/drawing/2014/main" id="{64BFC8B1-250E-874A-A929-5692905C7B9C}"/>
                </a:ext>
              </a:extLst>
            </p:cNvPr>
            <p:cNvSpPr/>
            <p:nvPr/>
          </p:nvSpPr>
          <p:spPr>
            <a:xfrm>
              <a:off x="6181725" y="2855288"/>
              <a:ext cx="1800225" cy="1790700"/>
            </a:xfrm>
            <a:custGeom>
              <a:avLst/>
              <a:gdLst>
                <a:gd name="connsiteX0" fmla="*/ 900113 w 1800225"/>
                <a:gd name="connsiteY0" fmla="*/ 0 h 1790700"/>
                <a:gd name="connsiteX1" fmla="*/ 0 w 1800225"/>
                <a:gd name="connsiteY1" fmla="*/ 895350 h 1790700"/>
                <a:gd name="connsiteX2" fmla="*/ 900113 w 1800225"/>
                <a:gd name="connsiteY2" fmla="*/ 1790700 h 1790700"/>
                <a:gd name="connsiteX3" fmla="*/ 1800225 w 1800225"/>
                <a:gd name="connsiteY3" fmla="*/ 895350 h 1790700"/>
                <a:gd name="connsiteX4" fmla="*/ 900113 w 1800225"/>
                <a:gd name="connsiteY4" fmla="*/ 0 h 1790700"/>
                <a:gd name="connsiteX5" fmla="*/ 1066033 w 1800225"/>
                <a:gd name="connsiteY5" fmla="*/ 1348568 h 1790700"/>
                <a:gd name="connsiteX6" fmla="*/ 884739 w 1800225"/>
                <a:gd name="connsiteY6" fmla="*/ 1077419 h 1790700"/>
                <a:gd name="connsiteX7" fmla="*/ 774168 w 1800225"/>
                <a:gd name="connsiteY7" fmla="*/ 1077419 h 1790700"/>
                <a:gd name="connsiteX8" fmla="*/ 774168 w 1800225"/>
                <a:gd name="connsiteY8" fmla="*/ 1348568 h 1790700"/>
                <a:gd name="connsiteX9" fmla="*/ 524709 w 1800225"/>
                <a:gd name="connsiteY9" fmla="*/ 1348568 h 1790700"/>
                <a:gd name="connsiteX10" fmla="*/ 524709 w 1800225"/>
                <a:gd name="connsiteY10" fmla="*/ 453218 h 1790700"/>
                <a:gd name="connsiteX11" fmla="*/ 950319 w 1800225"/>
                <a:gd name="connsiteY11" fmla="*/ 453218 h 1790700"/>
                <a:gd name="connsiteX12" fmla="*/ 1243484 w 1800225"/>
                <a:gd name="connsiteY12" fmla="*/ 549148 h 1790700"/>
                <a:gd name="connsiteX13" fmla="*/ 1323194 w 1800225"/>
                <a:gd name="connsiteY13" fmla="*/ 757637 h 1790700"/>
                <a:gd name="connsiteX14" fmla="*/ 1323194 w 1800225"/>
                <a:gd name="connsiteY14" fmla="*/ 760181 h 1790700"/>
                <a:gd name="connsiteX15" fmla="*/ 1138043 w 1800225"/>
                <a:gd name="connsiteY15" fmla="*/ 1036460 h 1790700"/>
                <a:gd name="connsiteX16" fmla="*/ 1352784 w 1800225"/>
                <a:gd name="connsiteY16" fmla="*/ 1348539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0225" h="1790700">
                  <a:moveTo>
                    <a:pt x="900113" y="0"/>
                  </a:moveTo>
                  <a:cubicBezTo>
                    <a:pt x="402993" y="0"/>
                    <a:pt x="0" y="400862"/>
                    <a:pt x="0" y="895350"/>
                  </a:cubicBezTo>
                  <a:cubicBezTo>
                    <a:pt x="0" y="1389838"/>
                    <a:pt x="402993" y="1790700"/>
                    <a:pt x="900113" y="1790700"/>
                  </a:cubicBezTo>
                  <a:cubicBezTo>
                    <a:pt x="1397232" y="1790700"/>
                    <a:pt x="1800225" y="1389838"/>
                    <a:pt x="1800225" y="895350"/>
                  </a:cubicBezTo>
                  <a:cubicBezTo>
                    <a:pt x="1800225" y="400862"/>
                    <a:pt x="1397232" y="0"/>
                    <a:pt x="900113" y="0"/>
                  </a:cubicBezTo>
                  <a:close/>
                  <a:moveTo>
                    <a:pt x="1066033" y="1348568"/>
                  </a:moveTo>
                  <a:lnTo>
                    <a:pt x="884739" y="1077419"/>
                  </a:lnTo>
                  <a:lnTo>
                    <a:pt x="774168" y="1077419"/>
                  </a:lnTo>
                  <a:lnTo>
                    <a:pt x="774168" y="1348568"/>
                  </a:lnTo>
                  <a:lnTo>
                    <a:pt x="524709" y="1348568"/>
                  </a:lnTo>
                  <a:lnTo>
                    <a:pt x="524709" y="453218"/>
                  </a:lnTo>
                  <a:lnTo>
                    <a:pt x="950319" y="453218"/>
                  </a:lnTo>
                  <a:cubicBezTo>
                    <a:pt x="1087908" y="453218"/>
                    <a:pt x="1183048" y="489032"/>
                    <a:pt x="1243484" y="549148"/>
                  </a:cubicBezTo>
                  <a:cubicBezTo>
                    <a:pt x="1296205" y="601590"/>
                    <a:pt x="1323194" y="669381"/>
                    <a:pt x="1323194" y="757637"/>
                  </a:cubicBezTo>
                  <a:lnTo>
                    <a:pt x="1323194" y="760181"/>
                  </a:lnTo>
                  <a:cubicBezTo>
                    <a:pt x="1323194" y="898320"/>
                    <a:pt x="1249913" y="989134"/>
                    <a:pt x="1138043" y="1036460"/>
                  </a:cubicBezTo>
                  <a:lnTo>
                    <a:pt x="1352784" y="1348539"/>
                  </a:ln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sp>
          <p:nvSpPr>
            <p:cNvPr id="26" name="Freeform 25">
              <a:extLst>
                <a:ext uri="{FF2B5EF4-FFF2-40B4-BE49-F238E27FC236}">
                  <a16:creationId xmlns:a16="http://schemas.microsoft.com/office/drawing/2014/main" id="{AE353357-1A4C-8A4A-BA32-3B44CA8E03DA}"/>
                </a:ext>
              </a:extLst>
            </p:cNvPr>
            <p:cNvSpPr/>
            <p:nvPr/>
          </p:nvSpPr>
          <p:spPr>
            <a:xfrm>
              <a:off x="6955893" y="3522124"/>
              <a:ext cx="299580" cy="216163"/>
            </a:xfrm>
            <a:custGeom>
              <a:avLst/>
              <a:gdLst>
                <a:gd name="connsiteX0" fmla="*/ 164521 w 299580"/>
                <a:gd name="connsiteY0" fmla="*/ 0 h 216163"/>
                <a:gd name="connsiteX1" fmla="*/ 0 w 299580"/>
                <a:gd name="connsiteY1" fmla="*/ 0 h 216163"/>
                <a:gd name="connsiteX2" fmla="*/ 0 w 299580"/>
                <a:gd name="connsiteY2" fmla="*/ 216163 h 216163"/>
                <a:gd name="connsiteX3" fmla="*/ 165864 w 299580"/>
                <a:gd name="connsiteY3" fmla="*/ 216163 h 216163"/>
                <a:gd name="connsiteX4" fmla="*/ 299581 w 299580"/>
                <a:gd name="connsiteY4" fmla="*/ 110000 h 216163"/>
                <a:gd name="connsiteX5" fmla="*/ 299581 w 299580"/>
                <a:gd name="connsiteY5" fmla="*/ 107442 h 216163"/>
                <a:gd name="connsiteX6" fmla="*/ 164521 w 299580"/>
                <a:gd name="connsiteY6" fmla="*/ 0 h 2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580" h="216163">
                  <a:moveTo>
                    <a:pt x="164521" y="0"/>
                  </a:moveTo>
                  <a:lnTo>
                    <a:pt x="0" y="0"/>
                  </a:lnTo>
                  <a:lnTo>
                    <a:pt x="0" y="216163"/>
                  </a:lnTo>
                  <a:lnTo>
                    <a:pt x="165864" y="216163"/>
                  </a:lnTo>
                  <a:cubicBezTo>
                    <a:pt x="249446" y="216163"/>
                    <a:pt x="299581" y="175233"/>
                    <a:pt x="299581" y="110000"/>
                  </a:cubicBezTo>
                  <a:lnTo>
                    <a:pt x="299581" y="107442"/>
                  </a:lnTo>
                  <a:cubicBezTo>
                    <a:pt x="299581" y="35814"/>
                    <a:pt x="246874" y="0"/>
                    <a:pt x="164521" y="0"/>
                  </a:cubicBez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09663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CBCDAB-2FE4-4049-9C69-D1561B55EAC6}"/>
              </a:ext>
            </a:extLst>
          </p:cNvPr>
          <p:cNvSpPr txBox="1"/>
          <p:nvPr/>
        </p:nvSpPr>
        <p:spPr>
          <a:xfrm>
            <a:off x="805854" y="2595706"/>
            <a:ext cx="7376121" cy="1815882"/>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We create </a:t>
            </a:r>
            <a:r>
              <a:rPr kumimoji="0" lang="en-US" sz="2800" b="1"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caring moments </a:t>
            </a:r>
            <a:r>
              <a:rPr kumimoji="0" lang="en-US" sz="2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with personalized and exceptional experiences for patients, their families, and each other – because every moment matters.</a:t>
            </a:r>
          </a:p>
        </p:txBody>
      </p:sp>
    </p:spTree>
    <p:extLst>
      <p:ext uri="{BB962C8B-B14F-4D97-AF65-F5344CB8AC3E}">
        <p14:creationId xmlns:p14="http://schemas.microsoft.com/office/powerpoint/2010/main" val="3558465064"/>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66564"/>
        </a:solidFill>
        <a:effectLst/>
      </p:bgPr>
    </p:bg>
    <p:spTree>
      <p:nvGrpSpPr>
        <p:cNvPr id="1" name=""/>
        <p:cNvGrpSpPr/>
        <p:nvPr/>
      </p:nvGrpSpPr>
      <p:grpSpPr>
        <a:xfrm>
          <a:off x="0" y="0"/>
          <a:ext cx="0" cy="0"/>
          <a:chOff x="0" y="0"/>
          <a:chExt cx="0" cy="0"/>
        </a:xfrm>
      </p:grpSpPr>
      <p:pic>
        <p:nvPicPr>
          <p:cNvPr id="3" name="Picture 2" descr="A person sitting on a person's lap&#10;&#10;Description automatically generated with low confidence">
            <a:extLst>
              <a:ext uri="{FF2B5EF4-FFF2-40B4-BE49-F238E27FC236}">
                <a16:creationId xmlns:a16="http://schemas.microsoft.com/office/drawing/2014/main" id="{1494591A-F157-DF4F-B8C8-993B39392E6E}"/>
              </a:ext>
            </a:extLst>
          </p:cNvPr>
          <p:cNvPicPr>
            <a:picLocks noChangeAspect="1"/>
          </p:cNvPicPr>
          <p:nvPr/>
        </p:nvPicPr>
        <p:blipFill rotWithShape="1">
          <a:blip r:embed="rId3" cstate="screen">
            <a:alphaModFix amt="10000"/>
            <a:extLst>
              <a:ext uri="{28A0092B-C50C-407E-A947-70E740481C1C}">
                <a14:useLocalDpi xmlns:a14="http://schemas.microsoft.com/office/drawing/2010/main"/>
              </a:ext>
            </a:extLst>
          </a:blip>
          <a:srcRect/>
          <a:stretch/>
        </p:blipFill>
        <p:spPr>
          <a:xfrm>
            <a:off x="0" y="-1"/>
            <a:ext cx="12191999" cy="6858001"/>
          </a:xfrm>
          <a:prstGeom prst="rect">
            <a:avLst/>
          </a:prstGeom>
        </p:spPr>
      </p:pic>
      <p:sp>
        <p:nvSpPr>
          <p:cNvPr id="10" name="Round Same Side Corner Rectangle 9">
            <a:extLst>
              <a:ext uri="{FF2B5EF4-FFF2-40B4-BE49-F238E27FC236}">
                <a16:creationId xmlns:a16="http://schemas.microsoft.com/office/drawing/2014/main" id="{80930CD4-081E-D642-BD63-848397149AC5}"/>
              </a:ext>
            </a:extLst>
          </p:cNvPr>
          <p:cNvSpPr/>
          <p:nvPr/>
        </p:nvSpPr>
        <p:spPr>
          <a:xfrm>
            <a:off x="2208645" y="2867186"/>
            <a:ext cx="7774711" cy="3990814"/>
          </a:xfrm>
          <a:prstGeom prst="round2SameRect">
            <a:avLst>
              <a:gd name="adj1" fmla="val 3851"/>
              <a:gd name="adj2" fmla="val 0"/>
            </a:avLst>
          </a:prstGeom>
          <a:solidFill>
            <a:srgbClr val="7BD3C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27B8C8EE-1F02-F24D-AB95-1FDA72581FB5}"/>
              </a:ext>
            </a:extLst>
          </p:cNvPr>
          <p:cNvSpPr/>
          <p:nvPr/>
        </p:nvSpPr>
        <p:spPr>
          <a:xfrm>
            <a:off x="2667000" y="3333155"/>
            <a:ext cx="6858000" cy="3037827"/>
          </a:xfrm>
          <a:prstGeom prst="rect">
            <a:avLst/>
          </a:prstGeom>
          <a:noFill/>
        </p:spPr>
        <p:txBody>
          <a:bodyPr wrap="square">
            <a:noAutofit/>
          </a:bodyPr>
          <a:lstStyle/>
          <a:p>
            <a:pPr marL="0" marR="0" lvl="0" indent="0" algn="l" defTabSz="914217" rtl="0" eaLnBrk="1" fontAlgn="t" latinLnBrk="0" hangingPunct="1">
              <a:lnSpc>
                <a:spcPct val="100000"/>
              </a:lnSpc>
              <a:spcBef>
                <a:spcPts val="0"/>
              </a:spcBef>
              <a:spcAft>
                <a:spcPts val="120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a:ea typeface="+mn-ea"/>
                <a:cs typeface="+mn-cs"/>
              </a:rPr>
              <a:t>A Closer Look</a:t>
            </a:r>
            <a:endParaRPr kumimoji="0" lang="en-US" sz="1600" b="1" i="0" u="none" strike="noStrike" kern="1200" cap="none" spc="0" normalizeH="0" baseline="0" noProof="0">
              <a:ln>
                <a:noFill/>
              </a:ln>
              <a:solidFill>
                <a:srgbClr val="FFFFFF"/>
              </a:solidFill>
              <a:effectLst/>
              <a:uLnTx/>
              <a:uFillTx/>
              <a:latin typeface="Arial" panose="020B0604020202020204"/>
              <a:ea typeface="+mn-ea"/>
              <a:cs typeface="+mn-cs"/>
            </a:endParaRPr>
          </a:p>
          <a:p>
            <a:pPr marL="365760" marR="0" lvl="0" indent="-182880" algn="l" defTabSz="914217" rtl="0" eaLnBrk="1" fontAlgn="t" latinLnBrk="0" hangingPunct="1">
              <a:lnSpc>
                <a:spcPct val="110000"/>
              </a:lnSpc>
              <a:spcBef>
                <a:spcPts val="0"/>
              </a:spcBef>
              <a:spcAft>
                <a:spcPts val="1200"/>
              </a:spcAft>
              <a:buClrTx/>
              <a:buSzPct val="100000"/>
              <a:buFont typeface="Arial" panose="020B0604020202020204" pitchFamily="34" charset="0"/>
              <a:buChar char="•"/>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Thank</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 the patient / family for taking the time to express their disappointment</a:t>
            </a:r>
          </a:p>
          <a:p>
            <a:pPr marL="365760" marR="0" lvl="0" indent="-182880" algn="l" defTabSz="914217" rtl="0" eaLnBrk="1" fontAlgn="t" latinLnBrk="0" hangingPunct="1">
              <a:lnSpc>
                <a:spcPct val="110000"/>
              </a:lnSpc>
              <a:spcBef>
                <a:spcPts val="0"/>
              </a:spcBef>
              <a:spcAft>
                <a:spcPts val="12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Express commitment to their </a:t>
            </a: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safety and satisfaction as a top priority </a:t>
            </a:r>
            <a:b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and share that you hope to </a:t>
            </a: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exceed their expectations </a:t>
            </a: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next time</a:t>
            </a:r>
            <a:endParaRPr kumimoji="0" lang="en-US"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CE193717-7C20-B546-AEB1-A31198D68A95}"/>
              </a:ext>
            </a:extLst>
          </p:cNvPr>
          <p:cNvSpPr txBox="1"/>
          <p:nvPr/>
        </p:nvSpPr>
        <p:spPr>
          <a:xfrm>
            <a:off x="4361911" y="992337"/>
            <a:ext cx="504937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100" normalizeH="0" baseline="0" noProof="0">
                <a:ln>
                  <a:noFill/>
                </a:ln>
                <a:solidFill>
                  <a:srgbClr val="A4D751"/>
                </a:solidFill>
                <a:effectLst/>
                <a:uLnTx/>
                <a:uFillTx/>
                <a:latin typeface="Arial" panose="020B0604020202020204"/>
                <a:ea typeface="+mn-ea"/>
                <a:cs typeface="+mn-cs"/>
              </a:rPr>
              <a:t>EXPRESS</a:t>
            </a:r>
            <a:r>
              <a:rPr kumimoji="0" lang="en-US" sz="2400" b="1" i="0" u="none" strike="noStrike" kern="1200" cap="all" spc="100" normalizeH="0" baseline="0" noProof="0">
                <a:ln>
                  <a:noFill/>
                </a:ln>
                <a:solidFill>
                  <a:srgbClr val="FFFFFF"/>
                </a:solidFill>
                <a:effectLst/>
                <a:uLnTx/>
                <a:uFillTx/>
                <a:latin typeface="Arial" panose="020B0604020202020204"/>
                <a:ea typeface="+mn-ea"/>
                <a:cs typeface="+mn-cs"/>
              </a:rPr>
              <a:t> gratitude and our commitment to safety &amp; excellence</a:t>
            </a:r>
            <a:endParaRPr kumimoji="0" lang="en-US" sz="2400" b="0" i="0" u="none" strike="noStrike" kern="1200" cap="all" spc="100" normalizeH="0" baseline="0" noProof="0">
              <a:ln>
                <a:noFill/>
              </a:ln>
              <a:solidFill>
                <a:srgbClr val="FFFFFF"/>
              </a:solidFill>
              <a:effectLst/>
              <a:uLnTx/>
              <a:uFillTx/>
              <a:latin typeface="Arial" panose="020B0604020202020204"/>
              <a:ea typeface="+mn-ea"/>
              <a:cs typeface="+mn-cs"/>
            </a:endParaRPr>
          </a:p>
        </p:txBody>
      </p:sp>
      <p:sp>
        <p:nvSpPr>
          <p:cNvPr id="13" name="Freeform 12">
            <a:extLst>
              <a:ext uri="{FF2B5EF4-FFF2-40B4-BE49-F238E27FC236}">
                <a16:creationId xmlns:a16="http://schemas.microsoft.com/office/drawing/2014/main" id="{A7EA6278-306C-A84B-BDDA-0160D74CB3DC}"/>
              </a:ext>
            </a:extLst>
          </p:cNvPr>
          <p:cNvSpPr/>
          <p:nvPr/>
        </p:nvSpPr>
        <p:spPr>
          <a:xfrm>
            <a:off x="2727325" y="3760582"/>
            <a:ext cx="274320" cy="274320"/>
          </a:xfrm>
          <a:custGeom>
            <a:avLst/>
            <a:gdLst>
              <a:gd name="connsiteX0" fmla="*/ 180975 w 361950"/>
              <a:gd name="connsiteY0" fmla="*/ 0 h 361950"/>
              <a:gd name="connsiteX1" fmla="*/ 0 w 361950"/>
              <a:gd name="connsiteY1" fmla="*/ 180975 h 361950"/>
              <a:gd name="connsiteX2" fmla="*/ 180975 w 361950"/>
              <a:gd name="connsiteY2" fmla="*/ 361950 h 361950"/>
              <a:gd name="connsiteX3" fmla="*/ 361950 w 361950"/>
              <a:gd name="connsiteY3" fmla="*/ 180975 h 361950"/>
              <a:gd name="connsiteX4" fmla="*/ 181127 w 361950"/>
              <a:gd name="connsiteY4" fmla="*/ 0 h 361950"/>
              <a:gd name="connsiteX5" fmla="*/ 180975 w 361950"/>
              <a:gd name="connsiteY5" fmla="*/ 0 h 361950"/>
              <a:gd name="connsiteX6" fmla="*/ 224790 w 361950"/>
              <a:gd name="connsiteY6" fmla="*/ 189614 h 361950"/>
              <a:gd name="connsiteX7" fmla="*/ 145209 w 361950"/>
              <a:gd name="connsiteY7" fmla="*/ 269281 h 361950"/>
              <a:gd name="connsiteX8" fmla="*/ 77019 w 361950"/>
              <a:gd name="connsiteY8" fmla="*/ 201082 h 361950"/>
              <a:gd name="connsiteX9" fmla="*/ 99803 w 361950"/>
              <a:gd name="connsiteY9" fmla="*/ 178298 h 361950"/>
              <a:gd name="connsiteX10" fmla="*/ 145209 w 361950"/>
              <a:gd name="connsiteY10" fmla="*/ 223714 h 361950"/>
              <a:gd name="connsiteX11" fmla="*/ 210931 w 361950"/>
              <a:gd name="connsiteY11" fmla="*/ 157105 h 361950"/>
              <a:gd name="connsiteX12" fmla="*/ 267348 w 361950"/>
              <a:gd name="connsiteY12" fmla="*/ 101394 h 361950"/>
              <a:gd name="connsiteX13" fmla="*/ 269405 w 361950"/>
              <a:gd name="connsiteY13" fmla="*/ 99489 h 361950"/>
              <a:gd name="connsiteX14" fmla="*/ 271310 w 361950"/>
              <a:gd name="connsiteY14" fmla="*/ 97431 h 361950"/>
              <a:gd name="connsiteX15" fmla="*/ 294418 w 361950"/>
              <a:gd name="connsiteY15" fmla="*/ 120215 h 361950"/>
              <a:gd name="connsiteX16" fmla="*/ 224790 w 361950"/>
              <a:gd name="connsiteY16" fmla="*/ 18961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950" h="361950">
                <a:moveTo>
                  <a:pt x="180975" y="0"/>
                </a:moveTo>
                <a:cubicBezTo>
                  <a:pt x="81025" y="0"/>
                  <a:pt x="0" y="81025"/>
                  <a:pt x="0" y="180975"/>
                </a:cubicBezTo>
                <a:cubicBezTo>
                  <a:pt x="0" y="280925"/>
                  <a:pt x="81025" y="361950"/>
                  <a:pt x="180975" y="361950"/>
                </a:cubicBezTo>
                <a:cubicBezTo>
                  <a:pt x="280925" y="361950"/>
                  <a:pt x="361950" y="280925"/>
                  <a:pt x="361950" y="180975"/>
                </a:cubicBezTo>
                <a:cubicBezTo>
                  <a:pt x="361992" y="81067"/>
                  <a:pt x="281035" y="42"/>
                  <a:pt x="181127" y="0"/>
                </a:cubicBezTo>
                <a:cubicBezTo>
                  <a:pt x="181077" y="0"/>
                  <a:pt x="181025" y="0"/>
                  <a:pt x="180975" y="0"/>
                </a:cubicBezTo>
                <a:close/>
                <a:moveTo>
                  <a:pt x="224790" y="189614"/>
                </a:moveTo>
                <a:cubicBezTo>
                  <a:pt x="198425" y="215935"/>
                  <a:pt x="171898" y="242490"/>
                  <a:pt x="145209" y="269281"/>
                </a:cubicBezTo>
                <a:cubicBezTo>
                  <a:pt x="122527" y="246497"/>
                  <a:pt x="99796" y="223764"/>
                  <a:pt x="77019" y="201082"/>
                </a:cubicBezTo>
                <a:lnTo>
                  <a:pt x="99803" y="178298"/>
                </a:lnTo>
                <a:lnTo>
                  <a:pt x="145209" y="223714"/>
                </a:lnTo>
                <a:cubicBezTo>
                  <a:pt x="167249" y="201349"/>
                  <a:pt x="189157" y="179146"/>
                  <a:pt x="210931" y="157105"/>
                </a:cubicBezTo>
                <a:cubicBezTo>
                  <a:pt x="232705" y="135055"/>
                  <a:pt x="244773" y="123225"/>
                  <a:pt x="267348" y="101394"/>
                </a:cubicBezTo>
                <a:cubicBezTo>
                  <a:pt x="267986" y="100755"/>
                  <a:pt x="268662" y="100127"/>
                  <a:pt x="269405" y="99489"/>
                </a:cubicBezTo>
                <a:cubicBezTo>
                  <a:pt x="270119" y="98880"/>
                  <a:pt x="270758" y="98189"/>
                  <a:pt x="271310" y="97431"/>
                </a:cubicBezTo>
                <a:lnTo>
                  <a:pt x="294418" y="120215"/>
                </a:lnTo>
                <a:cubicBezTo>
                  <a:pt x="267653" y="146904"/>
                  <a:pt x="251193" y="163297"/>
                  <a:pt x="224790" y="189614"/>
                </a:cubicBezTo>
                <a:close/>
              </a:path>
            </a:pathLst>
          </a:custGeom>
          <a:solidFill>
            <a:srgbClr val="A4D7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4D751"/>
              </a:solidFill>
              <a:effectLst/>
              <a:uLnTx/>
              <a:uFillTx/>
              <a:latin typeface="Arial" panose="020B0604020202020204"/>
              <a:ea typeface="+mn-ea"/>
              <a:cs typeface="+mn-cs"/>
            </a:endParaRPr>
          </a:p>
        </p:txBody>
      </p:sp>
      <p:sp>
        <p:nvSpPr>
          <p:cNvPr id="14" name="Freeform 13">
            <a:extLst>
              <a:ext uri="{FF2B5EF4-FFF2-40B4-BE49-F238E27FC236}">
                <a16:creationId xmlns:a16="http://schemas.microsoft.com/office/drawing/2014/main" id="{074E978C-DBCB-A545-A552-54D915B91EB7}"/>
              </a:ext>
            </a:extLst>
          </p:cNvPr>
          <p:cNvSpPr/>
          <p:nvPr/>
        </p:nvSpPr>
        <p:spPr>
          <a:xfrm>
            <a:off x="2727325" y="4141251"/>
            <a:ext cx="274320" cy="274320"/>
          </a:xfrm>
          <a:custGeom>
            <a:avLst/>
            <a:gdLst>
              <a:gd name="connsiteX0" fmla="*/ 180975 w 361950"/>
              <a:gd name="connsiteY0" fmla="*/ 0 h 361950"/>
              <a:gd name="connsiteX1" fmla="*/ 0 w 361950"/>
              <a:gd name="connsiteY1" fmla="*/ 180975 h 361950"/>
              <a:gd name="connsiteX2" fmla="*/ 180975 w 361950"/>
              <a:gd name="connsiteY2" fmla="*/ 361950 h 361950"/>
              <a:gd name="connsiteX3" fmla="*/ 361950 w 361950"/>
              <a:gd name="connsiteY3" fmla="*/ 180975 h 361950"/>
              <a:gd name="connsiteX4" fmla="*/ 181127 w 361950"/>
              <a:gd name="connsiteY4" fmla="*/ 0 h 361950"/>
              <a:gd name="connsiteX5" fmla="*/ 180975 w 361950"/>
              <a:gd name="connsiteY5" fmla="*/ 0 h 361950"/>
              <a:gd name="connsiteX6" fmla="*/ 224790 w 361950"/>
              <a:gd name="connsiteY6" fmla="*/ 189614 h 361950"/>
              <a:gd name="connsiteX7" fmla="*/ 145209 w 361950"/>
              <a:gd name="connsiteY7" fmla="*/ 269281 h 361950"/>
              <a:gd name="connsiteX8" fmla="*/ 77019 w 361950"/>
              <a:gd name="connsiteY8" fmla="*/ 201082 h 361950"/>
              <a:gd name="connsiteX9" fmla="*/ 99803 w 361950"/>
              <a:gd name="connsiteY9" fmla="*/ 178298 h 361950"/>
              <a:gd name="connsiteX10" fmla="*/ 145209 w 361950"/>
              <a:gd name="connsiteY10" fmla="*/ 223714 h 361950"/>
              <a:gd name="connsiteX11" fmla="*/ 210931 w 361950"/>
              <a:gd name="connsiteY11" fmla="*/ 157105 h 361950"/>
              <a:gd name="connsiteX12" fmla="*/ 267348 w 361950"/>
              <a:gd name="connsiteY12" fmla="*/ 101394 h 361950"/>
              <a:gd name="connsiteX13" fmla="*/ 269405 w 361950"/>
              <a:gd name="connsiteY13" fmla="*/ 99489 h 361950"/>
              <a:gd name="connsiteX14" fmla="*/ 271310 w 361950"/>
              <a:gd name="connsiteY14" fmla="*/ 97431 h 361950"/>
              <a:gd name="connsiteX15" fmla="*/ 294418 w 361950"/>
              <a:gd name="connsiteY15" fmla="*/ 120215 h 361950"/>
              <a:gd name="connsiteX16" fmla="*/ 224790 w 361950"/>
              <a:gd name="connsiteY16" fmla="*/ 18961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950" h="361950">
                <a:moveTo>
                  <a:pt x="180975" y="0"/>
                </a:moveTo>
                <a:cubicBezTo>
                  <a:pt x="81025" y="0"/>
                  <a:pt x="0" y="81025"/>
                  <a:pt x="0" y="180975"/>
                </a:cubicBezTo>
                <a:cubicBezTo>
                  <a:pt x="0" y="280925"/>
                  <a:pt x="81025" y="361950"/>
                  <a:pt x="180975" y="361950"/>
                </a:cubicBezTo>
                <a:cubicBezTo>
                  <a:pt x="280925" y="361950"/>
                  <a:pt x="361950" y="280925"/>
                  <a:pt x="361950" y="180975"/>
                </a:cubicBezTo>
                <a:cubicBezTo>
                  <a:pt x="361992" y="81067"/>
                  <a:pt x="281035" y="42"/>
                  <a:pt x="181127" y="0"/>
                </a:cubicBezTo>
                <a:cubicBezTo>
                  <a:pt x="181077" y="0"/>
                  <a:pt x="181025" y="0"/>
                  <a:pt x="180975" y="0"/>
                </a:cubicBezTo>
                <a:close/>
                <a:moveTo>
                  <a:pt x="224790" y="189614"/>
                </a:moveTo>
                <a:cubicBezTo>
                  <a:pt x="198425" y="215935"/>
                  <a:pt x="171898" y="242490"/>
                  <a:pt x="145209" y="269281"/>
                </a:cubicBezTo>
                <a:cubicBezTo>
                  <a:pt x="122527" y="246497"/>
                  <a:pt x="99796" y="223764"/>
                  <a:pt x="77019" y="201082"/>
                </a:cubicBezTo>
                <a:lnTo>
                  <a:pt x="99803" y="178298"/>
                </a:lnTo>
                <a:lnTo>
                  <a:pt x="145209" y="223714"/>
                </a:lnTo>
                <a:cubicBezTo>
                  <a:pt x="167249" y="201349"/>
                  <a:pt x="189157" y="179146"/>
                  <a:pt x="210931" y="157105"/>
                </a:cubicBezTo>
                <a:cubicBezTo>
                  <a:pt x="232705" y="135055"/>
                  <a:pt x="244773" y="123225"/>
                  <a:pt x="267348" y="101394"/>
                </a:cubicBezTo>
                <a:cubicBezTo>
                  <a:pt x="267986" y="100755"/>
                  <a:pt x="268662" y="100127"/>
                  <a:pt x="269405" y="99489"/>
                </a:cubicBezTo>
                <a:cubicBezTo>
                  <a:pt x="270119" y="98880"/>
                  <a:pt x="270758" y="98189"/>
                  <a:pt x="271310" y="97431"/>
                </a:cubicBezTo>
                <a:lnTo>
                  <a:pt x="294418" y="120215"/>
                </a:lnTo>
                <a:cubicBezTo>
                  <a:pt x="267653" y="146904"/>
                  <a:pt x="251193" y="163297"/>
                  <a:pt x="224790" y="189614"/>
                </a:cubicBezTo>
                <a:close/>
              </a:path>
            </a:pathLst>
          </a:custGeom>
          <a:solidFill>
            <a:srgbClr val="A4D7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4D751"/>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C2A8B46B-64A6-0541-A6D6-1B16D3176CFE}"/>
              </a:ext>
            </a:extLst>
          </p:cNvPr>
          <p:cNvSpPr/>
          <p:nvPr/>
        </p:nvSpPr>
        <p:spPr>
          <a:xfrm>
            <a:off x="2516163" y="792402"/>
            <a:ext cx="1600200" cy="1600200"/>
          </a:xfrm>
          <a:custGeom>
            <a:avLst/>
            <a:gdLst>
              <a:gd name="connsiteX0" fmla="*/ 900113 w 1800225"/>
              <a:gd name="connsiteY0" fmla="*/ 0 h 1790700"/>
              <a:gd name="connsiteX1" fmla="*/ 0 w 1800225"/>
              <a:gd name="connsiteY1" fmla="*/ 895350 h 1790700"/>
              <a:gd name="connsiteX2" fmla="*/ 900113 w 1800225"/>
              <a:gd name="connsiteY2" fmla="*/ 1790700 h 1790700"/>
              <a:gd name="connsiteX3" fmla="*/ 1800225 w 1800225"/>
              <a:gd name="connsiteY3" fmla="*/ 895350 h 1790700"/>
              <a:gd name="connsiteX4" fmla="*/ 900113 w 1800225"/>
              <a:gd name="connsiteY4" fmla="*/ 0 h 1790700"/>
              <a:gd name="connsiteX5" fmla="*/ 1259272 w 1800225"/>
              <a:gd name="connsiteY5" fmla="*/ 1348568 h 1790700"/>
              <a:gd name="connsiteX6" fmla="*/ 528923 w 1800225"/>
              <a:gd name="connsiteY6" fmla="*/ 1348568 h 1790700"/>
              <a:gd name="connsiteX7" fmla="*/ 528923 w 1800225"/>
              <a:gd name="connsiteY7" fmla="*/ 453218 h 1790700"/>
              <a:gd name="connsiteX8" fmla="*/ 1252828 w 1800225"/>
              <a:gd name="connsiteY8" fmla="*/ 453218 h 1790700"/>
              <a:gd name="connsiteX9" fmla="*/ 1252828 w 1800225"/>
              <a:gd name="connsiteY9" fmla="*/ 663000 h 1790700"/>
              <a:gd name="connsiteX10" fmla="*/ 775811 w 1800225"/>
              <a:gd name="connsiteY10" fmla="*/ 663000 h 1790700"/>
              <a:gd name="connsiteX11" fmla="*/ 775811 w 1800225"/>
              <a:gd name="connsiteY11" fmla="*/ 799860 h 1790700"/>
              <a:gd name="connsiteX12" fmla="*/ 1207837 w 1800225"/>
              <a:gd name="connsiteY12" fmla="*/ 799860 h 1790700"/>
              <a:gd name="connsiteX13" fmla="*/ 1207837 w 1800225"/>
              <a:gd name="connsiteY13" fmla="*/ 995558 h 1790700"/>
              <a:gd name="connsiteX14" fmla="*/ 775811 w 1800225"/>
              <a:gd name="connsiteY14" fmla="*/ 995558 h 1790700"/>
              <a:gd name="connsiteX15" fmla="*/ 775811 w 1800225"/>
              <a:gd name="connsiteY15" fmla="*/ 1137521 h 1790700"/>
              <a:gd name="connsiteX16" fmla="*/ 1259286 w 1800225"/>
              <a:gd name="connsiteY16" fmla="*/ 1137521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0225" h="1790700">
                <a:moveTo>
                  <a:pt x="900113" y="0"/>
                </a:moveTo>
                <a:cubicBezTo>
                  <a:pt x="402993" y="0"/>
                  <a:pt x="0" y="400862"/>
                  <a:pt x="0" y="895350"/>
                </a:cubicBezTo>
                <a:cubicBezTo>
                  <a:pt x="0" y="1389838"/>
                  <a:pt x="402993" y="1790700"/>
                  <a:pt x="900113" y="1790700"/>
                </a:cubicBezTo>
                <a:cubicBezTo>
                  <a:pt x="1397232" y="1790700"/>
                  <a:pt x="1800225" y="1389838"/>
                  <a:pt x="1800225" y="895350"/>
                </a:cubicBezTo>
                <a:cubicBezTo>
                  <a:pt x="1800225" y="400862"/>
                  <a:pt x="1397232" y="0"/>
                  <a:pt x="900113" y="0"/>
                </a:cubicBezTo>
                <a:close/>
                <a:moveTo>
                  <a:pt x="1259272" y="1348568"/>
                </a:moveTo>
                <a:lnTo>
                  <a:pt x="528923" y="1348568"/>
                </a:lnTo>
                <a:lnTo>
                  <a:pt x="528923" y="453218"/>
                </a:lnTo>
                <a:lnTo>
                  <a:pt x="1252828" y="453218"/>
                </a:lnTo>
                <a:lnTo>
                  <a:pt x="1252828" y="663000"/>
                </a:lnTo>
                <a:lnTo>
                  <a:pt x="775811" y="663000"/>
                </a:lnTo>
                <a:lnTo>
                  <a:pt x="775811" y="799860"/>
                </a:lnTo>
                <a:lnTo>
                  <a:pt x="1207837" y="799860"/>
                </a:lnTo>
                <a:lnTo>
                  <a:pt x="1207837" y="995558"/>
                </a:lnTo>
                <a:lnTo>
                  <a:pt x="775811" y="995558"/>
                </a:lnTo>
                <a:lnTo>
                  <a:pt x="775811" y="1137521"/>
                </a:lnTo>
                <a:lnTo>
                  <a:pt x="1259286" y="1137521"/>
                </a:ln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6249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3CE2FB-2499-CC4F-9070-98B5764E5902}"/>
              </a:ext>
            </a:extLst>
          </p:cNvPr>
          <p:cNvSpPr>
            <a:spLocks noGrp="1"/>
          </p:cNvSpPr>
          <p:nvPr>
            <p:ph idx="1"/>
          </p:nvPr>
        </p:nvSpPr>
        <p:spPr>
          <a:xfrm>
            <a:off x="487682" y="3116206"/>
            <a:ext cx="7248624" cy="3009957"/>
          </a:xfrm>
        </p:spPr>
        <p:txBody>
          <a:bodyPr/>
          <a:lstStyle/>
          <a:p>
            <a:pPr marL="0" indent="0">
              <a:spcAft>
                <a:spcPts val="1200"/>
              </a:spcAft>
              <a:buNone/>
            </a:pPr>
            <a:r>
              <a:rPr lang="en-US" sz="1800" b="1">
                <a:solidFill>
                  <a:srgbClr val="066564"/>
                </a:solidFill>
              </a:rPr>
              <a:t>Key Actions</a:t>
            </a:r>
          </a:p>
          <a:p>
            <a:pPr>
              <a:buBlip>
                <a:blip r:embed="rId3">
                  <a:extLst>
                    <a:ext uri="{96DAC541-7B7A-43D3-8B79-37D633B846F1}">
                      <asvg:svgBlip xmlns:asvg="http://schemas.microsoft.com/office/drawing/2016/SVG/main" r:embed="rId4"/>
                    </a:ext>
                  </a:extLst>
                </a:blip>
              </a:buBlip>
            </a:pPr>
            <a:r>
              <a:rPr lang="en-US"/>
              <a:t>Express our commitment to our common purpose and service values as top priority</a:t>
            </a:r>
          </a:p>
          <a:p>
            <a:pPr>
              <a:buBlip>
                <a:blip r:embed="rId3">
                  <a:extLst>
                    <a:ext uri="{96DAC541-7B7A-43D3-8B79-37D633B846F1}">
                      <asvg:svgBlip xmlns:asvg="http://schemas.microsoft.com/office/drawing/2016/SVG/main" r:embed="rId4"/>
                    </a:ext>
                  </a:extLst>
                </a:blip>
              </a:buBlip>
            </a:pPr>
            <a:r>
              <a:rPr lang="en-US"/>
              <a:t>Assure them that you are always interested </a:t>
            </a:r>
            <a:br>
              <a:rPr lang="en-US"/>
            </a:br>
            <a:r>
              <a:rPr lang="en-US"/>
              <a:t>in hearing their feedback – encourage them </a:t>
            </a:r>
            <a:br>
              <a:rPr lang="en-US"/>
            </a:br>
            <a:r>
              <a:rPr lang="en-US"/>
              <a:t>to come to you if they ever have additional feedback</a:t>
            </a:r>
          </a:p>
        </p:txBody>
      </p:sp>
      <p:sp>
        <p:nvSpPr>
          <p:cNvPr id="2" name="Title 1">
            <a:extLst>
              <a:ext uri="{FF2B5EF4-FFF2-40B4-BE49-F238E27FC236}">
                <a16:creationId xmlns:a16="http://schemas.microsoft.com/office/drawing/2014/main" id="{92681A71-FB80-4143-A6D4-8330F29DD9CB}"/>
              </a:ext>
            </a:extLst>
          </p:cNvPr>
          <p:cNvSpPr>
            <a:spLocks noGrp="1"/>
          </p:cNvSpPr>
          <p:nvPr>
            <p:ph type="title"/>
          </p:nvPr>
        </p:nvSpPr>
        <p:spPr>
          <a:xfrm>
            <a:off x="1286137" y="295910"/>
            <a:ext cx="10229087" cy="801860"/>
          </a:xfrm>
        </p:spPr>
        <p:txBody>
          <a:bodyPr anchor="ctr" anchorCtr="0"/>
          <a:lstStyle/>
          <a:p>
            <a:r>
              <a:rPr lang="en-US">
                <a:solidFill>
                  <a:srgbClr val="066564"/>
                </a:solidFill>
              </a:rPr>
              <a:t>Express gratitude &amp; commitment </a:t>
            </a:r>
          </a:p>
        </p:txBody>
      </p:sp>
      <p:sp>
        <p:nvSpPr>
          <p:cNvPr id="5" name="Rounded Rectangle 4">
            <a:extLst>
              <a:ext uri="{FF2B5EF4-FFF2-40B4-BE49-F238E27FC236}">
                <a16:creationId xmlns:a16="http://schemas.microsoft.com/office/drawing/2014/main" id="{38075D3A-A027-2C42-82D7-8E3264E8570B}"/>
              </a:ext>
            </a:extLst>
          </p:cNvPr>
          <p:cNvSpPr/>
          <p:nvPr/>
        </p:nvSpPr>
        <p:spPr>
          <a:xfrm>
            <a:off x="487681" y="1459758"/>
            <a:ext cx="7465193" cy="1294461"/>
          </a:xfrm>
          <a:prstGeom prst="roundRect">
            <a:avLst/>
          </a:prstGeom>
          <a:solidFill>
            <a:srgbClr val="06656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a:ea typeface="+mn-ea"/>
                <a:cs typeface="+mn-cs"/>
              </a:rPr>
              <a:t>A complaint is a gift! We have an opportunity to re-establish greater trust, and we learn where we can make improvements to our systems and processes.</a:t>
            </a:r>
          </a:p>
        </p:txBody>
      </p:sp>
      <p:sp>
        <p:nvSpPr>
          <p:cNvPr id="13" name="Freeform 12">
            <a:extLst>
              <a:ext uri="{FF2B5EF4-FFF2-40B4-BE49-F238E27FC236}">
                <a16:creationId xmlns:a16="http://schemas.microsoft.com/office/drawing/2014/main" id="{F775341D-D558-1045-8468-E2768259136D}"/>
              </a:ext>
            </a:extLst>
          </p:cNvPr>
          <p:cNvSpPr/>
          <p:nvPr/>
        </p:nvSpPr>
        <p:spPr>
          <a:xfrm>
            <a:off x="481465" y="293098"/>
            <a:ext cx="804672" cy="804672"/>
          </a:xfrm>
          <a:custGeom>
            <a:avLst/>
            <a:gdLst>
              <a:gd name="connsiteX0" fmla="*/ 900113 w 1800225"/>
              <a:gd name="connsiteY0" fmla="*/ 0 h 1790700"/>
              <a:gd name="connsiteX1" fmla="*/ 0 w 1800225"/>
              <a:gd name="connsiteY1" fmla="*/ 895350 h 1790700"/>
              <a:gd name="connsiteX2" fmla="*/ 900113 w 1800225"/>
              <a:gd name="connsiteY2" fmla="*/ 1790700 h 1790700"/>
              <a:gd name="connsiteX3" fmla="*/ 1800225 w 1800225"/>
              <a:gd name="connsiteY3" fmla="*/ 895350 h 1790700"/>
              <a:gd name="connsiteX4" fmla="*/ 900113 w 1800225"/>
              <a:gd name="connsiteY4" fmla="*/ 0 h 1790700"/>
              <a:gd name="connsiteX5" fmla="*/ 1259272 w 1800225"/>
              <a:gd name="connsiteY5" fmla="*/ 1348568 h 1790700"/>
              <a:gd name="connsiteX6" fmla="*/ 528923 w 1800225"/>
              <a:gd name="connsiteY6" fmla="*/ 1348568 h 1790700"/>
              <a:gd name="connsiteX7" fmla="*/ 528923 w 1800225"/>
              <a:gd name="connsiteY7" fmla="*/ 453218 h 1790700"/>
              <a:gd name="connsiteX8" fmla="*/ 1252828 w 1800225"/>
              <a:gd name="connsiteY8" fmla="*/ 453218 h 1790700"/>
              <a:gd name="connsiteX9" fmla="*/ 1252828 w 1800225"/>
              <a:gd name="connsiteY9" fmla="*/ 663000 h 1790700"/>
              <a:gd name="connsiteX10" fmla="*/ 775811 w 1800225"/>
              <a:gd name="connsiteY10" fmla="*/ 663000 h 1790700"/>
              <a:gd name="connsiteX11" fmla="*/ 775811 w 1800225"/>
              <a:gd name="connsiteY11" fmla="*/ 799860 h 1790700"/>
              <a:gd name="connsiteX12" fmla="*/ 1207837 w 1800225"/>
              <a:gd name="connsiteY12" fmla="*/ 799860 h 1790700"/>
              <a:gd name="connsiteX13" fmla="*/ 1207837 w 1800225"/>
              <a:gd name="connsiteY13" fmla="*/ 995558 h 1790700"/>
              <a:gd name="connsiteX14" fmla="*/ 775811 w 1800225"/>
              <a:gd name="connsiteY14" fmla="*/ 995558 h 1790700"/>
              <a:gd name="connsiteX15" fmla="*/ 775811 w 1800225"/>
              <a:gd name="connsiteY15" fmla="*/ 1137521 h 1790700"/>
              <a:gd name="connsiteX16" fmla="*/ 1259286 w 1800225"/>
              <a:gd name="connsiteY16" fmla="*/ 1137521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0225" h="1790700">
                <a:moveTo>
                  <a:pt x="900113" y="0"/>
                </a:moveTo>
                <a:cubicBezTo>
                  <a:pt x="402993" y="0"/>
                  <a:pt x="0" y="400862"/>
                  <a:pt x="0" y="895350"/>
                </a:cubicBezTo>
                <a:cubicBezTo>
                  <a:pt x="0" y="1389838"/>
                  <a:pt x="402993" y="1790700"/>
                  <a:pt x="900113" y="1790700"/>
                </a:cubicBezTo>
                <a:cubicBezTo>
                  <a:pt x="1397232" y="1790700"/>
                  <a:pt x="1800225" y="1389838"/>
                  <a:pt x="1800225" y="895350"/>
                </a:cubicBezTo>
                <a:cubicBezTo>
                  <a:pt x="1800225" y="400862"/>
                  <a:pt x="1397232" y="0"/>
                  <a:pt x="900113" y="0"/>
                </a:cubicBezTo>
                <a:close/>
                <a:moveTo>
                  <a:pt x="1259272" y="1348568"/>
                </a:moveTo>
                <a:lnTo>
                  <a:pt x="528923" y="1348568"/>
                </a:lnTo>
                <a:lnTo>
                  <a:pt x="528923" y="453218"/>
                </a:lnTo>
                <a:lnTo>
                  <a:pt x="1252828" y="453218"/>
                </a:lnTo>
                <a:lnTo>
                  <a:pt x="1252828" y="663000"/>
                </a:lnTo>
                <a:lnTo>
                  <a:pt x="775811" y="663000"/>
                </a:lnTo>
                <a:lnTo>
                  <a:pt x="775811" y="799860"/>
                </a:lnTo>
                <a:lnTo>
                  <a:pt x="1207837" y="799860"/>
                </a:lnTo>
                <a:lnTo>
                  <a:pt x="1207837" y="995558"/>
                </a:lnTo>
                <a:lnTo>
                  <a:pt x="775811" y="995558"/>
                </a:lnTo>
                <a:lnTo>
                  <a:pt x="775811" y="1137521"/>
                </a:lnTo>
                <a:lnTo>
                  <a:pt x="1259286" y="1137521"/>
                </a:ln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pic>
        <p:nvPicPr>
          <p:cNvPr id="14" name="Picture Placeholder 14">
            <a:extLst>
              <a:ext uri="{FF2B5EF4-FFF2-40B4-BE49-F238E27FC236}">
                <a16:creationId xmlns:a16="http://schemas.microsoft.com/office/drawing/2014/main" id="{701CF093-4B4B-6647-8448-F371289536B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18285" y="1459758"/>
            <a:ext cx="3772961" cy="4666406"/>
          </a:xfrm>
          <a:prstGeom prst="rect">
            <a:avLst/>
          </a:prstGeom>
        </p:spPr>
      </p:pic>
    </p:spTree>
    <p:extLst>
      <p:ext uri="{BB962C8B-B14F-4D97-AF65-F5344CB8AC3E}">
        <p14:creationId xmlns:p14="http://schemas.microsoft.com/office/powerpoint/2010/main" val="407605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A980-FF99-B64B-967C-D00EEAFA88F2}"/>
              </a:ext>
            </a:extLst>
          </p:cNvPr>
          <p:cNvSpPr>
            <a:spLocks noGrp="1"/>
          </p:cNvSpPr>
          <p:nvPr>
            <p:ph type="title"/>
          </p:nvPr>
        </p:nvSpPr>
        <p:spPr>
          <a:xfrm>
            <a:off x="1286137" y="293098"/>
            <a:ext cx="10235303" cy="804672"/>
          </a:xfrm>
        </p:spPr>
        <p:txBody>
          <a:bodyPr anchor="ctr" anchorCtr="0">
            <a:normAutofit/>
          </a:bodyPr>
          <a:lstStyle/>
          <a:p>
            <a:r>
              <a:rPr lang="en-US">
                <a:solidFill>
                  <a:srgbClr val="066564"/>
                </a:solidFill>
              </a:rPr>
              <a:t>Ways to express gratitude</a:t>
            </a:r>
          </a:p>
        </p:txBody>
      </p:sp>
      <p:pic>
        <p:nvPicPr>
          <p:cNvPr id="15" name="Picture Placeholder 14" descr="A picture containing person, person, sitting, people&#10;&#10;Description automatically generated">
            <a:extLst>
              <a:ext uri="{FF2B5EF4-FFF2-40B4-BE49-F238E27FC236}">
                <a16:creationId xmlns:a16="http://schemas.microsoft.com/office/drawing/2014/main" id="{432E8822-A269-D54F-AA73-EE630F3B80B5}"/>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5" name="Rounded Rectangular Callout 4">
            <a:extLst>
              <a:ext uri="{FF2B5EF4-FFF2-40B4-BE49-F238E27FC236}">
                <a16:creationId xmlns:a16="http://schemas.microsoft.com/office/drawing/2014/main" id="{330E8955-5472-E042-A00E-6F4B3D4B104C}"/>
              </a:ext>
            </a:extLst>
          </p:cNvPr>
          <p:cNvSpPr/>
          <p:nvPr/>
        </p:nvSpPr>
        <p:spPr>
          <a:xfrm>
            <a:off x="1736048" y="1724452"/>
            <a:ext cx="3611859" cy="1587044"/>
          </a:xfrm>
          <a:prstGeom prst="wedgeRoundRectCallout">
            <a:avLst>
              <a:gd name="adj1" fmla="val 8398"/>
              <a:gd name="adj2" fmla="val 71630"/>
              <a:gd name="adj3" fmla="val 16667"/>
            </a:avLst>
          </a:prstGeom>
          <a:solidFill>
            <a:srgbClr val="06656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n-ea"/>
                <a:cs typeface="+mn-cs"/>
              </a:rPr>
              <a:t>Thank you for allowing us to making things right for you.</a:t>
            </a:r>
          </a:p>
        </p:txBody>
      </p:sp>
      <p:sp>
        <p:nvSpPr>
          <p:cNvPr id="7" name="Rounded Rectangular Callout 6">
            <a:extLst>
              <a:ext uri="{FF2B5EF4-FFF2-40B4-BE49-F238E27FC236}">
                <a16:creationId xmlns:a16="http://schemas.microsoft.com/office/drawing/2014/main" id="{7CE1FC22-BDB7-F647-89FD-E34B384AA1C1}"/>
              </a:ext>
            </a:extLst>
          </p:cNvPr>
          <p:cNvSpPr/>
          <p:nvPr/>
        </p:nvSpPr>
        <p:spPr>
          <a:xfrm>
            <a:off x="1736047" y="3883387"/>
            <a:ext cx="3611859" cy="1587044"/>
          </a:xfrm>
          <a:prstGeom prst="wedgeRoundRectCallout">
            <a:avLst>
              <a:gd name="adj1" fmla="val 8398"/>
              <a:gd name="adj2" fmla="val 71630"/>
              <a:gd name="adj3" fmla="val 16667"/>
            </a:avLst>
          </a:prstGeom>
          <a:solidFill>
            <a:srgbClr val="06656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n-ea"/>
                <a:cs typeface="+mn-cs"/>
              </a:rPr>
              <a:t>Thank you for bringing this matter to our attention.</a:t>
            </a:r>
          </a:p>
        </p:txBody>
      </p:sp>
      <p:sp>
        <p:nvSpPr>
          <p:cNvPr id="6" name="Freeform 5">
            <a:extLst>
              <a:ext uri="{FF2B5EF4-FFF2-40B4-BE49-F238E27FC236}">
                <a16:creationId xmlns:a16="http://schemas.microsoft.com/office/drawing/2014/main" id="{F0C85238-CA1F-FB41-8D4E-8388550783E2}"/>
              </a:ext>
            </a:extLst>
          </p:cNvPr>
          <p:cNvSpPr/>
          <p:nvPr/>
        </p:nvSpPr>
        <p:spPr>
          <a:xfrm>
            <a:off x="481465" y="293098"/>
            <a:ext cx="804672" cy="804672"/>
          </a:xfrm>
          <a:custGeom>
            <a:avLst/>
            <a:gdLst>
              <a:gd name="connsiteX0" fmla="*/ 900113 w 1800225"/>
              <a:gd name="connsiteY0" fmla="*/ 0 h 1790700"/>
              <a:gd name="connsiteX1" fmla="*/ 0 w 1800225"/>
              <a:gd name="connsiteY1" fmla="*/ 895350 h 1790700"/>
              <a:gd name="connsiteX2" fmla="*/ 900113 w 1800225"/>
              <a:gd name="connsiteY2" fmla="*/ 1790700 h 1790700"/>
              <a:gd name="connsiteX3" fmla="*/ 1800225 w 1800225"/>
              <a:gd name="connsiteY3" fmla="*/ 895350 h 1790700"/>
              <a:gd name="connsiteX4" fmla="*/ 900113 w 1800225"/>
              <a:gd name="connsiteY4" fmla="*/ 0 h 1790700"/>
              <a:gd name="connsiteX5" fmla="*/ 1259272 w 1800225"/>
              <a:gd name="connsiteY5" fmla="*/ 1348568 h 1790700"/>
              <a:gd name="connsiteX6" fmla="*/ 528923 w 1800225"/>
              <a:gd name="connsiteY6" fmla="*/ 1348568 h 1790700"/>
              <a:gd name="connsiteX7" fmla="*/ 528923 w 1800225"/>
              <a:gd name="connsiteY7" fmla="*/ 453218 h 1790700"/>
              <a:gd name="connsiteX8" fmla="*/ 1252828 w 1800225"/>
              <a:gd name="connsiteY8" fmla="*/ 453218 h 1790700"/>
              <a:gd name="connsiteX9" fmla="*/ 1252828 w 1800225"/>
              <a:gd name="connsiteY9" fmla="*/ 663000 h 1790700"/>
              <a:gd name="connsiteX10" fmla="*/ 775811 w 1800225"/>
              <a:gd name="connsiteY10" fmla="*/ 663000 h 1790700"/>
              <a:gd name="connsiteX11" fmla="*/ 775811 w 1800225"/>
              <a:gd name="connsiteY11" fmla="*/ 799860 h 1790700"/>
              <a:gd name="connsiteX12" fmla="*/ 1207837 w 1800225"/>
              <a:gd name="connsiteY12" fmla="*/ 799860 h 1790700"/>
              <a:gd name="connsiteX13" fmla="*/ 1207837 w 1800225"/>
              <a:gd name="connsiteY13" fmla="*/ 995558 h 1790700"/>
              <a:gd name="connsiteX14" fmla="*/ 775811 w 1800225"/>
              <a:gd name="connsiteY14" fmla="*/ 995558 h 1790700"/>
              <a:gd name="connsiteX15" fmla="*/ 775811 w 1800225"/>
              <a:gd name="connsiteY15" fmla="*/ 1137521 h 1790700"/>
              <a:gd name="connsiteX16" fmla="*/ 1259286 w 1800225"/>
              <a:gd name="connsiteY16" fmla="*/ 1137521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0225" h="1790700">
                <a:moveTo>
                  <a:pt x="900113" y="0"/>
                </a:moveTo>
                <a:cubicBezTo>
                  <a:pt x="402993" y="0"/>
                  <a:pt x="0" y="400862"/>
                  <a:pt x="0" y="895350"/>
                </a:cubicBezTo>
                <a:cubicBezTo>
                  <a:pt x="0" y="1389838"/>
                  <a:pt x="402993" y="1790700"/>
                  <a:pt x="900113" y="1790700"/>
                </a:cubicBezTo>
                <a:cubicBezTo>
                  <a:pt x="1397232" y="1790700"/>
                  <a:pt x="1800225" y="1389838"/>
                  <a:pt x="1800225" y="895350"/>
                </a:cubicBezTo>
                <a:cubicBezTo>
                  <a:pt x="1800225" y="400862"/>
                  <a:pt x="1397232" y="0"/>
                  <a:pt x="900113" y="0"/>
                </a:cubicBezTo>
                <a:close/>
                <a:moveTo>
                  <a:pt x="1259272" y="1348568"/>
                </a:moveTo>
                <a:lnTo>
                  <a:pt x="528923" y="1348568"/>
                </a:lnTo>
                <a:lnTo>
                  <a:pt x="528923" y="453218"/>
                </a:lnTo>
                <a:lnTo>
                  <a:pt x="1252828" y="453218"/>
                </a:lnTo>
                <a:lnTo>
                  <a:pt x="1252828" y="663000"/>
                </a:lnTo>
                <a:lnTo>
                  <a:pt x="775811" y="663000"/>
                </a:lnTo>
                <a:lnTo>
                  <a:pt x="775811" y="799860"/>
                </a:lnTo>
                <a:lnTo>
                  <a:pt x="1207837" y="799860"/>
                </a:lnTo>
                <a:lnTo>
                  <a:pt x="1207837" y="995558"/>
                </a:lnTo>
                <a:lnTo>
                  <a:pt x="775811" y="995558"/>
                </a:lnTo>
                <a:lnTo>
                  <a:pt x="775811" y="1137521"/>
                </a:lnTo>
                <a:lnTo>
                  <a:pt x="1259286" y="1137521"/>
                </a:lnTo>
                <a:close/>
              </a:path>
            </a:pathLst>
          </a:custGeom>
          <a:solidFill>
            <a:srgbClr val="A4D75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7864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0">
            <a:extLst>
              <a:ext uri="{FF2B5EF4-FFF2-40B4-BE49-F238E27FC236}">
                <a16:creationId xmlns:a16="http://schemas.microsoft.com/office/drawing/2014/main" id="{F4C224BD-5869-9CA0-6EB2-5618F959EDC0}"/>
              </a:ext>
            </a:extLst>
          </p:cNvPr>
          <p:cNvSpPr txBox="1">
            <a:spLocks/>
          </p:cNvSpPr>
          <p:nvPr/>
        </p:nvSpPr>
        <p:spPr>
          <a:xfrm>
            <a:off x="838200" y="250109"/>
            <a:ext cx="10515600" cy="822960"/>
          </a:xfrm>
          <a:prstGeom prst="rect">
            <a:avLst/>
          </a:prstGeom>
        </p:spPr>
        <p:txBody>
          <a:bodyPr vert="horz" lIns="91440" tIns="45720" rIns="91440" bIns="45720" rtlCol="0" anchor="ctr" anchorCtr="0">
            <a:normAutofit/>
          </a:bodyPr>
          <a:lstStyle>
            <a:lvl1pPr algn="l" defTabSz="1828800" rtl="0" eaLnBrk="1" latinLnBrk="0" hangingPunct="1">
              <a:lnSpc>
                <a:spcPct val="100000"/>
              </a:lnSpc>
              <a:spcBef>
                <a:spcPct val="0"/>
              </a:spcBef>
              <a:buNone/>
              <a:defRPr sz="5200" b="0" kern="1200">
                <a:solidFill>
                  <a:schemeClr val="tx2"/>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600"/>
              </a:spcAft>
              <a:buClrTx/>
              <a:buSzTx/>
              <a:buFontTx/>
              <a:buNone/>
              <a:tabLst/>
              <a:defRPr/>
            </a:pPr>
            <a:r>
              <a:rPr kumimoji="0" lang="en-US" sz="2800" b="1" i="0" u="none" strike="noStrike" kern="1200" cap="none" spc="0" normalizeH="0" baseline="0" noProof="0" dirty="0">
                <a:ln>
                  <a:noFill/>
                </a:ln>
                <a:solidFill>
                  <a:srgbClr val="006BA6"/>
                </a:solidFill>
                <a:effectLst/>
                <a:uLnTx/>
                <a:uFillTx/>
                <a:latin typeface="Avenir Next LT Pro" panose="020B0504020202020204" pitchFamily="34" charset="0"/>
                <a:ea typeface="+mj-ea"/>
                <a:cs typeface="+mj-cs"/>
              </a:rPr>
              <a:t>Escalation Plan</a:t>
            </a:r>
          </a:p>
        </p:txBody>
      </p:sp>
      <p:sp>
        <p:nvSpPr>
          <p:cNvPr id="3" name="Title 9">
            <a:extLst>
              <a:ext uri="{FF2B5EF4-FFF2-40B4-BE49-F238E27FC236}">
                <a16:creationId xmlns:a16="http://schemas.microsoft.com/office/drawing/2014/main" id="{E551B3FF-F079-7285-0603-8F8A7FAD94D0}"/>
              </a:ext>
            </a:extLst>
          </p:cNvPr>
          <p:cNvSpPr txBox="1">
            <a:spLocks/>
          </p:cNvSpPr>
          <p:nvPr/>
        </p:nvSpPr>
        <p:spPr>
          <a:xfrm>
            <a:off x="838200" y="2102807"/>
            <a:ext cx="10628586" cy="3304025"/>
          </a:xfrm>
          <a:prstGeom prst="rect">
            <a:avLst/>
          </a:prstGeom>
        </p:spPr>
        <p:txBody>
          <a:bodyPr vert="horz" lIns="91440" tIns="45720" rIns="91440" bIns="45720" rtlCol="0" anchor="ctr" anchorCtr="0">
            <a:noAutofit/>
          </a:bodyPr>
          <a:lstStyle>
            <a:lvl1pPr algn="l" defTabSz="914217" rtl="0" eaLnBrk="1" latinLnBrk="0" hangingPunct="1">
              <a:lnSpc>
                <a:spcPct val="100000"/>
              </a:lnSpc>
              <a:spcBef>
                <a:spcPct val="0"/>
              </a:spcBef>
              <a:buNone/>
              <a:defRPr sz="2800" b="1" kern="1200">
                <a:solidFill>
                  <a:srgbClr val="006BA6"/>
                </a:solidFill>
                <a:latin typeface="Avenir Next LT Pro" panose="020B0504020202020204" pitchFamily="34" charset="0"/>
                <a:ea typeface="+mj-ea"/>
                <a:cs typeface="+mj-cs"/>
              </a:defRPr>
            </a:lvl1pPr>
          </a:lstStyle>
          <a:p>
            <a:endParaRPr lang="en-US" sz="3200" b="0" dirty="0">
              <a:solidFill>
                <a:srgbClr val="FF0000"/>
              </a:solidFill>
            </a:endParaRPr>
          </a:p>
        </p:txBody>
      </p:sp>
      <p:pic>
        <p:nvPicPr>
          <p:cNvPr id="11" name="Picture 10">
            <a:extLst>
              <a:ext uri="{FF2B5EF4-FFF2-40B4-BE49-F238E27FC236}">
                <a16:creationId xmlns:a16="http://schemas.microsoft.com/office/drawing/2014/main" id="{A5D7D552-F6EE-D40C-B74C-1E6767AE2166}"/>
              </a:ext>
            </a:extLst>
          </p:cNvPr>
          <p:cNvPicPr>
            <a:picLocks noChangeAspect="1"/>
          </p:cNvPicPr>
          <p:nvPr/>
        </p:nvPicPr>
        <p:blipFill>
          <a:blip r:embed="rId3"/>
          <a:stretch>
            <a:fillRect/>
          </a:stretch>
        </p:blipFill>
        <p:spPr>
          <a:xfrm>
            <a:off x="977900" y="843934"/>
            <a:ext cx="8712200" cy="5598857"/>
          </a:xfrm>
          <a:prstGeom prst="rect">
            <a:avLst/>
          </a:prstGeom>
        </p:spPr>
      </p:pic>
    </p:spTree>
    <p:extLst>
      <p:ext uri="{BB962C8B-B14F-4D97-AF65-F5344CB8AC3E}">
        <p14:creationId xmlns:p14="http://schemas.microsoft.com/office/powerpoint/2010/main" val="2171631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3B7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44F3272-75E4-8744-AB8A-D1F1F769EBA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38350" y="2178050"/>
            <a:ext cx="8115300" cy="2501900"/>
          </a:xfrm>
          <a:prstGeom prst="rect">
            <a:avLst/>
          </a:prstGeom>
        </p:spPr>
      </p:pic>
    </p:spTree>
    <p:extLst>
      <p:ext uri="{BB962C8B-B14F-4D97-AF65-F5344CB8AC3E}">
        <p14:creationId xmlns:p14="http://schemas.microsoft.com/office/powerpoint/2010/main" val="167703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40C542A-0DA5-905D-C76D-283F156CE4C0}"/>
              </a:ext>
            </a:extLst>
          </p:cNvPr>
          <p:cNvSpPr>
            <a:spLocks noGrp="1"/>
          </p:cNvSpPr>
          <p:nvPr>
            <p:ph type="title"/>
          </p:nvPr>
        </p:nvSpPr>
        <p:spPr>
          <a:xfrm>
            <a:off x="838200" y="2102807"/>
            <a:ext cx="10628586" cy="3304025"/>
          </a:xfrm>
        </p:spPr>
        <p:txBody>
          <a:bodyPr/>
          <a:lstStyle/>
          <a:p>
            <a:r>
              <a:rPr lang="en-US" b="0" dirty="0">
                <a:solidFill>
                  <a:schemeClr val="tx2"/>
                </a:solidFill>
              </a:rPr>
              <a:t>1. </a:t>
            </a:r>
            <a:r>
              <a:rPr lang="en-US" dirty="0">
                <a:solidFill>
                  <a:schemeClr val="tx2"/>
                </a:solidFill>
              </a:rPr>
              <a:t>Refresh</a:t>
            </a:r>
            <a:r>
              <a:rPr lang="en-US" b="0" dirty="0">
                <a:solidFill>
                  <a:schemeClr val="tx2"/>
                </a:solidFill>
              </a:rPr>
              <a:t> your Service Recovery skills, behaviors, and share best practices with each other</a:t>
            </a:r>
            <a:br>
              <a:rPr lang="en-US" b="0" dirty="0">
                <a:solidFill>
                  <a:schemeClr val="tx2"/>
                </a:solidFill>
              </a:rPr>
            </a:br>
            <a:br>
              <a:rPr lang="en-US" b="0" dirty="0">
                <a:solidFill>
                  <a:schemeClr val="tx2"/>
                </a:solidFill>
              </a:rPr>
            </a:br>
            <a:br>
              <a:rPr lang="en-US" b="0" dirty="0">
                <a:solidFill>
                  <a:schemeClr val="tx2"/>
                </a:solidFill>
              </a:rPr>
            </a:br>
            <a:r>
              <a:rPr lang="en-US" b="0" dirty="0">
                <a:solidFill>
                  <a:schemeClr val="tx2"/>
                </a:solidFill>
              </a:rPr>
              <a:t>2. </a:t>
            </a:r>
            <a:r>
              <a:rPr lang="en-US" dirty="0">
                <a:solidFill>
                  <a:schemeClr val="tx2"/>
                </a:solidFill>
              </a:rPr>
              <a:t>Brainstorm</a:t>
            </a:r>
            <a:r>
              <a:rPr lang="en-US" b="0" dirty="0">
                <a:solidFill>
                  <a:schemeClr val="tx2"/>
                </a:solidFill>
              </a:rPr>
              <a:t> how to keep service recovery top of mind for our department</a:t>
            </a:r>
          </a:p>
        </p:txBody>
      </p:sp>
      <p:sp>
        <p:nvSpPr>
          <p:cNvPr id="12" name="TextBox 11">
            <a:extLst>
              <a:ext uri="{FF2B5EF4-FFF2-40B4-BE49-F238E27FC236}">
                <a16:creationId xmlns:a16="http://schemas.microsoft.com/office/drawing/2014/main" id="{E7A76D21-E90A-6A47-A328-813CA12CBA10}"/>
              </a:ext>
            </a:extLst>
          </p:cNvPr>
          <p:cNvSpPr txBox="1"/>
          <p:nvPr/>
        </p:nvSpPr>
        <p:spPr>
          <a:xfrm>
            <a:off x="7887051" y="6610350"/>
            <a:ext cx="609442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003B71"/>
                </a:solidFill>
                <a:effectLst/>
                <a:uLnTx/>
                <a:uFillTx/>
                <a:latin typeface="Arial" panose="020B0604020202020204"/>
                <a:ea typeface="+mn-ea"/>
                <a:cs typeface="+mn-cs"/>
              </a:rPr>
              <a:t>Compassionomics</a:t>
            </a:r>
            <a:r>
              <a:rPr kumimoji="0" lang="en-US" sz="800" b="0" i="0" u="none" strike="noStrike" kern="1200" cap="none" spc="0" normalizeH="0" baseline="0" noProof="0">
                <a:ln>
                  <a:noFill/>
                </a:ln>
                <a:solidFill>
                  <a:srgbClr val="003B71"/>
                </a:solidFill>
                <a:effectLst/>
                <a:uLnTx/>
                <a:uFillTx/>
                <a:latin typeface="Arial" panose="020B0604020202020204"/>
                <a:ea typeface="+mn-ea"/>
                <a:cs typeface="+mn-cs"/>
              </a:rPr>
              <a:t> 2019. Stephen </a:t>
            </a:r>
            <a:r>
              <a:rPr kumimoji="0" lang="en-US" sz="800" b="0" i="0" u="none" strike="noStrike" kern="1200" cap="none" spc="0" normalizeH="0" baseline="0" noProof="0" err="1">
                <a:ln>
                  <a:noFill/>
                </a:ln>
                <a:solidFill>
                  <a:srgbClr val="003B71"/>
                </a:solidFill>
                <a:effectLst/>
                <a:uLnTx/>
                <a:uFillTx/>
                <a:latin typeface="Arial" panose="020B0604020202020204"/>
                <a:ea typeface="+mn-ea"/>
                <a:cs typeface="+mn-cs"/>
              </a:rPr>
              <a:t>Trzeciak</a:t>
            </a:r>
            <a:r>
              <a:rPr kumimoji="0" lang="en-US" sz="800" b="0" i="0" u="none" strike="noStrike" kern="1200" cap="none" spc="0" normalizeH="0" baseline="0" noProof="0">
                <a:ln>
                  <a:noFill/>
                </a:ln>
                <a:solidFill>
                  <a:srgbClr val="003B71"/>
                </a:solidFill>
                <a:effectLst/>
                <a:uLnTx/>
                <a:uFillTx/>
                <a:latin typeface="Arial" panose="020B0604020202020204"/>
                <a:ea typeface="+mn-ea"/>
                <a:cs typeface="+mn-cs"/>
              </a:rPr>
              <a:t>.</a:t>
            </a:r>
          </a:p>
        </p:txBody>
      </p:sp>
      <p:sp>
        <p:nvSpPr>
          <p:cNvPr id="2" name="Title 40">
            <a:extLst>
              <a:ext uri="{FF2B5EF4-FFF2-40B4-BE49-F238E27FC236}">
                <a16:creationId xmlns:a16="http://schemas.microsoft.com/office/drawing/2014/main" id="{F4C224BD-5869-9CA0-6EB2-5618F959EDC0}"/>
              </a:ext>
            </a:extLst>
          </p:cNvPr>
          <p:cNvSpPr txBox="1">
            <a:spLocks/>
          </p:cNvSpPr>
          <p:nvPr/>
        </p:nvSpPr>
        <p:spPr>
          <a:xfrm>
            <a:off x="838200" y="723901"/>
            <a:ext cx="10515600" cy="822960"/>
          </a:xfrm>
          <a:prstGeom prst="rect">
            <a:avLst/>
          </a:prstGeom>
        </p:spPr>
        <p:txBody>
          <a:bodyPr vert="horz" lIns="91440" tIns="45720" rIns="91440" bIns="45720" rtlCol="0" anchor="ctr" anchorCtr="0">
            <a:normAutofit/>
          </a:bodyPr>
          <a:lstStyle>
            <a:lvl1pPr algn="l" defTabSz="1828800" rtl="0" eaLnBrk="1" latinLnBrk="0" hangingPunct="1">
              <a:lnSpc>
                <a:spcPct val="100000"/>
              </a:lnSpc>
              <a:spcBef>
                <a:spcPct val="0"/>
              </a:spcBef>
              <a:buNone/>
              <a:defRPr sz="5200" b="0" kern="1200">
                <a:solidFill>
                  <a:schemeClr val="tx2"/>
                </a:solidFill>
                <a:latin typeface="+mj-lt"/>
                <a:ea typeface="+mj-ea"/>
                <a:cs typeface="+mj-cs"/>
              </a:defRPr>
            </a:lvl1pPr>
          </a:lstStyle>
          <a:p>
            <a:pPr defTabSz="914217">
              <a:spcAft>
                <a:spcPts val="600"/>
              </a:spcAft>
            </a:pPr>
            <a:r>
              <a:rPr lang="en-US" sz="2800" b="1" dirty="0">
                <a:solidFill>
                  <a:srgbClr val="006BA6"/>
                </a:solidFill>
                <a:latin typeface="Avenir Next LT Pro" panose="020B0504020202020204" pitchFamily="34" charset="0"/>
              </a:rPr>
              <a:t>Training Objective</a:t>
            </a:r>
            <a:endParaRPr lang="en-US" sz="2800" b="1" kern="1200" dirty="0">
              <a:solidFill>
                <a:srgbClr val="006BA6"/>
              </a:solidFill>
              <a:latin typeface="Avenir Next LT Pro" panose="020B0504020202020204" pitchFamily="34" charset="0"/>
              <a:ea typeface="+mj-ea"/>
              <a:cs typeface="+mj-cs"/>
            </a:endParaRPr>
          </a:p>
        </p:txBody>
      </p:sp>
    </p:spTree>
    <p:extLst>
      <p:ext uri="{BB962C8B-B14F-4D97-AF65-F5344CB8AC3E}">
        <p14:creationId xmlns:p14="http://schemas.microsoft.com/office/powerpoint/2010/main" val="886715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40C542A-0DA5-905D-C76D-283F156CE4C0}"/>
              </a:ext>
            </a:extLst>
          </p:cNvPr>
          <p:cNvSpPr>
            <a:spLocks noGrp="1"/>
          </p:cNvSpPr>
          <p:nvPr>
            <p:ph type="title"/>
          </p:nvPr>
        </p:nvSpPr>
        <p:spPr>
          <a:xfrm>
            <a:off x="2354283" y="2926556"/>
            <a:ext cx="7483433" cy="1004887"/>
          </a:xfrm>
        </p:spPr>
        <p:txBody>
          <a:bodyPr/>
          <a:lstStyle/>
          <a:p>
            <a:r>
              <a:rPr lang="en-US"/>
              <a:t>Why does Care Experience matter to you?</a:t>
            </a:r>
            <a:endParaRPr lang="en-US">
              <a:solidFill>
                <a:schemeClr val="accent6">
                  <a:lumMod val="50000"/>
                </a:schemeClr>
              </a:solidFill>
            </a:endParaRPr>
          </a:p>
        </p:txBody>
      </p:sp>
      <p:sp>
        <p:nvSpPr>
          <p:cNvPr id="12" name="TextBox 11">
            <a:extLst>
              <a:ext uri="{FF2B5EF4-FFF2-40B4-BE49-F238E27FC236}">
                <a16:creationId xmlns:a16="http://schemas.microsoft.com/office/drawing/2014/main" id="{E7A76D21-E90A-6A47-A328-813CA12CBA10}"/>
              </a:ext>
            </a:extLst>
          </p:cNvPr>
          <p:cNvSpPr txBox="1"/>
          <p:nvPr/>
        </p:nvSpPr>
        <p:spPr>
          <a:xfrm>
            <a:off x="7887051" y="6610350"/>
            <a:ext cx="609442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003B71"/>
                </a:solidFill>
                <a:effectLst/>
                <a:uLnTx/>
                <a:uFillTx/>
                <a:latin typeface="Arial" panose="020B0604020202020204"/>
                <a:ea typeface="+mn-ea"/>
                <a:cs typeface="+mn-cs"/>
              </a:rPr>
              <a:t>Compassionomics</a:t>
            </a:r>
            <a:r>
              <a:rPr kumimoji="0" lang="en-US" sz="800" b="0" i="0" u="none" strike="noStrike" kern="1200" cap="none" spc="0" normalizeH="0" baseline="0" noProof="0">
                <a:ln>
                  <a:noFill/>
                </a:ln>
                <a:solidFill>
                  <a:srgbClr val="003B71"/>
                </a:solidFill>
                <a:effectLst/>
                <a:uLnTx/>
                <a:uFillTx/>
                <a:latin typeface="Arial" panose="020B0604020202020204"/>
                <a:ea typeface="+mn-ea"/>
                <a:cs typeface="+mn-cs"/>
              </a:rPr>
              <a:t> 2019. Stephen </a:t>
            </a:r>
            <a:r>
              <a:rPr kumimoji="0" lang="en-US" sz="800" b="0" i="0" u="none" strike="noStrike" kern="1200" cap="none" spc="0" normalizeH="0" baseline="0" noProof="0" err="1">
                <a:ln>
                  <a:noFill/>
                </a:ln>
                <a:solidFill>
                  <a:srgbClr val="003B71"/>
                </a:solidFill>
                <a:effectLst/>
                <a:uLnTx/>
                <a:uFillTx/>
                <a:latin typeface="Arial" panose="020B0604020202020204"/>
                <a:ea typeface="+mn-ea"/>
                <a:cs typeface="+mn-cs"/>
              </a:rPr>
              <a:t>Trzeciak</a:t>
            </a:r>
            <a:r>
              <a:rPr kumimoji="0" lang="en-US" sz="800" b="0" i="0" u="none" strike="noStrike" kern="1200" cap="none" spc="0" normalizeH="0" baseline="0" noProof="0">
                <a:ln>
                  <a:noFill/>
                </a:ln>
                <a:solidFill>
                  <a:srgbClr val="003B71"/>
                </a:solidFill>
                <a:effectLst/>
                <a:uLnTx/>
                <a:uFillTx/>
                <a:latin typeface="Arial" panose="020B0604020202020204"/>
                <a:ea typeface="+mn-ea"/>
                <a:cs typeface="+mn-cs"/>
              </a:rPr>
              <a:t>.</a:t>
            </a:r>
          </a:p>
        </p:txBody>
      </p:sp>
    </p:spTree>
    <p:extLst>
      <p:ext uri="{BB962C8B-B14F-4D97-AF65-F5344CB8AC3E}">
        <p14:creationId xmlns:p14="http://schemas.microsoft.com/office/powerpoint/2010/main" val="358614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09DB8CA-1AC6-6358-21C9-569CE0303BAB}"/>
              </a:ext>
            </a:extLst>
          </p:cNvPr>
          <p:cNvPicPr>
            <a:picLocks noChangeAspect="1"/>
          </p:cNvPicPr>
          <p:nvPr/>
        </p:nvPicPr>
        <p:blipFill rotWithShape="1">
          <a:blip r:embed="rId3"/>
          <a:srcRect t="2500"/>
          <a:stretch/>
        </p:blipFill>
        <p:spPr>
          <a:xfrm>
            <a:off x="6570840" y="2263366"/>
            <a:ext cx="2197418" cy="2191471"/>
          </a:xfrm>
          <a:prstGeom prst="ellipse">
            <a:avLst/>
          </a:prstGeom>
        </p:spPr>
      </p:pic>
      <p:pic>
        <p:nvPicPr>
          <p:cNvPr id="5" name="Picture 4">
            <a:extLst>
              <a:ext uri="{FF2B5EF4-FFF2-40B4-BE49-F238E27FC236}">
                <a16:creationId xmlns:a16="http://schemas.microsoft.com/office/drawing/2014/main" id="{1C523A2B-CAAA-66E8-20B7-9F2A4C21DBDA}"/>
              </a:ext>
            </a:extLst>
          </p:cNvPr>
          <p:cNvPicPr>
            <a:picLocks noChangeAspect="1"/>
          </p:cNvPicPr>
          <p:nvPr/>
        </p:nvPicPr>
        <p:blipFill rotWithShape="1">
          <a:blip r:embed="rId4"/>
          <a:srcRect l="990" t="951"/>
          <a:stretch/>
        </p:blipFill>
        <p:spPr>
          <a:xfrm>
            <a:off x="3711366" y="2243470"/>
            <a:ext cx="2223824" cy="2231261"/>
          </a:xfrm>
          <a:prstGeom prst="ellipse">
            <a:avLst/>
          </a:prstGeom>
        </p:spPr>
      </p:pic>
      <p:pic>
        <p:nvPicPr>
          <p:cNvPr id="4" name="Picture 3">
            <a:extLst>
              <a:ext uri="{FF2B5EF4-FFF2-40B4-BE49-F238E27FC236}">
                <a16:creationId xmlns:a16="http://schemas.microsoft.com/office/drawing/2014/main" id="{61D6D4FA-D6BB-AB05-536F-FB4C2C58CDFF}"/>
              </a:ext>
            </a:extLst>
          </p:cNvPr>
          <p:cNvPicPr>
            <a:picLocks noChangeAspect="1"/>
          </p:cNvPicPr>
          <p:nvPr/>
        </p:nvPicPr>
        <p:blipFill rotWithShape="1">
          <a:blip r:embed="rId5"/>
          <a:srcRect l="19096" t="1856" r="35112" b="-1856"/>
          <a:stretch/>
        </p:blipFill>
        <p:spPr>
          <a:xfrm>
            <a:off x="889055" y="2318979"/>
            <a:ext cx="2186662" cy="2186182"/>
          </a:xfrm>
          <a:prstGeom prst="ellipse">
            <a:avLst/>
          </a:prstGeom>
        </p:spPr>
      </p:pic>
      <p:sp>
        <p:nvSpPr>
          <p:cNvPr id="10" name="Title 9">
            <a:extLst>
              <a:ext uri="{FF2B5EF4-FFF2-40B4-BE49-F238E27FC236}">
                <a16:creationId xmlns:a16="http://schemas.microsoft.com/office/drawing/2014/main" id="{F40C542A-0DA5-905D-C76D-283F156CE4C0}"/>
              </a:ext>
            </a:extLst>
          </p:cNvPr>
          <p:cNvSpPr>
            <a:spLocks noGrp="1"/>
          </p:cNvSpPr>
          <p:nvPr>
            <p:ph type="title"/>
          </p:nvPr>
        </p:nvSpPr>
        <p:spPr>
          <a:xfrm>
            <a:off x="637548" y="934858"/>
            <a:ext cx="9803720" cy="1004887"/>
          </a:xfrm>
        </p:spPr>
        <p:txBody>
          <a:bodyPr/>
          <a:lstStyle/>
          <a:p>
            <a:r>
              <a:rPr lang="en-US"/>
              <a:t>What is the impact of Exceptional Care Experience?</a:t>
            </a:r>
            <a:endParaRPr lang="en-US">
              <a:solidFill>
                <a:schemeClr val="accent6">
                  <a:lumMod val="50000"/>
                </a:schemeClr>
              </a:solidFill>
            </a:endParaRPr>
          </a:p>
        </p:txBody>
      </p:sp>
      <p:sp>
        <p:nvSpPr>
          <p:cNvPr id="18" name="TextBox 21">
            <a:extLst>
              <a:ext uri="{FF2B5EF4-FFF2-40B4-BE49-F238E27FC236}">
                <a16:creationId xmlns:a16="http://schemas.microsoft.com/office/drawing/2014/main" id="{A9F726DE-2D40-7F4B-985F-F28CF861653A}"/>
              </a:ext>
            </a:extLst>
          </p:cNvPr>
          <p:cNvSpPr txBox="1"/>
          <p:nvPr/>
        </p:nvSpPr>
        <p:spPr>
          <a:xfrm>
            <a:off x="6660433" y="4807189"/>
            <a:ext cx="2453235"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0C1AC"/>
                </a:solidFill>
                <a:effectLst/>
                <a:uLnTx/>
                <a:uFillTx/>
                <a:latin typeface="Avenir Book"/>
                <a:ea typeface="+mn-ea"/>
                <a:cs typeface="+mn-cs"/>
              </a:rPr>
              <a:t>Staff Retention</a:t>
            </a:r>
          </a:p>
        </p:txBody>
      </p:sp>
      <p:sp>
        <p:nvSpPr>
          <p:cNvPr id="19" name="TextBox 21">
            <a:extLst>
              <a:ext uri="{FF2B5EF4-FFF2-40B4-BE49-F238E27FC236}">
                <a16:creationId xmlns:a16="http://schemas.microsoft.com/office/drawing/2014/main" id="{E6CCC35C-8F28-46CB-B0BE-140947CC73FA}"/>
              </a:ext>
            </a:extLst>
          </p:cNvPr>
          <p:cNvSpPr txBox="1"/>
          <p:nvPr/>
        </p:nvSpPr>
        <p:spPr>
          <a:xfrm>
            <a:off x="501257" y="4764855"/>
            <a:ext cx="296225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3B71"/>
                </a:solidFill>
                <a:effectLst/>
                <a:uLnTx/>
                <a:uFillTx/>
                <a:latin typeface="Avenir Book"/>
                <a:ea typeface="+mn-ea"/>
                <a:cs typeface="+mn-cs"/>
              </a:rPr>
              <a:t>Prevention</a:t>
            </a:r>
          </a:p>
        </p:txBody>
      </p:sp>
      <p:sp>
        <p:nvSpPr>
          <p:cNvPr id="20" name="TextBox 21">
            <a:extLst>
              <a:ext uri="{FF2B5EF4-FFF2-40B4-BE49-F238E27FC236}">
                <a16:creationId xmlns:a16="http://schemas.microsoft.com/office/drawing/2014/main" id="{969DF744-FFF5-4529-BE65-B7EEBF59C8DD}"/>
              </a:ext>
            </a:extLst>
          </p:cNvPr>
          <p:cNvSpPr txBox="1"/>
          <p:nvPr/>
        </p:nvSpPr>
        <p:spPr>
          <a:xfrm>
            <a:off x="3158742" y="4791171"/>
            <a:ext cx="3329071"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92CCF0">
                    <a:lumMod val="75000"/>
                  </a:srgbClr>
                </a:solidFill>
                <a:effectLst/>
                <a:uLnTx/>
                <a:uFillTx/>
                <a:latin typeface="Avenir Book"/>
                <a:ea typeface="+mn-ea"/>
                <a:cs typeface="+mn-cs"/>
              </a:rPr>
              <a:t>Clinical Outcomes</a:t>
            </a:r>
            <a:endParaRPr kumimoji="0" lang="en-US" sz="1400" b="1" i="0" u="none" strike="noStrike" kern="1200" cap="none" spc="0" normalizeH="0" baseline="0" noProof="0">
              <a:ln>
                <a:noFill/>
              </a:ln>
              <a:solidFill>
                <a:srgbClr val="92CCF0"/>
              </a:solidFill>
              <a:effectLst/>
              <a:uLnTx/>
              <a:uFillTx/>
              <a:latin typeface="Avenir Book" panose="02000503020000020003"/>
              <a:ea typeface="+mn-ea"/>
              <a:cs typeface="+mn-cs"/>
            </a:endParaRPr>
          </a:p>
        </p:txBody>
      </p:sp>
      <p:sp>
        <p:nvSpPr>
          <p:cNvPr id="11" name="TextBox 21">
            <a:extLst>
              <a:ext uri="{FF2B5EF4-FFF2-40B4-BE49-F238E27FC236}">
                <a16:creationId xmlns:a16="http://schemas.microsoft.com/office/drawing/2014/main" id="{7B921EB6-1C38-CC47-98FA-5F99420671D5}"/>
              </a:ext>
            </a:extLst>
          </p:cNvPr>
          <p:cNvSpPr txBox="1"/>
          <p:nvPr/>
        </p:nvSpPr>
        <p:spPr>
          <a:xfrm>
            <a:off x="9856742" y="4778518"/>
            <a:ext cx="140407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venir Book"/>
                <a:ea typeface="+mn-ea"/>
                <a:cs typeface="+mn-cs"/>
              </a:rPr>
              <a:t>JAMM</a:t>
            </a:r>
          </a:p>
        </p:txBody>
      </p:sp>
      <p:pic>
        <p:nvPicPr>
          <p:cNvPr id="1026" name="Picture 2" descr="Black woman doctor smiling at camera. | CanStock">
            <a:extLst>
              <a:ext uri="{FF2B5EF4-FFF2-40B4-BE49-F238E27FC236}">
                <a16:creationId xmlns:a16="http://schemas.microsoft.com/office/drawing/2014/main" id="{AB3E9A54-102C-B445-B353-538F450B49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555" t="468" r="16967" b="5304"/>
          <a:stretch/>
        </p:blipFill>
        <p:spPr bwMode="auto">
          <a:xfrm>
            <a:off x="9403906" y="2318979"/>
            <a:ext cx="2309750" cy="2247224"/>
          </a:xfrm>
          <a:prstGeom prst="ellipse">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7A76D21-E90A-6A47-A328-813CA12CBA10}"/>
              </a:ext>
            </a:extLst>
          </p:cNvPr>
          <p:cNvSpPr txBox="1"/>
          <p:nvPr/>
        </p:nvSpPr>
        <p:spPr>
          <a:xfrm>
            <a:off x="7887051" y="6610350"/>
            <a:ext cx="609442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003B71"/>
                </a:solidFill>
                <a:effectLst/>
                <a:uLnTx/>
                <a:uFillTx/>
                <a:latin typeface="Arial" panose="020B0604020202020204"/>
                <a:ea typeface="+mn-ea"/>
                <a:cs typeface="+mn-cs"/>
              </a:rPr>
              <a:t>Compassionomics</a:t>
            </a:r>
            <a:r>
              <a:rPr kumimoji="0" lang="en-US" sz="800" b="0" i="0" u="none" strike="noStrike" kern="1200" cap="none" spc="0" normalizeH="0" baseline="0" noProof="0">
                <a:ln>
                  <a:noFill/>
                </a:ln>
                <a:solidFill>
                  <a:srgbClr val="003B71"/>
                </a:solidFill>
                <a:effectLst/>
                <a:uLnTx/>
                <a:uFillTx/>
                <a:latin typeface="Arial" panose="020B0604020202020204"/>
                <a:ea typeface="+mn-ea"/>
                <a:cs typeface="+mn-cs"/>
              </a:rPr>
              <a:t> 2019. Stephen </a:t>
            </a:r>
            <a:r>
              <a:rPr kumimoji="0" lang="en-US" sz="800" b="0" i="0" u="none" strike="noStrike" kern="1200" cap="none" spc="0" normalizeH="0" baseline="0" noProof="0" err="1">
                <a:ln>
                  <a:noFill/>
                </a:ln>
                <a:solidFill>
                  <a:srgbClr val="003B71"/>
                </a:solidFill>
                <a:effectLst/>
                <a:uLnTx/>
                <a:uFillTx/>
                <a:latin typeface="Arial" panose="020B0604020202020204"/>
                <a:ea typeface="+mn-ea"/>
                <a:cs typeface="+mn-cs"/>
              </a:rPr>
              <a:t>Trzeciak</a:t>
            </a:r>
            <a:r>
              <a:rPr kumimoji="0" lang="en-US" sz="800" b="0" i="0" u="none" strike="noStrike" kern="1200" cap="none" spc="0" normalizeH="0" baseline="0" noProof="0">
                <a:ln>
                  <a:noFill/>
                </a:ln>
                <a:solidFill>
                  <a:srgbClr val="003B71"/>
                </a:solidFill>
                <a:effectLst/>
                <a:uLnTx/>
                <a:uFillTx/>
                <a:latin typeface="Arial" panose="020B0604020202020204"/>
                <a:ea typeface="+mn-ea"/>
                <a:cs typeface="+mn-cs"/>
              </a:rPr>
              <a:t>.</a:t>
            </a:r>
          </a:p>
        </p:txBody>
      </p:sp>
    </p:spTree>
    <p:extLst>
      <p:ext uri="{BB962C8B-B14F-4D97-AF65-F5344CB8AC3E}">
        <p14:creationId xmlns:p14="http://schemas.microsoft.com/office/powerpoint/2010/main" val="140292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E4A76D-1E65-8FE1-54C3-2FC8D318D1DC}"/>
              </a:ext>
            </a:extLst>
          </p:cNvPr>
          <p:cNvSpPr>
            <a:spLocks noGrp="1"/>
          </p:cNvSpPr>
          <p:nvPr>
            <p:ph type="title"/>
          </p:nvPr>
        </p:nvSpPr>
        <p:spPr>
          <a:xfrm>
            <a:off x="838092" y="2780143"/>
            <a:ext cx="8682356" cy="721244"/>
          </a:xfrm>
        </p:spPr>
        <p:txBody>
          <a:bodyPr anchor="b">
            <a:normAutofit/>
          </a:bodyPr>
          <a:lstStyle/>
          <a:p>
            <a:r>
              <a:rPr lang="en-US"/>
              <a:t>Service Recovery Introduction (10 minutes) </a:t>
            </a:r>
          </a:p>
        </p:txBody>
      </p:sp>
      <p:sp>
        <p:nvSpPr>
          <p:cNvPr id="4" name="Slide Number Placeholder 3" hidden="1">
            <a:extLst>
              <a:ext uri="{FF2B5EF4-FFF2-40B4-BE49-F238E27FC236}">
                <a16:creationId xmlns:a16="http://schemas.microsoft.com/office/drawing/2014/main" id="{E9D60D14-E157-6FA3-BBEE-791225DD6364}"/>
              </a:ext>
            </a:extLst>
          </p:cNvPr>
          <p:cNvSpPr>
            <a:spLocks noGrp="1"/>
          </p:cNvSpPr>
          <p:nvPr>
            <p:ph type="sldNum" sz="quarter" idx="4294967295"/>
          </p:nvPr>
        </p:nvSpPr>
        <p:spPr>
          <a:xfrm>
            <a:off x="327949" y="6381474"/>
            <a:ext cx="8119212"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01ECB5E-B11E-4303-BD76-49A583768269}" type="slidenum">
              <a:rPr kumimoji="0" lang="en-US" sz="9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7</a:t>
            </a:fld>
            <a:endParaRPr kumimoji="0" lang="en-US" sz="900" b="0"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06935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2A9BF0-6815-4390-86BC-F947E0ADDC6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8B385D-DF67-E241-B0BF-76B80A8E743B}"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2624F510-059D-46F6-A152-1794C5E0F1ED}"/>
              </a:ext>
            </a:extLst>
          </p:cNvPr>
          <p:cNvSpPr>
            <a:spLocks noGrp="1"/>
          </p:cNvSpPr>
          <p:nvPr>
            <p:ph type="title"/>
          </p:nvPr>
        </p:nvSpPr>
        <p:spPr>
          <a:xfrm>
            <a:off x="2613008" y="2926556"/>
            <a:ext cx="6965984" cy="1004887"/>
          </a:xfrm>
        </p:spPr>
        <p:txBody>
          <a:bodyPr/>
          <a:lstStyle/>
          <a:p>
            <a:pPr algn="ctr"/>
            <a:r>
              <a:rPr lang="en-US"/>
              <a:t>What is Service Recovery?</a:t>
            </a:r>
          </a:p>
        </p:txBody>
      </p:sp>
    </p:spTree>
    <p:extLst>
      <p:ext uri="{BB962C8B-B14F-4D97-AF65-F5344CB8AC3E}">
        <p14:creationId xmlns:p14="http://schemas.microsoft.com/office/powerpoint/2010/main" val="3184159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2A9BF0-6815-4390-86BC-F947E0ADDC6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8B385D-DF67-E241-B0BF-76B80A8E743B}"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2624F510-059D-46F6-A152-1794C5E0F1ED}"/>
              </a:ext>
            </a:extLst>
          </p:cNvPr>
          <p:cNvSpPr>
            <a:spLocks noGrp="1"/>
          </p:cNvSpPr>
          <p:nvPr>
            <p:ph type="title"/>
          </p:nvPr>
        </p:nvSpPr>
        <p:spPr>
          <a:xfrm>
            <a:off x="2613008" y="2926556"/>
            <a:ext cx="6965984" cy="1004887"/>
          </a:xfrm>
        </p:spPr>
        <p:txBody>
          <a:bodyPr/>
          <a:lstStyle/>
          <a:p>
            <a:pPr algn="ctr"/>
            <a:r>
              <a:rPr lang="en-US"/>
              <a:t>Think about someone you love.</a:t>
            </a:r>
          </a:p>
        </p:txBody>
      </p:sp>
    </p:spTree>
    <p:extLst>
      <p:ext uri="{BB962C8B-B14F-4D97-AF65-F5344CB8AC3E}">
        <p14:creationId xmlns:p14="http://schemas.microsoft.com/office/powerpoint/2010/main" val="1028203967"/>
      </p:ext>
    </p:extLst>
  </p:cSld>
  <p:clrMapOvr>
    <a:masterClrMapping/>
  </p:clrMapOvr>
</p:sld>
</file>

<file path=ppt/theme/theme1.xml><?xml version="1.0" encoding="utf-8"?>
<a:theme xmlns:a="http://schemas.openxmlformats.org/drawingml/2006/main" name="Content">
  <a:themeElements>
    <a:clrScheme name="KP PPT Palette">
      <a:dk1>
        <a:srgbClr val="000000"/>
      </a:dk1>
      <a:lt1>
        <a:srgbClr val="FFFFFF"/>
      </a:lt1>
      <a:dk2>
        <a:srgbClr val="003B71"/>
      </a:dk2>
      <a:lt2>
        <a:srgbClr val="E7E6E6"/>
      </a:lt2>
      <a:accent1>
        <a:srgbClr val="0078B3"/>
      </a:accent1>
      <a:accent2>
        <a:srgbClr val="559D37"/>
      </a:accent2>
      <a:accent3>
        <a:srgbClr val="E6762F"/>
      </a:accent3>
      <a:accent4>
        <a:srgbClr val="CE5778"/>
      </a:accent4>
      <a:accent5>
        <a:srgbClr val="40A2A0"/>
      </a:accent5>
      <a:accent6>
        <a:srgbClr val="906DAB"/>
      </a:accent6>
      <a:hlink>
        <a:srgbClr val="0078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ECX Opening/Closing/Transition">
  <a:themeElements>
    <a:clrScheme name="Custom 12">
      <a:dk1>
        <a:srgbClr val="333333"/>
      </a:dk1>
      <a:lt1>
        <a:srgbClr val="FFFFFF"/>
      </a:lt1>
      <a:dk2>
        <a:srgbClr val="595959"/>
      </a:dk2>
      <a:lt2>
        <a:srgbClr val="E6E6E6"/>
      </a:lt2>
      <a:accent1>
        <a:srgbClr val="006BA6"/>
      </a:accent1>
      <a:accent2>
        <a:srgbClr val="ED7D31"/>
      </a:accent2>
      <a:accent3>
        <a:srgbClr val="A5A5A5"/>
      </a:accent3>
      <a:accent4>
        <a:srgbClr val="20C0B1"/>
      </a:accent4>
      <a:accent5>
        <a:srgbClr val="BB1654"/>
      </a:accent5>
      <a:accent6>
        <a:srgbClr val="57A635"/>
      </a:accent6>
      <a:hlink>
        <a:srgbClr val="20A19D"/>
      </a:hlink>
      <a:folHlink>
        <a:srgbClr val="05656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nten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gional ECX Template">
  <a:themeElements>
    <a:clrScheme name="Custom 12">
      <a:dk1>
        <a:srgbClr val="333333"/>
      </a:dk1>
      <a:lt1>
        <a:srgbClr val="FFFFFF"/>
      </a:lt1>
      <a:dk2>
        <a:srgbClr val="595959"/>
      </a:dk2>
      <a:lt2>
        <a:srgbClr val="E6E6E6"/>
      </a:lt2>
      <a:accent1>
        <a:srgbClr val="006BA6"/>
      </a:accent1>
      <a:accent2>
        <a:srgbClr val="ED7D31"/>
      </a:accent2>
      <a:accent3>
        <a:srgbClr val="A5A5A5"/>
      </a:accent3>
      <a:accent4>
        <a:srgbClr val="20C0B1"/>
      </a:accent4>
      <a:accent5>
        <a:srgbClr val="BB1654"/>
      </a:accent5>
      <a:accent6>
        <a:srgbClr val="57A635"/>
      </a:accent6>
      <a:hlink>
        <a:srgbClr val="20A19D"/>
      </a:hlink>
      <a:folHlink>
        <a:srgbClr val="05656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WC ECX Branded Template 1.22" id="{66AE008D-6B41-4DAA-8CDA-B4F0D9D44B51}" vid="{2B37A79B-EBA2-417B-96E0-885B32746C06}"/>
    </a:ext>
  </a:extLst>
</a:theme>
</file>

<file path=ppt/theme/theme4.xml><?xml version="1.0" encoding="utf-8"?>
<a:theme xmlns:a="http://schemas.openxmlformats.org/drawingml/2006/main" name="ECX TPMG Logo">
  <a:themeElements>
    <a:clrScheme name="KP PPT Palette">
      <a:dk1>
        <a:srgbClr val="000000"/>
      </a:dk1>
      <a:lt1>
        <a:srgbClr val="FFFFFF"/>
      </a:lt1>
      <a:dk2>
        <a:srgbClr val="003B71"/>
      </a:dk2>
      <a:lt2>
        <a:srgbClr val="E7E6E6"/>
      </a:lt2>
      <a:accent1>
        <a:srgbClr val="0078B3"/>
      </a:accent1>
      <a:accent2>
        <a:srgbClr val="559D37"/>
      </a:accent2>
      <a:accent3>
        <a:srgbClr val="E6762F"/>
      </a:accent3>
      <a:accent4>
        <a:srgbClr val="CE5778"/>
      </a:accent4>
      <a:accent5>
        <a:srgbClr val="40A2A0"/>
      </a:accent5>
      <a:accent6>
        <a:srgbClr val="906DAB"/>
      </a:accent6>
      <a:hlink>
        <a:srgbClr val="0078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WC ECX Branded Template 1.22" id="{66AE008D-6B41-4DAA-8CDA-B4F0D9D44B51}" vid="{BD7C5C59-F45F-4A71-B8A4-91E00B99924D}"/>
    </a:ext>
  </a:extLst>
</a:theme>
</file>

<file path=ppt/theme/theme5.xml><?xml version="1.0" encoding="utf-8"?>
<a:theme xmlns:a="http://schemas.openxmlformats.org/drawingml/2006/main" name="ECX KP Logo">
  <a:themeElements>
    <a:clrScheme name="KP PPT Palette">
      <a:dk1>
        <a:srgbClr val="000000"/>
      </a:dk1>
      <a:lt1>
        <a:srgbClr val="FFFFFF"/>
      </a:lt1>
      <a:dk2>
        <a:srgbClr val="003B71"/>
      </a:dk2>
      <a:lt2>
        <a:srgbClr val="E7E6E6"/>
      </a:lt2>
      <a:accent1>
        <a:srgbClr val="0078B3"/>
      </a:accent1>
      <a:accent2>
        <a:srgbClr val="559D37"/>
      </a:accent2>
      <a:accent3>
        <a:srgbClr val="E6762F"/>
      </a:accent3>
      <a:accent4>
        <a:srgbClr val="CE5778"/>
      </a:accent4>
      <a:accent5>
        <a:srgbClr val="40A2A0"/>
      </a:accent5>
      <a:accent6>
        <a:srgbClr val="906DAB"/>
      </a:accent6>
      <a:hlink>
        <a:srgbClr val="0078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WC ECX Branded Template 1.22" id="{66AE008D-6B41-4DAA-8CDA-B4F0D9D44B51}" vid="{A9B7E093-EC98-42E4-9753-895283D8B734}"/>
    </a:ext>
  </a:extLst>
</a:theme>
</file>

<file path=ppt/theme/theme6.xml><?xml version="1.0" encoding="utf-8"?>
<a:theme xmlns:a="http://schemas.openxmlformats.org/drawingml/2006/main" name="1_Regional ECX Template">
  <a:themeElements>
    <a:clrScheme name="Custom 12">
      <a:dk1>
        <a:srgbClr val="333333"/>
      </a:dk1>
      <a:lt1>
        <a:srgbClr val="FFFFFF"/>
      </a:lt1>
      <a:dk2>
        <a:srgbClr val="595959"/>
      </a:dk2>
      <a:lt2>
        <a:srgbClr val="E6E6E6"/>
      </a:lt2>
      <a:accent1>
        <a:srgbClr val="006BA6"/>
      </a:accent1>
      <a:accent2>
        <a:srgbClr val="ED7D31"/>
      </a:accent2>
      <a:accent3>
        <a:srgbClr val="A5A5A5"/>
      </a:accent3>
      <a:accent4>
        <a:srgbClr val="20C0B1"/>
      </a:accent4>
      <a:accent5>
        <a:srgbClr val="BB1654"/>
      </a:accent5>
      <a:accent6>
        <a:srgbClr val="57A635"/>
      </a:accent6>
      <a:hlink>
        <a:srgbClr val="20A19D"/>
      </a:hlink>
      <a:folHlink>
        <a:srgbClr val="05656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WC ECX Branded Template 1.22" id="{66AE008D-6B41-4DAA-8CDA-B4F0D9D44B51}" vid="{2B37A79B-EBA2-417B-96E0-885B32746C06}"/>
    </a:ext>
  </a:extLst>
</a:theme>
</file>

<file path=ppt/theme/theme7.xml><?xml version="1.0" encoding="utf-8"?>
<a:theme xmlns:a="http://schemas.openxmlformats.org/drawingml/2006/main" name="1_ECX TPMG Logo">
  <a:themeElements>
    <a:clrScheme name="KP PPT Palette">
      <a:dk1>
        <a:srgbClr val="000000"/>
      </a:dk1>
      <a:lt1>
        <a:srgbClr val="FFFFFF"/>
      </a:lt1>
      <a:dk2>
        <a:srgbClr val="003B71"/>
      </a:dk2>
      <a:lt2>
        <a:srgbClr val="E7E6E6"/>
      </a:lt2>
      <a:accent1>
        <a:srgbClr val="0078B3"/>
      </a:accent1>
      <a:accent2>
        <a:srgbClr val="559D37"/>
      </a:accent2>
      <a:accent3>
        <a:srgbClr val="E6762F"/>
      </a:accent3>
      <a:accent4>
        <a:srgbClr val="CE5778"/>
      </a:accent4>
      <a:accent5>
        <a:srgbClr val="40A2A0"/>
      </a:accent5>
      <a:accent6>
        <a:srgbClr val="906DAB"/>
      </a:accent6>
      <a:hlink>
        <a:srgbClr val="0078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WC ECX Branded Template 1.22" id="{66AE008D-6B41-4DAA-8CDA-B4F0D9D44B51}" vid="{BD7C5C59-F45F-4A71-B8A4-91E00B99924D}"/>
    </a:ext>
  </a:extLst>
</a:theme>
</file>

<file path=ppt/theme/theme8.xml><?xml version="1.0" encoding="utf-8"?>
<a:theme xmlns:a="http://schemas.openxmlformats.org/drawingml/2006/main" name="2_Content">
  <a:themeElements>
    <a:clrScheme name="KP PPT Palette">
      <a:dk1>
        <a:srgbClr val="000000"/>
      </a:dk1>
      <a:lt1>
        <a:srgbClr val="FFFFFF"/>
      </a:lt1>
      <a:dk2>
        <a:srgbClr val="003B71"/>
      </a:dk2>
      <a:lt2>
        <a:srgbClr val="E7E6E6"/>
      </a:lt2>
      <a:accent1>
        <a:srgbClr val="0078B3"/>
      </a:accent1>
      <a:accent2>
        <a:srgbClr val="559D37"/>
      </a:accent2>
      <a:accent3>
        <a:srgbClr val="E6762F"/>
      </a:accent3>
      <a:accent4>
        <a:srgbClr val="CE5778"/>
      </a:accent4>
      <a:accent5>
        <a:srgbClr val="40A2A0"/>
      </a:accent5>
      <a:accent6>
        <a:srgbClr val="906DAB"/>
      </a:accent6>
      <a:hlink>
        <a:srgbClr val="0078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ECX Content">
  <a:themeElements>
    <a:clrScheme name="Custom 12">
      <a:dk1>
        <a:srgbClr val="333333"/>
      </a:dk1>
      <a:lt1>
        <a:srgbClr val="FFFFFF"/>
      </a:lt1>
      <a:dk2>
        <a:srgbClr val="595959"/>
      </a:dk2>
      <a:lt2>
        <a:srgbClr val="E6E6E6"/>
      </a:lt2>
      <a:accent1>
        <a:srgbClr val="006BA6"/>
      </a:accent1>
      <a:accent2>
        <a:srgbClr val="ED7D31"/>
      </a:accent2>
      <a:accent3>
        <a:srgbClr val="A5A5A5"/>
      </a:accent3>
      <a:accent4>
        <a:srgbClr val="20C0B1"/>
      </a:accent4>
      <a:accent5>
        <a:srgbClr val="BB1654"/>
      </a:accent5>
      <a:accent6>
        <a:srgbClr val="57A635"/>
      </a:accent6>
      <a:hlink>
        <a:srgbClr val="20A19D"/>
      </a:hlink>
      <a:folHlink>
        <a:srgbClr val="05656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3a3ef08-a2ca-464d-b4d2-9b34f88f6030" xsi:nil="true"/>
    <lcf76f155ced4ddcb4097134ff3c332f xmlns="6bd71645-bc03-4e00-88d3-be7fc91904c8">
      <Terms xmlns="http://schemas.microsoft.com/office/infopath/2007/PartnerControls"/>
    </lcf76f155ced4ddcb4097134ff3c332f>
    <SharedWithUsers xmlns="d3a3ef08-a2ca-464d-b4d2-9b34f88f6030">
      <UserInfo>
        <DisplayName>Natalie C Lavorato</DisplayName>
        <AccountId>429</AccountId>
        <AccountType/>
      </UserInfo>
      <UserInfo>
        <DisplayName>JEFF LIM</DisplayName>
        <AccountId>67</AccountId>
        <AccountType/>
      </UserInfo>
      <UserInfo>
        <DisplayName>Shalini S Gunawardena</DisplayName>
        <AccountId>64</AccountId>
        <AccountType/>
      </UserInfo>
      <UserInfo>
        <DisplayName>John Kramer</DisplayName>
        <AccountId>16</AccountId>
        <AccountType/>
      </UserInfo>
      <UserInfo>
        <DisplayName>Hein G Temmink</DisplayName>
        <AccountId>20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8ABCB8F7C8A244B51DEB3E90AFFEBC" ma:contentTypeVersion="17" ma:contentTypeDescription="Create a new document." ma:contentTypeScope="" ma:versionID="dbfc3574a4cff59264ba71691a8b2c93">
  <xsd:schema xmlns:xsd="http://www.w3.org/2001/XMLSchema" xmlns:xs="http://www.w3.org/2001/XMLSchema" xmlns:p="http://schemas.microsoft.com/office/2006/metadata/properties" xmlns:ns2="6bd71645-bc03-4e00-88d3-be7fc91904c8" xmlns:ns3="d3a3ef08-a2ca-464d-b4d2-9b34f88f6030" targetNamespace="http://schemas.microsoft.com/office/2006/metadata/properties" ma:root="true" ma:fieldsID="8812a02ff9be69436fdeb6b68b96e675" ns2:_="" ns3:_="">
    <xsd:import namespace="6bd71645-bc03-4e00-88d3-be7fc91904c8"/>
    <xsd:import namespace="d3a3ef08-a2ca-464d-b4d2-9b34f88f603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d71645-bc03-4e00-88d3-be7fc91904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9112196-7e5b-431e-8fea-f50fb91bcefa"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a3ef08-a2ca-464d-b4d2-9b34f88f603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c28e243-b6e3-421b-98d9-a83cbbdae9a2}" ma:internalName="TaxCatchAll" ma:showField="CatchAllData" ma:web="d3a3ef08-a2ca-464d-b4d2-9b34f88f60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44E3AD-B639-486F-B6E2-D71819C454DB}">
  <ds:schemaRefs>
    <ds:schemaRef ds:uri="http://purl.org/dc/terms/"/>
    <ds:schemaRef ds:uri="http://schemas.microsoft.com/office/2006/metadata/properties"/>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http://www.w3.org/XML/1998/namespace"/>
    <ds:schemaRef ds:uri="d3a3ef08-a2ca-464d-b4d2-9b34f88f6030"/>
    <ds:schemaRef ds:uri="6bd71645-bc03-4e00-88d3-be7fc91904c8"/>
    <ds:schemaRef ds:uri="http://purl.org/dc/elements/1.1/"/>
  </ds:schemaRefs>
</ds:datastoreItem>
</file>

<file path=customXml/itemProps2.xml><?xml version="1.0" encoding="utf-8"?>
<ds:datastoreItem xmlns:ds="http://schemas.openxmlformats.org/officeDocument/2006/customXml" ds:itemID="{73B51B53-D03B-449A-A44C-2819C3FB872F}">
  <ds:schemaRefs>
    <ds:schemaRef ds:uri="6bd71645-bc03-4e00-88d3-be7fc91904c8"/>
    <ds:schemaRef ds:uri="d3a3ef08-a2ca-464d-b4d2-9b34f88f60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F9F69C7-D07D-4895-9E6C-53CF54C12F4B}">
  <ds:schemaRefs>
    <ds:schemaRef ds:uri="http://schemas.microsoft.com/sharepoint/v3/contenttype/forms"/>
  </ds:schemaRefs>
</ds:datastoreItem>
</file>

<file path=docMetadata/LabelInfo.xml><?xml version="1.0" encoding="utf-8"?>
<clbl:labelList xmlns:clbl="http://schemas.microsoft.com/office/2020/mipLabelMetadata">
  <clbl:label id="{3f8a7bc4-e337-47a5-a0fc-0d512c0e05f1}" enabled="0" method="" siteId="{3f8a7bc4-e337-47a5-a0fc-0d512c0e05f1}" removed="1"/>
</clbl:labelList>
</file>

<file path=docProps/app.xml><?xml version="1.0" encoding="utf-8"?>
<Properties xmlns="http://schemas.openxmlformats.org/officeDocument/2006/extended-properties" xmlns:vt="http://schemas.openxmlformats.org/officeDocument/2006/docPropsVTypes">
  <TotalTime>1011</TotalTime>
  <Words>3632</Words>
  <Application>Microsoft Office PowerPoint</Application>
  <PresentationFormat>Widescreen</PresentationFormat>
  <Paragraphs>360</Paragraphs>
  <Slides>34</Slides>
  <Notes>34</Notes>
  <HiddenSlides>0</HiddenSlides>
  <MMClips>1</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34</vt:i4>
      </vt:variant>
    </vt:vector>
  </HeadingPairs>
  <TitlesOfParts>
    <vt:vector size="52" baseType="lpstr">
      <vt:lpstr>Arial</vt:lpstr>
      <vt:lpstr>Avenir Book</vt:lpstr>
      <vt:lpstr>Avenir Next LT Pro</vt:lpstr>
      <vt:lpstr>BebasNeue</vt:lpstr>
      <vt:lpstr>Calibri</vt:lpstr>
      <vt:lpstr>Helvetica</vt:lpstr>
      <vt:lpstr>Symbol</vt:lpstr>
      <vt:lpstr>Wingdings</vt:lpstr>
      <vt:lpstr>Content</vt:lpstr>
      <vt:lpstr>1_Content</vt:lpstr>
      <vt:lpstr>Regional ECX Template</vt:lpstr>
      <vt:lpstr>ECX TPMG Logo</vt:lpstr>
      <vt:lpstr>ECX KP Logo</vt:lpstr>
      <vt:lpstr>1_Regional ECX Template</vt:lpstr>
      <vt:lpstr>1_ECX TPMG Logo</vt:lpstr>
      <vt:lpstr>2_Content</vt:lpstr>
      <vt:lpstr>ECX Content</vt:lpstr>
      <vt:lpstr>ECX Opening/Closing/Transition</vt:lpstr>
      <vt:lpstr>Department Meeting Service Recovery Training</vt:lpstr>
      <vt:lpstr>Agenda</vt:lpstr>
      <vt:lpstr>PowerPoint Presentation</vt:lpstr>
      <vt:lpstr>1. Refresh your Service Recovery skills, behaviors, and share best practices with each other   2. Brainstorm how to keep service recovery top of mind for our department</vt:lpstr>
      <vt:lpstr>Why does Care Experience matter to you?</vt:lpstr>
      <vt:lpstr>What is the impact of Exceptional Care Experience?</vt:lpstr>
      <vt:lpstr>Service Recovery Introduction (10 minutes) </vt:lpstr>
      <vt:lpstr>What is Service Recovery?</vt:lpstr>
      <vt:lpstr>Think about someone you love.</vt:lpstr>
      <vt:lpstr>PowerPoint Presentation</vt:lpstr>
      <vt:lpstr>Service recovery paradox</vt:lpstr>
      <vt:lpstr>PowerPoint Presentation</vt:lpstr>
      <vt:lpstr>CARE Model Group Discussion (20 minutes) </vt:lpstr>
      <vt:lpstr>PowerPoint Presentation</vt:lpstr>
      <vt:lpstr>PowerPoint Presentation</vt:lpstr>
      <vt:lpstr>PowerPoint Presentation</vt:lpstr>
      <vt:lpstr>PowerPoint Presentation</vt:lpstr>
      <vt:lpstr>PowerPoint Presentation</vt:lpstr>
      <vt:lpstr>PowerPoint Presentation</vt:lpstr>
      <vt:lpstr>Ways to connect compassionately</vt:lpstr>
      <vt:lpstr>PowerPoint Presentation</vt:lpstr>
      <vt:lpstr>Ways to connect compassionately</vt:lpstr>
      <vt:lpstr>PowerPoint Presentation</vt:lpstr>
      <vt:lpstr>The power of apology</vt:lpstr>
      <vt:lpstr>Examples of an apology</vt:lpstr>
      <vt:lpstr>PowerPoint Presentation</vt:lpstr>
      <vt:lpstr>How to respond</vt:lpstr>
      <vt:lpstr>Examples of appropriate responses</vt:lpstr>
      <vt:lpstr>What if you cannot honor their exact request?</vt:lpstr>
      <vt:lpstr>PowerPoint Presentation</vt:lpstr>
      <vt:lpstr>Express gratitude &amp; commitment </vt:lpstr>
      <vt:lpstr>Ways to express gratitude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S Hilton</dc:creator>
  <cp:lastModifiedBy>Iris K Canlas</cp:lastModifiedBy>
  <cp:revision>14</cp:revision>
  <cp:lastPrinted>2022-06-08T21:46:02Z</cp:lastPrinted>
  <dcterms:created xsi:type="dcterms:W3CDTF">2022-05-03T00:13:55Z</dcterms:created>
  <dcterms:modified xsi:type="dcterms:W3CDTF">2023-12-01T13:44:29Z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0x010100208ABCB8F7C8A244B51DEB3E90AFFEBC</vt:lpwstr>
  </property>
  <property fmtid="{D5CDD505-2E9C-101B-9397-08002B2CF9AE}" pid="3" name="MediaServiceImageTags">
    <vt:lpwstr/>
  </property>
</Properties>
</file>