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81" r:id="rId2"/>
    <p:sldId id="278" r:id="rId3"/>
    <p:sldId id="317" r:id="rId4"/>
    <p:sldId id="318" r:id="rId5"/>
    <p:sldId id="295" r:id="rId6"/>
    <p:sldId id="319" r:id="rId7"/>
    <p:sldId id="320" r:id="rId8"/>
    <p:sldId id="321" r:id="rId9"/>
    <p:sldId id="296" r:id="rId10"/>
    <p:sldId id="302" r:id="rId11"/>
    <p:sldId id="308" r:id="rId12"/>
    <p:sldId id="324" r:id="rId13"/>
    <p:sldId id="282" r:id="rId14"/>
    <p:sldId id="309" r:id="rId15"/>
    <p:sldId id="310" r:id="rId16"/>
    <p:sldId id="311" r:id="rId17"/>
    <p:sldId id="312" r:id="rId18"/>
    <p:sldId id="325" r:id="rId19"/>
    <p:sldId id="313" r:id="rId20"/>
    <p:sldId id="314" r:id="rId21"/>
    <p:sldId id="322" r:id="rId22"/>
    <p:sldId id="323" r:id="rId23"/>
    <p:sldId id="316" r:id="rId24"/>
    <p:sldId id="326" r:id="rId25"/>
    <p:sldId id="284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AF728B-E3C6-4B14-8F98-30EDEC247563}">
          <p14:sldIdLst>
            <p14:sldId id="281"/>
            <p14:sldId id="278"/>
            <p14:sldId id="317"/>
            <p14:sldId id="318"/>
            <p14:sldId id="295"/>
            <p14:sldId id="319"/>
            <p14:sldId id="320"/>
            <p14:sldId id="321"/>
            <p14:sldId id="296"/>
            <p14:sldId id="302"/>
            <p14:sldId id="308"/>
            <p14:sldId id="324"/>
            <p14:sldId id="282"/>
            <p14:sldId id="309"/>
            <p14:sldId id="310"/>
            <p14:sldId id="311"/>
            <p14:sldId id="312"/>
            <p14:sldId id="325"/>
            <p14:sldId id="313"/>
            <p14:sldId id="314"/>
            <p14:sldId id="322"/>
            <p14:sldId id="323"/>
            <p14:sldId id="316"/>
            <p14:sldId id="326"/>
            <p14:sldId id="284"/>
          </p14:sldIdLst>
        </p14:section>
        <p14:section name="Untitled Section" id="{3049CF79-FA78-4463-BEF0-B92271057204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J" initials="J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057"/>
    <a:srgbClr val="BFE4FF"/>
    <a:srgbClr val="40B0FF"/>
    <a:srgbClr val="D0E2C1"/>
    <a:srgbClr val="A1C484"/>
    <a:srgbClr val="F3D1B8"/>
    <a:srgbClr val="E8A270"/>
    <a:srgbClr val="F8E8B5"/>
    <a:srgbClr val="F1D16A"/>
    <a:srgbClr val="A68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10" d="100"/>
          <a:sy n="110" d="100"/>
        </p:scale>
        <p:origin x="-72" y="-72"/>
      </p:cViewPr>
      <p:guideLst>
        <p:guide orient="horz" pos="261"/>
        <p:guide orient="horz" pos="3836"/>
        <p:guide orient="horz" pos="2387"/>
        <p:guide orient="horz" pos="4107"/>
        <p:guide orient="horz" pos="868"/>
        <p:guide orient="horz" pos="621"/>
        <p:guide orient="horz" pos="3550"/>
        <p:guide pos="2880"/>
        <p:guide pos="288"/>
        <p:guide pos="5471"/>
        <p:guide pos="2824"/>
        <p:guide pos="2936"/>
        <p:guide pos="4172"/>
        <p:guide pos="15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4748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36103"/>
            <a:ext cx="4114800" cy="232773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971800"/>
            <a:ext cx="4114800" cy="123331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add subtitle</a:t>
            </a:r>
          </a:p>
        </p:txBody>
      </p:sp>
      <p:pic>
        <p:nvPicPr>
          <p:cNvPr id="10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5524500"/>
            <a:ext cx="6426200" cy="13462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RED and 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45963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CA" smtClean="0"/>
              <a:t>Subtitle can go here and should be short</a:t>
            </a:r>
            <a:endParaRPr lang="en-US" smtClean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873934"/>
            <a:ext cx="4114800" cy="864000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Transition Slide</a:t>
            </a:r>
            <a:br>
              <a:rPr lang="en-CA" smtClean="0"/>
            </a:br>
            <a:r>
              <a:rPr lang="en-CA" smtClean="0"/>
              <a:t>That Could Be Two Lines</a:t>
            </a:r>
          </a:p>
        </p:txBody>
      </p:sp>
      <p:pic>
        <p:nvPicPr>
          <p:cNvPr id="12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45963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CA" smtClean="0"/>
              <a:t>Subtitle can go here and should be short</a:t>
            </a:r>
            <a:endParaRPr lang="en-US" smtClean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873934"/>
            <a:ext cx="4114800" cy="864000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Transition Slide</a:t>
            </a:r>
            <a:br>
              <a:rPr lang="en-CA" smtClean="0"/>
            </a:br>
            <a:r>
              <a:rPr lang="en-CA" smtClean="0"/>
              <a:t>That Could Be Two Lines</a:t>
            </a:r>
          </a:p>
        </p:txBody>
      </p:sp>
      <p:pic>
        <p:nvPicPr>
          <p:cNvPr id="10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92117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 t="5999"/>
          <a:stretch>
            <a:fillRect/>
          </a:stretch>
        </p:blipFill>
        <p:spPr>
          <a:xfrm>
            <a:off x="0" y="-61878"/>
            <a:ext cx="9144000" cy="6082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785354"/>
            <a:ext cx="4114800" cy="232773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Thank you</a:t>
            </a:r>
          </a:p>
        </p:txBody>
      </p:sp>
      <p:pic>
        <p:nvPicPr>
          <p:cNvPr id="5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40755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4748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36103"/>
            <a:ext cx="4114800" cy="232773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971800"/>
            <a:ext cx="4114800" cy="123331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add subtitle</a:t>
            </a:r>
          </a:p>
        </p:txBody>
      </p:sp>
      <p:pic>
        <p:nvPicPr>
          <p:cNvPr id="10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711587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5F6062"/>
                </a:solidFill>
              </a:rPr>
              <a:t>‹#›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2054" name="Title 205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add text</a:t>
            </a:r>
            <a:endParaRPr lang="en-C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1162050"/>
            <a:ext cx="8228012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24301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(RED and 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45963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5F6062"/>
                </a:solidFill>
              </a:rPr>
              <a:t>‹#›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CA" smtClean="0"/>
              <a:t>Subtitle can go here and should be short</a:t>
            </a:r>
            <a:endParaRPr lang="en-US" smtClean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873934"/>
            <a:ext cx="4114800" cy="864000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Transition Slide</a:t>
            </a:r>
            <a:br>
              <a:rPr lang="en-CA" smtClean="0"/>
            </a:br>
            <a:r>
              <a:rPr lang="en-CA" smtClean="0"/>
              <a:t>That Could Be Two Lines</a:t>
            </a:r>
          </a:p>
        </p:txBody>
      </p:sp>
      <p:pic>
        <p:nvPicPr>
          <p:cNvPr id="12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151786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45963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5F6062"/>
                </a:solidFill>
              </a:rPr>
              <a:t>‹#›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CA" smtClean="0"/>
              <a:t>Subtitle can go here and should be short</a:t>
            </a:r>
            <a:endParaRPr lang="en-US" smtClean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873934"/>
            <a:ext cx="4114800" cy="864000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Transition Slide</a:t>
            </a:r>
            <a:br>
              <a:rPr lang="en-CA" smtClean="0"/>
            </a:br>
            <a:r>
              <a:rPr lang="en-CA" smtClean="0"/>
              <a:t>That Could Be Two Lines</a:t>
            </a:r>
          </a:p>
        </p:txBody>
      </p:sp>
      <p:pic>
        <p:nvPicPr>
          <p:cNvPr id="10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191773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 t="5999"/>
          <a:stretch>
            <a:fillRect/>
          </a:stretch>
        </p:blipFill>
        <p:spPr>
          <a:xfrm>
            <a:off x="0" y="-61878"/>
            <a:ext cx="9144000" cy="6082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785354"/>
            <a:ext cx="4114800" cy="232773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Thank you</a:t>
            </a:r>
          </a:p>
        </p:txBody>
      </p:sp>
      <p:pic>
        <p:nvPicPr>
          <p:cNvPr id="5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638454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CA" smtClean="0"/>
              <a:t>First Level Text</a:t>
            </a:r>
          </a:p>
          <a:p>
            <a:pPr lvl="1"/>
            <a:r>
              <a:rPr lang="en-CA" smtClean="0"/>
              <a:t>Second Level Text</a:t>
            </a:r>
          </a:p>
          <a:p>
            <a:pPr lvl="2"/>
            <a:r>
              <a:rPr lang="en-CA" smtClean="0"/>
              <a:t>Third Level Text</a:t>
            </a:r>
          </a:p>
          <a:p>
            <a:pPr lvl="3"/>
            <a:r>
              <a:rPr lang="en-CA" smtClean="0"/>
              <a:t>Fourth Level Text</a:t>
            </a:r>
          </a:p>
          <a:p>
            <a:pPr lvl="4"/>
            <a:r>
              <a:rPr lang="en-CA" smtClean="0"/>
              <a:t>Fifth Level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1162050"/>
            <a:ext cx="8228012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pic>
        <p:nvPicPr>
          <p:cNvPr id="11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rstLevel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spcAft>
                <a:spcPts val="1800"/>
              </a:spcAft>
              <a:buNone/>
              <a:defRPr/>
            </a:lvl1pPr>
            <a:lvl2pPr marL="279400" indent="-250825">
              <a:buFont typeface="Arial" pitchFamily="34" charset="0"/>
              <a:buChar char="•"/>
              <a:defRPr/>
            </a:lvl2pPr>
            <a:lvl3pPr marL="515938" indent="-250825">
              <a:buFont typeface="BentonSansF Book" pitchFamily="50" charset="0"/>
              <a:buChar char="–"/>
              <a:defRPr/>
            </a:lvl3pPr>
            <a:lvl4pPr marL="801688" indent="-250825">
              <a:buFont typeface="Arial" pitchFamily="34" charset="0"/>
              <a:buChar char="•"/>
              <a:defRPr/>
            </a:lvl4pPr>
            <a:lvl5pPr marL="1085850" indent="-250825">
              <a:buFont typeface="BentonSansF Book" pitchFamily="50" charset="0"/>
              <a:buChar char="–"/>
              <a:defRPr/>
            </a:lvl5pPr>
          </a:lstStyle>
          <a:p>
            <a:pPr lvl="0"/>
            <a:r>
              <a:rPr lang="en-CA" smtClean="0"/>
              <a:t>First Level Text</a:t>
            </a:r>
          </a:p>
          <a:p>
            <a:pPr lvl="1"/>
            <a:r>
              <a:rPr lang="en-CA" smtClean="0"/>
              <a:t>Second Level Text</a:t>
            </a:r>
          </a:p>
          <a:p>
            <a:pPr lvl="2"/>
            <a:r>
              <a:rPr lang="en-CA" smtClean="0"/>
              <a:t>Third Level Text</a:t>
            </a:r>
          </a:p>
          <a:p>
            <a:pPr lvl="3"/>
            <a:r>
              <a:rPr lang="en-CA" smtClean="0"/>
              <a:t>Fourth Level Text</a:t>
            </a:r>
          </a:p>
          <a:p>
            <a:pPr lvl="4"/>
            <a:r>
              <a:rPr lang="en-CA" smtClean="0"/>
              <a:t>Fifth Level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1162050"/>
            <a:ext cx="8228012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pic>
        <p:nvPicPr>
          <p:cNvPr id="11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16548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1" y="1381125"/>
            <a:ext cx="4025899" cy="47196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CA" smtClean="0"/>
              <a:t>First Level Text</a:t>
            </a:r>
          </a:p>
          <a:p>
            <a:pPr lvl="1"/>
            <a:r>
              <a:rPr lang="en-CA" smtClean="0"/>
              <a:t>Second Level Text</a:t>
            </a:r>
          </a:p>
          <a:p>
            <a:pPr lvl="2"/>
            <a:r>
              <a:rPr lang="en-CA" smtClean="0"/>
              <a:t>Third Level Text</a:t>
            </a:r>
          </a:p>
          <a:p>
            <a:pPr lvl="3"/>
            <a:r>
              <a:rPr lang="en-CA" smtClean="0"/>
              <a:t>Fourth Level Text</a:t>
            </a:r>
          </a:p>
          <a:p>
            <a:pPr lvl="4"/>
            <a:r>
              <a:rPr lang="en-CA" smtClean="0"/>
              <a:t>Fifth Level Text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659314" y="1381125"/>
            <a:ext cx="4025899" cy="4719638"/>
          </a:xfrm>
          <a:prstGeom prst="roundRect">
            <a:avLst>
              <a:gd name="adj" fmla="val 1970"/>
            </a:avLst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CA" smtClean="0"/>
              <a:t>First Level Text</a:t>
            </a:r>
          </a:p>
          <a:p>
            <a:pPr lvl="1"/>
            <a:r>
              <a:rPr lang="en-CA" smtClean="0"/>
              <a:t>Second Level Text</a:t>
            </a:r>
          </a:p>
          <a:p>
            <a:pPr lvl="2"/>
            <a:r>
              <a:rPr lang="en-CA" smtClean="0"/>
              <a:t>Third Level Text</a:t>
            </a:r>
          </a:p>
          <a:p>
            <a:pPr lvl="3"/>
            <a:r>
              <a:rPr lang="en-CA" smtClean="0"/>
              <a:t>Fourth Level Text</a:t>
            </a:r>
          </a:p>
          <a:p>
            <a:pPr lvl="4"/>
            <a:r>
              <a:rPr lang="en-CA" smtClean="0"/>
              <a:t>Fifth Level Text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994" y="1162050"/>
            <a:ext cx="8228012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pic>
        <p:nvPicPr>
          <p:cNvPr id="1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1620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1" y="1375283"/>
            <a:ext cx="4025899" cy="47254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1600"/>
              </a:spcAft>
              <a:buNone/>
              <a:defRPr sz="2000"/>
            </a:lvl1pPr>
            <a:lvl2pPr marL="279400" indent="-250825">
              <a:defRPr sz="1800"/>
            </a:lvl2pPr>
            <a:lvl3pPr marL="515938" indent="-250825">
              <a:defRPr sz="1600"/>
            </a:lvl3pPr>
            <a:lvl4pPr marL="801688" indent="-250825">
              <a:defRPr sz="1400"/>
            </a:lvl4pPr>
            <a:lvl5pPr marL="1085850" indent="-250825">
              <a:defRPr sz="1200"/>
            </a:lvl5pPr>
          </a:lstStyle>
          <a:p>
            <a:pPr lvl="0"/>
            <a:r>
              <a:rPr lang="en-CA" smtClean="0"/>
              <a:t>First Level Text</a:t>
            </a:r>
          </a:p>
          <a:p>
            <a:pPr lvl="1"/>
            <a:r>
              <a:rPr lang="en-CA" smtClean="0"/>
              <a:t>Second Level Text</a:t>
            </a:r>
          </a:p>
          <a:p>
            <a:pPr lvl="2"/>
            <a:r>
              <a:rPr lang="en-CA" smtClean="0"/>
              <a:t>Third Level Text</a:t>
            </a:r>
          </a:p>
          <a:p>
            <a:pPr lvl="3"/>
            <a:r>
              <a:rPr lang="en-CA" smtClean="0"/>
              <a:t>Fourth Level Text</a:t>
            </a:r>
          </a:p>
          <a:p>
            <a:pPr lvl="4"/>
            <a:r>
              <a:rPr lang="en-CA" smtClean="0"/>
              <a:t>Fifth Level Text</a:t>
            </a:r>
          </a:p>
        </p:txBody>
      </p:sp>
      <p:sp>
        <p:nvSpPr>
          <p:cNvPr id="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659314" y="1375283"/>
            <a:ext cx="4025899" cy="4725480"/>
          </a:xfrm>
          <a:prstGeom prst="roundRect">
            <a:avLst>
              <a:gd name="adj" fmla="val 2505"/>
            </a:avLst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1600"/>
              </a:spcAft>
              <a:buNone/>
              <a:defRPr sz="2000"/>
            </a:lvl1pPr>
            <a:lvl2pPr marL="279400" indent="-250825">
              <a:defRPr sz="1800"/>
            </a:lvl2pPr>
            <a:lvl3pPr marL="515938" indent="-250825">
              <a:defRPr sz="1600"/>
            </a:lvl3pPr>
            <a:lvl4pPr marL="801688" indent="-250825">
              <a:defRPr sz="1400"/>
            </a:lvl4pPr>
            <a:lvl5pPr marL="1085850" indent="-250825">
              <a:defRPr sz="1200"/>
            </a:lvl5pPr>
          </a:lstStyle>
          <a:p>
            <a:pPr lvl="0"/>
            <a:r>
              <a:rPr lang="en-CA" smtClean="0"/>
              <a:t>First Level Text</a:t>
            </a:r>
          </a:p>
          <a:p>
            <a:pPr lvl="1"/>
            <a:r>
              <a:rPr lang="en-CA" smtClean="0"/>
              <a:t>Second Level Text</a:t>
            </a:r>
          </a:p>
          <a:p>
            <a:pPr lvl="2"/>
            <a:r>
              <a:rPr lang="en-CA" smtClean="0"/>
              <a:t>Third Level Text</a:t>
            </a:r>
          </a:p>
          <a:p>
            <a:pPr lvl="3"/>
            <a:r>
              <a:rPr lang="en-CA" smtClean="0"/>
              <a:t>Fourth Level Text</a:t>
            </a:r>
          </a:p>
          <a:p>
            <a:pPr lvl="4"/>
            <a:r>
              <a:rPr lang="en-CA" smtClean="0"/>
              <a:t>Fifth Level Text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994" y="1162050"/>
            <a:ext cx="8228012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pic>
        <p:nvPicPr>
          <p:cNvPr id="1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027385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1162050"/>
            <a:ext cx="8228012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pic>
        <p:nvPicPr>
          <p:cNvPr id="9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95400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ransi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bg2">
              <a:lumMod val="95000"/>
            </a:schemeClr>
          </a:solidFill>
        </p:spPr>
        <p:txBody>
          <a:bodyPr lIns="182880" tIns="182880" rIns="365760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The title text box is full-slide with a masking graphic fill. To mask an image: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Step 1: Select the box and use Arrange menu on the Home tab or Drawing Tools &gt; Format tab to “Send to Back.”</a:t>
            </a:r>
            <a:br>
              <a:rPr lang="en-US" smtClean="0"/>
            </a:br>
            <a:r>
              <a:rPr lang="en-US" smtClean="0"/>
              <a:t>Step 2: Click picture icon to insert image.</a:t>
            </a:r>
            <a:br>
              <a:rPr lang="en-US" smtClean="0"/>
            </a:br>
            <a:r>
              <a:rPr lang="en-US" smtClean="0"/>
              <a:t>Step 3: Once image has been inserted, use Arrange menu to “Send to Back.”</a:t>
            </a:r>
            <a:endParaRPr lang="en-CA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144000" cy="6858000"/>
          </a:xfrm>
          <a:blipFill>
            <a:blip r:embed="rId2"/>
            <a:srcRect/>
            <a:stretch>
              <a:fillRect/>
            </a:stretch>
          </a:blipFill>
        </p:spPr>
        <p:txBody>
          <a:bodyPr lIns="457200" rIns="4572000" bIns="1115568" anchor="b" anchorCtr="0"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Transition Slide</a:t>
            </a:r>
            <a:br>
              <a:rPr lang="en-CA" smtClean="0"/>
            </a:br>
            <a:r>
              <a:rPr lang="en-CA" smtClean="0"/>
              <a:t>That Could Be Two 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CA" smtClean="0"/>
              <a:t>Subtitle can go here and should be short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982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ransi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bg2">
              <a:lumMod val="95000"/>
            </a:schemeClr>
          </a:solidFill>
        </p:spPr>
        <p:txBody>
          <a:bodyPr lIns="182880" tIns="182880" rIns="365760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The title text box is full-slide with a masking graphic fill. To mask an image: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Step 1: Select the box and use Arrange menu on the Home tab or Drawing Tools &gt; Format tab to “Send to Back.”</a:t>
            </a:r>
            <a:br>
              <a:rPr lang="en-US" smtClean="0"/>
            </a:br>
            <a:r>
              <a:rPr lang="en-US" smtClean="0"/>
              <a:t>Step 2: Click picture icon to insert image.</a:t>
            </a:r>
            <a:br>
              <a:rPr lang="en-US" smtClean="0"/>
            </a:br>
            <a:r>
              <a:rPr lang="en-US" smtClean="0"/>
              <a:t>Step 3: Once image has been inserted, use Arrange menu to “Send to Back.”</a:t>
            </a:r>
            <a:endParaRPr lang="en-CA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144000" cy="6858000"/>
          </a:xfrm>
          <a:blipFill>
            <a:blip r:embed="rId2"/>
            <a:srcRect/>
            <a:stretch>
              <a:fillRect/>
            </a:stretch>
          </a:blipFill>
        </p:spPr>
        <p:txBody>
          <a:bodyPr lIns="457200" rIns="4572000" bIns="1115568" anchor="b" anchorCtr="0"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Transition Slide</a:t>
            </a:r>
            <a:br>
              <a:rPr lang="en-CA" smtClean="0"/>
            </a:br>
            <a:r>
              <a:rPr lang="en-CA" smtClean="0"/>
              <a:t>That Could Be Two 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CA" smtClean="0"/>
              <a:t>Subtitle can go here and should be short</a:t>
            </a:r>
            <a:endParaRPr lang="en-US" smtClean="0"/>
          </a:p>
        </p:txBody>
      </p:sp>
      <p:pic>
        <p:nvPicPr>
          <p:cNvPr id="11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403097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ransiti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bg2">
              <a:lumMod val="95000"/>
            </a:schemeClr>
          </a:solidFill>
        </p:spPr>
        <p:txBody>
          <a:bodyPr lIns="182880" tIns="182880" rIns="365760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The title text box is full-slide with a masking graphic fill. To mask an image: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Step 1: Select the box and use Arrange menu on the Home tab or Drawing Tools &gt; Format tab to “Send to Back.”</a:t>
            </a:r>
            <a:br>
              <a:rPr lang="en-US" smtClean="0"/>
            </a:br>
            <a:r>
              <a:rPr lang="en-US" smtClean="0"/>
              <a:t>Step 2: Click picture icon to insert image.</a:t>
            </a:r>
            <a:br>
              <a:rPr lang="en-US" smtClean="0"/>
            </a:br>
            <a:r>
              <a:rPr lang="en-US" smtClean="0"/>
              <a:t>Step 3: Once image has been inserted, use Arrange menu to “Send to Back.”</a:t>
            </a:r>
            <a:endParaRPr lang="en-CA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144000" cy="6858000"/>
          </a:xfrm>
          <a:blipFill>
            <a:blip r:embed="rId2"/>
            <a:srcRect/>
            <a:stretch>
              <a:fillRect/>
            </a:stretch>
          </a:blipFill>
        </p:spPr>
        <p:txBody>
          <a:bodyPr lIns="457200" rIns="4572000" bIns="1115568" anchor="b" anchorCtr="0"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Transition Slide</a:t>
            </a:r>
            <a:br>
              <a:rPr lang="en-CA" smtClean="0"/>
            </a:br>
            <a:r>
              <a:rPr lang="en-CA" smtClean="0"/>
              <a:t>That Could Be Two 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CA" smtClean="0"/>
              <a:t>Subtitle can go here and should be short</a:t>
            </a:r>
            <a:endParaRPr lang="en-US" smtClean="0"/>
          </a:p>
        </p:txBody>
      </p:sp>
      <p:pic>
        <p:nvPicPr>
          <p:cNvPr id="11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93961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0933"/>
            <a:ext cx="8228012" cy="7958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CA" smtClean="0"/>
              <a:t>Click to add text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81125"/>
            <a:ext cx="8228012" cy="47196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smtClean="0"/>
              <a:t>First Level Text</a:t>
            </a:r>
          </a:p>
          <a:p>
            <a:pPr lvl="1"/>
            <a:r>
              <a:rPr lang="en-CA" smtClean="0"/>
              <a:t>Second Level Text</a:t>
            </a:r>
          </a:p>
          <a:p>
            <a:pPr lvl="2"/>
            <a:r>
              <a:rPr lang="en-CA" smtClean="0"/>
              <a:t>Third Level Text</a:t>
            </a:r>
          </a:p>
          <a:p>
            <a:pPr lvl="3"/>
            <a:r>
              <a:rPr lang="en-CA" smtClean="0"/>
              <a:t>Fourth Level Text</a:t>
            </a:r>
          </a:p>
          <a:p>
            <a:pPr lvl="4"/>
            <a:r>
              <a:rPr lang="en-CA" smtClean="0"/>
              <a:t>Fifth Level Text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380" y="6318251"/>
            <a:ext cx="336833" cy="3297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i="0">
                <a:solidFill>
                  <a:schemeClr val="accent6"/>
                </a:solidFill>
              </a:defRPr>
            </a:lvl1pPr>
          </a:lstStyle>
          <a:p>
            <a:fld id="{5BD36294-2849-48A8-8531-5354CF309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9" r:id="rId3"/>
    <p:sldLayoutId id="2147483680" r:id="rId4"/>
    <p:sldLayoutId id="2147483681" r:id="rId5"/>
    <p:sldLayoutId id="2147483682" r:id="rId6"/>
    <p:sldLayoutId id="2147483674" r:id="rId7"/>
    <p:sldLayoutId id="2147483694" r:id="rId8"/>
    <p:sldLayoutId id="2147483695" r:id="rId9"/>
    <p:sldLayoutId id="2147483673" r:id="rId10"/>
    <p:sldLayoutId id="2147483678" r:id="rId11"/>
    <p:sldLayoutId id="2147483677" r:id="rId12"/>
    <p:sldLayoutId id="2147483684" r:id="rId13"/>
    <p:sldLayoutId id="2147483689" r:id="rId14"/>
    <p:sldLayoutId id="2147483691" r:id="rId15"/>
    <p:sldLayoutId id="2147483692" r:id="rId16"/>
    <p:sldLayoutId id="2147483693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800" b="0" kern="120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0"/>
        </a:spcBef>
        <a:spcAft>
          <a:spcPts val="1000"/>
        </a:spcAft>
        <a:buClr>
          <a:schemeClr val="accent4"/>
        </a:buClr>
        <a:buFont typeface="Arial" pitchFamily="34" charset="0"/>
        <a:buChar char="•"/>
        <a:defRPr sz="2400" b="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468000" indent="-252000" algn="l" defTabSz="914400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Clr>
          <a:schemeClr val="accent4"/>
        </a:buClr>
        <a:buFont typeface="BentonSansF Book" pitchFamily="50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720000" indent="-252000" algn="l" defTabSz="914400" rtl="0" eaLnBrk="1" latinLnBrk="0" hangingPunct="1">
        <a:lnSpc>
          <a:spcPct val="100000"/>
        </a:lnSpc>
        <a:spcBef>
          <a:spcPct val="0"/>
        </a:spcBef>
        <a:spcAft>
          <a:spcPts val="1400"/>
        </a:spcAft>
        <a:buClr>
          <a:schemeClr val="accent4"/>
        </a:buClr>
        <a:buSzTx/>
        <a:buFont typeface="Arial" pitchFamily="34" charset="0"/>
        <a:buChar char="•"/>
        <a:defRPr sz="18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972000" indent="-252000" algn="l" defTabSz="914400" rtl="0" eaLnBrk="1" latinLnBrk="0" hangingPunct="1">
        <a:lnSpc>
          <a:spcPct val="100000"/>
        </a:lnSpc>
        <a:spcBef>
          <a:spcPct val="0"/>
        </a:spcBef>
        <a:spcAft>
          <a:spcPts val="1600"/>
        </a:spcAft>
        <a:buClr>
          <a:schemeClr val="accent4"/>
        </a:buClr>
        <a:buSzTx/>
        <a:buFont typeface="BentonSansF Book" pitchFamily="50" charset="0"/>
        <a:buChar char="–"/>
        <a:defRPr sz="16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224000" indent="-252000" algn="l" defTabSz="914400" rtl="0" eaLnBrk="1" latinLnBrk="0" hangingPunct="1">
        <a:lnSpc>
          <a:spcPct val="100000"/>
        </a:lnSpc>
        <a:spcBef>
          <a:spcPct val="0"/>
        </a:spcBef>
        <a:spcAft>
          <a:spcPts val="1600"/>
        </a:spcAft>
        <a:buClr>
          <a:schemeClr val="accent4"/>
        </a:buClr>
        <a:buSzTx/>
        <a:buFont typeface="Arial" pitchFamily="34" charset="0"/>
        <a:buChar char="•"/>
        <a:defRPr sz="14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www.savebabies.org/vide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aml.policymedical.net/policymed/anonymous/docViewer?stoken=96ea8912-4f14-42b0-8e2e-8879ce04fd5a&amp;dtoken=ef368aea-e742-45bc-91ee-99147362d5a4" TargetMode="External"/><Relationship Id="rId7" Type="http://schemas.openxmlformats.org/officeDocument/2006/relationships/image" Target="../media/image58.png"/><Relationship Id="rId2" Type="http://schemas.openxmlformats.org/officeDocument/2006/relationships/hyperlink" Target="https://saml.policymedical.net/policymed/anonymous/docViewer?stoken=96ea8912-4f14-42b0-8e2e-8879ce04fd5a&amp;dtoken=d3d62d4b-9e45-47c2-8f0d-424d4a0c511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hyperlink" Target="https://saml.policymedical.net/policymed/anonymous/docViewer?stoken=96ea8912-4f14-42b0-8e2e-8879ce04fd5a&amp;dtoken=98675c1d-949d-411a-87a2-953339dc4361" TargetMode="External"/><Relationship Id="rId4" Type="http://schemas.openxmlformats.org/officeDocument/2006/relationships/hyperlink" Target="https://saml.policymedical.net/policymed/anonymous/docViewer?stoken=96ea8912-4f14-42b0-8e2e-8879ce04fd5a&amp;dtoken=dd40879e-66e6-4314-84c1-bcd75843cc77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Newborn Screening Program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60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Newborn Screening Forms</a:t>
            </a:r>
            <a:endParaRPr lang="en-US" dirty="0"/>
          </a:p>
        </p:txBody>
      </p:sp>
      <p:pic>
        <p:nvPicPr>
          <p:cNvPr id="4098" name="Picture 2" descr="C:\Users\kstrubeck\Desktop\NBS\32.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38" y="1530091"/>
            <a:ext cx="7599625" cy="369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0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Newborn Screening Forms</a:t>
            </a:r>
            <a:endParaRPr lang="en-US" dirty="0"/>
          </a:p>
        </p:txBody>
      </p:sp>
      <p:pic>
        <p:nvPicPr>
          <p:cNvPr id="5122" name="Picture 2" descr="C:\Users\kstrubeck\Desktop\NBS\32.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05" y="1447800"/>
            <a:ext cx="7543375" cy="349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8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a Newborn Screen needs to be recollected, the state will send </a:t>
            </a:r>
          </a:p>
          <a:p>
            <a:pPr marL="0" indent="0">
              <a:buNone/>
            </a:pPr>
            <a:r>
              <a:rPr lang="en-US" dirty="0" smtClean="0"/>
              <a:t>      a recollect form.  This is to be considered an order.</a:t>
            </a:r>
          </a:p>
          <a:p>
            <a:r>
              <a:rPr lang="en-US" dirty="0" smtClean="0"/>
              <a:t>All recollect forms sent to the lab will be scanned to the G drive</a:t>
            </a:r>
          </a:p>
          <a:p>
            <a:r>
              <a:rPr lang="en-US" dirty="0" smtClean="0"/>
              <a:t>Please make every effort to get the patient taken care of thoroughly</a:t>
            </a:r>
          </a:p>
          <a:p>
            <a:r>
              <a:rPr lang="en-US" dirty="0" smtClean="0"/>
              <a:t>Follow through with the collections and make sure it gets to processing in good time.</a:t>
            </a:r>
          </a:p>
          <a:p>
            <a:r>
              <a:rPr lang="en-US" dirty="0" smtClean="0"/>
              <a:t>If the patient is unhappy, please contact a supervisor or manager on duty to talk to the patient.</a:t>
            </a:r>
          </a:p>
          <a:p>
            <a:r>
              <a:rPr lang="en-US" dirty="0" smtClean="0"/>
              <a:t>If special circumstance for the patient, presents challenge for recollect, please notify a supervisor for further arrangements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Newborn Screen Recollect</a:t>
            </a:r>
            <a:endParaRPr lang="en-US" dirty="0"/>
          </a:p>
        </p:txBody>
      </p:sp>
      <p:pic>
        <p:nvPicPr>
          <p:cNvPr id="4098" name="Picture 2" descr="C:\Users\kstrubeck\AppData\Local\Microsoft\Windows\Temporary Internet Files\Content.IE5\D3X6O7SY\Simpleicons_Interface_redo-circular-arrow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93" y="188976"/>
            <a:ext cx="877824" cy="87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strubeck\AppData\Local\Microsoft\Windows\Temporary Internet Files\Content.IE5\D3X6O7SY\I_Can_Fix_Tha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076" y="112989"/>
            <a:ext cx="953811" cy="95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3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049109" cy="6898832"/>
          </a:xfrm>
        </p:spPr>
        <p:txBody>
          <a:bodyPr/>
          <a:lstStyle/>
          <a:p>
            <a:r>
              <a:rPr lang="en-US" dirty="0" smtClean="0"/>
              <a:t>Disorders Screened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13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33425" y="5771364"/>
            <a:ext cx="4114800" cy="426637"/>
          </a:xfrm>
        </p:spPr>
        <p:txBody>
          <a:bodyPr/>
          <a:lstStyle/>
          <a:p>
            <a:r>
              <a:rPr lang="en-CA" dirty="0" smtClean="0"/>
              <a:t>What does a NBS tell us?</a:t>
            </a:r>
            <a:endParaRPr lang="en-CA" dirty="0"/>
          </a:p>
        </p:txBody>
      </p:sp>
      <p:pic>
        <p:nvPicPr>
          <p:cNvPr id="46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pic>
        <p:nvPicPr>
          <p:cNvPr id="8195" name="Picture 3" descr="C:\Users\kstrubeck\AppData\Local\Microsoft\Windows\Temporary Internet Files\Content.IE5\YVGT099I\laboratory-yellow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09" y="901460"/>
            <a:ext cx="3838755" cy="383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5F6062"/>
                </a:solidFill>
              </a:rPr>
              <a:pPr/>
              <a:t>14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Disorders Screened </a:t>
            </a:r>
            <a:endParaRPr lang="en-US" dirty="0"/>
          </a:p>
        </p:txBody>
      </p:sp>
      <p:pic>
        <p:nvPicPr>
          <p:cNvPr id="6147" name="Picture 3" descr="C:\Users\kstrubeck\Desktop\NBS\disorder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219200"/>
            <a:ext cx="626745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kstrubeck\AppData\Local\Microsoft\Windows\Temporary Internet Files\Content.IE5\NNJI4LG1\Medical-Diagnostic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228456"/>
            <a:ext cx="1038941" cy="90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2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5F6062"/>
                </a:solidFill>
              </a:rPr>
              <a:pPr/>
              <a:t>15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Disorders Screened </a:t>
            </a:r>
            <a:endParaRPr lang="en-US" dirty="0"/>
          </a:p>
        </p:txBody>
      </p:sp>
      <p:pic>
        <p:nvPicPr>
          <p:cNvPr id="8194" name="Picture 2" descr="C:\Users\kstrubeck\Desktop\NBS\Disorder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471613"/>
            <a:ext cx="6515099" cy="434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kstrubeck\AppData\Local\Microsoft\Windows\Temporary Internet Files\Content.IE5\PH642WJ9\Vacutainer_blood_bottl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" y="213360"/>
            <a:ext cx="853440" cy="8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5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5F6062"/>
                </a:solidFill>
              </a:rPr>
              <a:pPr/>
              <a:t>16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Secondary Disorders Screened </a:t>
            </a:r>
            <a:endParaRPr lang="en-US" dirty="0"/>
          </a:p>
        </p:txBody>
      </p:sp>
      <p:pic>
        <p:nvPicPr>
          <p:cNvPr id="9218" name="Picture 2" descr="C:\Users\kstrubeck\Desktop\NBS\SecondaryDisord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62075"/>
            <a:ext cx="634365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kstrubeck\AppData\Local\Microsoft\Windows\Temporary Internet Files\Content.IE5\YVGT099I\biosamples-icon-2316232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546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6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5F6062"/>
                </a:solidFill>
              </a:rPr>
              <a:pPr/>
              <a:t>17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Secondary Disorders Screened </a:t>
            </a:r>
            <a:endParaRPr lang="en-US" dirty="0"/>
          </a:p>
        </p:txBody>
      </p:sp>
      <p:pic>
        <p:nvPicPr>
          <p:cNvPr id="10242" name="Picture 2" descr="C:\Users\kstrubeck\Desktop\NBS\newAd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247773"/>
            <a:ext cx="4748211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strubeck\Desktop\NBS\Disorder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99" y="1847850"/>
            <a:ext cx="4057651" cy="428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kstrubeck\AppData\Local\Microsoft\Windows\Temporary Internet Files\Content.IE5\PH642WJ9\Blood-Tests-300x19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90" y="490178"/>
            <a:ext cx="942975" cy="6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2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Process Timing Importance </a:t>
            </a:r>
            <a:endParaRPr lang="en-US" dirty="0"/>
          </a:p>
        </p:txBody>
      </p:sp>
      <p:pic>
        <p:nvPicPr>
          <p:cNvPr id="9218" name="Picture 2" descr="C:\Users\kstrubeck\Desktop\NBS\NBSinfantbirthtimefra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1125"/>
            <a:ext cx="8228013" cy="431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kstrubeck\AppData\Local\Microsoft\Windows\Temporary Internet Files\Content.IE5\D3X6O7SY\66_c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69" y="312420"/>
            <a:ext cx="1203960" cy="7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kstrubeck\AppData\Local\Microsoft\Windows\Temporary Internet Files\Content.IE5\YVGT099I\instructional_tim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458" y="341376"/>
            <a:ext cx="728663" cy="72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0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5F6062"/>
                </a:solidFill>
              </a:rPr>
              <a:pPr/>
              <a:t>19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Inadequate Screening </a:t>
            </a:r>
            <a:endParaRPr lang="en-US" dirty="0"/>
          </a:p>
        </p:txBody>
      </p:sp>
      <p:pic>
        <p:nvPicPr>
          <p:cNvPr id="11267" name="Picture 3" descr="C:\Users\kstrubeck\Desktop\NBS\Inadequat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1" y="1228726"/>
            <a:ext cx="829786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kstrubeck\AppData\Local\Microsoft\Windows\Temporary Internet Files\Content.IE5\NNJI4LG1\1.11583_Reject-Stamp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79" y="270933"/>
            <a:ext cx="1371600" cy="8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kstrubeck\AppData\Local\Microsoft\Windows\Temporary Internet Files\Content.IE5\YVGT099I\Denied-Stamp-PNG-Clipar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944" y="431334"/>
            <a:ext cx="1520190" cy="57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Newborn Screening at Public Health </a:t>
            </a:r>
            <a:endParaRPr lang="en-CA" dirty="0"/>
          </a:p>
        </p:txBody>
      </p:sp>
      <p:pic>
        <p:nvPicPr>
          <p:cNvPr id="1026" name="Picture 2" descr="C:\Users\kstrubeck\Desktop\NBS\WhatisNB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81125"/>
            <a:ext cx="8228012" cy="54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5F6062"/>
                </a:solidFill>
              </a:rPr>
              <a:pPr/>
              <a:t>20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Inadequate Screening </a:t>
            </a:r>
            <a:endParaRPr lang="en-US" dirty="0"/>
          </a:p>
        </p:txBody>
      </p:sp>
      <p:pic>
        <p:nvPicPr>
          <p:cNvPr id="12290" name="Picture 2" descr="C:\Users\kstrubeck\Desktop\NBS\Inadequat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247774"/>
            <a:ext cx="8212138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kstrubeck\AppData\Local\Microsoft\Windows\Temporary Internet Files\Content.IE5\D3X6O7SY\Rejected-Stamp-PN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36" y="236420"/>
            <a:ext cx="1905266" cy="88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strubeck\AppData\Local\Microsoft\Windows\Temporary Internet Files\Content.IE5\YVGT099I\Thumbs-Down-Circl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32" y="151498"/>
            <a:ext cx="918857" cy="91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9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Storage of Samples</a:t>
            </a:r>
            <a:endParaRPr lang="en-US" dirty="0"/>
          </a:p>
        </p:txBody>
      </p:sp>
      <p:pic>
        <p:nvPicPr>
          <p:cNvPr id="19458" name="Picture 2" descr="C:\Users\kstrubeck\Desktop\NBS\Stor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81125"/>
            <a:ext cx="8228012" cy="47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kstrubeck\AppData\Local\Microsoft\Windows\Temporary Internet Files\Content.IE5\PH642WJ9\9iio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72" y="131472"/>
            <a:ext cx="1586865" cy="10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kstrubeck\AppData\Local\Microsoft\Windows\Temporary Internet Files\Content.IE5\D3X6O7SY\storage-unit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68" y="375285"/>
            <a:ext cx="1285875" cy="69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Storage Questions?</a:t>
            </a:r>
            <a:endParaRPr lang="en-US" dirty="0"/>
          </a:p>
        </p:txBody>
      </p:sp>
      <p:pic>
        <p:nvPicPr>
          <p:cNvPr id="20482" name="Picture 2" descr="C:\Users\kstrubeck\Desktop\NBS\StorageConta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84" y="1381125"/>
            <a:ext cx="8108829" cy="47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kstrubeck\AppData\Local\Microsoft\Windows\Temporary Internet Files\Content.IE5\NNJI4LG1\storage-locker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6" y="270933"/>
            <a:ext cx="1061028" cy="87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kstrubeck\AppData\Local\Microsoft\Windows\Temporary Internet Files\Content.IE5\PH642WJ9\139829592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144" y="270936"/>
            <a:ext cx="775181" cy="75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5F6062"/>
                </a:solidFill>
              </a:rPr>
              <a:pPr/>
              <a:t>23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Save Babies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43746" y="1463159"/>
            <a:ext cx="385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http://www.savebabies.org/video.html</a:t>
            </a:r>
            <a:endParaRPr lang="en-US" dirty="0"/>
          </a:p>
        </p:txBody>
      </p:sp>
      <p:pic>
        <p:nvPicPr>
          <p:cNvPr id="13314" name="Picture 2" descr="C:\Users\kstrubeck\AppData\Local\Microsoft\Windows\Temporary Internet Files\Content.IE5\NNJI4LG1\Tricks-Make-Baby-Laugh-Out-Lou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381250"/>
            <a:ext cx="2905333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kstrubeck\AppData\Local\Microsoft\Windows\Temporary Internet Files\Content.IE5\NNJI4LG1\Baby-bottl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1" y="2309416"/>
            <a:ext cx="2471176" cy="256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kstrubeck\AppData\Local\Microsoft\Windows\Temporary Internet Files\Content.IE5\YVGT099I\768px-Gtk-save-as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57" y="421096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kstrubeck\AppData\Local\Microsoft\Windows\Temporary Internet Files\Content.IE5\PH642WJ9\yellow_save_star03.preview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44" y="177800"/>
            <a:ext cx="89027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>
                <a:hlinkClick r:id="rId2" tooltip="Age Dependent Approach to Phlebotomy"/>
              </a:rPr>
              <a:t>Age Dependent Approach for Phlebotomy</a:t>
            </a:r>
            <a:endParaRPr lang="en-US" dirty="0">
              <a:hlinkClick r:id="rId2" tooltip="Age Dependent Approach to Phlebotomy"/>
            </a:endParaRPr>
          </a:p>
          <a:p>
            <a:r>
              <a:rPr lang="en-US" dirty="0" smtClean="0">
                <a:hlinkClick r:id="rId3"/>
              </a:rPr>
              <a:t>Capillary Puncture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Newborn Screening (PKU) Specimen Collection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Lancet Devices for Capillary Blood Collection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Policy Manager-Useful Review of Policy</a:t>
            </a:r>
            <a:endParaRPr lang="en-US" dirty="0"/>
          </a:p>
        </p:txBody>
      </p:sp>
      <p:pic>
        <p:nvPicPr>
          <p:cNvPr id="19458" name="Picture 2" descr="C:\Users\kstrubeck\AppData\Local\Microsoft\Windows\Temporary Internet Files\Content.IE5\YVGT099I\reading_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39" y="3433160"/>
            <a:ext cx="233362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kstrubeck\AppData\Local\Microsoft\Windows\Temporary Internet Files\Content.IE5\NNJI4LG1\Best_Employee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03" y="3653333"/>
            <a:ext cx="1377204" cy="184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4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mtClean="0"/>
              <a:t>Thank You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72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Test?</a:t>
            </a:r>
            <a:endParaRPr lang="en-US" dirty="0"/>
          </a:p>
        </p:txBody>
      </p:sp>
      <p:pic>
        <p:nvPicPr>
          <p:cNvPr id="14338" name="Picture 2" descr="C:\Users\kstrubeck\Desktop\NBS\WhyNB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294861"/>
            <a:ext cx="8228012" cy="48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kstrubeck\AppData\Local\Microsoft\Windows\Temporary Internet Files\Content.IE5\D3X6O7SY\clipart-011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503" y="183102"/>
            <a:ext cx="606190" cy="95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strubeck\AppData\Local\Microsoft\Windows\Temporary Internet Files\Content.IE5\NNJI4LG1\why__wallpaper_pack_by_meebits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38" y="260994"/>
            <a:ext cx="1066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0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201" y="1381125"/>
            <a:ext cx="5637482" cy="47196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is Testing Done</a:t>
            </a:r>
            <a:endParaRPr lang="en-US" dirty="0"/>
          </a:p>
        </p:txBody>
      </p:sp>
      <p:pic>
        <p:nvPicPr>
          <p:cNvPr id="15362" name="Picture 2" descr="C:\Users\kstrubeck\Desktop\NBS\H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81124"/>
            <a:ext cx="5637482" cy="471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kstrubeck\AppData\Local\Microsoft\Windows\Temporary Internet Files\Content.IE5\YVGT099I\papapishu-Baby-boy-sittin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052" y="2536436"/>
            <a:ext cx="1908800" cy="263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1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California Newborn Screening Brochures for Parents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344553"/>
              </p:ext>
            </p:extLst>
          </p:nvPr>
        </p:nvGraphicFramePr>
        <p:xfrm>
          <a:off x="457200" y="1381125"/>
          <a:ext cx="8326581" cy="471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Acrobat Document" r:id="rId3" imgW="9601200" imgH="5829194" progId="AcroExch.Document.11">
                  <p:embed/>
                </p:oleObj>
              </mc:Choice>
              <mc:Fallback>
                <p:oleObj name="Acrobat Document" r:id="rId3" imgW="9601200" imgH="582919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381125"/>
                        <a:ext cx="8326581" cy="471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3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 More Testing Needed?</a:t>
            </a:r>
            <a:endParaRPr lang="en-US" dirty="0"/>
          </a:p>
        </p:txBody>
      </p:sp>
      <p:pic>
        <p:nvPicPr>
          <p:cNvPr id="16386" name="Picture 2" descr="C:\Users\kstrubeck\Desktop\NBS\MoreTesting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81125"/>
            <a:ext cx="8228012" cy="263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kstrubeck\AppData\Local\Microsoft\Windows\Temporary Internet Files\Content.IE5\PH642WJ9\1024px-Fairytale_button_add.svg[1].png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63" y="384048"/>
            <a:ext cx="682752" cy="68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340" y="384048"/>
            <a:ext cx="6826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3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More Testing?</a:t>
            </a:r>
            <a:endParaRPr lang="en-US" dirty="0"/>
          </a:p>
        </p:txBody>
      </p:sp>
      <p:pic>
        <p:nvPicPr>
          <p:cNvPr id="17410" name="Picture 2" descr="C:\Users\kstrubeck\Desktop\NBS\Moretestingans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81125"/>
            <a:ext cx="8228012" cy="47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Testing Needed</a:t>
            </a:r>
            <a:endParaRPr lang="en-US" dirty="0"/>
          </a:p>
        </p:txBody>
      </p:sp>
      <p:pic>
        <p:nvPicPr>
          <p:cNvPr id="18434" name="Picture 2" descr="C:\Users\kstrubeck\Desktop\NBS\MoretestingD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71" y="1489764"/>
            <a:ext cx="8250238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kstrubeck\AppData\Local\Microsoft\Windows\Temporary Internet Files\Content.IE5\NNJI4LG1\853px-Stub_doctors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67" y="86264"/>
            <a:ext cx="893731" cy="107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strubeck\AppData\Local\Microsoft\Windows\Temporary Internet Files\Content.IE5\YVGT099I\pitr_Lab_icon_4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180" y="206564"/>
            <a:ext cx="832295" cy="83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9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Newborn Screening Forms</a:t>
            </a:r>
            <a:endParaRPr lang="en-US" dirty="0"/>
          </a:p>
        </p:txBody>
      </p:sp>
      <p:pic>
        <p:nvPicPr>
          <p:cNvPr id="2053" name="Picture 5" descr="C:\Users\kstrubeck\Desktop\NBS\32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2" y="1290638"/>
            <a:ext cx="6610093" cy="426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6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S_NET" val="2.0.50727.1873"/>
  <p:tag name="AS_OS" val="Microsoft Windows NT 5.2.3790 Service Pack 2"/>
  <p:tag name="AS_RELEASE_DATE" val="2012.02.28"/>
  <p:tag name="AS_TITLE" val="Aspose.Slides for .NET 2.0"/>
  <p:tag name="AS_VERSION" val="6.0.0.0"/>
</p:tagLst>
</file>

<file path=ppt/theme/theme1.xml><?xml version="1.0" encoding="utf-8"?>
<a:theme xmlns:a="http://schemas.openxmlformats.org/drawingml/2006/main" name="Marian Powerpoint Blank">
  <a:themeElements>
    <a:clrScheme name="Custom 13">
      <a:dk1>
        <a:srgbClr val="000000"/>
      </a:dk1>
      <a:lt1>
        <a:srgbClr val="FFFFFF"/>
      </a:lt1>
      <a:dk2>
        <a:srgbClr val="D95E00"/>
      </a:dk2>
      <a:lt2>
        <a:srgbClr val="FFFFFF"/>
      </a:lt2>
      <a:accent1>
        <a:srgbClr val="EAAB00"/>
      </a:accent1>
      <a:accent2>
        <a:srgbClr val="D95E00"/>
      </a:accent2>
      <a:accent3>
        <a:srgbClr val="5E9732"/>
      </a:accent3>
      <a:accent4>
        <a:srgbClr val="0070C0"/>
      </a:accent4>
      <a:accent5>
        <a:srgbClr val="AA272F"/>
      </a:accent5>
      <a:accent6>
        <a:srgbClr val="5F6062"/>
      </a:accent6>
      <a:hlink>
        <a:srgbClr val="0070C0"/>
      </a:hlink>
      <a:folHlink>
        <a:srgbClr val="AA272F"/>
      </a:folHlink>
    </a:clrScheme>
    <a:fontScheme name="Office">
      <a:maj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Khmr" typeface="MoolBoran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Times New Roman"/>
        <a:font script="Jpan" typeface="ＭＳ Ｐゴシック"/>
        <a:font script="Sinh" typeface="Iskoola Pota"/>
        <a:font script="Hans" typeface="宋体"/>
        <a:font script="Arab" typeface="Times New Roman"/>
        <a:font script="Guru" typeface="Raavi"/>
        <a:font script="Deva" typeface="Mangal"/>
        <a:font script="Ethi" typeface="Nyala"/>
        <a:font script="Cher" typeface="Plantagenet Cherokee"/>
        <a:font script="Taml" typeface="Latha"/>
        <a:font script="Hang" typeface="맑은 고딕"/>
        <a:font script="Hebr" typeface="Times New Roman"/>
        <a:font script="Tibt" typeface="Microsoft Himalaya"/>
        <a:font script="Knda" typeface="Tunga"/>
        <a:font script="Yiii" typeface="Microsoft Yi Baiti"/>
        <a:font script="Mong" typeface="Mongolian Baiti"/>
        <a:font script="Thai" typeface="Angsana New"/>
        <a:font script="Syrc" typeface="Estrangelo Edessa"/>
        <a:font script="Geor" typeface="Sylfaen"/>
      </a:majorFont>
      <a:min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Khmr" typeface="DaunPenh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Arial"/>
        <a:font script="Jpan" typeface="ＭＳ Ｐゴシック"/>
        <a:font script="Sinh" typeface="Iskoola Pota"/>
        <a:font script="Hans" typeface="宋体"/>
        <a:font script="Arab" typeface="Arial"/>
        <a:font script="Guru" typeface="Raavi"/>
        <a:font script="Deva" typeface="Mangal"/>
        <a:font script="Ethi" typeface="Nyala"/>
        <a:font script="Cher" typeface="Plantagenet Cherokee"/>
        <a:font script="Taml" typeface="Latha"/>
        <a:font script="Hang" typeface="맑은 고딕"/>
        <a:font script="Hebr" typeface="Arial"/>
        <a:font script="Tibt" typeface="Microsoft Himalaya"/>
        <a:font script="Knda" typeface="Tunga"/>
        <a:font script="Yiii" typeface="Microsoft Yi Baiti"/>
        <a:font script="Mong" typeface="Mongolian Baiti"/>
        <a:font script="Thai" typeface="Cordia New"/>
        <a:font script="Syrc" typeface="Estrangelo Edessa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Khmr" typeface="MoolBoran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Times New Roman"/>
        <a:font script="Jpan" typeface="ＭＳ Ｐゴシック"/>
        <a:font script="Sinh" typeface="Iskoola Pota"/>
        <a:font script="Hans" typeface="宋体"/>
        <a:font script="Arab" typeface="Times New Roman"/>
        <a:font script="Guru" typeface="Raavi"/>
        <a:font script="Deva" typeface="Mangal"/>
        <a:font script="Ethi" typeface="Nyala"/>
        <a:font script="Cher" typeface="Plantagenet Cherokee"/>
        <a:font script="Taml" typeface="Latha"/>
        <a:font script="Hang" typeface="맑은 고딕"/>
        <a:font script="Hebr" typeface="Times New Roman"/>
        <a:font script="Tibt" typeface="Microsoft Himalaya"/>
        <a:font script="Knda" typeface="Tunga"/>
        <a:font script="Yiii" typeface="Microsoft Yi Baiti"/>
        <a:font script="Mong" typeface="Mongolian Baiti"/>
        <a:font script="Thai" typeface="Angsana New"/>
        <a:font script="Syrc" typeface="Estrangelo Edessa"/>
        <a:font script="Geor" typeface="Sylfaen"/>
      </a:majorFont>
      <a:min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Khmr" typeface="DaunPenh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Arial"/>
        <a:font script="Jpan" typeface="ＭＳ Ｐゴシック"/>
        <a:font script="Sinh" typeface="Iskoola Pota"/>
        <a:font script="Hans" typeface="宋体"/>
        <a:font script="Arab" typeface="Arial"/>
        <a:font script="Guru" typeface="Raavi"/>
        <a:font script="Deva" typeface="Mangal"/>
        <a:font script="Ethi" typeface="Nyala"/>
        <a:font script="Cher" typeface="Plantagenet Cherokee"/>
        <a:font script="Taml" typeface="Latha"/>
        <a:font script="Hang" typeface="맑은 고딕"/>
        <a:font script="Hebr" typeface="Arial"/>
        <a:font script="Tibt" typeface="Microsoft Himalaya"/>
        <a:font script="Knda" typeface="Tunga"/>
        <a:font script="Yiii" typeface="Microsoft Yi Baiti"/>
        <a:font script="Mong" typeface="Mongolian Baiti"/>
        <a:font script="Thai" typeface="Cordia New"/>
        <a:font script="Syrc" typeface="Estrangelo Edessa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Marian Powerpoint Blank</Template>
  <TotalTime>157</TotalTime>
  <Words>239</Words>
  <Application>Microsoft Office PowerPoint</Application>
  <PresentationFormat>On-screen Show (4:3)</PresentationFormat>
  <Paragraphs>61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Marian Powerpoint Blank</vt:lpstr>
      <vt:lpstr>Acrobat Document</vt:lpstr>
      <vt:lpstr>Newborn Screening Program</vt:lpstr>
      <vt:lpstr>Newborn Screening at Public Health </vt:lpstr>
      <vt:lpstr>Why Test?</vt:lpstr>
      <vt:lpstr>How is Testing Done</vt:lpstr>
      <vt:lpstr>California Newborn Screening Brochures for Parents</vt:lpstr>
      <vt:lpstr>Is More Testing Needed?</vt:lpstr>
      <vt:lpstr>Why More Testing?</vt:lpstr>
      <vt:lpstr>More Testing Needed</vt:lpstr>
      <vt:lpstr>Newborn Screening Forms</vt:lpstr>
      <vt:lpstr>Newborn Screening Forms</vt:lpstr>
      <vt:lpstr>Newborn Screening Forms</vt:lpstr>
      <vt:lpstr>Newborn Screen Recollect</vt:lpstr>
      <vt:lpstr>Disorders Screened</vt:lpstr>
      <vt:lpstr>Disorders Screened </vt:lpstr>
      <vt:lpstr>Disorders Screened </vt:lpstr>
      <vt:lpstr>Secondary Disorders Screened </vt:lpstr>
      <vt:lpstr>Secondary Disorders Screened </vt:lpstr>
      <vt:lpstr>Process Timing Importance </vt:lpstr>
      <vt:lpstr>Inadequate Screening </vt:lpstr>
      <vt:lpstr>Inadequate Screening </vt:lpstr>
      <vt:lpstr>Storage of Samples</vt:lpstr>
      <vt:lpstr>Storage Questions?</vt:lpstr>
      <vt:lpstr>Save Babies</vt:lpstr>
      <vt:lpstr>Policy Manager-Useful Review of Policy</vt:lpstr>
      <vt:lpstr>Thank You</vt:lpstr>
    </vt:vector>
  </TitlesOfParts>
  <Company>Dignity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Newborn Screening Program</dc:title>
  <dc:creator>Strubeck, Kurt - MRMC</dc:creator>
  <dc:description>Version 2: Final Version as of 5/15/2012.  For assistance or to report issues, please contact Dignity Health IT Help Desk.</dc:description>
  <cp:lastModifiedBy>Strubeck, Kurt - MRMC</cp:lastModifiedBy>
  <cp:revision>17</cp:revision>
  <dcterms:created xsi:type="dcterms:W3CDTF">2018-10-22T17:42:13Z</dcterms:created>
  <dcterms:modified xsi:type="dcterms:W3CDTF">2018-10-23T18:26:16Z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filetime>2012-05-15T06:00:00Z</vt:filetime>
  </property>
  <property fmtid="{D5CDD505-2E9C-101B-9397-08002B2CF9AE}" pid="3" name="_MarkAsFinal">
    <vt:bool>true</vt:bool>
  </property>
</Properties>
</file>