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0"/>
  </p:notesMasterIdLst>
  <p:handoutMasterIdLst>
    <p:handoutMasterId r:id="rId21"/>
  </p:handoutMasterIdLst>
  <p:sldIdLst>
    <p:sldId id="1075369519" r:id="rId2"/>
    <p:sldId id="154593723" r:id="rId3"/>
    <p:sldId id="1075369520" r:id="rId4"/>
    <p:sldId id="1075369538" r:id="rId5"/>
    <p:sldId id="1075369522" r:id="rId6"/>
    <p:sldId id="1075369523" r:id="rId7"/>
    <p:sldId id="1075369524" r:id="rId8"/>
    <p:sldId id="1075369525" r:id="rId9"/>
    <p:sldId id="1075369526" r:id="rId10"/>
    <p:sldId id="1075369527" r:id="rId11"/>
    <p:sldId id="1075369531" r:id="rId12"/>
    <p:sldId id="1075369539" r:id="rId13"/>
    <p:sldId id="1075369529" r:id="rId14"/>
    <p:sldId id="1075369530" r:id="rId15"/>
    <p:sldId id="1075369528" r:id="rId16"/>
    <p:sldId id="1075369532" r:id="rId17"/>
    <p:sldId id="1075369533" r:id="rId18"/>
    <p:sldId id="1075369534"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charset="0"/>
        <a:ea typeface="Arial" charset="0"/>
        <a:cs typeface="Arial" charset="0"/>
      </a:defRPr>
    </a:lvl1pPr>
    <a:lvl2pPr marL="457200" algn="l" rtl="0" fontAlgn="base">
      <a:spcBef>
        <a:spcPct val="0"/>
      </a:spcBef>
      <a:spcAft>
        <a:spcPct val="0"/>
      </a:spcAft>
      <a:defRPr kern="1200">
        <a:solidFill>
          <a:schemeClr val="tx1"/>
        </a:solidFill>
        <a:latin typeface="Calibri" charset="0"/>
        <a:ea typeface="Arial" charset="0"/>
        <a:cs typeface="Arial" charset="0"/>
      </a:defRPr>
    </a:lvl2pPr>
    <a:lvl3pPr marL="914400" algn="l" rtl="0" fontAlgn="base">
      <a:spcBef>
        <a:spcPct val="0"/>
      </a:spcBef>
      <a:spcAft>
        <a:spcPct val="0"/>
      </a:spcAft>
      <a:defRPr kern="1200">
        <a:solidFill>
          <a:schemeClr val="tx1"/>
        </a:solidFill>
        <a:latin typeface="Calibri" charset="0"/>
        <a:ea typeface="Arial" charset="0"/>
        <a:cs typeface="Arial" charset="0"/>
      </a:defRPr>
    </a:lvl3pPr>
    <a:lvl4pPr marL="1371600" algn="l" rtl="0" fontAlgn="base">
      <a:spcBef>
        <a:spcPct val="0"/>
      </a:spcBef>
      <a:spcAft>
        <a:spcPct val="0"/>
      </a:spcAft>
      <a:defRPr kern="1200">
        <a:solidFill>
          <a:schemeClr val="tx1"/>
        </a:solidFill>
        <a:latin typeface="Calibri" charset="0"/>
        <a:ea typeface="Arial" charset="0"/>
        <a:cs typeface="Arial" charset="0"/>
      </a:defRPr>
    </a:lvl4pPr>
    <a:lvl5pPr marL="1828800" algn="l" rtl="0" fontAlgn="base">
      <a:spcBef>
        <a:spcPct val="0"/>
      </a:spcBef>
      <a:spcAft>
        <a:spcPct val="0"/>
      </a:spcAft>
      <a:defRPr kern="1200">
        <a:solidFill>
          <a:schemeClr val="tx1"/>
        </a:solidFill>
        <a:latin typeface="Calibri" charset="0"/>
        <a:ea typeface="Arial" charset="0"/>
        <a:cs typeface="Arial" charset="0"/>
      </a:defRPr>
    </a:lvl5pPr>
    <a:lvl6pPr marL="2286000" algn="l" defTabSz="914400" rtl="0" eaLnBrk="1" latinLnBrk="0" hangingPunct="1">
      <a:defRPr kern="1200">
        <a:solidFill>
          <a:schemeClr val="tx1"/>
        </a:solidFill>
        <a:latin typeface="Calibri" charset="0"/>
        <a:ea typeface="Arial" charset="0"/>
        <a:cs typeface="Arial" charset="0"/>
      </a:defRPr>
    </a:lvl6pPr>
    <a:lvl7pPr marL="2743200" algn="l" defTabSz="914400" rtl="0" eaLnBrk="1" latinLnBrk="0" hangingPunct="1">
      <a:defRPr kern="1200">
        <a:solidFill>
          <a:schemeClr val="tx1"/>
        </a:solidFill>
        <a:latin typeface="Calibri" charset="0"/>
        <a:ea typeface="Arial" charset="0"/>
        <a:cs typeface="Arial" charset="0"/>
      </a:defRPr>
    </a:lvl7pPr>
    <a:lvl8pPr marL="3200400" algn="l" defTabSz="914400" rtl="0" eaLnBrk="1" latinLnBrk="0" hangingPunct="1">
      <a:defRPr kern="1200">
        <a:solidFill>
          <a:schemeClr val="tx1"/>
        </a:solidFill>
        <a:latin typeface="Calibri" charset="0"/>
        <a:ea typeface="Arial" charset="0"/>
        <a:cs typeface="Arial" charset="0"/>
      </a:defRPr>
    </a:lvl8pPr>
    <a:lvl9pPr marL="3657600" algn="l" defTabSz="914400" rtl="0" eaLnBrk="1" latinLnBrk="0" hangingPunct="1">
      <a:defRPr kern="1200">
        <a:solidFill>
          <a:schemeClr val="tx1"/>
        </a:solidFill>
        <a:latin typeface="Calibri" charset="0"/>
        <a:ea typeface="Arial" charset="0"/>
        <a:cs typeface="Arial" charset="0"/>
      </a:defRPr>
    </a:lvl9pPr>
  </p:defaultTextStyle>
  <p:extLst>
    <p:ext uri="{EFAFB233-063F-42B5-8137-9DF3F51BA10A}">
      <p15:sldGuideLst xmlns:p15="http://schemas.microsoft.com/office/powerpoint/2012/main">
        <p15:guide id="1" orient="horz" pos="1008" userDrawn="1">
          <p15:clr>
            <a:srgbClr val="A4A3A4"/>
          </p15:clr>
        </p15:guide>
        <p15:guide id="2" pos="504" userDrawn="1">
          <p15:clr>
            <a:srgbClr val="A4A3A4"/>
          </p15:clr>
        </p15:guide>
        <p15:guide id="3" pos="2688" userDrawn="1">
          <p15:clr>
            <a:srgbClr val="A4A3A4"/>
          </p15:clr>
        </p15:guide>
        <p15:guide id="4" orient="horz" pos="4080" userDrawn="1">
          <p15:clr>
            <a:srgbClr val="A4A3A4"/>
          </p15:clr>
        </p15:guide>
        <p15:guide id="5" orient="horz" pos="696" userDrawn="1">
          <p15:clr>
            <a:srgbClr val="A4A3A4"/>
          </p15:clr>
        </p15:guide>
        <p15:guide id="6" orient="horz" pos="624" userDrawn="1">
          <p15:clr>
            <a:srgbClr val="A4A3A4"/>
          </p15:clr>
        </p15:guide>
        <p15:guide id="7" orient="horz" pos="1344" userDrawn="1">
          <p15:clr>
            <a:srgbClr val="A4A3A4"/>
          </p15:clr>
        </p15:guide>
        <p15:guide id="8" pos="1584" userDrawn="1">
          <p15:clr>
            <a:srgbClr val="A4A3A4"/>
          </p15:clr>
        </p15:guide>
        <p15:guide id="9" pos="3720" userDrawn="1">
          <p15:clr>
            <a:srgbClr val="A4A3A4"/>
          </p15:clr>
        </p15:guide>
        <p15:guide id="10" pos="5040" userDrawn="1">
          <p15:clr>
            <a:srgbClr val="A4A3A4"/>
          </p15:clr>
        </p15:guide>
        <p15:guide id="11" orient="horz" pos="32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liss, Kellie" initials="B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DADBDB"/>
    <a:srgbClr val="696A6D"/>
    <a:srgbClr val="A1A1A4"/>
    <a:srgbClr val="C2D1D4"/>
    <a:srgbClr val="AFDDD2"/>
    <a:srgbClr val="E9D666"/>
    <a:srgbClr val="94A545"/>
    <a:srgbClr val="425968"/>
    <a:srgbClr val="D0E4A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068E0-F042-4CE6-9B97-EF462E618173}" v="42" dt="2022-09-21T17:13:46.1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01"/>
    <p:restoredTop sz="84928" autoAdjust="0"/>
  </p:normalViewPr>
  <p:slideViewPr>
    <p:cSldViewPr snapToGrid="0" showGuides="1">
      <p:cViewPr varScale="1">
        <p:scale>
          <a:sx n="82" d="100"/>
          <a:sy n="82" d="100"/>
        </p:scale>
        <p:origin x="1675" y="72"/>
      </p:cViewPr>
      <p:guideLst>
        <p:guide orient="horz" pos="1008"/>
        <p:guide pos="504"/>
        <p:guide pos="2688"/>
        <p:guide orient="horz" pos="4080"/>
        <p:guide orient="horz" pos="696"/>
        <p:guide orient="horz" pos="624"/>
        <p:guide orient="horz" pos="1344"/>
        <p:guide pos="1584"/>
        <p:guide pos="3720"/>
        <p:guide pos="5040"/>
        <p:guide orient="horz" pos="3216"/>
      </p:guideLst>
    </p:cSldViewPr>
  </p:slideViewPr>
  <p:notesTextViewPr>
    <p:cViewPr>
      <p:scale>
        <a:sx n="170" d="100"/>
        <a:sy n="170" d="100"/>
      </p:scale>
      <p:origin x="0" y="0"/>
    </p:cViewPr>
  </p:notesTextViewPr>
  <p:sorterViewPr>
    <p:cViewPr varScale="1">
      <p:scale>
        <a:sx n="100" d="100"/>
        <a:sy n="100" d="100"/>
      </p:scale>
      <p:origin x="0" y="-6936"/>
    </p:cViewPr>
  </p:sorterViewPr>
  <p:notesViewPr>
    <p:cSldViewPr snapToGrid="0" showGuides="1">
      <p:cViewPr varScale="1">
        <p:scale>
          <a:sx n="151" d="100"/>
          <a:sy n="151" d="100"/>
        </p:scale>
        <p:origin x="4208"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bard, Amy P" userId="e5c8ca53-6227-4e09-9ec1-2391ddfa0d85" providerId="ADAL" clId="{8D6068E0-F042-4CE6-9B97-EF462E618173}"/>
    <pc:docChg chg="undo custSel addSld delSld modSld sldOrd">
      <pc:chgData name="Gabbard, Amy P" userId="e5c8ca53-6227-4e09-9ec1-2391ddfa0d85" providerId="ADAL" clId="{8D6068E0-F042-4CE6-9B97-EF462E618173}" dt="2022-09-21T17:23:02.416" v="2865" actId="20577"/>
      <pc:docMkLst>
        <pc:docMk/>
      </pc:docMkLst>
      <pc:sldChg chg="addSp modSp mod">
        <pc:chgData name="Gabbard, Amy P" userId="e5c8ca53-6227-4e09-9ec1-2391ddfa0d85" providerId="ADAL" clId="{8D6068E0-F042-4CE6-9B97-EF462E618173}" dt="2022-09-21T15:48:09.528" v="44" actId="122"/>
        <pc:sldMkLst>
          <pc:docMk/>
          <pc:sldMk cId="0" sldId="154593723"/>
        </pc:sldMkLst>
        <pc:spChg chg="mod">
          <ac:chgData name="Gabbard, Amy P" userId="e5c8ca53-6227-4e09-9ec1-2391ddfa0d85" providerId="ADAL" clId="{8D6068E0-F042-4CE6-9B97-EF462E618173}" dt="2022-09-21T15:48:09.528" v="44" actId="122"/>
          <ac:spMkLst>
            <pc:docMk/>
            <pc:sldMk cId="0" sldId="154593723"/>
            <ac:spMk id="15" creationId="{00000000-0000-0000-0000-000000000000}"/>
          </ac:spMkLst>
        </pc:spChg>
        <pc:spChg chg="mod">
          <ac:chgData name="Gabbard, Amy P" userId="e5c8ca53-6227-4e09-9ec1-2391ddfa0d85" providerId="ADAL" clId="{8D6068E0-F042-4CE6-9B97-EF462E618173}" dt="2022-09-21T15:46:18.772" v="7" actId="255"/>
          <ac:spMkLst>
            <pc:docMk/>
            <pc:sldMk cId="0" sldId="154593723"/>
            <ac:spMk id="16" creationId="{00000000-0000-0000-0000-000000000000}"/>
          </ac:spMkLst>
        </pc:spChg>
        <pc:picChg chg="add mod">
          <ac:chgData name="Gabbard, Amy P" userId="e5c8ca53-6227-4e09-9ec1-2391ddfa0d85" providerId="ADAL" clId="{8D6068E0-F042-4CE6-9B97-EF462E618173}" dt="2022-09-21T15:46:10.051" v="5" actId="1076"/>
          <ac:picMkLst>
            <pc:docMk/>
            <pc:sldMk cId="0" sldId="154593723"/>
            <ac:picMk id="2" creationId="{143392EB-7D1B-D0A2-FDFF-444BC5832057}"/>
          </ac:picMkLst>
        </pc:picChg>
      </pc:sldChg>
      <pc:sldChg chg="delSp modSp mod">
        <pc:chgData name="Gabbard, Amy P" userId="e5c8ca53-6227-4e09-9ec1-2391ddfa0d85" providerId="ADAL" clId="{8D6068E0-F042-4CE6-9B97-EF462E618173}" dt="2022-09-21T15:49:06.216" v="60" actId="478"/>
        <pc:sldMkLst>
          <pc:docMk/>
          <pc:sldMk cId="0" sldId="1075369519"/>
        </pc:sldMkLst>
        <pc:spChg chg="mod">
          <ac:chgData name="Gabbard, Amy P" userId="e5c8ca53-6227-4e09-9ec1-2391ddfa0d85" providerId="ADAL" clId="{8D6068E0-F042-4CE6-9B97-EF462E618173}" dt="2022-09-21T15:48:49.694" v="56" actId="255"/>
          <ac:spMkLst>
            <pc:docMk/>
            <pc:sldMk cId="0" sldId="1075369519"/>
            <ac:spMk id="9" creationId="{D9636873-0E3C-4E37-9189-ACBE5FE463B3}"/>
          </ac:spMkLst>
        </pc:spChg>
        <pc:spChg chg="del mod">
          <ac:chgData name="Gabbard, Amy P" userId="e5c8ca53-6227-4e09-9ec1-2391ddfa0d85" providerId="ADAL" clId="{8D6068E0-F042-4CE6-9B97-EF462E618173}" dt="2022-09-21T15:49:06.216" v="60" actId="478"/>
          <ac:spMkLst>
            <pc:docMk/>
            <pc:sldMk cId="0" sldId="1075369519"/>
            <ac:spMk id="10" creationId="{3CB96933-56FA-43F2-B9BA-E8A0903737B7}"/>
          </ac:spMkLst>
        </pc:spChg>
      </pc:sldChg>
      <pc:sldChg chg="modSp mod">
        <pc:chgData name="Gabbard, Amy P" userId="e5c8ca53-6227-4e09-9ec1-2391ddfa0d85" providerId="ADAL" clId="{8D6068E0-F042-4CE6-9B97-EF462E618173}" dt="2022-09-21T15:48:05.369" v="43" actId="122"/>
        <pc:sldMkLst>
          <pc:docMk/>
          <pc:sldMk cId="969286377" sldId="1075369520"/>
        </pc:sldMkLst>
        <pc:spChg chg="mod">
          <ac:chgData name="Gabbard, Amy P" userId="e5c8ca53-6227-4e09-9ec1-2391ddfa0d85" providerId="ADAL" clId="{8D6068E0-F042-4CE6-9B97-EF462E618173}" dt="2022-09-21T15:48:05.369" v="43" actId="122"/>
          <ac:spMkLst>
            <pc:docMk/>
            <pc:sldMk cId="969286377" sldId="1075369520"/>
            <ac:spMk id="15" creationId="{00000000-0000-0000-0000-000000000000}"/>
          </ac:spMkLst>
        </pc:spChg>
        <pc:spChg chg="mod">
          <ac:chgData name="Gabbard, Amy P" userId="e5c8ca53-6227-4e09-9ec1-2391ddfa0d85" providerId="ADAL" clId="{8D6068E0-F042-4CE6-9B97-EF462E618173}" dt="2022-09-21T15:48:03.672" v="42" actId="1076"/>
          <ac:spMkLst>
            <pc:docMk/>
            <pc:sldMk cId="969286377" sldId="1075369520"/>
            <ac:spMk id="16" creationId="{00000000-0000-0000-0000-000000000000}"/>
          </ac:spMkLst>
        </pc:spChg>
      </pc:sldChg>
      <pc:sldChg chg="del">
        <pc:chgData name="Gabbard, Amy P" userId="e5c8ca53-6227-4e09-9ec1-2391ddfa0d85" providerId="ADAL" clId="{8D6068E0-F042-4CE6-9B97-EF462E618173}" dt="2022-09-21T15:48:22.189" v="45" actId="47"/>
        <pc:sldMkLst>
          <pc:docMk/>
          <pc:sldMk cId="3845187004" sldId="1075369521"/>
        </pc:sldMkLst>
      </pc:sldChg>
      <pc:sldChg chg="modSp mod">
        <pc:chgData name="Gabbard, Amy P" userId="e5c8ca53-6227-4e09-9ec1-2391ddfa0d85" providerId="ADAL" clId="{8D6068E0-F042-4CE6-9B97-EF462E618173}" dt="2022-09-21T15:51:25.351" v="107" actId="1076"/>
        <pc:sldMkLst>
          <pc:docMk/>
          <pc:sldMk cId="1266205043" sldId="1075369522"/>
        </pc:sldMkLst>
        <pc:spChg chg="mod">
          <ac:chgData name="Gabbard, Amy P" userId="e5c8ca53-6227-4e09-9ec1-2391ddfa0d85" providerId="ADAL" clId="{8D6068E0-F042-4CE6-9B97-EF462E618173}" dt="2022-09-21T15:51:25.351" v="107" actId="1076"/>
          <ac:spMkLst>
            <pc:docMk/>
            <pc:sldMk cId="1266205043" sldId="1075369522"/>
            <ac:spMk id="15" creationId="{00000000-0000-0000-0000-000000000000}"/>
          </ac:spMkLst>
        </pc:spChg>
        <pc:spChg chg="mod">
          <ac:chgData name="Gabbard, Amy P" userId="e5c8ca53-6227-4e09-9ec1-2391ddfa0d85" providerId="ADAL" clId="{8D6068E0-F042-4CE6-9B97-EF462E618173}" dt="2022-09-21T15:50:07.687" v="78" actId="1076"/>
          <ac:spMkLst>
            <pc:docMk/>
            <pc:sldMk cId="1266205043" sldId="1075369522"/>
            <ac:spMk id="16" creationId="{00000000-0000-0000-0000-000000000000}"/>
          </ac:spMkLst>
        </pc:spChg>
      </pc:sldChg>
      <pc:sldChg chg="modSp mod">
        <pc:chgData name="Gabbard, Amy P" userId="e5c8ca53-6227-4e09-9ec1-2391ddfa0d85" providerId="ADAL" clId="{8D6068E0-F042-4CE6-9B97-EF462E618173}" dt="2022-09-21T15:51:20.663" v="106" actId="1076"/>
        <pc:sldMkLst>
          <pc:docMk/>
          <pc:sldMk cId="3782959286" sldId="1075369523"/>
        </pc:sldMkLst>
        <pc:spChg chg="mod">
          <ac:chgData name="Gabbard, Amy P" userId="e5c8ca53-6227-4e09-9ec1-2391ddfa0d85" providerId="ADAL" clId="{8D6068E0-F042-4CE6-9B97-EF462E618173}" dt="2022-09-21T15:51:20.663" v="106" actId="1076"/>
          <ac:spMkLst>
            <pc:docMk/>
            <pc:sldMk cId="3782959286" sldId="1075369523"/>
            <ac:spMk id="15" creationId="{00000000-0000-0000-0000-000000000000}"/>
          </ac:spMkLst>
        </pc:spChg>
        <pc:spChg chg="mod">
          <ac:chgData name="Gabbard, Amy P" userId="e5c8ca53-6227-4e09-9ec1-2391ddfa0d85" providerId="ADAL" clId="{8D6068E0-F042-4CE6-9B97-EF462E618173}" dt="2022-09-21T15:51:14.918" v="105" actId="255"/>
          <ac:spMkLst>
            <pc:docMk/>
            <pc:sldMk cId="3782959286" sldId="1075369523"/>
            <ac:spMk id="16" creationId="{00000000-0000-0000-0000-000000000000}"/>
          </ac:spMkLst>
        </pc:spChg>
      </pc:sldChg>
      <pc:sldChg chg="addSp modSp mod">
        <pc:chgData name="Gabbard, Amy P" userId="e5c8ca53-6227-4e09-9ec1-2391ddfa0d85" providerId="ADAL" clId="{8D6068E0-F042-4CE6-9B97-EF462E618173}" dt="2022-09-21T15:54:58.582" v="223" actId="115"/>
        <pc:sldMkLst>
          <pc:docMk/>
          <pc:sldMk cId="3988417221" sldId="1075369524"/>
        </pc:sldMkLst>
        <pc:spChg chg="add mod">
          <ac:chgData name="Gabbard, Amy P" userId="e5c8ca53-6227-4e09-9ec1-2391ddfa0d85" providerId="ADAL" clId="{8D6068E0-F042-4CE6-9B97-EF462E618173}" dt="2022-09-21T15:53:53.294" v="197" actId="255"/>
          <ac:spMkLst>
            <pc:docMk/>
            <pc:sldMk cId="3988417221" sldId="1075369524"/>
            <ac:spMk id="2" creationId="{8F294B93-1D74-F223-A03F-CB97C9F77D53}"/>
          </ac:spMkLst>
        </pc:spChg>
        <pc:spChg chg="add mod">
          <ac:chgData name="Gabbard, Amy P" userId="e5c8ca53-6227-4e09-9ec1-2391ddfa0d85" providerId="ADAL" clId="{8D6068E0-F042-4CE6-9B97-EF462E618173}" dt="2022-09-21T15:54:58.582" v="223" actId="115"/>
          <ac:spMkLst>
            <pc:docMk/>
            <pc:sldMk cId="3988417221" sldId="1075369524"/>
            <ac:spMk id="3" creationId="{F0E7705B-7BA1-C01D-5D2B-55230A890E6C}"/>
          </ac:spMkLst>
        </pc:spChg>
        <pc:spChg chg="add mod">
          <ac:chgData name="Gabbard, Amy P" userId="e5c8ca53-6227-4e09-9ec1-2391ddfa0d85" providerId="ADAL" clId="{8D6068E0-F042-4CE6-9B97-EF462E618173}" dt="2022-09-21T15:54:56.130" v="222" actId="115"/>
          <ac:spMkLst>
            <pc:docMk/>
            <pc:sldMk cId="3988417221" sldId="1075369524"/>
            <ac:spMk id="4" creationId="{C9864E1F-90E5-1733-9AB9-9000FEB9D8EF}"/>
          </ac:spMkLst>
        </pc:spChg>
        <pc:spChg chg="mod">
          <ac:chgData name="Gabbard, Amy P" userId="e5c8ca53-6227-4e09-9ec1-2391ddfa0d85" providerId="ADAL" clId="{8D6068E0-F042-4CE6-9B97-EF462E618173}" dt="2022-09-21T15:52:03.933" v="169" actId="1076"/>
          <ac:spMkLst>
            <pc:docMk/>
            <pc:sldMk cId="3988417221" sldId="1075369524"/>
            <ac:spMk id="15" creationId="{00000000-0000-0000-0000-000000000000}"/>
          </ac:spMkLst>
        </pc:spChg>
        <pc:spChg chg="mod">
          <ac:chgData name="Gabbard, Amy P" userId="e5c8ca53-6227-4e09-9ec1-2391ddfa0d85" providerId="ADAL" clId="{8D6068E0-F042-4CE6-9B97-EF462E618173}" dt="2022-09-21T15:53:29.247" v="194" actId="255"/>
          <ac:spMkLst>
            <pc:docMk/>
            <pc:sldMk cId="3988417221" sldId="1075369524"/>
            <ac:spMk id="16" creationId="{00000000-0000-0000-0000-000000000000}"/>
          </ac:spMkLst>
        </pc:spChg>
      </pc:sldChg>
      <pc:sldChg chg="addSp delSp modSp mod modClrScheme chgLayout">
        <pc:chgData name="Gabbard, Amy P" userId="e5c8ca53-6227-4e09-9ec1-2391ddfa0d85" providerId="ADAL" clId="{8D6068E0-F042-4CE6-9B97-EF462E618173}" dt="2022-09-21T15:57:07.127" v="255" actId="1076"/>
        <pc:sldMkLst>
          <pc:docMk/>
          <pc:sldMk cId="2863950472" sldId="1075369525"/>
        </pc:sldMkLst>
        <pc:spChg chg="del mod ord">
          <ac:chgData name="Gabbard, Amy P" userId="e5c8ca53-6227-4e09-9ec1-2391ddfa0d85" providerId="ADAL" clId="{8D6068E0-F042-4CE6-9B97-EF462E618173}" dt="2022-09-21T15:55:24.553" v="224" actId="700"/>
          <ac:spMkLst>
            <pc:docMk/>
            <pc:sldMk cId="2863950472" sldId="1075369525"/>
            <ac:spMk id="2" creationId="{61338403-456D-47A9-A041-C1C2E322D226}"/>
          </ac:spMkLst>
        </pc:spChg>
        <pc:spChg chg="mod ord">
          <ac:chgData name="Gabbard, Amy P" userId="e5c8ca53-6227-4e09-9ec1-2391ddfa0d85" providerId="ADAL" clId="{8D6068E0-F042-4CE6-9B97-EF462E618173}" dt="2022-09-21T15:56:54.937" v="253" actId="700"/>
          <ac:spMkLst>
            <pc:docMk/>
            <pc:sldMk cId="2863950472" sldId="1075369525"/>
            <ac:spMk id="3" creationId="{C76D4DB2-30CA-48B0-8C6D-34961C508E18}"/>
          </ac:spMkLst>
        </pc:spChg>
        <pc:spChg chg="del mod ord">
          <ac:chgData name="Gabbard, Amy P" userId="e5c8ca53-6227-4e09-9ec1-2391ddfa0d85" providerId="ADAL" clId="{8D6068E0-F042-4CE6-9B97-EF462E618173}" dt="2022-09-21T15:55:24.553" v="224" actId="700"/>
          <ac:spMkLst>
            <pc:docMk/>
            <pc:sldMk cId="2863950472" sldId="1075369525"/>
            <ac:spMk id="4" creationId="{31F35D4B-0300-4935-9CE9-7C82D26DFAD7}"/>
          </ac:spMkLst>
        </pc:spChg>
        <pc:spChg chg="add mod ord">
          <ac:chgData name="Gabbard, Amy P" userId="e5c8ca53-6227-4e09-9ec1-2391ddfa0d85" providerId="ADAL" clId="{8D6068E0-F042-4CE6-9B97-EF462E618173}" dt="2022-09-21T15:57:07.127" v="255" actId="1076"/>
          <ac:spMkLst>
            <pc:docMk/>
            <pc:sldMk cId="2863950472" sldId="1075369525"/>
            <ac:spMk id="6" creationId="{BFAAE44F-115D-CD79-CEF3-48BD5B14E1E5}"/>
          </ac:spMkLst>
        </pc:spChg>
        <pc:spChg chg="add del mod ord">
          <ac:chgData name="Gabbard, Amy P" userId="e5c8ca53-6227-4e09-9ec1-2391ddfa0d85" providerId="ADAL" clId="{8D6068E0-F042-4CE6-9B97-EF462E618173}" dt="2022-09-21T15:55:45.497" v="229" actId="478"/>
          <ac:spMkLst>
            <pc:docMk/>
            <pc:sldMk cId="2863950472" sldId="1075369525"/>
            <ac:spMk id="7" creationId="{8BE42337-6475-056A-2A43-E151662B0C98}"/>
          </ac:spMkLst>
        </pc:spChg>
        <pc:spChg chg="add del mod ord">
          <ac:chgData name="Gabbard, Amy P" userId="e5c8ca53-6227-4e09-9ec1-2391ddfa0d85" providerId="ADAL" clId="{8D6068E0-F042-4CE6-9B97-EF462E618173}" dt="2022-09-21T15:57:00.315" v="254" actId="478"/>
          <ac:spMkLst>
            <pc:docMk/>
            <pc:sldMk cId="2863950472" sldId="1075369525"/>
            <ac:spMk id="8" creationId="{029898A3-8E30-0CFD-37A7-452F1F1CC732}"/>
          </ac:spMkLst>
        </pc:spChg>
        <pc:picChg chg="mod">
          <ac:chgData name="Gabbard, Amy P" userId="e5c8ca53-6227-4e09-9ec1-2391ddfa0d85" providerId="ADAL" clId="{8D6068E0-F042-4CE6-9B97-EF462E618173}" dt="2022-09-21T15:56:21.131" v="252" actId="1076"/>
          <ac:picMkLst>
            <pc:docMk/>
            <pc:sldMk cId="2863950472" sldId="1075369525"/>
            <ac:picMk id="5" creationId="{537ADE8F-A73C-442B-8DE7-751DD9B64EE8}"/>
          </ac:picMkLst>
        </pc:picChg>
      </pc:sldChg>
      <pc:sldChg chg="modSp mod">
        <pc:chgData name="Gabbard, Amy P" userId="e5c8ca53-6227-4e09-9ec1-2391ddfa0d85" providerId="ADAL" clId="{8D6068E0-F042-4CE6-9B97-EF462E618173}" dt="2022-09-21T16:12:51.552" v="677" actId="1076"/>
        <pc:sldMkLst>
          <pc:docMk/>
          <pc:sldMk cId="3832251758" sldId="1075369526"/>
        </pc:sldMkLst>
        <pc:spChg chg="mod">
          <ac:chgData name="Gabbard, Amy P" userId="e5c8ca53-6227-4e09-9ec1-2391ddfa0d85" providerId="ADAL" clId="{8D6068E0-F042-4CE6-9B97-EF462E618173}" dt="2022-09-21T16:12:51.552" v="677" actId="1076"/>
          <ac:spMkLst>
            <pc:docMk/>
            <pc:sldMk cId="3832251758" sldId="1075369526"/>
            <ac:spMk id="2" creationId="{EE483EA0-069E-45C8-9BD8-C7D4A1DD39EB}"/>
          </ac:spMkLst>
        </pc:spChg>
        <pc:spChg chg="mod">
          <ac:chgData name="Gabbard, Amy P" userId="e5c8ca53-6227-4e09-9ec1-2391ddfa0d85" providerId="ADAL" clId="{8D6068E0-F042-4CE6-9B97-EF462E618173}" dt="2022-09-21T16:12:44.029" v="676" actId="20577"/>
          <ac:spMkLst>
            <pc:docMk/>
            <pc:sldMk cId="3832251758" sldId="1075369526"/>
            <ac:spMk id="4" creationId="{D57C0CD3-3DF1-440F-A227-47A68FEAFCBC}"/>
          </ac:spMkLst>
        </pc:spChg>
      </pc:sldChg>
      <pc:sldChg chg="modSp mod">
        <pc:chgData name="Gabbard, Amy P" userId="e5c8ca53-6227-4e09-9ec1-2391ddfa0d85" providerId="ADAL" clId="{8D6068E0-F042-4CE6-9B97-EF462E618173}" dt="2022-09-21T16:59:30.690" v="2341" actId="20577"/>
        <pc:sldMkLst>
          <pc:docMk/>
          <pc:sldMk cId="3134854527" sldId="1075369527"/>
        </pc:sldMkLst>
        <pc:spChg chg="mod">
          <ac:chgData name="Gabbard, Amy P" userId="e5c8ca53-6227-4e09-9ec1-2391ddfa0d85" providerId="ADAL" clId="{8D6068E0-F042-4CE6-9B97-EF462E618173}" dt="2022-09-21T16:13:28.908" v="750" actId="255"/>
          <ac:spMkLst>
            <pc:docMk/>
            <pc:sldMk cId="3134854527" sldId="1075369527"/>
            <ac:spMk id="2" creationId="{B2373D2F-61FD-49DF-8212-432FEA1F4735}"/>
          </ac:spMkLst>
        </pc:spChg>
        <pc:spChg chg="mod">
          <ac:chgData name="Gabbard, Amy P" userId="e5c8ca53-6227-4e09-9ec1-2391ddfa0d85" providerId="ADAL" clId="{8D6068E0-F042-4CE6-9B97-EF462E618173}" dt="2022-09-21T16:59:30.690" v="2341" actId="20577"/>
          <ac:spMkLst>
            <pc:docMk/>
            <pc:sldMk cId="3134854527" sldId="1075369527"/>
            <ac:spMk id="4" creationId="{7409C68A-0383-416F-9EEF-EC2CC54D6356}"/>
          </ac:spMkLst>
        </pc:spChg>
      </pc:sldChg>
      <pc:sldChg chg="modSp mod ord">
        <pc:chgData name="Gabbard, Amy P" userId="e5c8ca53-6227-4e09-9ec1-2391ddfa0d85" providerId="ADAL" clId="{8D6068E0-F042-4CE6-9B97-EF462E618173}" dt="2022-09-21T16:59:18.665" v="2337"/>
        <pc:sldMkLst>
          <pc:docMk/>
          <pc:sldMk cId="732893921" sldId="1075369528"/>
        </pc:sldMkLst>
        <pc:spChg chg="mod">
          <ac:chgData name="Gabbard, Amy P" userId="e5c8ca53-6227-4e09-9ec1-2391ddfa0d85" providerId="ADAL" clId="{8D6068E0-F042-4CE6-9B97-EF462E618173}" dt="2022-09-21T16:19:21.510" v="1705" actId="14100"/>
          <ac:spMkLst>
            <pc:docMk/>
            <pc:sldMk cId="732893921" sldId="1075369528"/>
            <ac:spMk id="2" creationId="{DAB52FA4-7FB3-4AAA-8C3A-730324B37D2D}"/>
          </ac:spMkLst>
        </pc:spChg>
        <pc:spChg chg="mod">
          <ac:chgData name="Gabbard, Amy P" userId="e5c8ca53-6227-4e09-9ec1-2391ddfa0d85" providerId="ADAL" clId="{8D6068E0-F042-4CE6-9B97-EF462E618173}" dt="2022-09-21T16:19:24.480" v="1706" actId="1076"/>
          <ac:spMkLst>
            <pc:docMk/>
            <pc:sldMk cId="732893921" sldId="1075369528"/>
            <ac:spMk id="4" creationId="{3A941A8A-3086-4D64-8DA8-F403EAE1B821}"/>
          </ac:spMkLst>
        </pc:spChg>
      </pc:sldChg>
      <pc:sldChg chg="addSp delSp modSp mod ord">
        <pc:chgData name="Gabbard, Amy P" userId="e5c8ca53-6227-4e09-9ec1-2391ddfa0d85" providerId="ADAL" clId="{8D6068E0-F042-4CE6-9B97-EF462E618173}" dt="2022-09-21T16:29:56.396" v="1725" actId="14100"/>
        <pc:sldMkLst>
          <pc:docMk/>
          <pc:sldMk cId="1789824167" sldId="1075369529"/>
        </pc:sldMkLst>
        <pc:spChg chg="del">
          <ac:chgData name="Gabbard, Amy P" userId="e5c8ca53-6227-4e09-9ec1-2391ddfa0d85" providerId="ADAL" clId="{8D6068E0-F042-4CE6-9B97-EF462E618173}" dt="2022-09-21T16:19:47.449" v="1712" actId="478"/>
          <ac:spMkLst>
            <pc:docMk/>
            <pc:sldMk cId="1789824167" sldId="1075369529"/>
            <ac:spMk id="2" creationId="{BDFA61AA-6BAF-45E6-B8F1-4ECAC728A2A2}"/>
          </ac:spMkLst>
        </pc:spChg>
        <pc:spChg chg="del">
          <ac:chgData name="Gabbard, Amy P" userId="e5c8ca53-6227-4e09-9ec1-2391ddfa0d85" providerId="ADAL" clId="{8D6068E0-F042-4CE6-9B97-EF462E618173}" dt="2022-09-21T16:19:49.210" v="1713" actId="478"/>
          <ac:spMkLst>
            <pc:docMk/>
            <pc:sldMk cId="1789824167" sldId="1075369529"/>
            <ac:spMk id="4" creationId="{6490A18D-713B-48B7-9571-3080F2CD2B81}"/>
          </ac:spMkLst>
        </pc:spChg>
        <pc:picChg chg="add mod">
          <ac:chgData name="Gabbard, Amy P" userId="e5c8ca53-6227-4e09-9ec1-2391ddfa0d85" providerId="ADAL" clId="{8D6068E0-F042-4CE6-9B97-EF462E618173}" dt="2022-09-21T16:29:56.396" v="1725" actId="14100"/>
          <ac:picMkLst>
            <pc:docMk/>
            <pc:sldMk cId="1789824167" sldId="1075369529"/>
            <ac:picMk id="7" creationId="{E4299D5A-75EE-319D-975D-EE0EBBB74043}"/>
          </ac:picMkLst>
        </pc:picChg>
      </pc:sldChg>
      <pc:sldChg chg="addSp delSp modSp mod ord">
        <pc:chgData name="Gabbard, Amy P" userId="e5c8ca53-6227-4e09-9ec1-2391ddfa0d85" providerId="ADAL" clId="{8D6068E0-F042-4CE6-9B97-EF462E618173}" dt="2022-09-21T16:29:49.328" v="1724" actId="1076"/>
        <pc:sldMkLst>
          <pc:docMk/>
          <pc:sldMk cId="1297346844" sldId="1075369530"/>
        </pc:sldMkLst>
        <pc:spChg chg="del">
          <ac:chgData name="Gabbard, Amy P" userId="e5c8ca53-6227-4e09-9ec1-2391ddfa0d85" providerId="ADAL" clId="{8D6068E0-F042-4CE6-9B97-EF462E618173}" dt="2022-09-21T16:29:40.004" v="1721" actId="478"/>
          <ac:spMkLst>
            <pc:docMk/>
            <pc:sldMk cId="1297346844" sldId="1075369530"/>
            <ac:spMk id="2" creationId="{01FFFB8C-C460-4CE5-95AB-049F3050E58E}"/>
          </ac:spMkLst>
        </pc:spChg>
        <pc:spChg chg="del">
          <ac:chgData name="Gabbard, Amy P" userId="e5c8ca53-6227-4e09-9ec1-2391ddfa0d85" providerId="ADAL" clId="{8D6068E0-F042-4CE6-9B97-EF462E618173}" dt="2022-09-21T16:29:42.609" v="1722" actId="478"/>
          <ac:spMkLst>
            <pc:docMk/>
            <pc:sldMk cId="1297346844" sldId="1075369530"/>
            <ac:spMk id="4" creationId="{EA7A5E26-631C-43E6-8DFA-F094640FF5F1}"/>
          </ac:spMkLst>
        </pc:spChg>
        <pc:picChg chg="add mod">
          <ac:chgData name="Gabbard, Amy P" userId="e5c8ca53-6227-4e09-9ec1-2391ddfa0d85" providerId="ADAL" clId="{8D6068E0-F042-4CE6-9B97-EF462E618173}" dt="2022-09-21T16:29:49.328" v="1724" actId="1076"/>
          <ac:picMkLst>
            <pc:docMk/>
            <pc:sldMk cId="1297346844" sldId="1075369530"/>
            <ac:picMk id="7" creationId="{0906726B-B6F3-8888-588D-23CEFEDA3B0E}"/>
          </ac:picMkLst>
        </pc:picChg>
      </pc:sldChg>
      <pc:sldChg chg="modSp mod ord">
        <pc:chgData name="Gabbard, Amy P" userId="e5c8ca53-6227-4e09-9ec1-2391ddfa0d85" providerId="ADAL" clId="{8D6068E0-F042-4CE6-9B97-EF462E618173}" dt="2022-09-21T16:57:03.107" v="2318" actId="1076"/>
        <pc:sldMkLst>
          <pc:docMk/>
          <pc:sldMk cId="3697602477" sldId="1075369531"/>
        </pc:sldMkLst>
        <pc:spChg chg="mod">
          <ac:chgData name="Gabbard, Amy P" userId="e5c8ca53-6227-4e09-9ec1-2391ddfa0d85" providerId="ADAL" clId="{8D6068E0-F042-4CE6-9B97-EF462E618173}" dt="2022-09-21T16:47:58.839" v="2130" actId="14100"/>
          <ac:spMkLst>
            <pc:docMk/>
            <pc:sldMk cId="3697602477" sldId="1075369531"/>
            <ac:spMk id="2" creationId="{FEF261A2-06A8-4BF2-B415-10BDD400C2A8}"/>
          </ac:spMkLst>
        </pc:spChg>
        <pc:spChg chg="mod">
          <ac:chgData name="Gabbard, Amy P" userId="e5c8ca53-6227-4e09-9ec1-2391ddfa0d85" providerId="ADAL" clId="{8D6068E0-F042-4CE6-9B97-EF462E618173}" dt="2022-09-21T16:57:03.107" v="2318" actId="1076"/>
          <ac:spMkLst>
            <pc:docMk/>
            <pc:sldMk cId="3697602477" sldId="1075369531"/>
            <ac:spMk id="4" creationId="{DCBF295C-C302-4086-910D-9C2342D951B3}"/>
          </ac:spMkLst>
        </pc:spChg>
      </pc:sldChg>
      <pc:sldChg chg="modSp mod">
        <pc:chgData name="Gabbard, Amy P" userId="e5c8ca53-6227-4e09-9ec1-2391ddfa0d85" providerId="ADAL" clId="{8D6068E0-F042-4CE6-9B97-EF462E618173}" dt="2022-09-21T17:02:06.316" v="2466" actId="20577"/>
        <pc:sldMkLst>
          <pc:docMk/>
          <pc:sldMk cId="610752692" sldId="1075369532"/>
        </pc:sldMkLst>
        <pc:spChg chg="mod">
          <ac:chgData name="Gabbard, Amy P" userId="e5c8ca53-6227-4e09-9ec1-2391ddfa0d85" providerId="ADAL" clId="{8D6068E0-F042-4CE6-9B97-EF462E618173}" dt="2022-09-21T17:01:06.083" v="2370" actId="1076"/>
          <ac:spMkLst>
            <pc:docMk/>
            <pc:sldMk cId="610752692" sldId="1075369532"/>
            <ac:spMk id="2" creationId="{FD360693-AA2C-4CA1-B98A-5CF6822D07CA}"/>
          </ac:spMkLst>
        </pc:spChg>
        <pc:spChg chg="mod">
          <ac:chgData name="Gabbard, Amy P" userId="e5c8ca53-6227-4e09-9ec1-2391ddfa0d85" providerId="ADAL" clId="{8D6068E0-F042-4CE6-9B97-EF462E618173}" dt="2022-09-21T17:02:06.316" v="2466" actId="20577"/>
          <ac:spMkLst>
            <pc:docMk/>
            <pc:sldMk cId="610752692" sldId="1075369532"/>
            <ac:spMk id="4" creationId="{87CC3CDA-C7E2-4DA8-9CAA-4FF52394D96F}"/>
          </ac:spMkLst>
        </pc:spChg>
      </pc:sldChg>
      <pc:sldChg chg="modSp mod">
        <pc:chgData name="Gabbard, Amy P" userId="e5c8ca53-6227-4e09-9ec1-2391ddfa0d85" providerId="ADAL" clId="{8D6068E0-F042-4CE6-9B97-EF462E618173}" dt="2022-09-21T17:09:11.378" v="2492" actId="1076"/>
        <pc:sldMkLst>
          <pc:docMk/>
          <pc:sldMk cId="2177231278" sldId="1075369533"/>
        </pc:sldMkLst>
        <pc:spChg chg="mod">
          <ac:chgData name="Gabbard, Amy P" userId="e5c8ca53-6227-4e09-9ec1-2391ddfa0d85" providerId="ADAL" clId="{8D6068E0-F042-4CE6-9B97-EF462E618173}" dt="2022-09-21T17:09:11.378" v="2492" actId="1076"/>
          <ac:spMkLst>
            <pc:docMk/>
            <pc:sldMk cId="2177231278" sldId="1075369533"/>
            <ac:spMk id="2" creationId="{A53285C5-DED9-4A83-BE0D-EB7865CF718E}"/>
          </ac:spMkLst>
        </pc:spChg>
        <pc:spChg chg="mod">
          <ac:chgData name="Gabbard, Amy P" userId="e5c8ca53-6227-4e09-9ec1-2391ddfa0d85" providerId="ADAL" clId="{8D6068E0-F042-4CE6-9B97-EF462E618173}" dt="2022-09-21T17:09:03.819" v="2490" actId="255"/>
          <ac:spMkLst>
            <pc:docMk/>
            <pc:sldMk cId="2177231278" sldId="1075369533"/>
            <ac:spMk id="4" creationId="{A27B7138-E908-47CE-B784-C7EBA87CCF2A}"/>
          </ac:spMkLst>
        </pc:spChg>
      </pc:sldChg>
      <pc:sldChg chg="modSp mod">
        <pc:chgData name="Gabbard, Amy P" userId="e5c8ca53-6227-4e09-9ec1-2391ddfa0d85" providerId="ADAL" clId="{8D6068E0-F042-4CE6-9B97-EF462E618173}" dt="2022-09-21T17:23:02.416" v="2865" actId="20577"/>
        <pc:sldMkLst>
          <pc:docMk/>
          <pc:sldMk cId="2893117573" sldId="1075369534"/>
        </pc:sldMkLst>
        <pc:spChg chg="mod">
          <ac:chgData name="Gabbard, Amy P" userId="e5c8ca53-6227-4e09-9ec1-2391ddfa0d85" providerId="ADAL" clId="{8D6068E0-F042-4CE6-9B97-EF462E618173}" dt="2022-09-21T17:13:50.157" v="2848" actId="1076"/>
          <ac:spMkLst>
            <pc:docMk/>
            <pc:sldMk cId="2893117573" sldId="1075369534"/>
            <ac:spMk id="2" creationId="{DB7B9141-2C61-4EFB-A752-BBB95FBBA854}"/>
          </ac:spMkLst>
        </pc:spChg>
        <pc:spChg chg="mod">
          <ac:chgData name="Gabbard, Amy P" userId="e5c8ca53-6227-4e09-9ec1-2391ddfa0d85" providerId="ADAL" clId="{8D6068E0-F042-4CE6-9B97-EF462E618173}" dt="2022-09-21T17:23:02.416" v="2865" actId="20577"/>
          <ac:spMkLst>
            <pc:docMk/>
            <pc:sldMk cId="2893117573" sldId="1075369534"/>
            <ac:spMk id="4" creationId="{8003C554-D6E9-47EA-AFA1-EC322679267F}"/>
          </ac:spMkLst>
        </pc:spChg>
      </pc:sldChg>
      <pc:sldChg chg="del">
        <pc:chgData name="Gabbard, Amy P" userId="e5c8ca53-6227-4e09-9ec1-2391ddfa0d85" providerId="ADAL" clId="{8D6068E0-F042-4CE6-9B97-EF462E618173}" dt="2022-09-21T17:13:00.096" v="2833" actId="47"/>
        <pc:sldMkLst>
          <pc:docMk/>
          <pc:sldMk cId="595454119" sldId="1075369535"/>
        </pc:sldMkLst>
      </pc:sldChg>
      <pc:sldChg chg="del">
        <pc:chgData name="Gabbard, Amy P" userId="e5c8ca53-6227-4e09-9ec1-2391ddfa0d85" providerId="ADAL" clId="{8D6068E0-F042-4CE6-9B97-EF462E618173}" dt="2022-09-21T17:13:02.319" v="2834" actId="47"/>
        <pc:sldMkLst>
          <pc:docMk/>
          <pc:sldMk cId="377611147" sldId="1075369536"/>
        </pc:sldMkLst>
      </pc:sldChg>
      <pc:sldChg chg="del">
        <pc:chgData name="Gabbard, Amy P" userId="e5c8ca53-6227-4e09-9ec1-2391ddfa0d85" providerId="ADAL" clId="{8D6068E0-F042-4CE6-9B97-EF462E618173}" dt="2022-09-21T17:13:03.781" v="2835" actId="47"/>
        <pc:sldMkLst>
          <pc:docMk/>
          <pc:sldMk cId="1163641930" sldId="1075369537"/>
        </pc:sldMkLst>
      </pc:sldChg>
      <pc:sldChg chg="addSp delSp modSp new mod modClrScheme chgLayout">
        <pc:chgData name="Gabbard, Amy P" userId="e5c8ca53-6227-4e09-9ec1-2391ddfa0d85" providerId="ADAL" clId="{8D6068E0-F042-4CE6-9B97-EF462E618173}" dt="2022-09-21T15:57:34.875" v="259"/>
        <pc:sldMkLst>
          <pc:docMk/>
          <pc:sldMk cId="1652922451" sldId="1075369538"/>
        </pc:sldMkLst>
        <pc:spChg chg="mod ord">
          <ac:chgData name="Gabbard, Amy P" userId="e5c8ca53-6227-4e09-9ec1-2391ddfa0d85" providerId="ADAL" clId="{8D6068E0-F042-4CE6-9B97-EF462E618173}" dt="2022-09-21T15:57:23.389" v="258" actId="1076"/>
          <ac:spMkLst>
            <pc:docMk/>
            <pc:sldMk cId="1652922451" sldId="1075369538"/>
            <ac:spMk id="2" creationId="{E2667584-A3DE-5764-A203-B9CEBE603310}"/>
          </ac:spMkLst>
        </pc:spChg>
        <pc:spChg chg="mod ord">
          <ac:chgData name="Gabbard, Amy P" userId="e5c8ca53-6227-4e09-9ec1-2391ddfa0d85" providerId="ADAL" clId="{8D6068E0-F042-4CE6-9B97-EF462E618173}" dt="2022-09-21T15:57:12.479" v="256" actId="700"/>
          <ac:spMkLst>
            <pc:docMk/>
            <pc:sldMk cId="1652922451" sldId="1075369538"/>
            <ac:spMk id="3" creationId="{A801529F-74CF-D489-B77E-3092DB0408D6}"/>
          </ac:spMkLst>
        </pc:spChg>
        <pc:spChg chg="del">
          <ac:chgData name="Gabbard, Amy P" userId="e5c8ca53-6227-4e09-9ec1-2391ddfa0d85" providerId="ADAL" clId="{8D6068E0-F042-4CE6-9B97-EF462E618173}" dt="2022-09-21T15:48:57.915" v="58" actId="478"/>
          <ac:spMkLst>
            <pc:docMk/>
            <pc:sldMk cId="1652922451" sldId="1075369538"/>
            <ac:spMk id="4" creationId="{12ABB1F7-809D-260A-751D-A48A3DAD0D90}"/>
          </ac:spMkLst>
        </pc:spChg>
        <pc:spChg chg="add del mod ord">
          <ac:chgData name="Gabbard, Amy P" userId="e5c8ca53-6227-4e09-9ec1-2391ddfa0d85" providerId="ADAL" clId="{8D6068E0-F042-4CE6-9B97-EF462E618173}" dt="2022-09-21T15:57:15.671" v="257" actId="478"/>
          <ac:spMkLst>
            <pc:docMk/>
            <pc:sldMk cId="1652922451" sldId="1075369538"/>
            <ac:spMk id="5" creationId="{19B25D3A-D142-990F-8470-1C371A77125C}"/>
          </ac:spMkLst>
        </pc:spChg>
        <pc:picChg chg="add mod">
          <ac:chgData name="Gabbard, Amy P" userId="e5c8ca53-6227-4e09-9ec1-2391ddfa0d85" providerId="ADAL" clId="{8D6068E0-F042-4CE6-9B97-EF462E618173}" dt="2022-09-21T15:57:34.875" v="259"/>
          <ac:picMkLst>
            <pc:docMk/>
            <pc:sldMk cId="1652922451" sldId="1075369538"/>
            <ac:picMk id="6" creationId="{E753DD9B-D533-AC17-7CA8-EC94AED47120}"/>
          </ac:picMkLst>
        </pc:picChg>
      </pc:sldChg>
      <pc:sldChg chg="addSp delSp modSp new mod">
        <pc:chgData name="Gabbard, Amy P" userId="e5c8ca53-6227-4e09-9ec1-2391ddfa0d85" providerId="ADAL" clId="{8D6068E0-F042-4CE6-9B97-EF462E618173}" dt="2022-09-21T16:58:59.088" v="2335" actId="14100"/>
        <pc:sldMkLst>
          <pc:docMk/>
          <pc:sldMk cId="2602307638" sldId="1075369539"/>
        </pc:sldMkLst>
        <pc:spChg chg="del">
          <ac:chgData name="Gabbard, Amy P" userId="e5c8ca53-6227-4e09-9ec1-2391ddfa0d85" providerId="ADAL" clId="{8D6068E0-F042-4CE6-9B97-EF462E618173}" dt="2022-09-21T16:57:48.988" v="2320" actId="478"/>
          <ac:spMkLst>
            <pc:docMk/>
            <pc:sldMk cId="2602307638" sldId="1075369539"/>
            <ac:spMk id="2" creationId="{DE351B2A-685A-785E-FCC3-C8CDAC3937B8}"/>
          </ac:spMkLst>
        </pc:spChg>
        <pc:spChg chg="del">
          <ac:chgData name="Gabbard, Amy P" userId="e5c8ca53-6227-4e09-9ec1-2391ddfa0d85" providerId="ADAL" clId="{8D6068E0-F042-4CE6-9B97-EF462E618173}" dt="2022-09-21T16:57:50.926" v="2321" actId="478"/>
          <ac:spMkLst>
            <pc:docMk/>
            <pc:sldMk cId="2602307638" sldId="1075369539"/>
            <ac:spMk id="4" creationId="{246FCF5B-7D33-4FC2-AF1C-B946E9994FBE}"/>
          </ac:spMkLst>
        </pc:spChg>
        <pc:picChg chg="add mod">
          <ac:chgData name="Gabbard, Amy P" userId="e5c8ca53-6227-4e09-9ec1-2391ddfa0d85" providerId="ADAL" clId="{8D6068E0-F042-4CE6-9B97-EF462E618173}" dt="2022-09-21T16:58:10.520" v="2329" actId="1076"/>
          <ac:picMkLst>
            <pc:docMk/>
            <pc:sldMk cId="2602307638" sldId="1075369539"/>
            <ac:picMk id="6" creationId="{5902594B-A199-41E9-AE0F-F41B3EB063A0}"/>
          </ac:picMkLst>
        </pc:picChg>
        <pc:picChg chg="add mod">
          <ac:chgData name="Gabbard, Amy P" userId="e5c8ca53-6227-4e09-9ec1-2391ddfa0d85" providerId="ADAL" clId="{8D6068E0-F042-4CE6-9B97-EF462E618173}" dt="2022-09-21T16:58:59.088" v="2335" actId="14100"/>
          <ac:picMkLst>
            <pc:docMk/>
            <pc:sldMk cId="2602307638" sldId="1075369539"/>
            <ac:picMk id="8" creationId="{8F026561-E13E-7C21-2197-51AA7BC736D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ACDDDB3-FA51-FA4B-AD0A-B20099F8896D}" type="datetimeFigureOut">
              <a:rPr lang="en-US" smtClean="0"/>
              <a:t>9/21/2022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9B3A4A8-36D1-9B42-BB99-419E94051EF3}" type="slidenum">
              <a:rPr lang="en-US" smtClean="0"/>
              <a:t>‹#›</a:t>
            </a:fld>
            <a:endParaRPr lang="en-US"/>
          </a:p>
        </p:txBody>
      </p:sp>
    </p:spTree>
    <p:extLst>
      <p:ext uri="{BB962C8B-B14F-4D97-AF65-F5344CB8AC3E}">
        <p14:creationId xmlns:p14="http://schemas.microsoft.com/office/powerpoint/2010/main" val="566908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smtClean="0">
                <a:latin typeface="+mn-lt"/>
                <a:ea typeface="+mn-ea"/>
                <a:cs typeface="+mn-cs"/>
              </a:defRPr>
            </a:lvl1pPr>
          </a:lstStyle>
          <a:p>
            <a:pPr>
              <a:defRPr/>
            </a:pPr>
            <a:fld id="{2F959DE8-BC8A-9342-BA3F-D795D5990682}" type="datetimeFigureOut">
              <a:rPr lang="en-US"/>
              <a:pPr>
                <a:defRPr/>
              </a:pPr>
              <a:t>9/21/2022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smtClean="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64696D1D-ED38-CE46-A803-2C7949BBFEE6}" type="slidenum">
              <a:rPr lang="en-US" altLang="x-none"/>
              <a:pPr/>
              <a:t>‹#›</a:t>
            </a:fld>
            <a:endParaRPr lang="en-US" altLang="x-none"/>
          </a:p>
        </p:txBody>
      </p:sp>
    </p:spTree>
    <p:extLst>
      <p:ext uri="{BB962C8B-B14F-4D97-AF65-F5344CB8AC3E}">
        <p14:creationId xmlns:p14="http://schemas.microsoft.com/office/powerpoint/2010/main" val="81529487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DADBDB"/>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11" name="Picture 10"/>
          <p:cNvPicPr>
            <a:picLocks noChangeAspect="1"/>
          </p:cNvPicPr>
          <p:nvPr userDrawn="1"/>
        </p:nvPicPr>
        <p:blipFill rotWithShape="1">
          <a:blip r:embed="rId2">
            <a:extLst>
              <a:ext uri="{28A0092B-C50C-407E-A947-70E740481C1C}">
                <a14:useLocalDpi xmlns:a14="http://schemas.microsoft.com/office/drawing/2010/main" val="0"/>
              </a:ext>
            </a:extLst>
          </a:blip>
          <a:srcRect l="2294" r="7892"/>
          <a:stretch/>
        </p:blipFill>
        <p:spPr>
          <a:xfrm>
            <a:off x="-1" y="0"/>
            <a:ext cx="9144001" cy="6858000"/>
          </a:xfrm>
          <a:prstGeom prst="rect">
            <a:avLst/>
          </a:prstGeom>
        </p:spPr>
      </p:pic>
      <p:sp>
        <p:nvSpPr>
          <p:cNvPr id="2" name="Title 1"/>
          <p:cNvSpPr>
            <a:spLocks noGrp="1"/>
          </p:cNvSpPr>
          <p:nvPr>
            <p:ph type="ctrTitle"/>
          </p:nvPr>
        </p:nvSpPr>
        <p:spPr>
          <a:xfrm>
            <a:off x="1391530" y="2669057"/>
            <a:ext cx="5824816" cy="1062683"/>
          </a:xfrm>
        </p:spPr>
        <p:txBody>
          <a:bodyPr anchor="ctr"/>
          <a:lstStyle>
            <a:lvl1pPr>
              <a:defRPr sz="2800">
                <a:solidFill>
                  <a:schemeClr val="accent1"/>
                </a:solidFill>
                <a:latin typeface="Franklin Gothic Medium" charset="0"/>
                <a:ea typeface="Franklin Gothic Medium" charset="0"/>
                <a:cs typeface="Franklin Gothic Medium" charset="0"/>
              </a:defRPr>
            </a:lvl1pPr>
          </a:lstStyle>
          <a:p>
            <a:r>
              <a:rPr lang="en-US" dirty="0"/>
              <a:t>Click to edit Master title style</a:t>
            </a:r>
          </a:p>
        </p:txBody>
      </p:sp>
      <p:sp>
        <p:nvSpPr>
          <p:cNvPr id="3" name="Subtitle 2"/>
          <p:cNvSpPr>
            <a:spLocks noGrp="1"/>
          </p:cNvSpPr>
          <p:nvPr>
            <p:ph type="subTitle" idx="1"/>
          </p:nvPr>
        </p:nvSpPr>
        <p:spPr>
          <a:xfrm>
            <a:off x="1395479" y="3731980"/>
            <a:ext cx="5820867" cy="623349"/>
          </a:xfrm>
        </p:spPr>
        <p:txBody>
          <a:bodyPr anchor="ctr"/>
          <a:lstStyle>
            <a:lvl1pPr marL="0" indent="0" algn="l">
              <a:buNone/>
              <a:defRPr sz="1700">
                <a:solidFill>
                  <a:srgbClr val="696A6D"/>
                </a:solidFill>
                <a:latin typeface="Franklin Gothic Medium" charset="0"/>
                <a:ea typeface="Franklin Gothic Medium" charset="0"/>
                <a:cs typeface="Franklin Gothic Medium"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12831" y="5920812"/>
            <a:ext cx="2499318" cy="581236"/>
          </a:xfrm>
          <a:prstGeom prst="rect">
            <a:avLst/>
          </a:prstGeom>
        </p:spPr>
      </p:pic>
    </p:spTree>
    <p:extLst>
      <p:ext uri="{BB962C8B-B14F-4D97-AF65-F5344CB8AC3E}">
        <p14:creationId xmlns:p14="http://schemas.microsoft.com/office/powerpoint/2010/main" val="1662851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Tabl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94"/>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Table Placeholder 5"/>
          <p:cNvSpPr>
            <a:spLocks noGrp="1"/>
          </p:cNvSpPr>
          <p:nvPr>
            <p:ph type="tbl" sz="quarter" idx="11"/>
          </p:nvPr>
        </p:nvSpPr>
        <p:spPr>
          <a:xfrm>
            <a:off x="807308" y="2075935"/>
            <a:ext cx="7545860" cy="3973499"/>
          </a:xfrm>
        </p:spPr>
        <p:txBody>
          <a:bodyPr/>
          <a:lstStyle>
            <a:lvl1pPr marL="0" indent="0">
              <a:buFont typeface="Arial" charset="0"/>
              <a:buNone/>
              <a:defRPr/>
            </a:lvl1pPr>
          </a:lstStyle>
          <a:p>
            <a:endParaRPr lang="en-US" dirty="0"/>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5957510"/>
            <a:ext cx="473920" cy="519352"/>
          </a:xfrm>
          <a:prstGeom prst="rect">
            <a:avLst/>
          </a:prstGeom>
        </p:spPr>
      </p:pic>
    </p:spTree>
    <p:extLst>
      <p:ext uri="{BB962C8B-B14F-4D97-AF65-F5344CB8AC3E}">
        <p14:creationId xmlns:p14="http://schemas.microsoft.com/office/powerpoint/2010/main" val="1821192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Char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994"/>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Chart Placeholder 5"/>
          <p:cNvSpPr>
            <a:spLocks noGrp="1"/>
          </p:cNvSpPr>
          <p:nvPr>
            <p:ph type="chart" sz="quarter" idx="11"/>
          </p:nvPr>
        </p:nvSpPr>
        <p:spPr>
          <a:xfrm>
            <a:off x="799070" y="2067697"/>
            <a:ext cx="7554097" cy="4146837"/>
          </a:xfrm>
        </p:spPr>
        <p:txBody>
          <a:bodyPr/>
          <a:lstStyle/>
          <a:p>
            <a:endParaRPr lang="en-US" dirty="0"/>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5957510"/>
            <a:ext cx="473920" cy="519352"/>
          </a:xfrm>
          <a:prstGeom prst="rect">
            <a:avLst/>
          </a:prstGeom>
        </p:spPr>
      </p:pic>
    </p:spTree>
    <p:extLst>
      <p:ext uri="{BB962C8B-B14F-4D97-AF65-F5344CB8AC3E}">
        <p14:creationId xmlns:p14="http://schemas.microsoft.com/office/powerpoint/2010/main" val="1227364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6837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ansition | 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04231" y="2670234"/>
            <a:ext cx="7251049" cy="1062447"/>
          </a:xfrm>
        </p:spPr>
        <p:txBody>
          <a:bodyPr/>
          <a:lstStyle>
            <a:lvl1pPr>
              <a:defRPr sz="2800"/>
            </a:lvl1pPr>
          </a:lstStyle>
          <a:p>
            <a:r>
              <a:rPr lang="en-US" dirty="0"/>
              <a:t>Click to edit Master title style</a:t>
            </a:r>
          </a:p>
        </p:txBody>
      </p:sp>
      <p:sp>
        <p:nvSpPr>
          <p:cNvPr id="6" name="Slide Number Placeholder 5"/>
          <p:cNvSpPr>
            <a:spLocks noGrp="1"/>
          </p:cNvSpPr>
          <p:nvPr>
            <p:ph type="sldNum" sz="quarter" idx="12"/>
          </p:nvPr>
        </p:nvSpPr>
        <p:spPr>
          <a:xfrm>
            <a:off x="8211397" y="6218641"/>
            <a:ext cx="719470" cy="366184"/>
          </a:xfrm>
        </p:spPr>
        <p:txBody>
          <a:bodyPr/>
          <a:lstStyle>
            <a:lvl1pPr defTabSz="914400">
              <a:defRPr>
                <a:solidFill>
                  <a:srgbClr val="696A6D"/>
                </a:solidFill>
                <a:latin typeface="Franklin Gothic Medium" charset="0"/>
                <a:ea typeface="Franklin Gothic Medium" charset="0"/>
                <a:cs typeface="Franklin Gothic Medium" charset="0"/>
              </a:defRPr>
            </a:lvl1pPr>
          </a:lstStyle>
          <a:p>
            <a:fld id="{DA86648E-21C2-4E4D-995E-31FFBD2E87B9}" type="slidenum">
              <a:rPr lang="x-none" altLang="x-none" smtClean="0"/>
              <a:pPr/>
              <a:t>‹#›</a:t>
            </a:fld>
            <a:endParaRPr lang="en-US" altLang="x-none" dirty="0"/>
          </a:p>
        </p:txBody>
      </p:sp>
      <p:sp>
        <p:nvSpPr>
          <p:cNvPr id="9" name="Subtitle 2"/>
          <p:cNvSpPr>
            <a:spLocks noGrp="1"/>
          </p:cNvSpPr>
          <p:nvPr>
            <p:ph type="subTitle" idx="1"/>
          </p:nvPr>
        </p:nvSpPr>
        <p:spPr>
          <a:xfrm>
            <a:off x="702471" y="3731980"/>
            <a:ext cx="6702536" cy="623349"/>
          </a:xfrm>
        </p:spPr>
        <p:txBody>
          <a:bodyPr anchor="ctr"/>
          <a:lstStyle>
            <a:lvl1pPr marL="0" indent="0" algn="l">
              <a:buNone/>
              <a:defRPr sz="1700">
                <a:solidFill>
                  <a:srgbClr val="696A6D"/>
                </a:solidFill>
                <a:latin typeface="Franklin Gothic Book" charset="0"/>
                <a:ea typeface="Franklin Gothic Book" charset="0"/>
                <a:cs typeface="Franklin Gothic Book"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4862" y="5926890"/>
            <a:ext cx="2517414" cy="519352"/>
          </a:xfrm>
          <a:prstGeom prst="rect">
            <a:avLst/>
          </a:prstGeom>
        </p:spPr>
      </p:pic>
    </p:spTree>
    <p:extLst>
      <p:ext uri="{BB962C8B-B14F-4D97-AF65-F5344CB8AC3E}">
        <p14:creationId xmlns:p14="http://schemas.microsoft.com/office/powerpoint/2010/main" val="18627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Copy">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994"/>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8138785" y="6216808"/>
            <a:ext cx="792782" cy="366184"/>
          </a:xfrm>
        </p:spPr>
        <p:txBody>
          <a:bodyPr/>
          <a:lstStyle/>
          <a:p>
            <a:fld id="{4572941C-6974-BE4E-9E84-DF4E3BF99134}" type="slidenum">
              <a:rPr lang="en-US" altLang="x-none" smtClean="0"/>
              <a:pPr/>
              <a:t>‹#›</a:t>
            </a:fld>
            <a:endParaRPr lang="en-US" altLang="x-none" dirty="0"/>
          </a:p>
        </p:txBody>
      </p:sp>
      <p:sp>
        <p:nvSpPr>
          <p:cNvPr id="7" name="Text Placeholder 6"/>
          <p:cNvSpPr>
            <a:spLocks noGrp="1"/>
          </p:cNvSpPr>
          <p:nvPr>
            <p:ph type="body" sz="quarter" idx="11"/>
          </p:nvPr>
        </p:nvSpPr>
        <p:spPr>
          <a:xfrm>
            <a:off x="799070" y="2075935"/>
            <a:ext cx="7348084" cy="4247888"/>
          </a:xfrm>
        </p:spPr>
        <p:txBody>
          <a:bodyPr/>
          <a:lstStyle>
            <a:lvl1pPr>
              <a:spcBef>
                <a:spcPts val="0"/>
              </a:spcBef>
              <a:spcAft>
                <a:spcPts val="600"/>
              </a:spcAft>
              <a:defRPr sz="1200">
                <a:solidFill>
                  <a:srgbClr val="696A6D"/>
                </a:solidFill>
                <a:latin typeface="+mn-lt"/>
              </a:defRPr>
            </a:lvl1pPr>
            <a:lvl2pPr>
              <a:spcBef>
                <a:spcPts val="0"/>
              </a:spcBef>
              <a:spcAft>
                <a:spcPts val="600"/>
              </a:spcAft>
              <a:defRPr sz="1200">
                <a:solidFill>
                  <a:srgbClr val="696A6D"/>
                </a:solidFill>
                <a:latin typeface="+mn-lt"/>
              </a:defRPr>
            </a:lvl2pPr>
            <a:lvl3pPr>
              <a:spcBef>
                <a:spcPts val="0"/>
              </a:spcBef>
              <a:spcAft>
                <a:spcPts val="600"/>
              </a:spcAft>
              <a:defRPr sz="1200">
                <a:solidFill>
                  <a:srgbClr val="696A6D"/>
                </a:solidFill>
                <a:latin typeface="+mn-lt"/>
                <a:ea typeface="Franklin Gothic Medium" charset="0"/>
                <a:cs typeface="Franklin Gothic Medium" charset="0"/>
              </a:defRPr>
            </a:lvl3pPr>
            <a:lvl4pPr>
              <a:defRPr sz="1200">
                <a:solidFill>
                  <a:srgbClr val="696A6D"/>
                </a:solidFill>
                <a:latin typeface="Franklin Gothic Medium" charset="0"/>
                <a:ea typeface="Franklin Gothic Medium" charset="0"/>
                <a:cs typeface="Franklin Gothic Medium" charset="0"/>
              </a:defRPr>
            </a:lvl4pPr>
            <a:lvl5pPr>
              <a:defRPr sz="1200">
                <a:solidFill>
                  <a:srgbClr val="696A6D"/>
                </a:solidFill>
                <a:latin typeface="Franklin Gothic Medium" charset="0"/>
                <a:ea typeface="Franklin Gothic Medium" charset="0"/>
                <a:cs typeface="Franklin Gothic Medium" charset="0"/>
              </a:defRPr>
            </a:lvl5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5957510"/>
            <a:ext cx="473920" cy="519352"/>
          </a:xfrm>
          <a:prstGeom prst="rect">
            <a:avLst/>
          </a:prstGeom>
        </p:spPr>
      </p:pic>
    </p:spTree>
    <p:extLst>
      <p:ext uri="{BB962C8B-B14F-4D97-AF65-F5344CB8AC3E}">
        <p14:creationId xmlns:p14="http://schemas.microsoft.com/office/powerpoint/2010/main" val="82113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bble Singl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2994"/>
          <a:stretch/>
        </p:blipFill>
        <p:spPr>
          <a:xfrm>
            <a:off x="0" y="0"/>
            <a:ext cx="9144000" cy="6858000"/>
          </a:xfrm>
          <a:prstGeom prst="rect">
            <a:avLst/>
          </a:prstGeom>
        </p:spPr>
      </p:pic>
      <p:sp>
        <p:nvSpPr>
          <p:cNvPr id="3" name="Slide Number Placeholder 2"/>
          <p:cNvSpPr>
            <a:spLocks noGrp="1"/>
          </p:cNvSpPr>
          <p:nvPr>
            <p:ph type="sldNum" sz="quarter" idx="10"/>
          </p:nvPr>
        </p:nvSpPr>
        <p:spPr>
          <a:xfrm>
            <a:off x="8138785" y="6216808"/>
            <a:ext cx="792782" cy="366184"/>
          </a:xfrm>
        </p:spPr>
        <p:txBody>
          <a:bodyPr/>
          <a:lstStyle/>
          <a:p>
            <a:fld id="{4572941C-6974-BE4E-9E84-DF4E3BF99134}" type="slidenum">
              <a:rPr lang="en-US" altLang="x-none" smtClean="0"/>
              <a:pPr/>
              <a:t>‹#›</a:t>
            </a:fld>
            <a:endParaRPr lang="en-US" altLang="x-none" dirty="0"/>
          </a:p>
        </p:txBody>
      </p:sp>
      <p:pic>
        <p:nvPicPr>
          <p:cNvPr id="11" name="Picture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5957510"/>
            <a:ext cx="473920" cy="519352"/>
          </a:xfrm>
          <a:prstGeom prst="rect">
            <a:avLst/>
          </a:prstGeom>
        </p:spPr>
      </p:pic>
      <p:sp>
        <p:nvSpPr>
          <p:cNvPr id="5" name="Picture Placeholder 4"/>
          <p:cNvSpPr>
            <a:spLocks noGrp="1"/>
          </p:cNvSpPr>
          <p:nvPr>
            <p:ph type="pic" sz="quarter" idx="11"/>
          </p:nvPr>
        </p:nvSpPr>
        <p:spPr>
          <a:xfrm>
            <a:off x="706438" y="1420813"/>
            <a:ext cx="1346806" cy="1297449"/>
          </a:xfrm>
        </p:spPr>
        <p:txBody>
          <a:bodyPr/>
          <a:lstStyle/>
          <a:p>
            <a:endParaRPr lang="en-US"/>
          </a:p>
        </p:txBody>
      </p:sp>
      <p:sp>
        <p:nvSpPr>
          <p:cNvPr id="8" name="Text Placeholder 7"/>
          <p:cNvSpPr>
            <a:spLocks noGrp="1"/>
          </p:cNvSpPr>
          <p:nvPr>
            <p:ph type="body" sz="quarter" idx="12"/>
          </p:nvPr>
        </p:nvSpPr>
        <p:spPr>
          <a:xfrm>
            <a:off x="1006475" y="3184526"/>
            <a:ext cx="2401888" cy="547890"/>
          </a:xfrm>
        </p:spPr>
        <p:txBody>
          <a:bodyPr/>
          <a:lstStyle>
            <a:lvl2pPr marL="182880" indent="0">
              <a:buNone/>
              <a:defRPr/>
            </a:lvl2pPr>
            <a:lvl3pPr marL="320040" indent="0">
              <a:buNone/>
              <a:defRPr/>
            </a:lvl3pPr>
            <a:lvl4pPr marL="1371600" indent="0">
              <a:buNone/>
              <a:defRPr/>
            </a:lvl4pPr>
            <a:lvl5pPr marL="1828800" indent="0">
              <a:buNone/>
              <a:defRPr/>
            </a:lvl5pPr>
          </a:lstStyle>
          <a:p>
            <a:pPr lvl="0"/>
            <a:r>
              <a:rPr lang="en-US" dirty="0"/>
              <a:t>Click to edit Master text styles</a:t>
            </a:r>
          </a:p>
        </p:txBody>
      </p:sp>
      <p:sp>
        <p:nvSpPr>
          <p:cNvPr id="10" name="Content Placeholder 9"/>
          <p:cNvSpPr>
            <a:spLocks noGrp="1"/>
          </p:cNvSpPr>
          <p:nvPr>
            <p:ph sz="quarter" idx="13"/>
          </p:nvPr>
        </p:nvSpPr>
        <p:spPr>
          <a:xfrm>
            <a:off x="3906838" y="1255713"/>
            <a:ext cx="4738687" cy="4022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8653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Image &amp; Copy">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94"/>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Picture Placeholder 5"/>
          <p:cNvSpPr>
            <a:spLocks noGrp="1"/>
          </p:cNvSpPr>
          <p:nvPr>
            <p:ph type="pic" sz="quarter" idx="11"/>
          </p:nvPr>
        </p:nvSpPr>
        <p:spPr>
          <a:xfrm>
            <a:off x="813827" y="2075936"/>
            <a:ext cx="3444947" cy="4097628"/>
          </a:xfrm>
        </p:spPr>
        <p:txBody>
          <a:bodyPr/>
          <a:lstStyle>
            <a:lvl1pPr marL="0" indent="0">
              <a:buFont typeface="Arial" charset="0"/>
              <a:buNone/>
              <a:defRPr/>
            </a:lvl1pPr>
          </a:lstStyle>
          <a:p>
            <a:endParaRPr lang="en-US" dirty="0"/>
          </a:p>
        </p:txBody>
      </p:sp>
      <p:sp>
        <p:nvSpPr>
          <p:cNvPr id="7" name="Text Placeholder 6"/>
          <p:cNvSpPr>
            <a:spLocks noGrp="1"/>
          </p:cNvSpPr>
          <p:nvPr>
            <p:ph type="body" sz="quarter" idx="12"/>
          </p:nvPr>
        </p:nvSpPr>
        <p:spPr>
          <a:xfrm>
            <a:off x="4506352" y="2086401"/>
            <a:ext cx="3855053" cy="4059026"/>
          </a:xfrm>
        </p:spPr>
        <p:txBody>
          <a:bodyPr/>
          <a:lstStyle>
            <a:lvl1pPr>
              <a:spcAft>
                <a:spcPts val="600"/>
              </a:spcAft>
              <a:defRPr>
                <a:latin typeface="+mn-lt"/>
              </a:defRPr>
            </a:lvl1pPr>
            <a:lvl2pPr>
              <a:spcAft>
                <a:spcPts val="600"/>
              </a:spcAft>
              <a:defRPr>
                <a:latin typeface="+mn-lt"/>
              </a:defRPr>
            </a:lvl2pPr>
            <a:lvl3pPr>
              <a:spcAft>
                <a:spcPts val="600"/>
              </a:spcAft>
              <a:defRPr>
                <a:latin typeface="+mn-lt"/>
              </a:defRPr>
            </a:lvl3pPr>
          </a:lstStyle>
          <a:p>
            <a:pPr lvl="0"/>
            <a:r>
              <a:rPr lang="en-US" dirty="0"/>
              <a:t>Click to edit Master text styles</a:t>
            </a:r>
          </a:p>
          <a:p>
            <a:pPr lvl="1"/>
            <a:r>
              <a:rPr lang="en-US" dirty="0"/>
              <a:t>Second level</a:t>
            </a:r>
          </a:p>
          <a:p>
            <a:pPr lvl="2"/>
            <a:r>
              <a:rPr lang="en-US" dirty="0"/>
              <a:t>Third level</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5957510"/>
            <a:ext cx="473920" cy="519352"/>
          </a:xfrm>
          <a:prstGeom prst="rect">
            <a:avLst/>
          </a:prstGeom>
        </p:spPr>
      </p:pic>
    </p:spTree>
    <p:extLst>
      <p:ext uri="{BB962C8B-B14F-4D97-AF65-F5344CB8AC3E}">
        <p14:creationId xmlns:p14="http://schemas.microsoft.com/office/powerpoint/2010/main" val="826380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2 Copy Column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994"/>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Text Placeholder 5"/>
          <p:cNvSpPr>
            <a:spLocks noGrp="1"/>
          </p:cNvSpPr>
          <p:nvPr>
            <p:ph type="body" sz="quarter" idx="11"/>
          </p:nvPr>
        </p:nvSpPr>
        <p:spPr>
          <a:xfrm>
            <a:off x="799071" y="2075935"/>
            <a:ext cx="3772930" cy="3855309"/>
          </a:xfrm>
        </p:spPr>
        <p:txBody>
          <a:bodyPr numCol="1" spcCol="182880"/>
          <a:lstStyle>
            <a:lvl1pPr>
              <a:defRPr>
                <a:latin typeface="+mn-lt"/>
              </a:defRPr>
            </a:lvl1pPr>
            <a:lvl2pPr>
              <a:defRPr>
                <a:latin typeface="+mn-lt"/>
              </a:defRPr>
            </a:lvl2pPr>
            <a:lvl3pPr>
              <a:defRPr>
                <a:latin typeface="+mn-lt"/>
              </a:defRPr>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rotWithShape="1">
          <a:blip r:embed="rId3" cstate="print">
            <a:extLst>
              <a:ext uri="{28A0092B-C50C-407E-A947-70E740481C1C}">
                <a14:useLocalDpi xmlns:a14="http://schemas.microsoft.com/office/drawing/2010/main" val="0"/>
              </a:ext>
            </a:extLst>
          </a:blip>
          <a:srcRect r="81174"/>
          <a:stretch/>
        </p:blipFill>
        <p:spPr>
          <a:xfrm>
            <a:off x="8233621" y="5957510"/>
            <a:ext cx="473920" cy="519352"/>
          </a:xfrm>
          <a:prstGeom prst="rect">
            <a:avLst/>
          </a:prstGeom>
        </p:spPr>
      </p:pic>
      <p:sp>
        <p:nvSpPr>
          <p:cNvPr id="5" name="Text Placeholder 4"/>
          <p:cNvSpPr>
            <a:spLocks noGrp="1"/>
          </p:cNvSpPr>
          <p:nvPr>
            <p:ph type="body" sz="quarter" idx="12"/>
          </p:nvPr>
        </p:nvSpPr>
        <p:spPr>
          <a:xfrm>
            <a:off x="4581525" y="2073275"/>
            <a:ext cx="3769995" cy="3860800"/>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87284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Image (More Spac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94" r="70439"/>
          <a:stretch/>
        </p:blipFill>
        <p:spPr>
          <a:xfrm>
            <a:off x="0" y="0"/>
            <a:ext cx="2504303" cy="6858000"/>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6" name="Content Placeholder 5"/>
          <p:cNvSpPr>
            <a:spLocks noGrp="1"/>
          </p:cNvSpPr>
          <p:nvPr>
            <p:ph sz="quarter" idx="11"/>
          </p:nvPr>
        </p:nvSpPr>
        <p:spPr>
          <a:xfrm>
            <a:off x="799069" y="2075935"/>
            <a:ext cx="7562335" cy="4165808"/>
          </a:xfrm>
        </p:spPr>
        <p:txBody>
          <a:bodyPr/>
          <a:lstStyle>
            <a:lvl1pPr>
              <a:defRPr>
                <a:latin typeface="+mn-lt"/>
              </a:defRPr>
            </a:lvl1pPr>
            <a:lvl2pPr>
              <a:defRPr>
                <a:latin typeface="+mn-lt"/>
              </a:defRPr>
            </a:lvl2pPr>
            <a:lvl3pPr>
              <a:defRPr>
                <a:latin typeface="+mn-lt"/>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31446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ospital Comparis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94" r="70439"/>
          <a:stretch/>
        </p:blipFill>
        <p:spPr>
          <a:xfrm>
            <a:off x="-1" y="0"/>
            <a:ext cx="2504303" cy="6858000"/>
          </a:xfrm>
          <a:prstGeom prst="rect">
            <a:avLst/>
          </a:prstGeom>
        </p:spPr>
      </p:pic>
      <p:sp>
        <p:nvSpPr>
          <p:cNvPr id="2" name="Title 1"/>
          <p:cNvSpPr>
            <a:spLocks noGrp="1"/>
          </p:cNvSpPr>
          <p:nvPr>
            <p:ph type="title"/>
          </p:nvPr>
        </p:nvSpPr>
        <p:spPr>
          <a:xfrm>
            <a:off x="881855" y="806532"/>
            <a:ext cx="7553126" cy="896259"/>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8" name="Text Placeholder 8"/>
          <p:cNvSpPr>
            <a:spLocks noGrp="1"/>
          </p:cNvSpPr>
          <p:nvPr>
            <p:ph type="body" sz="quarter" idx="12"/>
          </p:nvPr>
        </p:nvSpPr>
        <p:spPr>
          <a:xfrm>
            <a:off x="163414" y="1835439"/>
            <a:ext cx="2823788" cy="338138"/>
          </a:xfrm>
          <a:solidFill>
            <a:schemeClr val="bg1">
              <a:lumMod val="50000"/>
            </a:schemeClr>
          </a:solidFill>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dirty="0"/>
              <a:t>Click to</a:t>
            </a:r>
          </a:p>
        </p:txBody>
      </p:sp>
      <p:sp>
        <p:nvSpPr>
          <p:cNvPr id="9" name="Table Placeholder 9"/>
          <p:cNvSpPr>
            <a:spLocks noGrp="1"/>
          </p:cNvSpPr>
          <p:nvPr>
            <p:ph type="tbl" sz="quarter" idx="13"/>
          </p:nvPr>
        </p:nvSpPr>
        <p:spPr>
          <a:xfrm>
            <a:off x="155340" y="2478368"/>
            <a:ext cx="930088" cy="950632"/>
          </a:xfrm>
        </p:spPr>
        <p:txBody>
          <a:bodyPr/>
          <a:lstStyle>
            <a:lvl1pPr algn="ctr">
              <a:defRPr/>
            </a:lvl1pPr>
          </a:lstStyle>
          <a:p>
            <a:endParaRPr lang="en-US" dirty="0"/>
          </a:p>
        </p:txBody>
      </p:sp>
      <p:sp>
        <p:nvSpPr>
          <p:cNvPr id="10" name="Table Placeholder 12"/>
          <p:cNvSpPr>
            <a:spLocks noGrp="1"/>
          </p:cNvSpPr>
          <p:nvPr>
            <p:ph type="tbl" sz="quarter" idx="14"/>
          </p:nvPr>
        </p:nvSpPr>
        <p:spPr>
          <a:xfrm>
            <a:off x="1147157" y="2298152"/>
            <a:ext cx="1787236" cy="1346200"/>
          </a:xfrm>
        </p:spPr>
        <p:txBody>
          <a:bodyPr/>
          <a:lstStyle/>
          <a:p>
            <a:endParaRPr lang="en-US" dirty="0"/>
          </a:p>
        </p:txBody>
      </p:sp>
      <p:sp>
        <p:nvSpPr>
          <p:cNvPr id="11" name="Text Placeholder 14"/>
          <p:cNvSpPr>
            <a:spLocks noGrp="1"/>
          </p:cNvSpPr>
          <p:nvPr>
            <p:ph type="body" sz="quarter" idx="15"/>
          </p:nvPr>
        </p:nvSpPr>
        <p:spPr>
          <a:xfrm>
            <a:off x="332689" y="3870614"/>
            <a:ext cx="1703930" cy="260811"/>
          </a:xfrm>
        </p:spPr>
        <p:txBody>
          <a:bodyPr anchor="ctr" anchorCtr="0"/>
          <a:lstStyle>
            <a:lvl1pPr marL="0" indent="0">
              <a:buNone/>
              <a:defRPr sz="1400" b="1"/>
            </a:lvl1pPr>
          </a:lstStyle>
          <a:p>
            <a:pPr lvl="0"/>
            <a:r>
              <a:rPr lang="en-US" dirty="0"/>
              <a:t>Click</a:t>
            </a:r>
          </a:p>
        </p:txBody>
      </p:sp>
      <p:sp>
        <p:nvSpPr>
          <p:cNvPr id="12" name="TextBox 11"/>
          <p:cNvSpPr txBox="1"/>
          <p:nvPr userDrawn="1"/>
        </p:nvSpPr>
        <p:spPr>
          <a:xfrm>
            <a:off x="3123630" y="1843544"/>
            <a:ext cx="5947837" cy="338554"/>
          </a:xfrm>
          <a:prstGeom prst="rect">
            <a:avLst/>
          </a:prstGeom>
          <a:solidFill>
            <a:schemeClr val="bg1">
              <a:lumMod val="50000"/>
            </a:schemeClr>
          </a:solidFill>
        </p:spPr>
        <p:txBody>
          <a:bodyPr wrap="square" rtlCol="0">
            <a:spAutoFit/>
          </a:bodyPr>
          <a:lstStyle/>
          <a:p>
            <a:pPr algn="ctr"/>
            <a:r>
              <a:rPr lang="en-US" sz="1600" b="1" dirty="0">
                <a:solidFill>
                  <a:schemeClr val="bg1"/>
                </a:solidFill>
              </a:rPr>
              <a:t>LOCATIONS</a:t>
            </a:r>
          </a:p>
        </p:txBody>
      </p:sp>
      <p:sp>
        <p:nvSpPr>
          <p:cNvPr id="13" name="Rectangle 12"/>
          <p:cNvSpPr/>
          <p:nvPr userDrawn="1"/>
        </p:nvSpPr>
        <p:spPr>
          <a:xfrm>
            <a:off x="3123632" y="2182098"/>
            <a:ext cx="5947836" cy="4601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66902" y="2298152"/>
            <a:ext cx="5702531" cy="2074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3266903" y="4482641"/>
            <a:ext cx="5702530" cy="22262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p:cNvSpPr>
            <a:spLocks noGrp="1"/>
          </p:cNvSpPr>
          <p:nvPr>
            <p:ph type="body" sz="quarter" idx="16"/>
          </p:nvPr>
        </p:nvSpPr>
        <p:spPr>
          <a:xfrm>
            <a:off x="3623094" y="2611276"/>
            <a:ext cx="2120510" cy="400050"/>
          </a:xfrm>
        </p:spPr>
        <p:txBody>
          <a:bodyPr/>
          <a:lstStyle>
            <a:lvl1pPr marL="0" indent="0">
              <a:buNone/>
              <a:defRPr sz="1600" b="1"/>
            </a:lvl1pPr>
          </a:lstStyle>
          <a:p>
            <a:pPr lvl="0"/>
            <a:r>
              <a:rPr lang="en-US" dirty="0"/>
              <a:t>Click</a:t>
            </a:r>
          </a:p>
        </p:txBody>
      </p:sp>
      <p:sp>
        <p:nvSpPr>
          <p:cNvPr id="18" name="Table Placeholder 23"/>
          <p:cNvSpPr>
            <a:spLocks noGrp="1"/>
          </p:cNvSpPr>
          <p:nvPr>
            <p:ph type="tbl" sz="quarter" idx="17"/>
          </p:nvPr>
        </p:nvSpPr>
        <p:spPr>
          <a:xfrm>
            <a:off x="4254905" y="3114675"/>
            <a:ext cx="800100" cy="628650"/>
          </a:xfrm>
        </p:spPr>
        <p:txBody>
          <a:bodyPr/>
          <a:lstStyle>
            <a:lvl1pPr algn="ctr">
              <a:defRPr/>
            </a:lvl1pPr>
          </a:lstStyle>
          <a:p>
            <a:endParaRPr lang="en-US" dirty="0"/>
          </a:p>
        </p:txBody>
      </p:sp>
      <p:sp>
        <p:nvSpPr>
          <p:cNvPr id="19" name="Table Placeholder 28"/>
          <p:cNvSpPr>
            <a:spLocks noGrp="1"/>
          </p:cNvSpPr>
          <p:nvPr>
            <p:ph type="tbl" sz="quarter" idx="18"/>
          </p:nvPr>
        </p:nvSpPr>
        <p:spPr>
          <a:xfrm>
            <a:off x="3732404" y="3922181"/>
            <a:ext cx="2124075" cy="361950"/>
          </a:xfrm>
        </p:spPr>
        <p:txBody>
          <a:bodyPr/>
          <a:lstStyle/>
          <a:p>
            <a:endParaRPr lang="en-US" dirty="0"/>
          </a:p>
        </p:txBody>
      </p:sp>
      <p:sp>
        <p:nvSpPr>
          <p:cNvPr id="20" name="Table Placeholder 31"/>
          <p:cNvSpPr>
            <a:spLocks noGrp="1"/>
          </p:cNvSpPr>
          <p:nvPr>
            <p:ph type="tbl" sz="quarter" idx="19"/>
          </p:nvPr>
        </p:nvSpPr>
        <p:spPr>
          <a:xfrm>
            <a:off x="6118168" y="2367095"/>
            <a:ext cx="2459180" cy="1287556"/>
          </a:xfrm>
        </p:spPr>
        <p:txBody>
          <a:bodyPr/>
          <a:lstStyle/>
          <a:p>
            <a:endParaRPr lang="en-US"/>
          </a:p>
        </p:txBody>
      </p:sp>
      <p:sp>
        <p:nvSpPr>
          <p:cNvPr id="21" name="Text Placeholder 34"/>
          <p:cNvSpPr>
            <a:spLocks noGrp="1"/>
          </p:cNvSpPr>
          <p:nvPr>
            <p:ph type="body" sz="quarter" idx="20"/>
          </p:nvPr>
        </p:nvSpPr>
        <p:spPr>
          <a:xfrm>
            <a:off x="6627734" y="3955765"/>
            <a:ext cx="1504950" cy="352425"/>
          </a:xfrm>
        </p:spPr>
        <p:txBody>
          <a:bodyPr/>
          <a:lstStyle>
            <a:lvl1pPr marL="0" indent="0">
              <a:buNone/>
              <a:defRPr sz="1400" b="1"/>
            </a:lvl1pPr>
          </a:lstStyle>
          <a:p>
            <a:pPr lvl="0"/>
            <a:r>
              <a:rPr lang="en-US" dirty="0"/>
              <a:t>Click</a:t>
            </a:r>
          </a:p>
        </p:txBody>
      </p:sp>
      <p:sp>
        <p:nvSpPr>
          <p:cNvPr id="22" name="Text Placeholder 37"/>
          <p:cNvSpPr>
            <a:spLocks noGrp="1"/>
          </p:cNvSpPr>
          <p:nvPr>
            <p:ph type="body" sz="quarter" idx="21"/>
          </p:nvPr>
        </p:nvSpPr>
        <p:spPr>
          <a:xfrm>
            <a:off x="3640347" y="4711567"/>
            <a:ext cx="2058927" cy="400050"/>
          </a:xfrm>
        </p:spPr>
        <p:txBody>
          <a:bodyPr/>
          <a:lstStyle>
            <a:lvl1pPr marL="0" indent="0">
              <a:buNone/>
              <a:defRPr sz="1600" b="1"/>
            </a:lvl1pPr>
          </a:lstStyle>
          <a:p>
            <a:pPr lvl="0"/>
            <a:r>
              <a:rPr lang="en-US" dirty="0"/>
              <a:t>Click</a:t>
            </a:r>
          </a:p>
        </p:txBody>
      </p:sp>
      <p:sp>
        <p:nvSpPr>
          <p:cNvPr id="23" name="Table Placeholder 40"/>
          <p:cNvSpPr>
            <a:spLocks noGrp="1"/>
          </p:cNvSpPr>
          <p:nvPr>
            <p:ph type="tbl" sz="quarter" idx="22"/>
          </p:nvPr>
        </p:nvSpPr>
        <p:spPr>
          <a:xfrm>
            <a:off x="4373917" y="5218891"/>
            <a:ext cx="779975" cy="608332"/>
          </a:xfrm>
        </p:spPr>
        <p:txBody>
          <a:bodyPr/>
          <a:lstStyle>
            <a:lvl1pPr algn="ctr">
              <a:defRPr/>
            </a:lvl1pPr>
          </a:lstStyle>
          <a:p>
            <a:endParaRPr lang="en-US" dirty="0"/>
          </a:p>
        </p:txBody>
      </p:sp>
      <p:sp>
        <p:nvSpPr>
          <p:cNvPr id="24" name="Table Placeholder 43"/>
          <p:cNvSpPr>
            <a:spLocks noGrp="1"/>
          </p:cNvSpPr>
          <p:nvPr>
            <p:ph type="tbl" sz="quarter" idx="23"/>
          </p:nvPr>
        </p:nvSpPr>
        <p:spPr>
          <a:xfrm>
            <a:off x="3752639" y="6195646"/>
            <a:ext cx="1933575" cy="371475"/>
          </a:xfrm>
        </p:spPr>
        <p:txBody>
          <a:bodyPr/>
          <a:lstStyle/>
          <a:p>
            <a:endParaRPr lang="en-US" dirty="0"/>
          </a:p>
        </p:txBody>
      </p:sp>
      <p:sp>
        <p:nvSpPr>
          <p:cNvPr id="25" name="Table Placeholder 46"/>
          <p:cNvSpPr>
            <a:spLocks noGrp="1"/>
          </p:cNvSpPr>
          <p:nvPr>
            <p:ph type="tbl" sz="quarter" idx="24"/>
          </p:nvPr>
        </p:nvSpPr>
        <p:spPr>
          <a:xfrm>
            <a:off x="6118169" y="4547632"/>
            <a:ext cx="2493694" cy="1400175"/>
          </a:xfrm>
        </p:spPr>
        <p:txBody>
          <a:bodyPr/>
          <a:lstStyle/>
          <a:p>
            <a:endParaRPr lang="en-US" dirty="0"/>
          </a:p>
        </p:txBody>
      </p:sp>
      <p:sp>
        <p:nvSpPr>
          <p:cNvPr id="26" name="Text Placeholder 48"/>
          <p:cNvSpPr>
            <a:spLocks noGrp="1"/>
          </p:cNvSpPr>
          <p:nvPr>
            <p:ph type="body" sz="quarter" idx="25"/>
          </p:nvPr>
        </p:nvSpPr>
        <p:spPr>
          <a:xfrm>
            <a:off x="6620502" y="6243608"/>
            <a:ext cx="1562100" cy="400050"/>
          </a:xfrm>
        </p:spPr>
        <p:txBody>
          <a:bodyPr/>
          <a:lstStyle>
            <a:lvl1pPr marL="0" indent="0">
              <a:buNone/>
              <a:defRPr sz="1400" b="1"/>
            </a:lvl1pPr>
          </a:lstStyle>
          <a:p>
            <a:pPr lvl="0"/>
            <a:r>
              <a:rPr lang="en-US" dirty="0"/>
              <a:t>Click</a:t>
            </a:r>
          </a:p>
        </p:txBody>
      </p:sp>
      <p:sp>
        <p:nvSpPr>
          <p:cNvPr id="5" name="Text Placeholder 4"/>
          <p:cNvSpPr>
            <a:spLocks noGrp="1"/>
          </p:cNvSpPr>
          <p:nvPr>
            <p:ph type="body" sz="quarter" idx="26"/>
          </p:nvPr>
        </p:nvSpPr>
        <p:spPr>
          <a:xfrm>
            <a:off x="198439" y="4483100"/>
            <a:ext cx="2769048" cy="2225675"/>
          </a:xfrm>
          <a:solidFill>
            <a:schemeClr val="bg1">
              <a:lumMod val="85000"/>
            </a:schemeClr>
          </a:solidFill>
          <a:effectLst>
            <a:outerShdw blurRad="50800" dist="38100" dir="16200000" rotWithShape="0">
              <a:prstClr val="black">
                <a:alpha val="40000"/>
              </a:prstClr>
            </a:outerShdw>
          </a:effectLst>
        </p:spPr>
        <p:txBody>
          <a:bodyPr/>
          <a:lstStyle>
            <a:lvl1pPr>
              <a:defRPr/>
            </a:lvl1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27"/>
          </p:nvPr>
        </p:nvSpPr>
        <p:spPr>
          <a:xfrm>
            <a:off x="138113" y="4175125"/>
            <a:ext cx="2366189" cy="405501"/>
          </a:xfrm>
          <a:solidFill>
            <a:schemeClr val="bg1">
              <a:lumMod val="50000"/>
            </a:schemeClr>
          </a:solidFill>
          <a:effectLst>
            <a:outerShdw blurRad="50800" dist="38100" dir="13500000" algn="br" rotWithShape="0">
              <a:prstClr val="black">
                <a:alpha val="40000"/>
              </a:prstClr>
            </a:outerShdw>
          </a:effectLst>
        </p:spPr>
        <p:txBody>
          <a:bodyPr lIns="91440" anchor="ctr" anchorCtr="0"/>
          <a:lstStyle>
            <a:lvl1pPr marL="0" indent="0" algn="l">
              <a:buNone/>
              <a:defRPr sz="1600" b="1">
                <a:solidFill>
                  <a:schemeClr val="bg1"/>
                </a:solidFill>
                <a:latin typeface="Calibri" panose="020F0502020204030204" pitchFamily="34" charset="0"/>
              </a:defRPr>
            </a:lvl1pPr>
          </a:lstStyle>
          <a:p>
            <a:pPr lvl="0"/>
            <a:r>
              <a:rPr lang="en-US" dirty="0"/>
              <a:t>Click</a:t>
            </a:r>
          </a:p>
        </p:txBody>
      </p:sp>
    </p:spTree>
    <p:extLst>
      <p:ext uri="{BB962C8B-B14F-4D97-AF65-F5344CB8AC3E}">
        <p14:creationId xmlns:p14="http://schemas.microsoft.com/office/powerpoint/2010/main" val="2482801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ospital Comparison Singl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994" r="70439"/>
          <a:stretch/>
        </p:blipFill>
        <p:spPr>
          <a:xfrm>
            <a:off x="-1" y="0"/>
            <a:ext cx="2504303" cy="6858000"/>
          </a:xfrm>
          <a:prstGeom prst="rect">
            <a:avLst/>
          </a:prstGeom>
        </p:spPr>
      </p:pic>
      <p:sp>
        <p:nvSpPr>
          <p:cNvPr id="2" name="Title 1"/>
          <p:cNvSpPr>
            <a:spLocks noGrp="1"/>
          </p:cNvSpPr>
          <p:nvPr>
            <p:ph type="title"/>
          </p:nvPr>
        </p:nvSpPr>
        <p:spPr>
          <a:xfrm>
            <a:off x="881855" y="806532"/>
            <a:ext cx="7553126" cy="896259"/>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4572941C-6974-BE4E-9E84-DF4E3BF99134}" type="slidenum">
              <a:rPr lang="en-US" altLang="x-none" smtClean="0"/>
              <a:pPr/>
              <a:t>‹#›</a:t>
            </a:fld>
            <a:endParaRPr lang="en-US" altLang="x-none" dirty="0"/>
          </a:p>
        </p:txBody>
      </p:sp>
      <p:sp>
        <p:nvSpPr>
          <p:cNvPr id="8" name="Text Placeholder 8"/>
          <p:cNvSpPr>
            <a:spLocks noGrp="1"/>
          </p:cNvSpPr>
          <p:nvPr>
            <p:ph type="body" sz="quarter" idx="12"/>
          </p:nvPr>
        </p:nvSpPr>
        <p:spPr>
          <a:xfrm>
            <a:off x="163414" y="1835439"/>
            <a:ext cx="2823788" cy="338138"/>
          </a:xfrm>
          <a:solidFill>
            <a:schemeClr val="bg1">
              <a:lumMod val="50000"/>
            </a:schemeClr>
          </a:solidFill>
        </p:spPr>
        <p:txBody>
          <a:bodyPr anchor="ctr" anchorCtr="0"/>
          <a:lstStyle>
            <a:lvl1pPr marL="0" indent="0" algn="ctr">
              <a:buNone/>
              <a:defRPr sz="1600" b="1">
                <a:solidFill>
                  <a:schemeClr val="bg1"/>
                </a:solidFill>
                <a:latin typeface="Calibri" panose="020F0502020204030204" pitchFamily="34" charset="0"/>
              </a:defRPr>
            </a:lvl1pPr>
          </a:lstStyle>
          <a:p>
            <a:pPr lvl="0"/>
            <a:r>
              <a:rPr lang="en-US" dirty="0"/>
              <a:t>Click to</a:t>
            </a:r>
          </a:p>
        </p:txBody>
      </p:sp>
      <p:sp>
        <p:nvSpPr>
          <p:cNvPr id="9" name="Table Placeholder 9"/>
          <p:cNvSpPr>
            <a:spLocks noGrp="1"/>
          </p:cNvSpPr>
          <p:nvPr>
            <p:ph type="tbl" sz="quarter" idx="13"/>
          </p:nvPr>
        </p:nvSpPr>
        <p:spPr>
          <a:xfrm>
            <a:off x="155340" y="2478368"/>
            <a:ext cx="930088" cy="950632"/>
          </a:xfrm>
        </p:spPr>
        <p:txBody>
          <a:bodyPr/>
          <a:lstStyle>
            <a:lvl1pPr algn="ctr">
              <a:defRPr/>
            </a:lvl1pPr>
          </a:lstStyle>
          <a:p>
            <a:endParaRPr lang="en-US" dirty="0"/>
          </a:p>
        </p:txBody>
      </p:sp>
      <p:sp>
        <p:nvSpPr>
          <p:cNvPr id="10" name="Table Placeholder 12"/>
          <p:cNvSpPr>
            <a:spLocks noGrp="1"/>
          </p:cNvSpPr>
          <p:nvPr>
            <p:ph type="tbl" sz="quarter" idx="14"/>
          </p:nvPr>
        </p:nvSpPr>
        <p:spPr>
          <a:xfrm>
            <a:off x="1147157" y="2298152"/>
            <a:ext cx="1787236" cy="1346200"/>
          </a:xfrm>
        </p:spPr>
        <p:txBody>
          <a:bodyPr/>
          <a:lstStyle/>
          <a:p>
            <a:endParaRPr lang="en-US" dirty="0"/>
          </a:p>
        </p:txBody>
      </p:sp>
      <p:sp>
        <p:nvSpPr>
          <p:cNvPr id="11" name="Text Placeholder 14"/>
          <p:cNvSpPr>
            <a:spLocks noGrp="1"/>
          </p:cNvSpPr>
          <p:nvPr>
            <p:ph type="body" sz="quarter" idx="15"/>
          </p:nvPr>
        </p:nvSpPr>
        <p:spPr>
          <a:xfrm>
            <a:off x="332689" y="3870614"/>
            <a:ext cx="1703930" cy="260811"/>
          </a:xfrm>
        </p:spPr>
        <p:txBody>
          <a:bodyPr anchor="ctr" anchorCtr="0"/>
          <a:lstStyle>
            <a:lvl1pPr marL="0" indent="0">
              <a:buNone/>
              <a:defRPr sz="1400" b="1"/>
            </a:lvl1pPr>
          </a:lstStyle>
          <a:p>
            <a:pPr lvl="0"/>
            <a:r>
              <a:rPr lang="en-US" dirty="0"/>
              <a:t>Click</a:t>
            </a:r>
          </a:p>
        </p:txBody>
      </p:sp>
      <p:sp>
        <p:nvSpPr>
          <p:cNvPr id="12" name="TextBox 11"/>
          <p:cNvSpPr txBox="1"/>
          <p:nvPr userDrawn="1"/>
        </p:nvSpPr>
        <p:spPr>
          <a:xfrm>
            <a:off x="3123630" y="1843544"/>
            <a:ext cx="5947837" cy="338554"/>
          </a:xfrm>
          <a:prstGeom prst="rect">
            <a:avLst/>
          </a:prstGeom>
          <a:solidFill>
            <a:schemeClr val="bg1">
              <a:lumMod val="50000"/>
            </a:schemeClr>
          </a:solidFill>
        </p:spPr>
        <p:txBody>
          <a:bodyPr wrap="square" rtlCol="0">
            <a:spAutoFit/>
          </a:bodyPr>
          <a:lstStyle/>
          <a:p>
            <a:pPr algn="ctr"/>
            <a:r>
              <a:rPr lang="en-US" sz="1600" b="1" dirty="0">
                <a:solidFill>
                  <a:schemeClr val="bg1"/>
                </a:solidFill>
              </a:rPr>
              <a:t>LOCATIONS</a:t>
            </a:r>
          </a:p>
        </p:txBody>
      </p:sp>
      <p:sp>
        <p:nvSpPr>
          <p:cNvPr id="13" name="Rectangle 12"/>
          <p:cNvSpPr/>
          <p:nvPr userDrawn="1"/>
        </p:nvSpPr>
        <p:spPr>
          <a:xfrm>
            <a:off x="3123632" y="2182098"/>
            <a:ext cx="5947836" cy="46010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3246284" y="3242200"/>
            <a:ext cx="5702531" cy="24808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8"/>
          <p:cNvSpPr>
            <a:spLocks noGrp="1"/>
          </p:cNvSpPr>
          <p:nvPr>
            <p:ph type="body" sz="quarter" idx="16"/>
          </p:nvPr>
        </p:nvSpPr>
        <p:spPr>
          <a:xfrm>
            <a:off x="3536830" y="3429000"/>
            <a:ext cx="2120510" cy="400050"/>
          </a:xfrm>
        </p:spPr>
        <p:txBody>
          <a:bodyPr/>
          <a:lstStyle>
            <a:lvl1pPr marL="0" indent="0">
              <a:buNone/>
              <a:defRPr sz="1600" b="1"/>
            </a:lvl1pPr>
          </a:lstStyle>
          <a:p>
            <a:pPr lvl="0"/>
            <a:r>
              <a:rPr lang="en-US" dirty="0"/>
              <a:t>Click</a:t>
            </a:r>
          </a:p>
        </p:txBody>
      </p:sp>
      <p:sp>
        <p:nvSpPr>
          <p:cNvPr id="18" name="Table Placeholder 23"/>
          <p:cNvSpPr>
            <a:spLocks noGrp="1"/>
          </p:cNvSpPr>
          <p:nvPr>
            <p:ph type="tbl" sz="quarter" idx="17"/>
          </p:nvPr>
        </p:nvSpPr>
        <p:spPr>
          <a:xfrm>
            <a:off x="4306664" y="4168316"/>
            <a:ext cx="800100" cy="628650"/>
          </a:xfrm>
        </p:spPr>
        <p:txBody>
          <a:bodyPr/>
          <a:lstStyle>
            <a:lvl1pPr algn="ctr">
              <a:defRPr/>
            </a:lvl1pPr>
          </a:lstStyle>
          <a:p>
            <a:endParaRPr lang="en-US" dirty="0"/>
          </a:p>
        </p:txBody>
      </p:sp>
      <p:sp>
        <p:nvSpPr>
          <p:cNvPr id="19" name="Table Placeholder 28"/>
          <p:cNvSpPr>
            <a:spLocks noGrp="1"/>
          </p:cNvSpPr>
          <p:nvPr>
            <p:ph type="tbl" sz="quarter" idx="18"/>
          </p:nvPr>
        </p:nvSpPr>
        <p:spPr>
          <a:xfrm>
            <a:off x="3706525" y="5164385"/>
            <a:ext cx="2124075" cy="361950"/>
          </a:xfrm>
        </p:spPr>
        <p:txBody>
          <a:bodyPr/>
          <a:lstStyle/>
          <a:p>
            <a:endParaRPr lang="en-US" dirty="0"/>
          </a:p>
        </p:txBody>
      </p:sp>
      <p:sp>
        <p:nvSpPr>
          <p:cNvPr id="20" name="Table Placeholder 31"/>
          <p:cNvSpPr>
            <a:spLocks noGrp="1"/>
          </p:cNvSpPr>
          <p:nvPr>
            <p:ph type="tbl" sz="quarter" idx="19"/>
          </p:nvPr>
        </p:nvSpPr>
        <p:spPr>
          <a:xfrm>
            <a:off x="6097550" y="3429000"/>
            <a:ext cx="2485732" cy="1287556"/>
          </a:xfrm>
        </p:spPr>
        <p:txBody>
          <a:bodyPr/>
          <a:lstStyle/>
          <a:p>
            <a:endParaRPr lang="en-US"/>
          </a:p>
        </p:txBody>
      </p:sp>
      <p:sp>
        <p:nvSpPr>
          <p:cNvPr id="21" name="Text Placeholder 34"/>
          <p:cNvSpPr>
            <a:spLocks noGrp="1"/>
          </p:cNvSpPr>
          <p:nvPr>
            <p:ph type="body" sz="quarter" idx="20"/>
          </p:nvPr>
        </p:nvSpPr>
        <p:spPr>
          <a:xfrm>
            <a:off x="6610481" y="5275607"/>
            <a:ext cx="1504950" cy="352425"/>
          </a:xfrm>
        </p:spPr>
        <p:txBody>
          <a:bodyPr/>
          <a:lstStyle>
            <a:lvl1pPr marL="0" indent="0">
              <a:buNone/>
              <a:defRPr sz="1400" b="1"/>
            </a:lvl1pPr>
          </a:lstStyle>
          <a:p>
            <a:pPr lvl="0"/>
            <a:r>
              <a:rPr lang="en-US" dirty="0"/>
              <a:t>Click</a:t>
            </a:r>
          </a:p>
        </p:txBody>
      </p:sp>
      <p:sp>
        <p:nvSpPr>
          <p:cNvPr id="5" name="Text Placeholder 4"/>
          <p:cNvSpPr>
            <a:spLocks noGrp="1"/>
          </p:cNvSpPr>
          <p:nvPr>
            <p:ph type="body" sz="quarter" idx="26"/>
          </p:nvPr>
        </p:nvSpPr>
        <p:spPr>
          <a:xfrm>
            <a:off x="198438" y="4483100"/>
            <a:ext cx="2743169" cy="2225675"/>
          </a:xfrm>
          <a:solidFill>
            <a:schemeClr val="bg1">
              <a:lumMod val="85000"/>
            </a:schemeClr>
          </a:solidFill>
          <a:effectLst>
            <a:outerShdw blurRad="50800" dist="38100" dir="16200000" rotWithShape="0">
              <a:prstClr val="black">
                <a:alpha val="40000"/>
              </a:prstClr>
            </a:outerShdw>
          </a:effectLst>
        </p:spPr>
        <p:txBody>
          <a:bodyPr/>
          <a:lstStyle>
            <a:lvl1pPr>
              <a:defRPr/>
            </a:lvl1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4"/>
          <p:cNvSpPr>
            <a:spLocks noGrp="1"/>
          </p:cNvSpPr>
          <p:nvPr>
            <p:ph type="body" sz="quarter" idx="27"/>
          </p:nvPr>
        </p:nvSpPr>
        <p:spPr>
          <a:xfrm>
            <a:off x="138113" y="4175125"/>
            <a:ext cx="2366189" cy="405501"/>
          </a:xfrm>
          <a:solidFill>
            <a:schemeClr val="bg1">
              <a:lumMod val="50000"/>
            </a:schemeClr>
          </a:solidFill>
          <a:effectLst>
            <a:outerShdw blurRad="50800" dist="38100" dir="13500000" algn="br" rotWithShape="0">
              <a:prstClr val="black">
                <a:alpha val="40000"/>
              </a:prstClr>
            </a:outerShdw>
          </a:effectLst>
        </p:spPr>
        <p:txBody>
          <a:bodyPr lIns="91440" anchor="ctr" anchorCtr="0"/>
          <a:lstStyle>
            <a:lvl1pPr marL="0" indent="0" algn="l">
              <a:buNone/>
              <a:defRPr sz="1600" b="1">
                <a:solidFill>
                  <a:schemeClr val="bg1"/>
                </a:solidFill>
                <a:latin typeface="Calibri" panose="020F0502020204030204" pitchFamily="34" charset="0"/>
              </a:defRPr>
            </a:lvl1pPr>
          </a:lstStyle>
          <a:p>
            <a:pPr lvl="0"/>
            <a:r>
              <a:rPr lang="en-US" dirty="0"/>
              <a:t>Click</a:t>
            </a:r>
          </a:p>
        </p:txBody>
      </p:sp>
    </p:spTree>
    <p:extLst>
      <p:ext uri="{BB962C8B-B14F-4D97-AF65-F5344CB8AC3E}">
        <p14:creationId xmlns:p14="http://schemas.microsoft.com/office/powerpoint/2010/main" val="370588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8727" y="1172292"/>
            <a:ext cx="7553126" cy="896259"/>
          </a:xfrm>
          <a:prstGeom prst="rect">
            <a:avLst/>
          </a:prstGeom>
        </p:spPr>
        <p:txBody>
          <a:bodyPr vert="horz" lIns="0" tIns="0" rIns="0" bIns="0" rtlCol="0" anchor="ctr" anchorCtr="0">
            <a:noAutofit/>
          </a:bodyPr>
          <a:lstStyle/>
          <a:p>
            <a:r>
              <a:rPr lang="en-US" dirty="0"/>
              <a:t>Click to edit Master title style</a:t>
            </a:r>
          </a:p>
        </p:txBody>
      </p:sp>
      <p:sp>
        <p:nvSpPr>
          <p:cNvPr id="1028" name="Text Placeholder 2"/>
          <p:cNvSpPr>
            <a:spLocks noGrp="1"/>
          </p:cNvSpPr>
          <p:nvPr>
            <p:ph type="body" idx="1"/>
          </p:nvPr>
        </p:nvSpPr>
        <p:spPr bwMode="auto">
          <a:xfrm>
            <a:off x="801716" y="2068376"/>
            <a:ext cx="7543210" cy="4427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c="http://schemas.openxmlformats.org/markup-compatibility/2006" xmlns:c="http://schemas.openxmlformats.org/drawingml/2006/chart" xmlns:ns6="http://schemas.openxmlformats.org/drawingml/2006/chartDrawing" xmlns:dgm="http://schemas.openxmlformats.org/drawingml/2006/diagram" xmlns:pic="http://schemas.openxmlformats.org/drawingml/2006/picture" xmlns:wp="http://schemas.openxmlformats.org/drawingml/2006/wordprocessingDrawing" xmlns:xdr="http://schemas.openxmlformats.org/drawingml/2006/spreadsheetDrawing" xmlns:ns11="http://schemas.openxmlformats.org/drawingml/2006/compatibility" xmlns:ns12="http://schemas.openxmlformats.org/drawingml/2006/lockedCanva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138785" y="6216808"/>
            <a:ext cx="792782" cy="366184"/>
          </a:xfrm>
          <a:prstGeom prst="rect">
            <a:avLst/>
          </a:prstGeom>
        </p:spPr>
        <p:txBody>
          <a:bodyPr vert="horz" wrap="square" lIns="0" tIns="0" rIns="0" bIns="0" numCol="1" anchor="ctr" anchorCtr="0" compatLnSpc="1">
            <a:prstTxWarp prst="textNoShape">
              <a:avLst/>
            </a:prstTxWarp>
          </a:bodyPr>
          <a:lstStyle>
            <a:lvl1pPr algn="r" defTabSz="457200">
              <a:defRPr sz="900">
                <a:solidFill>
                  <a:srgbClr val="696A6D"/>
                </a:solidFill>
                <a:latin typeface="Franklin Gothic Medium" charset="0"/>
                <a:ea typeface="Franklin Gothic Medium" charset="0"/>
                <a:cs typeface="Franklin Gothic Medium" charset="0"/>
              </a:defRPr>
            </a:lvl1pPr>
          </a:lstStyle>
          <a:p>
            <a:fld id="{4572941C-6974-BE4E-9E84-DF4E3BF99134}" type="slidenum">
              <a:rPr lang="en-US" altLang="x-none" smtClean="0"/>
              <a:pPr/>
              <a:t>‹#›</a:t>
            </a:fld>
            <a:endParaRPr lang="en-US" altLang="x-none" dirty="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735" r:id="rId3"/>
    <p:sldLayoutId id="2147483756" r:id="rId4"/>
    <p:sldLayoutId id="2147483748" r:id="rId5"/>
    <p:sldLayoutId id="2147483753" r:id="rId6"/>
    <p:sldLayoutId id="2147483749" r:id="rId7"/>
    <p:sldLayoutId id="2147483757" r:id="rId8"/>
    <p:sldLayoutId id="2147483758" r:id="rId9"/>
    <p:sldLayoutId id="2147483751" r:id="rId10"/>
    <p:sldLayoutId id="2147483752" r:id="rId11"/>
    <p:sldLayoutId id="2147483755" r:id="rId12"/>
  </p:sldLayoutIdLst>
  <p:hf hdr="0" ftr="0" dt="0"/>
  <p:txStyles>
    <p:titleStyle>
      <a:lvl1pPr algn="l" defTabSz="457200" rtl="0" fontAlgn="base">
        <a:lnSpc>
          <a:spcPct val="90000"/>
        </a:lnSpc>
        <a:spcBef>
          <a:spcPct val="0"/>
        </a:spcBef>
        <a:spcAft>
          <a:spcPct val="0"/>
        </a:spcAft>
        <a:defRPr sz="2100" kern="1200" spc="-30">
          <a:solidFill>
            <a:srgbClr val="B30838"/>
          </a:solidFill>
          <a:latin typeface="Franklin Gothic Medium" charset="0"/>
          <a:ea typeface="Franklin Gothic Medium" charset="0"/>
          <a:cs typeface="Franklin Gothic Medium" charset="0"/>
        </a:defRPr>
      </a:lvl1pPr>
      <a:lvl2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2pPr>
      <a:lvl3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3pPr>
      <a:lvl4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4pPr>
      <a:lvl5pPr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5pPr>
      <a:lvl6pPr marL="4572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6pPr>
      <a:lvl7pPr marL="9144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7pPr>
      <a:lvl8pPr marL="13716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8pPr>
      <a:lvl9pPr marL="1828800" algn="l" defTabSz="457200" rtl="0" fontAlgn="base">
        <a:lnSpc>
          <a:spcPct val="90000"/>
        </a:lnSpc>
        <a:spcBef>
          <a:spcPct val="0"/>
        </a:spcBef>
        <a:spcAft>
          <a:spcPct val="0"/>
        </a:spcAft>
        <a:defRPr sz="2100">
          <a:solidFill>
            <a:schemeClr val="bg1"/>
          </a:solidFill>
          <a:latin typeface="Arial" charset="0"/>
          <a:ea typeface="Arial" charset="0"/>
          <a:cs typeface="Arial" charset="0"/>
        </a:defRPr>
      </a:lvl9pPr>
    </p:titleStyle>
    <p:bodyStyle>
      <a:lvl1pPr marL="137160" indent="-137160" algn="l" defTabSz="457200" rtl="0" fontAlgn="base">
        <a:spcBef>
          <a:spcPts val="0"/>
        </a:spcBef>
        <a:spcAft>
          <a:spcPts val="600"/>
        </a:spcAft>
        <a:buClr>
          <a:schemeClr val="accent1"/>
        </a:buClr>
        <a:buSzPct val="125000"/>
        <a:buFont typeface="Wingdings" panose="05000000000000000000" pitchFamily="2" charset="2"/>
        <a:buChar char="§"/>
        <a:defRPr sz="1200" kern="1200">
          <a:solidFill>
            <a:srgbClr val="696A6D"/>
          </a:solidFill>
          <a:latin typeface="Franklin Gothic Medium" charset="0"/>
          <a:ea typeface="Franklin Gothic Medium" charset="0"/>
          <a:cs typeface="Franklin Gothic Medium" charset="0"/>
        </a:defRPr>
      </a:lvl1pPr>
      <a:lvl2pPr marL="320040" indent="-137160" algn="l" defTabSz="457200" rtl="0" fontAlgn="base">
        <a:spcBef>
          <a:spcPts val="0"/>
        </a:spcBef>
        <a:spcAft>
          <a:spcPts val="600"/>
        </a:spcAft>
        <a:buClr>
          <a:srgbClr val="696A6D"/>
        </a:buClr>
        <a:buSzPct val="125000"/>
        <a:buFont typeface="Wingdings" panose="05000000000000000000" pitchFamily="2" charset="2"/>
        <a:buChar char="§"/>
        <a:defRPr sz="1200" kern="1200">
          <a:solidFill>
            <a:srgbClr val="696A6D"/>
          </a:solidFill>
          <a:latin typeface="Franklin Gothic Medium" charset="0"/>
          <a:ea typeface="Franklin Gothic Medium" charset="0"/>
          <a:cs typeface="Franklin Gothic Medium" charset="0"/>
        </a:defRPr>
      </a:lvl2pPr>
      <a:lvl3pPr marL="457200" indent="-137160" algn="l" defTabSz="457200" rtl="0" fontAlgn="base">
        <a:spcBef>
          <a:spcPts val="0"/>
        </a:spcBef>
        <a:spcAft>
          <a:spcPts val="600"/>
        </a:spcAft>
        <a:buFont typeface="AppleSymbols" charset="0"/>
        <a:buChar char="⎻"/>
        <a:defRPr sz="1200" kern="1200" baseline="0">
          <a:solidFill>
            <a:srgbClr val="696A6D"/>
          </a:solidFill>
          <a:latin typeface="Franklin Gothic Medium" charset="0"/>
          <a:ea typeface="Franklin Gothic Medium" charset="0"/>
          <a:cs typeface="Franklin Gothic Medium" charset="0"/>
        </a:defRPr>
      </a:lvl3pPr>
      <a:lvl4pPr marL="1539875" indent="-168275"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4pPr>
      <a:lvl5pPr marL="1998663" indent="-169863"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agabbard1@iuhealth.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9636873-0E3C-4E37-9189-ACBE5FE463B3}"/>
              </a:ext>
            </a:extLst>
          </p:cNvPr>
          <p:cNvSpPr>
            <a:spLocks noGrp="1"/>
          </p:cNvSpPr>
          <p:nvPr>
            <p:ph type="ctrTitle"/>
          </p:nvPr>
        </p:nvSpPr>
        <p:spPr/>
        <p:txBody>
          <a:bodyPr/>
          <a:lstStyle/>
          <a:p>
            <a:pPr algn="ctr"/>
            <a:r>
              <a:rPr lang="en-US" sz="5400" dirty="0"/>
              <a:t>Whole Blood Education</a:t>
            </a:r>
          </a:p>
        </p:txBody>
      </p:sp>
      <p:pic>
        <p:nvPicPr>
          <p:cNvPr id="14" name="Picture 13">
            <a:extLst>
              <a:ext uri="{FF2B5EF4-FFF2-40B4-BE49-F238E27FC236}">
                <a16:creationId xmlns:a16="http://schemas.microsoft.com/office/drawing/2014/main" id="{6C8B0A2F-D7C6-4E0C-8F43-DE14E8B1C591}"/>
              </a:ext>
            </a:extLst>
          </p:cNvPr>
          <p:cNvPicPr>
            <a:picLocks noChangeAspect="1"/>
          </p:cNvPicPr>
          <p:nvPr/>
        </p:nvPicPr>
        <p:blipFill>
          <a:blip r:embed="rId2"/>
          <a:stretch>
            <a:fillRect/>
          </a:stretch>
        </p:blipFill>
        <p:spPr>
          <a:xfrm>
            <a:off x="176169" y="6121589"/>
            <a:ext cx="2570614" cy="57046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3D2F-61FD-49DF-8212-432FEA1F4735}"/>
              </a:ext>
            </a:extLst>
          </p:cNvPr>
          <p:cNvSpPr>
            <a:spLocks noGrp="1"/>
          </p:cNvSpPr>
          <p:nvPr>
            <p:ph type="title"/>
          </p:nvPr>
        </p:nvSpPr>
        <p:spPr/>
        <p:txBody>
          <a:bodyPr/>
          <a:lstStyle/>
          <a:p>
            <a:pPr algn="ctr"/>
            <a:r>
              <a:rPr lang="en-US" sz="4000" dirty="0"/>
              <a:t>What Products will be Stored in the Refrigerator?</a:t>
            </a:r>
          </a:p>
        </p:txBody>
      </p:sp>
      <p:sp>
        <p:nvSpPr>
          <p:cNvPr id="3" name="Slide Number Placeholder 2">
            <a:extLst>
              <a:ext uri="{FF2B5EF4-FFF2-40B4-BE49-F238E27FC236}">
                <a16:creationId xmlns:a16="http://schemas.microsoft.com/office/drawing/2014/main" id="{F81311D3-C294-41AE-8D3E-B5A45ACCB7EA}"/>
              </a:ext>
            </a:extLst>
          </p:cNvPr>
          <p:cNvSpPr>
            <a:spLocks noGrp="1"/>
          </p:cNvSpPr>
          <p:nvPr>
            <p:ph type="sldNum" sz="quarter" idx="10"/>
          </p:nvPr>
        </p:nvSpPr>
        <p:spPr/>
        <p:txBody>
          <a:bodyPr/>
          <a:lstStyle/>
          <a:p>
            <a:fld id="{4572941C-6974-BE4E-9E84-DF4E3BF99134}" type="slidenum">
              <a:rPr lang="en-US" altLang="x-none" smtClean="0"/>
              <a:pPr/>
              <a:t>10</a:t>
            </a:fld>
            <a:endParaRPr lang="en-US" altLang="x-none" dirty="0"/>
          </a:p>
        </p:txBody>
      </p:sp>
      <p:sp>
        <p:nvSpPr>
          <p:cNvPr id="4" name="Text Placeholder 3">
            <a:extLst>
              <a:ext uri="{FF2B5EF4-FFF2-40B4-BE49-F238E27FC236}">
                <a16:creationId xmlns:a16="http://schemas.microsoft.com/office/drawing/2014/main" id="{7409C68A-0383-416F-9EEF-EC2CC54D6356}"/>
              </a:ext>
            </a:extLst>
          </p:cNvPr>
          <p:cNvSpPr>
            <a:spLocks noGrp="1"/>
          </p:cNvSpPr>
          <p:nvPr>
            <p:ph type="body" sz="quarter" idx="11"/>
          </p:nvPr>
        </p:nvSpPr>
        <p:spPr>
          <a:xfrm>
            <a:off x="790701" y="2444166"/>
            <a:ext cx="7348084" cy="4247888"/>
          </a:xfrm>
        </p:spPr>
        <p:txBody>
          <a:bodyPr/>
          <a:lstStyle/>
          <a:p>
            <a:r>
              <a:rPr lang="en-US" sz="2400" dirty="0"/>
              <a:t>Whole blood and component packs</a:t>
            </a:r>
          </a:p>
          <a:p>
            <a:endParaRPr lang="en-US" sz="2400" dirty="0"/>
          </a:p>
          <a:p>
            <a:r>
              <a:rPr lang="en-US" sz="2400" dirty="0"/>
              <a:t>3 units of O NEG</a:t>
            </a:r>
          </a:p>
          <a:p>
            <a:endParaRPr lang="en-US" sz="2400" dirty="0"/>
          </a:p>
          <a:p>
            <a:r>
              <a:rPr lang="en-US" sz="2400" dirty="0"/>
              <a:t>3 packs of O NEG red cells with type A plasma</a:t>
            </a:r>
          </a:p>
          <a:p>
            <a:endParaRPr lang="en-US" sz="2400" dirty="0"/>
          </a:p>
          <a:p>
            <a:pPr marL="0" indent="0">
              <a:buNone/>
            </a:pPr>
            <a:endParaRPr lang="en-US" sz="2400" dirty="0"/>
          </a:p>
        </p:txBody>
      </p:sp>
      <p:pic>
        <p:nvPicPr>
          <p:cNvPr id="5" name="Picture 4">
            <a:extLst>
              <a:ext uri="{FF2B5EF4-FFF2-40B4-BE49-F238E27FC236}">
                <a16:creationId xmlns:a16="http://schemas.microsoft.com/office/drawing/2014/main" id="{56360B6F-0BA7-4601-A702-6778A5B0B38B}"/>
              </a:ext>
            </a:extLst>
          </p:cNvPr>
          <p:cNvPicPr>
            <a:picLocks noChangeAspect="1"/>
          </p:cNvPicPr>
          <p:nvPr/>
        </p:nvPicPr>
        <p:blipFill>
          <a:blip r:embed="rId2"/>
          <a:stretch>
            <a:fillRect/>
          </a:stretch>
        </p:blipFill>
        <p:spPr>
          <a:xfrm>
            <a:off x="176169" y="6121589"/>
            <a:ext cx="2570614" cy="570465"/>
          </a:xfrm>
          <a:prstGeom prst="rect">
            <a:avLst/>
          </a:prstGeom>
        </p:spPr>
      </p:pic>
    </p:spTree>
    <p:extLst>
      <p:ext uri="{BB962C8B-B14F-4D97-AF65-F5344CB8AC3E}">
        <p14:creationId xmlns:p14="http://schemas.microsoft.com/office/powerpoint/2010/main" val="3134854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61A2-06A8-4BF2-B415-10BDD400C2A8}"/>
              </a:ext>
            </a:extLst>
          </p:cNvPr>
          <p:cNvSpPr>
            <a:spLocks noGrp="1"/>
          </p:cNvSpPr>
          <p:nvPr>
            <p:ph type="title"/>
          </p:nvPr>
        </p:nvSpPr>
        <p:spPr>
          <a:xfrm>
            <a:off x="795437" y="802433"/>
            <a:ext cx="7553126" cy="1042183"/>
          </a:xfrm>
        </p:spPr>
        <p:txBody>
          <a:bodyPr/>
          <a:lstStyle/>
          <a:p>
            <a:pPr algn="ctr"/>
            <a:r>
              <a:rPr lang="en-US" sz="4000" dirty="0"/>
              <a:t>How to Distinguish Whole Blood from Component Red Cells</a:t>
            </a:r>
          </a:p>
        </p:txBody>
      </p:sp>
      <p:sp>
        <p:nvSpPr>
          <p:cNvPr id="3" name="Slide Number Placeholder 2">
            <a:extLst>
              <a:ext uri="{FF2B5EF4-FFF2-40B4-BE49-F238E27FC236}">
                <a16:creationId xmlns:a16="http://schemas.microsoft.com/office/drawing/2014/main" id="{C33DA8F7-DEE2-4471-BE8B-DBF131E23A09}"/>
              </a:ext>
            </a:extLst>
          </p:cNvPr>
          <p:cNvSpPr>
            <a:spLocks noGrp="1"/>
          </p:cNvSpPr>
          <p:nvPr>
            <p:ph type="sldNum" sz="quarter" idx="10"/>
          </p:nvPr>
        </p:nvSpPr>
        <p:spPr/>
        <p:txBody>
          <a:bodyPr/>
          <a:lstStyle/>
          <a:p>
            <a:fld id="{4572941C-6974-BE4E-9E84-DF4E3BF99134}" type="slidenum">
              <a:rPr lang="en-US" altLang="x-none" smtClean="0"/>
              <a:pPr/>
              <a:t>11</a:t>
            </a:fld>
            <a:endParaRPr lang="en-US" altLang="x-none" dirty="0"/>
          </a:p>
        </p:txBody>
      </p:sp>
      <p:sp>
        <p:nvSpPr>
          <p:cNvPr id="4" name="Text Placeholder 3">
            <a:extLst>
              <a:ext uri="{FF2B5EF4-FFF2-40B4-BE49-F238E27FC236}">
                <a16:creationId xmlns:a16="http://schemas.microsoft.com/office/drawing/2014/main" id="{DCBF295C-C302-4086-910D-9C2342D951B3}"/>
              </a:ext>
            </a:extLst>
          </p:cNvPr>
          <p:cNvSpPr>
            <a:spLocks noGrp="1"/>
          </p:cNvSpPr>
          <p:nvPr>
            <p:ph type="body" sz="quarter" idx="11"/>
          </p:nvPr>
        </p:nvSpPr>
        <p:spPr>
          <a:xfrm>
            <a:off x="790701" y="1968920"/>
            <a:ext cx="7348084" cy="4247888"/>
          </a:xfrm>
        </p:spPr>
        <p:txBody>
          <a:bodyPr/>
          <a:lstStyle/>
          <a:p>
            <a:r>
              <a:rPr lang="en-US" sz="2400" dirty="0"/>
              <a:t>Whole Blood units look almost identical to component Red Cells, aside from volume</a:t>
            </a:r>
          </a:p>
          <a:p>
            <a:endParaRPr lang="en-US" sz="2400" dirty="0"/>
          </a:p>
          <a:p>
            <a:r>
              <a:rPr lang="en-US" sz="2400" dirty="0"/>
              <a:t>To help, Blood Bank will put a </a:t>
            </a:r>
            <a:r>
              <a:rPr lang="en-US" sz="2400" dirty="0">
                <a:solidFill>
                  <a:srgbClr val="FFC000"/>
                </a:solidFill>
              </a:rPr>
              <a:t>yellow</a:t>
            </a:r>
            <a:r>
              <a:rPr lang="en-US" sz="2400" dirty="0"/>
              <a:t> “</a:t>
            </a:r>
            <a:r>
              <a:rPr lang="en-US" sz="2400" dirty="0">
                <a:solidFill>
                  <a:schemeClr val="bg1">
                    <a:lumMod val="50000"/>
                  </a:schemeClr>
                </a:solidFill>
              </a:rPr>
              <a:t>WHOLE BLOOD</a:t>
            </a:r>
            <a:r>
              <a:rPr lang="en-US" sz="2400" dirty="0"/>
              <a:t>” sticker on the unit and the associated paperwork</a:t>
            </a:r>
          </a:p>
          <a:p>
            <a:endParaRPr lang="en-US" sz="2400" dirty="0"/>
          </a:p>
          <a:p>
            <a:r>
              <a:rPr lang="en-US" sz="2400" dirty="0"/>
              <a:t>Units will be in </a:t>
            </a:r>
            <a:r>
              <a:rPr lang="en-US" sz="2400" dirty="0">
                <a:solidFill>
                  <a:srgbClr val="FFC000"/>
                </a:solidFill>
              </a:rPr>
              <a:t>yellow</a:t>
            </a:r>
            <a:r>
              <a:rPr lang="en-US" sz="2400" dirty="0"/>
              <a:t> baskets</a:t>
            </a:r>
          </a:p>
          <a:p>
            <a:endParaRPr lang="en-US" sz="2400" dirty="0"/>
          </a:p>
          <a:p>
            <a:r>
              <a:rPr lang="en-US" sz="2400" dirty="0"/>
              <a:t>Whole Blood and components will have their own drawers</a:t>
            </a:r>
          </a:p>
        </p:txBody>
      </p:sp>
      <p:pic>
        <p:nvPicPr>
          <p:cNvPr id="5" name="Picture 4">
            <a:extLst>
              <a:ext uri="{FF2B5EF4-FFF2-40B4-BE49-F238E27FC236}">
                <a16:creationId xmlns:a16="http://schemas.microsoft.com/office/drawing/2014/main" id="{4B3F2860-C1D5-4EE5-9CB0-C41A1E4854C1}"/>
              </a:ext>
            </a:extLst>
          </p:cNvPr>
          <p:cNvPicPr>
            <a:picLocks noChangeAspect="1"/>
          </p:cNvPicPr>
          <p:nvPr/>
        </p:nvPicPr>
        <p:blipFill>
          <a:blip r:embed="rId2"/>
          <a:stretch>
            <a:fillRect/>
          </a:stretch>
        </p:blipFill>
        <p:spPr>
          <a:xfrm>
            <a:off x="176169" y="6121589"/>
            <a:ext cx="2570614" cy="570465"/>
          </a:xfrm>
          <a:prstGeom prst="rect">
            <a:avLst/>
          </a:prstGeom>
        </p:spPr>
      </p:pic>
    </p:spTree>
    <p:extLst>
      <p:ext uri="{BB962C8B-B14F-4D97-AF65-F5344CB8AC3E}">
        <p14:creationId xmlns:p14="http://schemas.microsoft.com/office/powerpoint/2010/main" val="3697602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1AE4247-65F3-C65E-C503-D8769747738C}"/>
              </a:ext>
            </a:extLst>
          </p:cNvPr>
          <p:cNvSpPr>
            <a:spLocks noGrp="1"/>
          </p:cNvSpPr>
          <p:nvPr>
            <p:ph type="sldNum" sz="quarter" idx="10"/>
          </p:nvPr>
        </p:nvSpPr>
        <p:spPr/>
        <p:txBody>
          <a:bodyPr/>
          <a:lstStyle/>
          <a:p>
            <a:fld id="{4572941C-6974-BE4E-9E84-DF4E3BF99134}" type="slidenum">
              <a:rPr lang="en-US" altLang="x-none" smtClean="0"/>
              <a:pPr/>
              <a:t>12</a:t>
            </a:fld>
            <a:endParaRPr lang="en-US" altLang="x-none" dirty="0"/>
          </a:p>
        </p:txBody>
      </p:sp>
      <p:pic>
        <p:nvPicPr>
          <p:cNvPr id="6" name="Picture 5" descr="Text&#10;&#10;Description automatically generated">
            <a:extLst>
              <a:ext uri="{FF2B5EF4-FFF2-40B4-BE49-F238E27FC236}">
                <a16:creationId xmlns:a16="http://schemas.microsoft.com/office/drawing/2014/main" id="{5902594B-A199-41E9-AE0F-F41B3EB063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543" y="1393660"/>
            <a:ext cx="3617361" cy="4823148"/>
          </a:xfrm>
          <a:prstGeom prst="rect">
            <a:avLst/>
          </a:prstGeom>
        </p:spPr>
      </p:pic>
      <p:pic>
        <p:nvPicPr>
          <p:cNvPr id="8" name="Picture 7" descr="A picture containing text, yellow&#10;&#10;Description automatically generated">
            <a:extLst>
              <a:ext uri="{FF2B5EF4-FFF2-40B4-BE49-F238E27FC236}">
                <a16:creationId xmlns:a16="http://schemas.microsoft.com/office/drawing/2014/main" id="{8F026561-E13E-7C21-2197-51AA7BC736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7471" y="1393660"/>
            <a:ext cx="3617362" cy="4823148"/>
          </a:xfrm>
          <a:prstGeom prst="rect">
            <a:avLst/>
          </a:prstGeom>
        </p:spPr>
      </p:pic>
    </p:spTree>
    <p:extLst>
      <p:ext uri="{BB962C8B-B14F-4D97-AF65-F5344CB8AC3E}">
        <p14:creationId xmlns:p14="http://schemas.microsoft.com/office/powerpoint/2010/main" val="2602307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B30E581-39D9-4AAB-A2CC-4D62089375E8}"/>
              </a:ext>
            </a:extLst>
          </p:cNvPr>
          <p:cNvSpPr>
            <a:spLocks noGrp="1"/>
          </p:cNvSpPr>
          <p:nvPr>
            <p:ph type="sldNum" sz="quarter" idx="10"/>
          </p:nvPr>
        </p:nvSpPr>
        <p:spPr/>
        <p:txBody>
          <a:bodyPr/>
          <a:lstStyle/>
          <a:p>
            <a:fld id="{4572941C-6974-BE4E-9E84-DF4E3BF99134}" type="slidenum">
              <a:rPr lang="en-US" altLang="x-none" smtClean="0"/>
              <a:pPr/>
              <a:t>13</a:t>
            </a:fld>
            <a:endParaRPr lang="en-US" altLang="x-none" dirty="0"/>
          </a:p>
        </p:txBody>
      </p:sp>
      <p:pic>
        <p:nvPicPr>
          <p:cNvPr id="5" name="Picture 4">
            <a:extLst>
              <a:ext uri="{FF2B5EF4-FFF2-40B4-BE49-F238E27FC236}">
                <a16:creationId xmlns:a16="http://schemas.microsoft.com/office/drawing/2014/main" id="{612D3F9C-6374-4FA2-9898-9F4FBBA2A7EF}"/>
              </a:ext>
            </a:extLst>
          </p:cNvPr>
          <p:cNvPicPr>
            <a:picLocks noChangeAspect="1"/>
          </p:cNvPicPr>
          <p:nvPr/>
        </p:nvPicPr>
        <p:blipFill>
          <a:blip r:embed="rId2"/>
          <a:stretch>
            <a:fillRect/>
          </a:stretch>
        </p:blipFill>
        <p:spPr>
          <a:xfrm>
            <a:off x="176169" y="6121589"/>
            <a:ext cx="2570614" cy="570465"/>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E4299D5A-75EE-319D-975D-EE0EBBB74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516" y="573398"/>
            <a:ext cx="4232558" cy="5643410"/>
          </a:xfrm>
          <a:prstGeom prst="rect">
            <a:avLst/>
          </a:prstGeom>
        </p:spPr>
      </p:pic>
    </p:spTree>
    <p:extLst>
      <p:ext uri="{BB962C8B-B14F-4D97-AF65-F5344CB8AC3E}">
        <p14:creationId xmlns:p14="http://schemas.microsoft.com/office/powerpoint/2010/main" val="1789824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907A73-D9D5-4E82-9A5D-DD1B920FE9CC}"/>
              </a:ext>
            </a:extLst>
          </p:cNvPr>
          <p:cNvSpPr>
            <a:spLocks noGrp="1"/>
          </p:cNvSpPr>
          <p:nvPr>
            <p:ph type="sldNum" sz="quarter" idx="10"/>
          </p:nvPr>
        </p:nvSpPr>
        <p:spPr/>
        <p:txBody>
          <a:bodyPr/>
          <a:lstStyle/>
          <a:p>
            <a:fld id="{4572941C-6974-BE4E-9E84-DF4E3BF99134}" type="slidenum">
              <a:rPr lang="en-US" altLang="x-none" smtClean="0"/>
              <a:pPr/>
              <a:t>14</a:t>
            </a:fld>
            <a:endParaRPr lang="en-US" altLang="x-none" dirty="0"/>
          </a:p>
        </p:txBody>
      </p:sp>
      <p:pic>
        <p:nvPicPr>
          <p:cNvPr id="5" name="Picture 4">
            <a:extLst>
              <a:ext uri="{FF2B5EF4-FFF2-40B4-BE49-F238E27FC236}">
                <a16:creationId xmlns:a16="http://schemas.microsoft.com/office/drawing/2014/main" id="{06FB3BE6-C7E6-4BFE-BA95-8AA1BA22A3D2}"/>
              </a:ext>
            </a:extLst>
          </p:cNvPr>
          <p:cNvPicPr>
            <a:picLocks noChangeAspect="1"/>
          </p:cNvPicPr>
          <p:nvPr/>
        </p:nvPicPr>
        <p:blipFill>
          <a:blip r:embed="rId2"/>
          <a:stretch>
            <a:fillRect/>
          </a:stretch>
        </p:blipFill>
        <p:spPr>
          <a:xfrm>
            <a:off x="176169" y="6121589"/>
            <a:ext cx="2570614" cy="570465"/>
          </a:xfrm>
          <a:prstGeom prst="rect">
            <a:avLst/>
          </a:prstGeom>
        </p:spPr>
      </p:pic>
      <p:pic>
        <p:nvPicPr>
          <p:cNvPr id="7" name="Picture 6" descr="A picture containing text, indoor&#10;&#10;Description automatically generated">
            <a:extLst>
              <a:ext uri="{FF2B5EF4-FFF2-40B4-BE49-F238E27FC236}">
                <a16:creationId xmlns:a16="http://schemas.microsoft.com/office/drawing/2014/main" id="{0906726B-B6F3-8888-588D-23CEFEDA3B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805" y="618441"/>
            <a:ext cx="4198775" cy="5598367"/>
          </a:xfrm>
          <a:prstGeom prst="rect">
            <a:avLst/>
          </a:prstGeom>
        </p:spPr>
      </p:pic>
    </p:spTree>
    <p:extLst>
      <p:ext uri="{BB962C8B-B14F-4D97-AF65-F5344CB8AC3E}">
        <p14:creationId xmlns:p14="http://schemas.microsoft.com/office/powerpoint/2010/main" val="1297346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52FA4-7FB3-4AAA-8C3A-730324B37D2D}"/>
              </a:ext>
            </a:extLst>
          </p:cNvPr>
          <p:cNvSpPr>
            <a:spLocks noGrp="1"/>
          </p:cNvSpPr>
          <p:nvPr>
            <p:ph type="title"/>
          </p:nvPr>
        </p:nvSpPr>
        <p:spPr>
          <a:xfrm>
            <a:off x="798727" y="905069"/>
            <a:ext cx="7553126" cy="1070175"/>
          </a:xfrm>
        </p:spPr>
        <p:txBody>
          <a:bodyPr/>
          <a:lstStyle/>
          <a:p>
            <a:pPr algn="ctr"/>
            <a:r>
              <a:rPr lang="en-US" sz="4000" dirty="0"/>
              <a:t>What if We Run Out of Whole Blood?</a:t>
            </a:r>
          </a:p>
        </p:txBody>
      </p:sp>
      <p:sp>
        <p:nvSpPr>
          <p:cNvPr id="3" name="Slide Number Placeholder 2">
            <a:extLst>
              <a:ext uri="{FF2B5EF4-FFF2-40B4-BE49-F238E27FC236}">
                <a16:creationId xmlns:a16="http://schemas.microsoft.com/office/drawing/2014/main" id="{DB2E249D-2E8C-420D-A0EA-FDC0739AAB85}"/>
              </a:ext>
            </a:extLst>
          </p:cNvPr>
          <p:cNvSpPr>
            <a:spLocks noGrp="1"/>
          </p:cNvSpPr>
          <p:nvPr>
            <p:ph type="sldNum" sz="quarter" idx="10"/>
          </p:nvPr>
        </p:nvSpPr>
        <p:spPr/>
        <p:txBody>
          <a:bodyPr/>
          <a:lstStyle/>
          <a:p>
            <a:fld id="{4572941C-6974-BE4E-9E84-DF4E3BF99134}" type="slidenum">
              <a:rPr lang="en-US" altLang="x-none" smtClean="0"/>
              <a:pPr/>
              <a:t>15</a:t>
            </a:fld>
            <a:endParaRPr lang="en-US" altLang="x-none" dirty="0"/>
          </a:p>
        </p:txBody>
      </p:sp>
      <p:sp>
        <p:nvSpPr>
          <p:cNvPr id="4" name="Text Placeholder 3">
            <a:extLst>
              <a:ext uri="{FF2B5EF4-FFF2-40B4-BE49-F238E27FC236}">
                <a16:creationId xmlns:a16="http://schemas.microsoft.com/office/drawing/2014/main" id="{3A941A8A-3086-4D64-8DA8-F403EAE1B821}"/>
              </a:ext>
            </a:extLst>
          </p:cNvPr>
          <p:cNvSpPr>
            <a:spLocks noGrp="1"/>
          </p:cNvSpPr>
          <p:nvPr>
            <p:ph type="body" sz="quarter" idx="11"/>
          </p:nvPr>
        </p:nvSpPr>
        <p:spPr>
          <a:xfrm>
            <a:off x="798727" y="2158933"/>
            <a:ext cx="7348084" cy="4247888"/>
          </a:xfrm>
        </p:spPr>
        <p:txBody>
          <a:bodyPr/>
          <a:lstStyle/>
          <a:p>
            <a:r>
              <a:rPr lang="en-US" sz="2400" dirty="0"/>
              <a:t>Blood Bank can only receive this product on a standing order, which means if all units are transfused, Blood Bank cannot order more from the donor center for that week</a:t>
            </a:r>
          </a:p>
          <a:p>
            <a:pPr marL="0" indent="0">
              <a:buNone/>
            </a:pPr>
            <a:endParaRPr lang="en-US" sz="2400" dirty="0"/>
          </a:p>
          <a:p>
            <a:pPr marL="0" indent="0">
              <a:buNone/>
            </a:pPr>
            <a:r>
              <a:rPr lang="en-US" sz="2400" i="1" dirty="0">
                <a:solidFill>
                  <a:schemeClr val="accent1"/>
                </a:solidFill>
              </a:rPr>
              <a:t>**Please note: If Blood Bank has no O NEG Whole Blood, the units will be replaced with component packs. This means there will be times when there is no Whole Blood in the refrigerator. We will replenish the inventory as soon as we can.**</a:t>
            </a:r>
          </a:p>
          <a:p>
            <a:pPr marL="0" indent="0">
              <a:buNone/>
            </a:pPr>
            <a:endParaRPr lang="en-US" dirty="0"/>
          </a:p>
          <a:p>
            <a:endParaRPr lang="en-US" dirty="0"/>
          </a:p>
        </p:txBody>
      </p:sp>
      <p:pic>
        <p:nvPicPr>
          <p:cNvPr id="5" name="Picture 4">
            <a:extLst>
              <a:ext uri="{FF2B5EF4-FFF2-40B4-BE49-F238E27FC236}">
                <a16:creationId xmlns:a16="http://schemas.microsoft.com/office/drawing/2014/main" id="{C709C6E3-3EAB-4D85-8E57-54BCF9DF14B5}"/>
              </a:ext>
            </a:extLst>
          </p:cNvPr>
          <p:cNvPicPr>
            <a:picLocks noChangeAspect="1"/>
          </p:cNvPicPr>
          <p:nvPr/>
        </p:nvPicPr>
        <p:blipFill>
          <a:blip r:embed="rId2"/>
          <a:stretch>
            <a:fillRect/>
          </a:stretch>
        </p:blipFill>
        <p:spPr>
          <a:xfrm>
            <a:off x="176169" y="6121589"/>
            <a:ext cx="2570614" cy="570465"/>
          </a:xfrm>
          <a:prstGeom prst="rect">
            <a:avLst/>
          </a:prstGeom>
        </p:spPr>
      </p:pic>
    </p:spTree>
    <p:extLst>
      <p:ext uri="{BB962C8B-B14F-4D97-AF65-F5344CB8AC3E}">
        <p14:creationId xmlns:p14="http://schemas.microsoft.com/office/powerpoint/2010/main" val="732893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693-AA2C-4CA1-B98A-5CF6822D07CA}"/>
              </a:ext>
            </a:extLst>
          </p:cNvPr>
          <p:cNvSpPr>
            <a:spLocks noGrp="1"/>
          </p:cNvSpPr>
          <p:nvPr>
            <p:ph type="title"/>
          </p:nvPr>
        </p:nvSpPr>
        <p:spPr>
          <a:xfrm>
            <a:off x="799070" y="534177"/>
            <a:ext cx="7553126" cy="896259"/>
          </a:xfrm>
        </p:spPr>
        <p:txBody>
          <a:bodyPr/>
          <a:lstStyle/>
          <a:p>
            <a:pPr algn="ctr"/>
            <a:r>
              <a:rPr lang="en-US" sz="4000" dirty="0"/>
              <a:t>Quick Facts</a:t>
            </a:r>
          </a:p>
        </p:txBody>
      </p:sp>
      <p:sp>
        <p:nvSpPr>
          <p:cNvPr id="3" name="Slide Number Placeholder 2">
            <a:extLst>
              <a:ext uri="{FF2B5EF4-FFF2-40B4-BE49-F238E27FC236}">
                <a16:creationId xmlns:a16="http://schemas.microsoft.com/office/drawing/2014/main" id="{791DB12B-6601-43C2-8E11-6879339056F1}"/>
              </a:ext>
            </a:extLst>
          </p:cNvPr>
          <p:cNvSpPr>
            <a:spLocks noGrp="1"/>
          </p:cNvSpPr>
          <p:nvPr>
            <p:ph type="sldNum" sz="quarter" idx="10"/>
          </p:nvPr>
        </p:nvSpPr>
        <p:spPr/>
        <p:txBody>
          <a:bodyPr/>
          <a:lstStyle/>
          <a:p>
            <a:fld id="{4572941C-6974-BE4E-9E84-DF4E3BF99134}" type="slidenum">
              <a:rPr lang="en-US" altLang="x-none" smtClean="0"/>
              <a:pPr/>
              <a:t>16</a:t>
            </a:fld>
            <a:endParaRPr lang="en-US" altLang="x-none" dirty="0"/>
          </a:p>
        </p:txBody>
      </p:sp>
      <p:sp>
        <p:nvSpPr>
          <p:cNvPr id="4" name="Text Placeholder 3">
            <a:extLst>
              <a:ext uri="{FF2B5EF4-FFF2-40B4-BE49-F238E27FC236}">
                <a16:creationId xmlns:a16="http://schemas.microsoft.com/office/drawing/2014/main" id="{87CC3CDA-C7E2-4DA8-9CAA-4FF52394D96F}"/>
              </a:ext>
            </a:extLst>
          </p:cNvPr>
          <p:cNvSpPr>
            <a:spLocks noGrp="1"/>
          </p:cNvSpPr>
          <p:nvPr>
            <p:ph type="body" sz="quarter" idx="11"/>
          </p:nvPr>
        </p:nvSpPr>
        <p:spPr>
          <a:xfrm>
            <a:off x="897958" y="1377305"/>
            <a:ext cx="7348084" cy="4247888"/>
          </a:xfrm>
        </p:spPr>
        <p:txBody>
          <a:bodyPr/>
          <a:lstStyle/>
          <a:p>
            <a:r>
              <a:rPr lang="en-US" sz="2400" dirty="0"/>
              <a:t>Can I use the Belmont Infuser with WB? </a:t>
            </a:r>
            <a:r>
              <a:rPr lang="en-US" sz="2400" b="1" dirty="0"/>
              <a:t>YES</a:t>
            </a:r>
            <a:r>
              <a:rPr lang="en-US" sz="2400" dirty="0"/>
              <a:t> </a:t>
            </a:r>
          </a:p>
          <a:p>
            <a:endParaRPr lang="en-US" sz="2400" dirty="0"/>
          </a:p>
          <a:p>
            <a:r>
              <a:rPr lang="en-US" sz="2400" dirty="0"/>
              <a:t>Can I use a pressure bag with WB? </a:t>
            </a:r>
            <a:r>
              <a:rPr lang="en-US" sz="2400" b="1" dirty="0"/>
              <a:t>YES</a:t>
            </a:r>
            <a:endParaRPr lang="en-US" sz="2400" dirty="0"/>
          </a:p>
          <a:p>
            <a:endParaRPr lang="en-US" sz="2400" dirty="0"/>
          </a:p>
          <a:p>
            <a:r>
              <a:rPr lang="en-US" sz="2400" dirty="0"/>
              <a:t>Do I still need to send a Type and Screen? </a:t>
            </a:r>
            <a:r>
              <a:rPr lang="en-US" sz="2400" b="1" dirty="0"/>
              <a:t>YES</a:t>
            </a:r>
          </a:p>
          <a:p>
            <a:endParaRPr lang="en-US" sz="2400" dirty="0"/>
          </a:p>
          <a:p>
            <a:r>
              <a:rPr lang="en-US" sz="2400" dirty="0"/>
              <a:t>What is the pediatric dose for WB? </a:t>
            </a:r>
            <a:r>
              <a:rPr lang="en-US" sz="2400" b="1" dirty="0"/>
              <a:t>10-15 ml/kg – </a:t>
            </a:r>
            <a:r>
              <a:rPr lang="en-US" sz="2400" b="1" dirty="0">
                <a:solidFill>
                  <a:schemeClr val="accent1"/>
                </a:solidFill>
              </a:rPr>
              <a:t>patient should not receive more than 40ml/kg of whole blood</a:t>
            </a:r>
          </a:p>
          <a:p>
            <a:endParaRPr lang="en-US" sz="2400" dirty="0"/>
          </a:p>
          <a:p>
            <a:r>
              <a:rPr lang="en-US" sz="2400" dirty="0"/>
              <a:t>Is WB compatible with Lactated Ringers? </a:t>
            </a:r>
            <a:r>
              <a:rPr lang="en-US" sz="2400" b="1" dirty="0"/>
              <a:t>NO</a:t>
            </a:r>
          </a:p>
          <a:p>
            <a:endParaRPr lang="en-US" dirty="0"/>
          </a:p>
        </p:txBody>
      </p:sp>
      <p:pic>
        <p:nvPicPr>
          <p:cNvPr id="5" name="Picture 4">
            <a:extLst>
              <a:ext uri="{FF2B5EF4-FFF2-40B4-BE49-F238E27FC236}">
                <a16:creationId xmlns:a16="http://schemas.microsoft.com/office/drawing/2014/main" id="{AC9E3BEB-DC81-4705-AEDE-2732987E620C}"/>
              </a:ext>
            </a:extLst>
          </p:cNvPr>
          <p:cNvPicPr>
            <a:picLocks noChangeAspect="1"/>
          </p:cNvPicPr>
          <p:nvPr/>
        </p:nvPicPr>
        <p:blipFill>
          <a:blip r:embed="rId2"/>
          <a:stretch>
            <a:fillRect/>
          </a:stretch>
        </p:blipFill>
        <p:spPr>
          <a:xfrm>
            <a:off x="176169" y="6121589"/>
            <a:ext cx="2570614" cy="570465"/>
          </a:xfrm>
          <a:prstGeom prst="rect">
            <a:avLst/>
          </a:prstGeom>
        </p:spPr>
      </p:pic>
    </p:spTree>
    <p:extLst>
      <p:ext uri="{BB962C8B-B14F-4D97-AF65-F5344CB8AC3E}">
        <p14:creationId xmlns:p14="http://schemas.microsoft.com/office/powerpoint/2010/main" val="610752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85C5-DED9-4A83-BE0D-EB7865CF718E}"/>
              </a:ext>
            </a:extLst>
          </p:cNvPr>
          <p:cNvSpPr>
            <a:spLocks noGrp="1"/>
          </p:cNvSpPr>
          <p:nvPr>
            <p:ph type="title"/>
          </p:nvPr>
        </p:nvSpPr>
        <p:spPr>
          <a:xfrm>
            <a:off x="799070" y="920507"/>
            <a:ext cx="7553126" cy="896259"/>
          </a:xfrm>
        </p:spPr>
        <p:txBody>
          <a:bodyPr/>
          <a:lstStyle/>
          <a:p>
            <a:pPr algn="ctr"/>
            <a:r>
              <a:rPr lang="en-US" sz="4000" dirty="0"/>
              <a:t>Other Considerations</a:t>
            </a:r>
          </a:p>
        </p:txBody>
      </p:sp>
      <p:sp>
        <p:nvSpPr>
          <p:cNvPr id="3" name="Slide Number Placeholder 2">
            <a:extLst>
              <a:ext uri="{FF2B5EF4-FFF2-40B4-BE49-F238E27FC236}">
                <a16:creationId xmlns:a16="http://schemas.microsoft.com/office/drawing/2014/main" id="{F0ABFA1C-A942-4B1F-BEB1-B6CB2AF87DE3}"/>
              </a:ext>
            </a:extLst>
          </p:cNvPr>
          <p:cNvSpPr>
            <a:spLocks noGrp="1"/>
          </p:cNvSpPr>
          <p:nvPr>
            <p:ph type="sldNum" sz="quarter" idx="10"/>
          </p:nvPr>
        </p:nvSpPr>
        <p:spPr/>
        <p:txBody>
          <a:bodyPr/>
          <a:lstStyle/>
          <a:p>
            <a:fld id="{4572941C-6974-BE4E-9E84-DF4E3BF99134}" type="slidenum">
              <a:rPr lang="en-US" altLang="x-none" smtClean="0"/>
              <a:pPr/>
              <a:t>17</a:t>
            </a:fld>
            <a:endParaRPr lang="en-US" altLang="x-none" dirty="0"/>
          </a:p>
        </p:txBody>
      </p:sp>
      <p:sp>
        <p:nvSpPr>
          <p:cNvPr id="4" name="Text Placeholder 3">
            <a:extLst>
              <a:ext uri="{FF2B5EF4-FFF2-40B4-BE49-F238E27FC236}">
                <a16:creationId xmlns:a16="http://schemas.microsoft.com/office/drawing/2014/main" id="{A27B7138-E908-47CE-B784-C7EBA87CCF2A}"/>
              </a:ext>
            </a:extLst>
          </p:cNvPr>
          <p:cNvSpPr>
            <a:spLocks noGrp="1"/>
          </p:cNvSpPr>
          <p:nvPr>
            <p:ph type="body" sz="quarter" idx="11"/>
          </p:nvPr>
        </p:nvSpPr>
        <p:spPr/>
        <p:txBody>
          <a:bodyPr/>
          <a:lstStyle/>
          <a:p>
            <a:r>
              <a:rPr lang="en-US" sz="2400" dirty="0"/>
              <a:t> </a:t>
            </a:r>
            <a:r>
              <a:rPr lang="en-US" sz="2400" i="1" dirty="0"/>
              <a:t>Send Type and Screen early </a:t>
            </a:r>
            <a:r>
              <a:rPr lang="en-US" sz="2400" dirty="0"/>
              <a:t>– will be difficult to get correct T&amp;S after multiple units of WB administration </a:t>
            </a:r>
          </a:p>
          <a:p>
            <a:endParaRPr lang="en-US" sz="2400" dirty="0"/>
          </a:p>
          <a:p>
            <a:r>
              <a:rPr lang="en-US" sz="2400" dirty="0"/>
              <a:t> Transition to component therapy when possible </a:t>
            </a:r>
          </a:p>
          <a:p>
            <a:endParaRPr lang="en-US" sz="2400" dirty="0"/>
          </a:p>
          <a:p>
            <a:r>
              <a:rPr lang="en-US" sz="2400" dirty="0"/>
              <a:t> Support other aspects of damage control resuscitation – </a:t>
            </a:r>
            <a:r>
              <a:rPr lang="en-US" sz="2400" i="1" dirty="0"/>
              <a:t>hypothermia protection</a:t>
            </a:r>
            <a:r>
              <a:rPr lang="en-US" sz="2400" dirty="0"/>
              <a:t> and </a:t>
            </a:r>
            <a:r>
              <a:rPr lang="en-US" sz="2400" i="1" dirty="0"/>
              <a:t>avoidance of hypocalcemia</a:t>
            </a:r>
            <a:r>
              <a:rPr lang="en-US" sz="2400" dirty="0"/>
              <a:t> </a:t>
            </a:r>
          </a:p>
          <a:p>
            <a:pPr marL="0" indent="0">
              <a:buNone/>
            </a:pPr>
            <a:endParaRPr lang="en-US" dirty="0"/>
          </a:p>
        </p:txBody>
      </p:sp>
      <p:pic>
        <p:nvPicPr>
          <p:cNvPr id="5" name="Picture 4">
            <a:extLst>
              <a:ext uri="{FF2B5EF4-FFF2-40B4-BE49-F238E27FC236}">
                <a16:creationId xmlns:a16="http://schemas.microsoft.com/office/drawing/2014/main" id="{A8048768-3826-4D02-99F1-5EA0DF299DC2}"/>
              </a:ext>
            </a:extLst>
          </p:cNvPr>
          <p:cNvPicPr>
            <a:picLocks noChangeAspect="1"/>
          </p:cNvPicPr>
          <p:nvPr/>
        </p:nvPicPr>
        <p:blipFill>
          <a:blip r:embed="rId2"/>
          <a:stretch>
            <a:fillRect/>
          </a:stretch>
        </p:blipFill>
        <p:spPr>
          <a:xfrm>
            <a:off x="176169" y="6121589"/>
            <a:ext cx="2570614" cy="570465"/>
          </a:xfrm>
          <a:prstGeom prst="rect">
            <a:avLst/>
          </a:prstGeom>
        </p:spPr>
      </p:pic>
    </p:spTree>
    <p:extLst>
      <p:ext uri="{BB962C8B-B14F-4D97-AF65-F5344CB8AC3E}">
        <p14:creationId xmlns:p14="http://schemas.microsoft.com/office/powerpoint/2010/main" val="2177231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B9141-2C61-4EFB-A752-BBB95FBBA854}"/>
              </a:ext>
            </a:extLst>
          </p:cNvPr>
          <p:cNvSpPr>
            <a:spLocks noGrp="1"/>
          </p:cNvSpPr>
          <p:nvPr>
            <p:ph type="title"/>
          </p:nvPr>
        </p:nvSpPr>
        <p:spPr>
          <a:xfrm>
            <a:off x="795437" y="2142675"/>
            <a:ext cx="7553126" cy="896259"/>
          </a:xfrm>
        </p:spPr>
        <p:txBody>
          <a:bodyPr/>
          <a:lstStyle/>
          <a:p>
            <a:pPr algn="ctr"/>
            <a:r>
              <a:rPr lang="en-US" sz="5400" dirty="0"/>
              <a:t>Questions/Concerns?</a:t>
            </a:r>
          </a:p>
        </p:txBody>
      </p:sp>
      <p:sp>
        <p:nvSpPr>
          <p:cNvPr id="3" name="Slide Number Placeholder 2">
            <a:extLst>
              <a:ext uri="{FF2B5EF4-FFF2-40B4-BE49-F238E27FC236}">
                <a16:creationId xmlns:a16="http://schemas.microsoft.com/office/drawing/2014/main" id="{B5B62789-81CC-4604-9F42-E5B70C930571}"/>
              </a:ext>
            </a:extLst>
          </p:cNvPr>
          <p:cNvSpPr>
            <a:spLocks noGrp="1"/>
          </p:cNvSpPr>
          <p:nvPr>
            <p:ph type="sldNum" sz="quarter" idx="10"/>
          </p:nvPr>
        </p:nvSpPr>
        <p:spPr/>
        <p:txBody>
          <a:bodyPr/>
          <a:lstStyle/>
          <a:p>
            <a:fld id="{4572941C-6974-BE4E-9E84-DF4E3BF99134}" type="slidenum">
              <a:rPr lang="en-US" altLang="x-none" smtClean="0"/>
              <a:pPr/>
              <a:t>18</a:t>
            </a:fld>
            <a:endParaRPr lang="en-US" altLang="x-none" dirty="0"/>
          </a:p>
        </p:txBody>
      </p:sp>
      <p:sp>
        <p:nvSpPr>
          <p:cNvPr id="4" name="Text Placeholder 3">
            <a:extLst>
              <a:ext uri="{FF2B5EF4-FFF2-40B4-BE49-F238E27FC236}">
                <a16:creationId xmlns:a16="http://schemas.microsoft.com/office/drawing/2014/main" id="{8003C554-D6E9-47EA-AFA1-EC322679267F}"/>
              </a:ext>
            </a:extLst>
          </p:cNvPr>
          <p:cNvSpPr>
            <a:spLocks noGrp="1"/>
          </p:cNvSpPr>
          <p:nvPr>
            <p:ph type="body" sz="quarter" idx="11"/>
          </p:nvPr>
        </p:nvSpPr>
        <p:spPr>
          <a:xfrm>
            <a:off x="897958" y="3292636"/>
            <a:ext cx="7348084" cy="802433"/>
          </a:xfrm>
        </p:spPr>
        <p:txBody>
          <a:bodyPr/>
          <a:lstStyle/>
          <a:p>
            <a:pPr marL="0" indent="0" algn="ctr">
              <a:buNone/>
            </a:pPr>
            <a:endParaRPr lang="en-US" dirty="0"/>
          </a:p>
          <a:p>
            <a:pPr marL="0" indent="0" algn="ctr">
              <a:buNone/>
            </a:pPr>
            <a:r>
              <a:rPr lang="en-US" sz="2000" dirty="0"/>
              <a:t>Please contact Dr. Amy Gabbard (</a:t>
            </a:r>
            <a:r>
              <a:rPr lang="en-US" sz="2000" dirty="0">
                <a:hlinkClick r:id="rId2"/>
              </a:rPr>
              <a:t>agabbard1@iuhealth.org</a:t>
            </a:r>
            <a:r>
              <a:rPr lang="en-US" sz="2000" dirty="0"/>
              <a:t>) or Dr. Matt Landman (landman@iu.edu)</a:t>
            </a:r>
          </a:p>
        </p:txBody>
      </p:sp>
      <p:pic>
        <p:nvPicPr>
          <p:cNvPr id="5" name="Picture 4">
            <a:extLst>
              <a:ext uri="{FF2B5EF4-FFF2-40B4-BE49-F238E27FC236}">
                <a16:creationId xmlns:a16="http://schemas.microsoft.com/office/drawing/2014/main" id="{4599613D-3FD3-48FD-A93B-CADDE612E8A9}"/>
              </a:ext>
            </a:extLst>
          </p:cNvPr>
          <p:cNvPicPr>
            <a:picLocks noChangeAspect="1"/>
          </p:cNvPicPr>
          <p:nvPr/>
        </p:nvPicPr>
        <p:blipFill>
          <a:blip r:embed="rId3"/>
          <a:stretch>
            <a:fillRect/>
          </a:stretch>
        </p:blipFill>
        <p:spPr>
          <a:xfrm>
            <a:off x="176169" y="6121589"/>
            <a:ext cx="2570614" cy="570465"/>
          </a:xfrm>
          <a:prstGeom prst="rect">
            <a:avLst/>
          </a:prstGeom>
        </p:spPr>
      </p:pic>
    </p:spTree>
    <p:extLst>
      <p:ext uri="{BB962C8B-B14F-4D97-AF65-F5344CB8AC3E}">
        <p14:creationId xmlns:p14="http://schemas.microsoft.com/office/powerpoint/2010/main" val="289311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95437" y="982394"/>
            <a:ext cx="7553126" cy="896259"/>
          </a:xfrm>
        </p:spPr>
        <p:txBody>
          <a:bodyPr/>
          <a:lstStyle/>
          <a:p>
            <a:pPr algn="ctr"/>
            <a:r>
              <a:rPr lang="en-US" sz="4000" b="1" dirty="0"/>
              <a:t>Current Practice</a:t>
            </a:r>
            <a:endParaRPr lang="en-US" sz="4000" dirty="0"/>
          </a:p>
        </p:txBody>
      </p:sp>
      <p:sp>
        <p:nvSpPr>
          <p:cNvPr id="6" name="Slide Number 6"/>
          <p:cNvSpPr>
            <a:spLocks noGrp="1"/>
          </p:cNvSpPr>
          <p:nvPr>
            <p:ph type="sldNum" sz="quarter" idx="10"/>
          </p:nvPr>
        </p:nvSpPr>
        <p:spPr/>
        <p:txBody>
          <a:bodyPr/>
          <a:lstStyle/>
          <a:p>
            <a:r>
              <a:t>2</a:t>
            </a:r>
          </a:p>
        </p:txBody>
      </p:sp>
      <p:sp>
        <p:nvSpPr>
          <p:cNvPr id="16" name="Text Placeholder 15"/>
          <p:cNvSpPr>
            <a:spLocks noGrp="1"/>
          </p:cNvSpPr>
          <p:nvPr>
            <p:ph type="body" sz="quarter" idx="11"/>
          </p:nvPr>
        </p:nvSpPr>
        <p:spPr>
          <a:xfrm>
            <a:off x="594752" y="2068551"/>
            <a:ext cx="3912889" cy="4247888"/>
          </a:xfrm>
        </p:spPr>
        <p:txBody>
          <a:bodyPr/>
          <a:lstStyle/>
          <a:p>
            <a:r>
              <a:rPr lang="en-US" sz="2400" u="sng" dirty="0"/>
              <a:t>Component</a:t>
            </a:r>
            <a:r>
              <a:rPr lang="en-US" sz="2400" dirty="0"/>
              <a:t> blood product resuscitation with emergency release Type O Blood</a:t>
            </a:r>
          </a:p>
          <a:p>
            <a:endParaRPr lang="en-US" sz="2400" dirty="0"/>
          </a:p>
          <a:p>
            <a:r>
              <a:rPr lang="en-US" sz="2400" dirty="0"/>
              <a:t>Goal is balanced resuscitation 1:1:1 (PRBC : Plasma : Platelets) </a:t>
            </a:r>
          </a:p>
          <a:p>
            <a:pPr marL="0" indent="0">
              <a:buNone/>
            </a:pPr>
            <a:endParaRPr lang="en-US" dirty="0"/>
          </a:p>
        </p:txBody>
      </p:sp>
      <p:pic>
        <p:nvPicPr>
          <p:cNvPr id="5" name="Picture 4">
            <a:extLst>
              <a:ext uri="{FF2B5EF4-FFF2-40B4-BE49-F238E27FC236}">
                <a16:creationId xmlns:a16="http://schemas.microsoft.com/office/drawing/2014/main" id="{9673D424-8108-4DB8-93A5-843747421B56}"/>
              </a:ext>
            </a:extLst>
          </p:cNvPr>
          <p:cNvPicPr>
            <a:picLocks noChangeAspect="1"/>
          </p:cNvPicPr>
          <p:nvPr/>
        </p:nvPicPr>
        <p:blipFill>
          <a:blip r:embed="rId2"/>
          <a:stretch>
            <a:fillRect/>
          </a:stretch>
        </p:blipFill>
        <p:spPr>
          <a:xfrm>
            <a:off x="176169" y="6121589"/>
            <a:ext cx="2570614" cy="570465"/>
          </a:xfrm>
          <a:prstGeom prst="rect">
            <a:avLst/>
          </a:prstGeom>
        </p:spPr>
      </p:pic>
      <p:pic>
        <p:nvPicPr>
          <p:cNvPr id="2" name="Picture 1">
            <a:extLst>
              <a:ext uri="{FF2B5EF4-FFF2-40B4-BE49-F238E27FC236}">
                <a16:creationId xmlns:a16="http://schemas.microsoft.com/office/drawing/2014/main" id="{143392EB-7D1B-D0A2-FDFF-444BC5832057}"/>
              </a:ext>
            </a:extLst>
          </p:cNvPr>
          <p:cNvPicPr>
            <a:picLocks noChangeAspect="1"/>
          </p:cNvPicPr>
          <p:nvPr/>
        </p:nvPicPr>
        <p:blipFill>
          <a:blip r:embed="rId3"/>
          <a:stretch>
            <a:fillRect/>
          </a:stretch>
        </p:blipFill>
        <p:spPr>
          <a:xfrm>
            <a:off x="4507641" y="2324093"/>
            <a:ext cx="4442546" cy="309877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920024" y="920507"/>
            <a:ext cx="7804097" cy="896259"/>
          </a:xfrm>
        </p:spPr>
        <p:txBody>
          <a:bodyPr/>
          <a:lstStyle/>
          <a:p>
            <a:pPr algn="ctr"/>
            <a:r>
              <a:rPr lang="en-US" sz="4000" b="1" dirty="0"/>
              <a:t>Challenges with Component Therapy</a:t>
            </a:r>
            <a:endParaRPr lang="en-US" sz="4000" dirty="0"/>
          </a:p>
        </p:txBody>
      </p:sp>
      <p:sp>
        <p:nvSpPr>
          <p:cNvPr id="6" name="Slide Number 6"/>
          <p:cNvSpPr>
            <a:spLocks noGrp="1"/>
          </p:cNvSpPr>
          <p:nvPr>
            <p:ph type="sldNum" sz="quarter" idx="10"/>
          </p:nvPr>
        </p:nvSpPr>
        <p:spPr/>
        <p:txBody>
          <a:bodyPr/>
          <a:lstStyle/>
          <a:p>
            <a:r>
              <a:t>2</a:t>
            </a:r>
          </a:p>
        </p:txBody>
      </p:sp>
      <p:sp>
        <p:nvSpPr>
          <p:cNvPr id="16" name="Text Placeholder 15"/>
          <p:cNvSpPr>
            <a:spLocks noGrp="1"/>
          </p:cNvSpPr>
          <p:nvPr>
            <p:ph type="body" sz="quarter" idx="11"/>
          </p:nvPr>
        </p:nvSpPr>
        <p:spPr>
          <a:xfrm>
            <a:off x="790701" y="2253217"/>
            <a:ext cx="7348084" cy="4247888"/>
          </a:xfrm>
        </p:spPr>
        <p:txBody>
          <a:bodyPr/>
          <a:lstStyle/>
          <a:p>
            <a:r>
              <a:rPr lang="en-US" sz="2400" dirty="0"/>
              <a:t>Keeping track of what is transfused can be challenging for balanced resuscitation</a:t>
            </a:r>
          </a:p>
          <a:p>
            <a:endParaRPr lang="en-US" sz="2400" dirty="0"/>
          </a:p>
          <a:p>
            <a:r>
              <a:rPr lang="en-US" sz="2400" dirty="0"/>
              <a:t> Platelets frequently are not transfused in a timely fashion (platelets have to come from blood bank) </a:t>
            </a:r>
          </a:p>
        </p:txBody>
      </p:sp>
      <p:pic>
        <p:nvPicPr>
          <p:cNvPr id="5" name="Picture 4">
            <a:extLst>
              <a:ext uri="{FF2B5EF4-FFF2-40B4-BE49-F238E27FC236}">
                <a16:creationId xmlns:a16="http://schemas.microsoft.com/office/drawing/2014/main" id="{EE4F5C04-074D-4D48-96F4-52A1618F4670}"/>
              </a:ext>
            </a:extLst>
          </p:cNvPr>
          <p:cNvPicPr>
            <a:picLocks noChangeAspect="1"/>
          </p:cNvPicPr>
          <p:nvPr/>
        </p:nvPicPr>
        <p:blipFill>
          <a:blip r:embed="rId2"/>
          <a:stretch>
            <a:fillRect/>
          </a:stretch>
        </p:blipFill>
        <p:spPr>
          <a:xfrm>
            <a:off x="176169" y="6121589"/>
            <a:ext cx="2570614" cy="570465"/>
          </a:xfrm>
          <a:prstGeom prst="rect">
            <a:avLst/>
          </a:prstGeom>
        </p:spPr>
      </p:pic>
    </p:spTree>
    <p:extLst>
      <p:ext uri="{BB962C8B-B14F-4D97-AF65-F5344CB8AC3E}">
        <p14:creationId xmlns:p14="http://schemas.microsoft.com/office/powerpoint/2010/main" val="969286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67584-A3DE-5764-A203-B9CEBE603310}"/>
              </a:ext>
            </a:extLst>
          </p:cNvPr>
          <p:cNvSpPr>
            <a:spLocks noGrp="1"/>
          </p:cNvSpPr>
          <p:nvPr>
            <p:ph type="title"/>
          </p:nvPr>
        </p:nvSpPr>
        <p:spPr>
          <a:xfrm>
            <a:off x="795437" y="2980870"/>
            <a:ext cx="7553126" cy="896259"/>
          </a:xfrm>
        </p:spPr>
        <p:txBody>
          <a:bodyPr/>
          <a:lstStyle/>
          <a:p>
            <a:pPr algn="ctr"/>
            <a:r>
              <a:rPr lang="en-US" sz="5000" dirty="0"/>
              <a:t>Is There Another Way?</a:t>
            </a:r>
          </a:p>
        </p:txBody>
      </p:sp>
      <p:sp>
        <p:nvSpPr>
          <p:cNvPr id="3" name="Slide Number Placeholder 2">
            <a:extLst>
              <a:ext uri="{FF2B5EF4-FFF2-40B4-BE49-F238E27FC236}">
                <a16:creationId xmlns:a16="http://schemas.microsoft.com/office/drawing/2014/main" id="{A801529F-74CF-D489-B77E-3092DB0408D6}"/>
              </a:ext>
            </a:extLst>
          </p:cNvPr>
          <p:cNvSpPr>
            <a:spLocks noGrp="1"/>
          </p:cNvSpPr>
          <p:nvPr>
            <p:ph type="sldNum" sz="quarter" idx="10"/>
          </p:nvPr>
        </p:nvSpPr>
        <p:spPr/>
        <p:txBody>
          <a:bodyPr/>
          <a:lstStyle/>
          <a:p>
            <a:fld id="{DA86648E-21C2-4E4D-995E-31FFBD2E87B9}" type="slidenum">
              <a:rPr lang="x-none" altLang="x-none" smtClean="0"/>
              <a:pPr/>
              <a:t>4</a:t>
            </a:fld>
            <a:endParaRPr lang="en-US" altLang="x-none" dirty="0"/>
          </a:p>
        </p:txBody>
      </p:sp>
      <p:pic>
        <p:nvPicPr>
          <p:cNvPr id="6" name="Picture 5">
            <a:extLst>
              <a:ext uri="{FF2B5EF4-FFF2-40B4-BE49-F238E27FC236}">
                <a16:creationId xmlns:a16="http://schemas.microsoft.com/office/drawing/2014/main" id="{E753DD9B-D533-AC17-7CA8-EC94AED47120}"/>
              </a:ext>
            </a:extLst>
          </p:cNvPr>
          <p:cNvPicPr>
            <a:picLocks noChangeAspect="1"/>
          </p:cNvPicPr>
          <p:nvPr/>
        </p:nvPicPr>
        <p:blipFill>
          <a:blip r:embed="rId2"/>
          <a:stretch>
            <a:fillRect/>
          </a:stretch>
        </p:blipFill>
        <p:spPr>
          <a:xfrm>
            <a:off x="213133" y="6116500"/>
            <a:ext cx="2570614" cy="570465"/>
          </a:xfrm>
          <a:prstGeom prst="rect">
            <a:avLst/>
          </a:prstGeom>
        </p:spPr>
      </p:pic>
    </p:spTree>
    <p:extLst>
      <p:ext uri="{BB962C8B-B14F-4D97-AF65-F5344CB8AC3E}">
        <p14:creationId xmlns:p14="http://schemas.microsoft.com/office/powerpoint/2010/main" val="1652922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98727" y="957688"/>
            <a:ext cx="7553126" cy="896259"/>
          </a:xfrm>
        </p:spPr>
        <p:txBody>
          <a:bodyPr/>
          <a:lstStyle/>
          <a:p>
            <a:pPr algn="ctr"/>
            <a:r>
              <a:rPr lang="en-US" sz="4000" b="1" dirty="0"/>
              <a:t>Low Titer Type O Whole Blood (LTOWB)</a:t>
            </a:r>
            <a:endParaRPr lang="en-US" sz="4000" dirty="0"/>
          </a:p>
        </p:txBody>
      </p:sp>
      <p:sp>
        <p:nvSpPr>
          <p:cNvPr id="6" name="Slide Number 6"/>
          <p:cNvSpPr>
            <a:spLocks noGrp="1"/>
          </p:cNvSpPr>
          <p:nvPr>
            <p:ph type="sldNum" sz="quarter" idx="10"/>
          </p:nvPr>
        </p:nvSpPr>
        <p:spPr/>
        <p:txBody>
          <a:bodyPr/>
          <a:lstStyle/>
          <a:p>
            <a:r>
              <a:t>2</a:t>
            </a:r>
          </a:p>
        </p:txBody>
      </p:sp>
      <p:sp>
        <p:nvSpPr>
          <p:cNvPr id="16" name="Text Placeholder 15"/>
          <p:cNvSpPr>
            <a:spLocks noGrp="1"/>
          </p:cNvSpPr>
          <p:nvPr>
            <p:ph type="body" sz="quarter" idx="11"/>
          </p:nvPr>
        </p:nvSpPr>
        <p:spPr>
          <a:xfrm>
            <a:off x="798727" y="2444166"/>
            <a:ext cx="7348084" cy="4247888"/>
          </a:xfrm>
        </p:spPr>
        <p:txBody>
          <a:bodyPr/>
          <a:lstStyle/>
          <a:p>
            <a:r>
              <a:rPr lang="en-US" sz="2400" b="1" dirty="0"/>
              <a:t>Whole Blood</a:t>
            </a:r>
            <a:r>
              <a:rPr lang="en-US" sz="2400" dirty="0"/>
              <a:t> = Not separated into components </a:t>
            </a:r>
          </a:p>
          <a:p>
            <a:endParaRPr lang="en-US" sz="2400" dirty="0"/>
          </a:p>
          <a:p>
            <a:r>
              <a:rPr lang="en-US" sz="2400" b="1" dirty="0"/>
              <a:t>Low Titer</a:t>
            </a:r>
            <a:r>
              <a:rPr lang="en-US" sz="2400" dirty="0"/>
              <a:t> = Low anti-A and anti-B antibodies </a:t>
            </a:r>
          </a:p>
          <a:p>
            <a:endParaRPr lang="en-US" sz="2400" dirty="0"/>
          </a:p>
          <a:p>
            <a:pPr marL="0" indent="0">
              <a:buNone/>
            </a:pPr>
            <a:r>
              <a:rPr lang="en-US" sz="2400" i="1" dirty="0"/>
              <a:t>Low Titer minimizes hemolytic transfusion reactions when given to non Type-O patients</a:t>
            </a:r>
          </a:p>
        </p:txBody>
      </p:sp>
      <p:pic>
        <p:nvPicPr>
          <p:cNvPr id="5" name="Picture 4">
            <a:extLst>
              <a:ext uri="{FF2B5EF4-FFF2-40B4-BE49-F238E27FC236}">
                <a16:creationId xmlns:a16="http://schemas.microsoft.com/office/drawing/2014/main" id="{4CB38260-EFD9-49EA-B3B3-9F4A90E42A96}"/>
              </a:ext>
            </a:extLst>
          </p:cNvPr>
          <p:cNvPicPr>
            <a:picLocks noChangeAspect="1"/>
          </p:cNvPicPr>
          <p:nvPr/>
        </p:nvPicPr>
        <p:blipFill>
          <a:blip r:embed="rId2"/>
          <a:stretch>
            <a:fillRect/>
          </a:stretch>
        </p:blipFill>
        <p:spPr>
          <a:xfrm>
            <a:off x="176169" y="6121589"/>
            <a:ext cx="2570614" cy="570465"/>
          </a:xfrm>
          <a:prstGeom prst="rect">
            <a:avLst/>
          </a:prstGeom>
        </p:spPr>
      </p:pic>
    </p:spTree>
    <p:extLst>
      <p:ext uri="{BB962C8B-B14F-4D97-AF65-F5344CB8AC3E}">
        <p14:creationId xmlns:p14="http://schemas.microsoft.com/office/powerpoint/2010/main" val="12662050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95437" y="920507"/>
            <a:ext cx="7553126" cy="896259"/>
          </a:xfrm>
        </p:spPr>
        <p:txBody>
          <a:bodyPr/>
          <a:lstStyle/>
          <a:p>
            <a:pPr algn="ctr"/>
            <a:r>
              <a:rPr lang="en-US" sz="4000" b="1" dirty="0"/>
              <a:t>Whole Blood Advantages</a:t>
            </a:r>
            <a:endParaRPr lang="en-US" sz="4000" dirty="0"/>
          </a:p>
        </p:txBody>
      </p:sp>
      <p:sp>
        <p:nvSpPr>
          <p:cNvPr id="6" name="Slide Number 6"/>
          <p:cNvSpPr>
            <a:spLocks noGrp="1"/>
          </p:cNvSpPr>
          <p:nvPr>
            <p:ph type="sldNum" sz="quarter" idx="10"/>
          </p:nvPr>
        </p:nvSpPr>
        <p:spPr/>
        <p:txBody>
          <a:bodyPr/>
          <a:lstStyle/>
          <a:p>
            <a:r>
              <a:t>2</a:t>
            </a:r>
          </a:p>
        </p:txBody>
      </p:sp>
      <p:sp>
        <p:nvSpPr>
          <p:cNvPr id="16" name="Text Placeholder 15"/>
          <p:cNvSpPr>
            <a:spLocks noGrp="1"/>
          </p:cNvSpPr>
          <p:nvPr>
            <p:ph type="body" sz="quarter" idx="11"/>
          </p:nvPr>
        </p:nvSpPr>
        <p:spPr/>
        <p:txBody>
          <a:bodyPr/>
          <a:lstStyle/>
          <a:p>
            <a:r>
              <a:rPr lang="en-US" sz="2400" b="1" dirty="0"/>
              <a:t>Simplicity </a:t>
            </a:r>
          </a:p>
          <a:p>
            <a:pPr lvl="1"/>
            <a:r>
              <a:rPr lang="en-US" sz="2400" dirty="0"/>
              <a:t>Reduce complexity compared to 1:1:1 transfusion</a:t>
            </a:r>
          </a:p>
          <a:p>
            <a:pPr marL="457200" lvl="1" indent="0">
              <a:buNone/>
            </a:pPr>
            <a:r>
              <a:rPr lang="en-US" sz="2400" dirty="0"/>
              <a:t> </a:t>
            </a:r>
          </a:p>
          <a:p>
            <a:r>
              <a:rPr lang="en-US" sz="2400" b="1" dirty="0"/>
              <a:t>Patient Safety </a:t>
            </a:r>
          </a:p>
          <a:p>
            <a:pPr lvl="1"/>
            <a:r>
              <a:rPr lang="en-US" sz="2400" dirty="0"/>
              <a:t>Reduce risk of hypocalcemia from multiple blood product Ca</a:t>
            </a:r>
            <a:r>
              <a:rPr lang="en-US" sz="2400" baseline="30000" dirty="0"/>
              <a:t>++</a:t>
            </a:r>
            <a:r>
              <a:rPr lang="en-US" sz="2400" baseline="-25000" dirty="0"/>
              <a:t> </a:t>
            </a:r>
            <a:r>
              <a:rPr lang="en-US" sz="2400" dirty="0"/>
              <a:t>binding agents</a:t>
            </a:r>
          </a:p>
          <a:p>
            <a:pPr lvl="1"/>
            <a:r>
              <a:rPr lang="en-US" sz="2400" dirty="0"/>
              <a:t>Less infectious disease exposure from multiple donors</a:t>
            </a:r>
          </a:p>
          <a:p>
            <a:endParaRPr lang="en-US" dirty="0"/>
          </a:p>
        </p:txBody>
      </p:sp>
      <p:pic>
        <p:nvPicPr>
          <p:cNvPr id="5" name="Picture 4">
            <a:extLst>
              <a:ext uri="{FF2B5EF4-FFF2-40B4-BE49-F238E27FC236}">
                <a16:creationId xmlns:a16="http://schemas.microsoft.com/office/drawing/2014/main" id="{7F813839-161E-4D0F-8BE3-3277E6FFA501}"/>
              </a:ext>
            </a:extLst>
          </p:cNvPr>
          <p:cNvPicPr>
            <a:picLocks noChangeAspect="1"/>
          </p:cNvPicPr>
          <p:nvPr/>
        </p:nvPicPr>
        <p:blipFill>
          <a:blip r:embed="rId2"/>
          <a:stretch>
            <a:fillRect/>
          </a:stretch>
        </p:blipFill>
        <p:spPr>
          <a:xfrm>
            <a:off x="176169" y="6121589"/>
            <a:ext cx="2570614" cy="570465"/>
          </a:xfrm>
          <a:prstGeom prst="rect">
            <a:avLst/>
          </a:prstGeom>
        </p:spPr>
      </p:pic>
    </p:spTree>
    <p:extLst>
      <p:ext uri="{BB962C8B-B14F-4D97-AF65-F5344CB8AC3E}">
        <p14:creationId xmlns:p14="http://schemas.microsoft.com/office/powerpoint/2010/main" val="378295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799070" y="920507"/>
            <a:ext cx="7553126" cy="896259"/>
          </a:xfrm>
        </p:spPr>
        <p:txBody>
          <a:bodyPr/>
          <a:lstStyle/>
          <a:p>
            <a:pPr algn="ctr"/>
            <a:r>
              <a:rPr lang="en-US" sz="4000" dirty="0"/>
              <a:t>Differences Between Component Therapy and Whole Blood</a:t>
            </a:r>
          </a:p>
        </p:txBody>
      </p:sp>
      <p:sp>
        <p:nvSpPr>
          <p:cNvPr id="6" name="Slide Number 6"/>
          <p:cNvSpPr>
            <a:spLocks noGrp="1"/>
          </p:cNvSpPr>
          <p:nvPr>
            <p:ph type="sldNum" sz="quarter" idx="10"/>
          </p:nvPr>
        </p:nvSpPr>
        <p:spPr/>
        <p:txBody>
          <a:bodyPr/>
          <a:lstStyle/>
          <a:p>
            <a:r>
              <a:t>2</a:t>
            </a:r>
          </a:p>
        </p:txBody>
      </p:sp>
      <p:sp>
        <p:nvSpPr>
          <p:cNvPr id="16" name="Text Placeholder 15"/>
          <p:cNvSpPr>
            <a:spLocks noGrp="1"/>
          </p:cNvSpPr>
          <p:nvPr>
            <p:ph type="body" sz="quarter" idx="11"/>
          </p:nvPr>
        </p:nvSpPr>
        <p:spPr>
          <a:xfrm>
            <a:off x="799070" y="2808513"/>
            <a:ext cx="3670293" cy="3515310"/>
          </a:xfrm>
        </p:spPr>
        <p:txBody>
          <a:bodyPr/>
          <a:lstStyle/>
          <a:p>
            <a:r>
              <a:rPr lang="en-US" sz="2400" dirty="0" err="1"/>
              <a:t>Hct</a:t>
            </a:r>
            <a:r>
              <a:rPr lang="en-US" sz="2400" dirty="0"/>
              <a:t> 29% </a:t>
            </a:r>
          </a:p>
          <a:p>
            <a:r>
              <a:rPr lang="en-US" sz="2400" dirty="0"/>
              <a:t>Platelet 90,000</a:t>
            </a:r>
            <a:r>
              <a:rPr lang="el-GR" sz="2400" dirty="0"/>
              <a:t>/μ</a:t>
            </a:r>
            <a:r>
              <a:rPr lang="en-US" sz="2400" dirty="0"/>
              <a:t>L</a:t>
            </a:r>
          </a:p>
          <a:p>
            <a:r>
              <a:rPr lang="en-US" sz="2400" dirty="0"/>
              <a:t>Coagulation factors 62% of Whole Blood </a:t>
            </a:r>
          </a:p>
        </p:txBody>
      </p:sp>
      <p:pic>
        <p:nvPicPr>
          <p:cNvPr id="5" name="Picture 4">
            <a:extLst>
              <a:ext uri="{FF2B5EF4-FFF2-40B4-BE49-F238E27FC236}">
                <a16:creationId xmlns:a16="http://schemas.microsoft.com/office/drawing/2014/main" id="{C04EA2A5-3B5F-4151-9BC0-09CDA2F513B3}"/>
              </a:ext>
            </a:extLst>
          </p:cNvPr>
          <p:cNvPicPr>
            <a:picLocks noChangeAspect="1"/>
          </p:cNvPicPr>
          <p:nvPr/>
        </p:nvPicPr>
        <p:blipFill>
          <a:blip r:embed="rId2"/>
          <a:stretch>
            <a:fillRect/>
          </a:stretch>
        </p:blipFill>
        <p:spPr>
          <a:xfrm>
            <a:off x="176169" y="6121589"/>
            <a:ext cx="2570614" cy="570465"/>
          </a:xfrm>
          <a:prstGeom prst="rect">
            <a:avLst/>
          </a:prstGeom>
        </p:spPr>
      </p:pic>
      <p:sp>
        <p:nvSpPr>
          <p:cNvPr id="2" name="Text Placeholder 15">
            <a:extLst>
              <a:ext uri="{FF2B5EF4-FFF2-40B4-BE49-F238E27FC236}">
                <a16:creationId xmlns:a16="http://schemas.microsoft.com/office/drawing/2014/main" id="{8F294B93-1D74-F223-A03F-CB97C9F77D53}"/>
              </a:ext>
            </a:extLst>
          </p:cNvPr>
          <p:cNvSpPr txBox="1">
            <a:spLocks/>
          </p:cNvSpPr>
          <p:nvPr/>
        </p:nvSpPr>
        <p:spPr bwMode="auto">
          <a:xfrm>
            <a:off x="4864883" y="2808513"/>
            <a:ext cx="3670293" cy="351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c="http://schemas.openxmlformats.org/markup-compatibility/2006" xmlns:c="http://schemas.openxmlformats.org/drawingml/2006/chart" xmlns:ns6="http://schemas.openxmlformats.org/drawingml/2006/chartDrawing" xmlns:dgm="http://schemas.openxmlformats.org/drawingml/2006/diagram" xmlns:pic="http://schemas.openxmlformats.org/drawingml/2006/picture" xmlns:wp="http://schemas.openxmlformats.org/drawingml/2006/wordprocessingDrawing" xmlns:xdr="http://schemas.openxmlformats.org/drawingml/2006/spreadsheetDrawing" xmlns:ns11="http://schemas.openxmlformats.org/drawingml/2006/compatibility" xmlns:ns12="http://schemas.openxmlformats.org/drawingml/2006/lockedCanvas" xmlns:ma14="http://schemas.microsoft.com/office/mac/drawingml/2011/main" val="1"/>
            </a:ext>
          </a:extLst>
        </p:spPr>
        <p:txBody>
          <a:bodyPr vert="horz" wrap="square" lIns="0" tIns="0" rIns="0" bIns="0" numCol="1" anchor="t" anchorCtr="0" compatLnSpc="1">
            <a:prstTxWarp prst="textNoShape">
              <a:avLst/>
            </a:prstTxWarp>
          </a:bodyPr>
          <a:lstStyle>
            <a:lvl1pPr marL="137160" indent="-137160" algn="l" defTabSz="457200" rtl="0" fontAlgn="base">
              <a:spcBef>
                <a:spcPts val="0"/>
              </a:spcBef>
              <a:spcAft>
                <a:spcPts val="600"/>
              </a:spcAft>
              <a:buClr>
                <a:schemeClr val="accent1"/>
              </a:buClr>
              <a:buSzPct val="125000"/>
              <a:buFont typeface="Wingdings" panose="05000000000000000000" pitchFamily="2" charset="2"/>
              <a:buChar char="§"/>
              <a:defRPr sz="1200" kern="1200">
                <a:solidFill>
                  <a:srgbClr val="696A6D"/>
                </a:solidFill>
                <a:latin typeface="+mn-lt"/>
                <a:ea typeface="Franklin Gothic Medium" charset="0"/>
                <a:cs typeface="Franklin Gothic Medium" charset="0"/>
              </a:defRPr>
            </a:lvl1pPr>
            <a:lvl2pPr marL="320040" indent="-137160" algn="l" defTabSz="457200" rtl="0" fontAlgn="base">
              <a:spcBef>
                <a:spcPts val="0"/>
              </a:spcBef>
              <a:spcAft>
                <a:spcPts val="600"/>
              </a:spcAft>
              <a:buClr>
                <a:srgbClr val="696A6D"/>
              </a:buClr>
              <a:buSzPct val="125000"/>
              <a:buFont typeface="Wingdings" panose="05000000000000000000" pitchFamily="2" charset="2"/>
              <a:buChar char="§"/>
              <a:defRPr sz="1200" kern="1200">
                <a:solidFill>
                  <a:srgbClr val="696A6D"/>
                </a:solidFill>
                <a:latin typeface="+mn-lt"/>
                <a:ea typeface="Franklin Gothic Medium" charset="0"/>
                <a:cs typeface="Franklin Gothic Medium" charset="0"/>
              </a:defRPr>
            </a:lvl2pPr>
            <a:lvl3pPr marL="457200" indent="-137160" algn="l" defTabSz="457200" rtl="0" fontAlgn="base">
              <a:spcBef>
                <a:spcPts val="0"/>
              </a:spcBef>
              <a:spcAft>
                <a:spcPts val="600"/>
              </a:spcAft>
              <a:buFont typeface="AppleSymbols" charset="0"/>
              <a:buChar char="⎻"/>
              <a:defRPr sz="1200" kern="1200" baseline="0">
                <a:solidFill>
                  <a:srgbClr val="696A6D"/>
                </a:solidFill>
                <a:latin typeface="+mn-lt"/>
                <a:ea typeface="Franklin Gothic Medium" charset="0"/>
                <a:cs typeface="Franklin Gothic Medium" charset="0"/>
              </a:defRPr>
            </a:lvl3pPr>
            <a:lvl4pPr marL="1539875" indent="-168275" algn="l" defTabSz="457200" rtl="0" fontAlgn="base">
              <a:spcBef>
                <a:spcPct val="20000"/>
              </a:spcBef>
              <a:spcAft>
                <a:spcPct val="0"/>
              </a:spcAft>
              <a:buFont typeface="Arial" charset="0"/>
              <a:buChar char="–"/>
              <a:defRPr sz="1200" kern="1200">
                <a:solidFill>
                  <a:srgbClr val="696A6D"/>
                </a:solidFill>
                <a:latin typeface="Franklin Gothic Medium" charset="0"/>
                <a:ea typeface="Franklin Gothic Medium" charset="0"/>
                <a:cs typeface="Franklin Gothic Medium" charset="0"/>
              </a:defRPr>
            </a:lvl4pPr>
            <a:lvl5pPr marL="1998663" indent="-169863" algn="l" defTabSz="457200" rtl="0" fontAlgn="base">
              <a:spcBef>
                <a:spcPct val="20000"/>
              </a:spcBef>
              <a:spcAft>
                <a:spcPct val="0"/>
              </a:spcAft>
              <a:buFont typeface="Arial" charset="0"/>
              <a:buChar char="»"/>
              <a:defRPr sz="1200" kern="1200">
                <a:solidFill>
                  <a:srgbClr val="696A6D"/>
                </a:solidFill>
                <a:latin typeface="Franklin Gothic Medium" charset="0"/>
                <a:ea typeface="Franklin Gothic Medium" charset="0"/>
                <a:cs typeface="Franklin Gothic Medium"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err="1"/>
              <a:t>Hct</a:t>
            </a:r>
            <a:r>
              <a:rPr lang="en-US" sz="2400" dirty="0"/>
              <a:t> 35%</a:t>
            </a:r>
          </a:p>
          <a:p>
            <a:r>
              <a:rPr lang="en-US" sz="2400" dirty="0"/>
              <a:t>Platelet </a:t>
            </a:r>
            <a:r>
              <a:rPr lang="el-GR" sz="2400" dirty="0"/>
              <a:t>150,000/μ</a:t>
            </a:r>
            <a:r>
              <a:rPr lang="en-US" sz="2400" dirty="0"/>
              <a:t>L</a:t>
            </a:r>
          </a:p>
          <a:p>
            <a:r>
              <a:rPr lang="en-US" sz="2400" dirty="0"/>
              <a:t>Coagulation factors 85% of pre-donation level </a:t>
            </a:r>
          </a:p>
        </p:txBody>
      </p:sp>
      <p:sp>
        <p:nvSpPr>
          <p:cNvPr id="3" name="Text Placeholder 5">
            <a:extLst>
              <a:ext uri="{FF2B5EF4-FFF2-40B4-BE49-F238E27FC236}">
                <a16:creationId xmlns:a16="http://schemas.microsoft.com/office/drawing/2014/main" id="{F0E7705B-7BA1-C01D-5D2B-55230A890E6C}"/>
              </a:ext>
            </a:extLst>
          </p:cNvPr>
          <p:cNvSpPr txBox="1">
            <a:spLocks/>
          </p:cNvSpPr>
          <p:nvPr/>
        </p:nvSpPr>
        <p:spPr>
          <a:xfrm>
            <a:off x="696434" y="2277822"/>
            <a:ext cx="3576987" cy="324919"/>
          </a:xfrm>
          <a:prstGeom prst="rect">
            <a:avLst/>
          </a:prstGeom>
        </p:spPr>
        <p:txBody>
          <a:bodyPr/>
          <a:lstStyle>
            <a:lvl1pPr marL="137160" indent="-137160" algn="l" defTabSz="457200" rtl="0" fontAlgn="base">
              <a:spcBef>
                <a:spcPts val="0"/>
              </a:spcBef>
              <a:spcAft>
                <a:spcPts val="600"/>
              </a:spcAft>
              <a:buClr>
                <a:schemeClr val="accent1"/>
              </a:buClr>
              <a:buSzPct val="125000"/>
              <a:buFont typeface="Wingdings" panose="05000000000000000000" pitchFamily="2" charset="2"/>
              <a:buChar char="§"/>
              <a:defRPr sz="1200" kern="1200">
                <a:solidFill>
                  <a:srgbClr val="696A6D"/>
                </a:solidFill>
                <a:latin typeface="Franklin Gothic Medium" charset="0"/>
                <a:ea typeface="Franklin Gothic Medium" charset="0"/>
                <a:cs typeface="Franklin Gothic Medium" charset="0"/>
              </a:defRPr>
            </a:lvl1pPr>
            <a:lvl2pPr marL="320040" indent="-137160" algn="l" defTabSz="457200" rtl="0" fontAlgn="base">
              <a:spcBef>
                <a:spcPts val="0"/>
              </a:spcBef>
              <a:spcAft>
                <a:spcPts val="600"/>
              </a:spcAft>
              <a:buClr>
                <a:srgbClr val="696A6D"/>
              </a:buClr>
              <a:buSzPct val="125000"/>
              <a:buFont typeface="Wingdings" panose="05000000000000000000" pitchFamily="2" charset="2"/>
              <a:buChar char="§"/>
              <a:defRPr sz="1200" kern="1200">
                <a:solidFill>
                  <a:srgbClr val="696A6D"/>
                </a:solidFill>
                <a:latin typeface="Franklin Gothic Medium" charset="0"/>
                <a:ea typeface="Franklin Gothic Medium" charset="0"/>
                <a:cs typeface="Franklin Gothic Medium" charset="0"/>
              </a:defRPr>
            </a:lvl2pPr>
            <a:lvl3pPr marL="457200" indent="-137160" algn="l" defTabSz="457200" rtl="0" fontAlgn="base">
              <a:spcBef>
                <a:spcPts val="0"/>
              </a:spcBef>
              <a:spcAft>
                <a:spcPts val="600"/>
              </a:spcAft>
              <a:buFont typeface="AppleSymbols" charset="0"/>
              <a:buChar char="⎻"/>
              <a:defRPr sz="1200" kern="1200" baseline="0">
                <a:solidFill>
                  <a:srgbClr val="696A6D"/>
                </a:solidFill>
                <a:latin typeface="Franklin Gothic Medium" charset="0"/>
                <a:ea typeface="Franklin Gothic Medium" charset="0"/>
                <a:cs typeface="Franklin Gothic Medium" charset="0"/>
              </a:defRPr>
            </a:lvl3pPr>
            <a:lvl4pPr marL="1539875" indent="-168275"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4pPr>
            <a:lvl5pPr marL="1998663" indent="-169863"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t>Component 1:1:1 Therapy</a:t>
            </a:r>
          </a:p>
        </p:txBody>
      </p:sp>
      <p:sp>
        <p:nvSpPr>
          <p:cNvPr id="4" name="Text Placeholder 5">
            <a:extLst>
              <a:ext uri="{FF2B5EF4-FFF2-40B4-BE49-F238E27FC236}">
                <a16:creationId xmlns:a16="http://schemas.microsoft.com/office/drawing/2014/main" id="{C9864E1F-90E5-1733-9AB9-9000FEB9D8EF}"/>
              </a:ext>
            </a:extLst>
          </p:cNvPr>
          <p:cNvSpPr txBox="1">
            <a:spLocks/>
          </p:cNvSpPr>
          <p:nvPr/>
        </p:nvSpPr>
        <p:spPr>
          <a:xfrm>
            <a:off x="4775209" y="2285399"/>
            <a:ext cx="3576987" cy="324919"/>
          </a:xfrm>
          <a:prstGeom prst="rect">
            <a:avLst/>
          </a:prstGeom>
        </p:spPr>
        <p:txBody>
          <a:bodyPr/>
          <a:lstStyle>
            <a:lvl1pPr marL="137160" indent="-137160" algn="l" defTabSz="457200" rtl="0" fontAlgn="base">
              <a:spcBef>
                <a:spcPts val="0"/>
              </a:spcBef>
              <a:spcAft>
                <a:spcPts val="600"/>
              </a:spcAft>
              <a:buClr>
                <a:schemeClr val="accent1"/>
              </a:buClr>
              <a:buSzPct val="125000"/>
              <a:buFont typeface="Wingdings" panose="05000000000000000000" pitchFamily="2" charset="2"/>
              <a:buChar char="§"/>
              <a:defRPr sz="1200" kern="1200">
                <a:solidFill>
                  <a:srgbClr val="696A6D"/>
                </a:solidFill>
                <a:latin typeface="Franklin Gothic Medium" charset="0"/>
                <a:ea typeface="Franklin Gothic Medium" charset="0"/>
                <a:cs typeface="Franklin Gothic Medium" charset="0"/>
              </a:defRPr>
            </a:lvl1pPr>
            <a:lvl2pPr marL="320040" indent="-137160" algn="l" defTabSz="457200" rtl="0" fontAlgn="base">
              <a:spcBef>
                <a:spcPts val="0"/>
              </a:spcBef>
              <a:spcAft>
                <a:spcPts val="600"/>
              </a:spcAft>
              <a:buClr>
                <a:srgbClr val="696A6D"/>
              </a:buClr>
              <a:buSzPct val="125000"/>
              <a:buFont typeface="Wingdings" panose="05000000000000000000" pitchFamily="2" charset="2"/>
              <a:buChar char="§"/>
              <a:defRPr sz="1200" kern="1200">
                <a:solidFill>
                  <a:srgbClr val="696A6D"/>
                </a:solidFill>
                <a:latin typeface="Franklin Gothic Medium" charset="0"/>
                <a:ea typeface="Franklin Gothic Medium" charset="0"/>
                <a:cs typeface="Franklin Gothic Medium" charset="0"/>
              </a:defRPr>
            </a:lvl2pPr>
            <a:lvl3pPr marL="457200" indent="-137160" algn="l" defTabSz="457200" rtl="0" fontAlgn="base">
              <a:spcBef>
                <a:spcPts val="0"/>
              </a:spcBef>
              <a:spcAft>
                <a:spcPts val="600"/>
              </a:spcAft>
              <a:buFont typeface="AppleSymbols" charset="0"/>
              <a:buChar char="⎻"/>
              <a:defRPr sz="1200" kern="1200" baseline="0">
                <a:solidFill>
                  <a:srgbClr val="696A6D"/>
                </a:solidFill>
                <a:latin typeface="Franklin Gothic Medium" charset="0"/>
                <a:ea typeface="Franklin Gothic Medium" charset="0"/>
                <a:cs typeface="Franklin Gothic Medium" charset="0"/>
              </a:defRPr>
            </a:lvl3pPr>
            <a:lvl4pPr marL="1539875" indent="-168275"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4pPr>
            <a:lvl5pPr marL="1998663" indent="-169863" algn="l" defTabSz="457200" rtl="0" fontAlgn="base">
              <a:spcBef>
                <a:spcPct val="20000"/>
              </a:spcBef>
              <a:spcAft>
                <a:spcPct val="0"/>
              </a:spcAft>
              <a:buFont typeface="Arial" charset="0"/>
              <a:buChar char="»"/>
              <a:defRPr sz="1400" kern="1200">
                <a:solidFill>
                  <a:schemeClr val="tx1"/>
                </a:solidFill>
                <a:latin typeface="Franklin Gothic Book" charset="0"/>
                <a:ea typeface="Franklin Gothic Book" charset="0"/>
                <a:cs typeface="Franklin Gothic Book"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u="sng" dirty="0"/>
              <a:t>Whole Blood</a:t>
            </a:r>
          </a:p>
        </p:txBody>
      </p:sp>
    </p:spTree>
    <p:extLst>
      <p:ext uri="{BB962C8B-B14F-4D97-AF65-F5344CB8AC3E}">
        <p14:creationId xmlns:p14="http://schemas.microsoft.com/office/powerpoint/2010/main" val="3988417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AAE44F-115D-CD79-CEF3-48BD5B14E1E5}"/>
              </a:ext>
            </a:extLst>
          </p:cNvPr>
          <p:cNvSpPr>
            <a:spLocks noGrp="1"/>
          </p:cNvSpPr>
          <p:nvPr>
            <p:ph type="title"/>
          </p:nvPr>
        </p:nvSpPr>
        <p:spPr>
          <a:xfrm>
            <a:off x="795437" y="2980870"/>
            <a:ext cx="7553126" cy="896259"/>
          </a:xfrm>
        </p:spPr>
        <p:txBody>
          <a:bodyPr/>
          <a:lstStyle/>
          <a:p>
            <a:pPr algn="ctr"/>
            <a:r>
              <a:rPr lang="en-US" sz="5000" dirty="0"/>
              <a:t>Whole Blood Program</a:t>
            </a:r>
            <a:br>
              <a:rPr lang="en-US" sz="5000" dirty="0"/>
            </a:br>
            <a:r>
              <a:rPr lang="en-US" sz="5000" dirty="0"/>
              <a:t>at Riley Hospital</a:t>
            </a:r>
          </a:p>
        </p:txBody>
      </p:sp>
      <p:sp>
        <p:nvSpPr>
          <p:cNvPr id="3" name="Slide Number Placeholder 2">
            <a:extLst>
              <a:ext uri="{FF2B5EF4-FFF2-40B4-BE49-F238E27FC236}">
                <a16:creationId xmlns:a16="http://schemas.microsoft.com/office/drawing/2014/main" id="{C76D4DB2-30CA-48B0-8C6D-34961C508E18}"/>
              </a:ext>
            </a:extLst>
          </p:cNvPr>
          <p:cNvSpPr>
            <a:spLocks noGrp="1"/>
          </p:cNvSpPr>
          <p:nvPr>
            <p:ph type="sldNum" sz="quarter" idx="10"/>
          </p:nvPr>
        </p:nvSpPr>
        <p:spPr/>
        <p:txBody>
          <a:bodyPr/>
          <a:lstStyle/>
          <a:p>
            <a:fld id="{4572941C-6974-BE4E-9E84-DF4E3BF99134}" type="slidenum">
              <a:rPr lang="en-US" altLang="x-none" smtClean="0"/>
              <a:pPr/>
              <a:t>8</a:t>
            </a:fld>
            <a:endParaRPr lang="en-US" altLang="x-none" dirty="0"/>
          </a:p>
        </p:txBody>
      </p:sp>
      <p:pic>
        <p:nvPicPr>
          <p:cNvPr id="5" name="Picture 4">
            <a:extLst>
              <a:ext uri="{FF2B5EF4-FFF2-40B4-BE49-F238E27FC236}">
                <a16:creationId xmlns:a16="http://schemas.microsoft.com/office/drawing/2014/main" id="{537ADE8F-A73C-442B-8DE7-751DD9B64EE8}"/>
              </a:ext>
            </a:extLst>
          </p:cNvPr>
          <p:cNvPicPr>
            <a:picLocks noChangeAspect="1"/>
          </p:cNvPicPr>
          <p:nvPr/>
        </p:nvPicPr>
        <p:blipFill>
          <a:blip r:embed="rId2"/>
          <a:stretch>
            <a:fillRect/>
          </a:stretch>
        </p:blipFill>
        <p:spPr>
          <a:xfrm>
            <a:off x="213133" y="6116500"/>
            <a:ext cx="2570614" cy="570465"/>
          </a:xfrm>
          <a:prstGeom prst="rect">
            <a:avLst/>
          </a:prstGeom>
        </p:spPr>
      </p:pic>
    </p:spTree>
    <p:extLst>
      <p:ext uri="{BB962C8B-B14F-4D97-AF65-F5344CB8AC3E}">
        <p14:creationId xmlns:p14="http://schemas.microsoft.com/office/powerpoint/2010/main" val="2863950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83EA0-069E-45C8-9BD8-C7D4A1DD39EB}"/>
              </a:ext>
            </a:extLst>
          </p:cNvPr>
          <p:cNvSpPr>
            <a:spLocks noGrp="1"/>
          </p:cNvSpPr>
          <p:nvPr>
            <p:ph type="title"/>
          </p:nvPr>
        </p:nvSpPr>
        <p:spPr>
          <a:xfrm>
            <a:off x="799070" y="920507"/>
            <a:ext cx="7553126" cy="896259"/>
          </a:xfrm>
        </p:spPr>
        <p:txBody>
          <a:bodyPr/>
          <a:lstStyle/>
          <a:p>
            <a:pPr algn="ctr"/>
            <a:r>
              <a:rPr lang="en-US" sz="4000" dirty="0"/>
              <a:t>Whole Blood in Riley Hospital</a:t>
            </a:r>
          </a:p>
        </p:txBody>
      </p:sp>
      <p:sp>
        <p:nvSpPr>
          <p:cNvPr id="3" name="Slide Number Placeholder 2">
            <a:extLst>
              <a:ext uri="{FF2B5EF4-FFF2-40B4-BE49-F238E27FC236}">
                <a16:creationId xmlns:a16="http://schemas.microsoft.com/office/drawing/2014/main" id="{8CF92534-E097-4719-B43B-4FA0E821DC72}"/>
              </a:ext>
            </a:extLst>
          </p:cNvPr>
          <p:cNvSpPr>
            <a:spLocks noGrp="1"/>
          </p:cNvSpPr>
          <p:nvPr>
            <p:ph type="sldNum" sz="quarter" idx="10"/>
          </p:nvPr>
        </p:nvSpPr>
        <p:spPr/>
        <p:txBody>
          <a:bodyPr/>
          <a:lstStyle/>
          <a:p>
            <a:fld id="{4572941C-6974-BE4E-9E84-DF4E3BF99134}" type="slidenum">
              <a:rPr lang="en-US" altLang="x-none" smtClean="0"/>
              <a:pPr/>
              <a:t>9</a:t>
            </a:fld>
            <a:endParaRPr lang="en-US" altLang="x-none" dirty="0"/>
          </a:p>
        </p:txBody>
      </p:sp>
      <p:sp>
        <p:nvSpPr>
          <p:cNvPr id="4" name="Text Placeholder 3">
            <a:extLst>
              <a:ext uri="{FF2B5EF4-FFF2-40B4-BE49-F238E27FC236}">
                <a16:creationId xmlns:a16="http://schemas.microsoft.com/office/drawing/2014/main" id="{D57C0CD3-3DF1-440F-A227-47A68FEAFCBC}"/>
              </a:ext>
            </a:extLst>
          </p:cNvPr>
          <p:cNvSpPr>
            <a:spLocks noGrp="1"/>
          </p:cNvSpPr>
          <p:nvPr>
            <p:ph type="body" sz="quarter" idx="11"/>
          </p:nvPr>
        </p:nvSpPr>
        <p:spPr/>
        <p:txBody>
          <a:bodyPr/>
          <a:lstStyle/>
          <a:p>
            <a:r>
              <a:rPr lang="en-US" sz="2400" dirty="0"/>
              <a:t>Whole blood will be available in Riley ED remote refrigerator ONLY</a:t>
            </a:r>
          </a:p>
          <a:p>
            <a:endParaRPr lang="en-US" sz="2400" dirty="0"/>
          </a:p>
          <a:p>
            <a:r>
              <a:rPr lang="en-US" sz="2400" dirty="0"/>
              <a:t>Intended for trauma patients </a:t>
            </a:r>
          </a:p>
          <a:p>
            <a:endParaRPr lang="en-US" sz="2400" dirty="0"/>
          </a:p>
          <a:p>
            <a:r>
              <a:rPr lang="en-US" sz="2400" dirty="0"/>
              <a:t>ED/Trauma physician must decide if whole blood or component therapy should be used</a:t>
            </a:r>
          </a:p>
        </p:txBody>
      </p:sp>
      <p:pic>
        <p:nvPicPr>
          <p:cNvPr id="5" name="Picture 4">
            <a:extLst>
              <a:ext uri="{FF2B5EF4-FFF2-40B4-BE49-F238E27FC236}">
                <a16:creationId xmlns:a16="http://schemas.microsoft.com/office/drawing/2014/main" id="{C41F0A37-2B9E-48CB-BF16-0559F9CE1FCA}"/>
              </a:ext>
            </a:extLst>
          </p:cNvPr>
          <p:cNvPicPr>
            <a:picLocks noChangeAspect="1"/>
          </p:cNvPicPr>
          <p:nvPr/>
        </p:nvPicPr>
        <p:blipFill>
          <a:blip r:embed="rId2"/>
          <a:stretch>
            <a:fillRect/>
          </a:stretch>
        </p:blipFill>
        <p:spPr>
          <a:xfrm>
            <a:off x="176169" y="6121589"/>
            <a:ext cx="2570614" cy="570465"/>
          </a:xfrm>
          <a:prstGeom prst="rect">
            <a:avLst/>
          </a:prstGeom>
        </p:spPr>
      </p:pic>
    </p:spTree>
    <p:extLst>
      <p:ext uri="{BB962C8B-B14F-4D97-AF65-F5344CB8AC3E}">
        <p14:creationId xmlns:p14="http://schemas.microsoft.com/office/powerpoint/2010/main" val="3832251758"/>
      </p:ext>
    </p:extLst>
  </p:cSld>
  <p:clrMapOvr>
    <a:masterClrMapping/>
  </p:clrMapOvr>
</p:sld>
</file>

<file path=ppt/theme/theme1.xml><?xml version="1.0" encoding="utf-8"?>
<a:theme xmlns:a="http://schemas.openxmlformats.org/drawingml/2006/main" name="1_Office Theme">
  <a:themeElements>
    <a:clrScheme name="Indiana University Health">
      <a:dk1>
        <a:sysClr val="windowText" lastClr="000000"/>
      </a:dk1>
      <a:lt1>
        <a:sysClr val="window" lastClr="FFFFFF"/>
      </a:lt1>
      <a:dk2>
        <a:srgbClr val="A1A1A4"/>
      </a:dk2>
      <a:lt2>
        <a:srgbClr val="EEECE1"/>
      </a:lt2>
      <a:accent1>
        <a:srgbClr val="B30838"/>
      </a:accent1>
      <a:accent2>
        <a:srgbClr val="F2EDD7"/>
      </a:accent2>
      <a:accent3>
        <a:srgbClr val="AFDDD2"/>
      </a:accent3>
      <a:accent4>
        <a:srgbClr val="D0E4A6"/>
      </a:accent4>
      <a:accent5>
        <a:srgbClr val="E9D666"/>
      </a:accent5>
      <a:accent6>
        <a:srgbClr val="C2D1D4"/>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650C8035708A439BF2958FB332F27F" ma:contentTypeVersion="6" ma:contentTypeDescription="Create a new document." ma:contentTypeScope="" ma:versionID="99d4bb452f4f563be038d0bc95ca31dd">
  <xsd:schema xmlns:xsd="http://www.w3.org/2001/XMLSchema" xmlns:xs="http://www.w3.org/2001/XMLSchema" xmlns:p="http://schemas.microsoft.com/office/2006/metadata/properties" xmlns:ns2="8821400f-d146-4c2b-929b-c4d630db313a" xmlns:ns3="ca57214e-edd5-4c35-9745-6e58684cb17a" targetNamespace="http://schemas.microsoft.com/office/2006/metadata/properties" ma:root="true" ma:fieldsID="ec9f012b001040b05470e040abf8095f" ns2:_="" ns3:_="">
    <xsd:import namespace="8821400f-d146-4c2b-929b-c4d630db313a"/>
    <xsd:import namespace="ca57214e-edd5-4c35-9745-6e58684cb1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21400f-d146-4c2b-929b-c4d630db31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57214e-edd5-4c35-9745-6e58684cb1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7EB4B0F-1C37-4A4F-809C-E61E29ABF254}"/>
</file>

<file path=customXml/itemProps2.xml><?xml version="1.0" encoding="utf-8"?>
<ds:datastoreItem xmlns:ds="http://schemas.openxmlformats.org/officeDocument/2006/customXml" ds:itemID="{CADC118E-9D83-43F3-9B8E-5DF861437E4E}"/>
</file>

<file path=customXml/itemProps3.xml><?xml version="1.0" encoding="utf-8"?>
<ds:datastoreItem xmlns:ds="http://schemas.openxmlformats.org/officeDocument/2006/customXml" ds:itemID="{23217F3A-8C05-4F90-9739-C11658A578FA}"/>
</file>

<file path=docProps/app.xml><?xml version="1.0" encoding="utf-8"?>
<Properties xmlns="http://schemas.openxmlformats.org/officeDocument/2006/extended-properties" xmlns:vt="http://schemas.openxmlformats.org/officeDocument/2006/docPropsVTypes">
  <Template/>
  <TotalTime>3545</TotalTime>
  <Words>558</Words>
  <Application>Microsoft Office PowerPoint</Application>
  <PresentationFormat>On-screen Show (4:3)</PresentationFormat>
  <Paragraphs>93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AppleSymbols</vt:lpstr>
      <vt:lpstr>Arial</vt:lpstr>
      <vt:lpstr>Calibri</vt:lpstr>
      <vt:lpstr>Franklin Gothic Book</vt:lpstr>
      <vt:lpstr>Franklin Gothic Medium</vt:lpstr>
      <vt:lpstr>Wingdings</vt:lpstr>
      <vt:lpstr>1_Office Theme</vt:lpstr>
      <vt:lpstr>Whole Blood Education</vt:lpstr>
      <vt:lpstr>Current Practice</vt:lpstr>
      <vt:lpstr>Challenges with Component Therapy</vt:lpstr>
      <vt:lpstr>Is There Another Way?</vt:lpstr>
      <vt:lpstr>Low Titer Type O Whole Blood (LTOWB)</vt:lpstr>
      <vt:lpstr>Whole Blood Advantages</vt:lpstr>
      <vt:lpstr>Differences Between Component Therapy and Whole Blood</vt:lpstr>
      <vt:lpstr>Whole Blood Program at Riley Hospital</vt:lpstr>
      <vt:lpstr>Whole Blood in Riley Hospital</vt:lpstr>
      <vt:lpstr>What Products will be Stored in the Refrigerator?</vt:lpstr>
      <vt:lpstr>How to Distinguish Whole Blood from Component Red Cells</vt:lpstr>
      <vt:lpstr>PowerPoint Presentation</vt:lpstr>
      <vt:lpstr>PowerPoint Presentation</vt:lpstr>
      <vt:lpstr>PowerPoint Presentation</vt:lpstr>
      <vt:lpstr>What if We Run Out of Whole Blood?</vt:lpstr>
      <vt:lpstr>Quick Facts</vt:lpstr>
      <vt:lpstr>Other Considerations</vt:lpstr>
      <vt:lpstr>Questions/Concerns?</vt:lpstr>
    </vt:vector>
  </TitlesOfParts>
  <Company>IU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Evolving the IU Health Brand Strategy</dc:title>
  <dc:creator>Mangan, David P</dc:creator>
  <cp:lastModifiedBy>Gabbard, Amy P</cp:lastModifiedBy>
  <cp:revision>614</cp:revision>
  <cp:lastPrinted>2017-03-29T20:29:55Z</cp:lastPrinted>
  <dcterms:created xsi:type="dcterms:W3CDTF">2016-12-07T14:20:07Z</dcterms:created>
  <dcterms:modified xsi:type="dcterms:W3CDTF">2022-09-21T17:23:06Z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0x010100A0650C8035708A439BF2958FB332F27F</vt:lpwstr>
  </property>
</Properties>
</file>