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77" r:id="rId7"/>
    <p:sldId id="279" r:id="rId8"/>
    <p:sldId id="278" r:id="rId9"/>
    <p:sldId id="280" r:id="rId10"/>
    <p:sldId id="281" r:id="rId11"/>
    <p:sldId id="263" r:id="rId12"/>
    <p:sldId id="276" r:id="rId13"/>
    <p:sldId id="282" r:id="rId14"/>
    <p:sldId id="283" r:id="rId15"/>
    <p:sldId id="284" r:id="rId16"/>
    <p:sldId id="289" r:id="rId17"/>
    <p:sldId id="295" r:id="rId18"/>
    <p:sldId id="293" r:id="rId19"/>
    <p:sldId id="285" r:id="rId20"/>
    <p:sldId id="290" r:id="rId21"/>
    <p:sldId id="291" r:id="rId22"/>
    <p:sldId id="286" r:id="rId23"/>
    <p:sldId id="292" r:id="rId24"/>
    <p:sldId id="288" r:id="rId25"/>
    <p:sldId id="287" r:id="rId26"/>
    <p:sldId id="29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8825AF-1FA8-4FE0-99ED-0E560F659104}" v="12" dt="2022-09-26T17:02:45.065"/>
    <p1510:client id="{B2329032-CD88-4FC4-A2B3-1EE46036BFA3}" v="692" dt="2022-09-26T15:44:01.319"/>
    <p1510:client id="{DCF8EC18-EC07-4903-A7C5-A119DF8530F2}" v="11" dt="2022-09-21T17:31:06.8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bbard, Amy P" userId="e5c8ca53-6227-4e09-9ec1-2391ddfa0d85" providerId="ADAL" clId="{DCF8EC18-EC07-4903-A7C5-A119DF8530F2}"/>
    <pc:docChg chg="undo custSel addSld modSld sldOrd">
      <pc:chgData name="Gabbard, Amy P" userId="e5c8ca53-6227-4e09-9ec1-2391ddfa0d85" providerId="ADAL" clId="{DCF8EC18-EC07-4903-A7C5-A119DF8530F2}" dt="2022-09-21T17:32:13.506" v="832" actId="20577"/>
      <pc:docMkLst>
        <pc:docMk/>
      </pc:docMkLst>
      <pc:sldChg chg="delSp modSp mod">
        <pc:chgData name="Gabbard, Amy P" userId="e5c8ca53-6227-4e09-9ec1-2391ddfa0d85" providerId="ADAL" clId="{DCF8EC18-EC07-4903-A7C5-A119DF8530F2}" dt="2022-09-21T17:21:49.917" v="432" actId="5793"/>
        <pc:sldMkLst>
          <pc:docMk/>
          <pc:sldMk cId="1399978584" sldId="283"/>
        </pc:sldMkLst>
        <pc:spChg chg="mod">
          <ac:chgData name="Gabbard, Amy P" userId="e5c8ca53-6227-4e09-9ec1-2391ddfa0d85" providerId="ADAL" clId="{DCF8EC18-EC07-4903-A7C5-A119DF8530F2}" dt="2022-09-21T17:21:49.917" v="432" actId="5793"/>
          <ac:spMkLst>
            <pc:docMk/>
            <pc:sldMk cId="1399978584" sldId="283"/>
            <ac:spMk id="3" creationId="{1A3F1137-9651-45BF-94B2-BB405D03C5FD}"/>
          </ac:spMkLst>
        </pc:spChg>
        <pc:spChg chg="del">
          <ac:chgData name="Gabbard, Amy P" userId="e5c8ca53-6227-4e09-9ec1-2391ddfa0d85" providerId="ADAL" clId="{DCF8EC18-EC07-4903-A7C5-A119DF8530F2}" dt="2022-09-21T17:18:31.813" v="224" actId="478"/>
          <ac:spMkLst>
            <pc:docMk/>
            <pc:sldMk cId="1399978584" sldId="283"/>
            <ac:spMk id="4" creationId="{5B675593-32C8-4683-B837-AF642F49B7B2}"/>
          </ac:spMkLst>
        </pc:spChg>
      </pc:sldChg>
      <pc:sldChg chg="delSp modSp mod">
        <pc:chgData name="Gabbard, Amy P" userId="e5c8ca53-6227-4e09-9ec1-2391ddfa0d85" providerId="ADAL" clId="{DCF8EC18-EC07-4903-A7C5-A119DF8530F2}" dt="2022-09-21T17:29:22.394" v="598" actId="20577"/>
        <pc:sldMkLst>
          <pc:docMk/>
          <pc:sldMk cId="589448341" sldId="284"/>
        </pc:sldMkLst>
        <pc:spChg chg="mod">
          <ac:chgData name="Gabbard, Amy P" userId="e5c8ca53-6227-4e09-9ec1-2391ddfa0d85" providerId="ADAL" clId="{DCF8EC18-EC07-4903-A7C5-A119DF8530F2}" dt="2022-09-21T17:29:22.394" v="598" actId="20577"/>
          <ac:spMkLst>
            <pc:docMk/>
            <pc:sldMk cId="589448341" sldId="284"/>
            <ac:spMk id="3" creationId="{D784D5B6-DA2A-4E1C-BB67-1C7A890FFC97}"/>
          </ac:spMkLst>
        </pc:spChg>
        <pc:spChg chg="del">
          <ac:chgData name="Gabbard, Amy P" userId="e5c8ca53-6227-4e09-9ec1-2391ddfa0d85" providerId="ADAL" clId="{DCF8EC18-EC07-4903-A7C5-A119DF8530F2}" dt="2022-09-21T17:16:30.864" v="27" actId="478"/>
          <ac:spMkLst>
            <pc:docMk/>
            <pc:sldMk cId="589448341" sldId="284"/>
            <ac:spMk id="4" creationId="{8A250EB2-021F-4F6B-9EDA-3DB87A9DF021}"/>
          </ac:spMkLst>
        </pc:spChg>
      </pc:sldChg>
      <pc:sldChg chg="addSp delSp modSp mod ord chgLayout">
        <pc:chgData name="Gabbard, Amy P" userId="e5c8ca53-6227-4e09-9ec1-2391ddfa0d85" providerId="ADAL" clId="{DCF8EC18-EC07-4903-A7C5-A119DF8530F2}" dt="2022-09-21T17:22:26.609" v="437" actId="207"/>
        <pc:sldMkLst>
          <pc:docMk/>
          <pc:sldMk cId="4243194415" sldId="285"/>
        </pc:sldMkLst>
        <pc:spChg chg="mod ord">
          <ac:chgData name="Gabbard, Amy P" userId="e5c8ca53-6227-4e09-9ec1-2391ddfa0d85" providerId="ADAL" clId="{DCF8EC18-EC07-4903-A7C5-A119DF8530F2}" dt="2022-09-21T17:22:18.870" v="436" actId="113"/>
          <ac:spMkLst>
            <pc:docMk/>
            <pc:sldMk cId="4243194415" sldId="285"/>
            <ac:spMk id="2" creationId="{64F4D0C5-8337-4337-9C85-F5F89489CA42}"/>
          </ac:spMkLst>
        </pc:spChg>
        <pc:spChg chg="del">
          <ac:chgData name="Gabbard, Amy P" userId="e5c8ca53-6227-4e09-9ec1-2391ddfa0d85" providerId="ADAL" clId="{DCF8EC18-EC07-4903-A7C5-A119DF8530F2}" dt="2022-09-21T17:14:57.185" v="7" actId="478"/>
          <ac:spMkLst>
            <pc:docMk/>
            <pc:sldMk cId="4243194415" sldId="285"/>
            <ac:spMk id="3" creationId="{1973084C-2C57-433C-97E0-A7FB1F7E7B32}"/>
          </ac:spMkLst>
        </pc:spChg>
        <pc:spChg chg="del">
          <ac:chgData name="Gabbard, Amy P" userId="e5c8ca53-6227-4e09-9ec1-2391ddfa0d85" providerId="ADAL" clId="{DCF8EC18-EC07-4903-A7C5-A119DF8530F2}" dt="2022-09-21T17:15:00.582" v="8" actId="478"/>
          <ac:spMkLst>
            <pc:docMk/>
            <pc:sldMk cId="4243194415" sldId="285"/>
            <ac:spMk id="6" creationId="{588994DC-D561-4226-A848-283E1AF8063C}"/>
          </ac:spMkLst>
        </pc:spChg>
        <pc:spChg chg="del">
          <ac:chgData name="Gabbard, Amy P" userId="e5c8ca53-6227-4e09-9ec1-2391ddfa0d85" providerId="ADAL" clId="{DCF8EC18-EC07-4903-A7C5-A119DF8530F2}" dt="2022-09-21T17:15:05.103" v="10" actId="478"/>
          <ac:spMkLst>
            <pc:docMk/>
            <pc:sldMk cId="4243194415" sldId="285"/>
            <ac:spMk id="7" creationId="{9B45CF20-D7F2-447A-AF21-C914917D0F82}"/>
          </ac:spMkLst>
        </pc:spChg>
        <pc:spChg chg="add mod ord">
          <ac:chgData name="Gabbard, Amy P" userId="e5c8ca53-6227-4e09-9ec1-2391ddfa0d85" providerId="ADAL" clId="{DCF8EC18-EC07-4903-A7C5-A119DF8530F2}" dt="2022-09-21T17:22:26.609" v="437" actId="207"/>
          <ac:spMkLst>
            <pc:docMk/>
            <pc:sldMk cId="4243194415" sldId="285"/>
            <ac:spMk id="9" creationId="{B1CB541D-1818-1734-B059-3113E35DB5AF}"/>
          </ac:spMkLst>
        </pc:spChg>
        <pc:picChg chg="del">
          <ac:chgData name="Gabbard, Amy P" userId="e5c8ca53-6227-4e09-9ec1-2391ddfa0d85" providerId="ADAL" clId="{DCF8EC18-EC07-4903-A7C5-A119DF8530F2}" dt="2022-09-21T17:15:02.726" v="9" actId="478"/>
          <ac:picMkLst>
            <pc:docMk/>
            <pc:sldMk cId="4243194415" sldId="285"/>
            <ac:picMk id="4" creationId="{79CA6B14-8040-49EC-BE8F-70DA24B4FA9C}"/>
          </ac:picMkLst>
        </pc:picChg>
        <pc:picChg chg="del">
          <ac:chgData name="Gabbard, Amy P" userId="e5c8ca53-6227-4e09-9ec1-2391ddfa0d85" providerId="ADAL" clId="{DCF8EC18-EC07-4903-A7C5-A119DF8530F2}" dt="2022-09-21T17:14:55.211" v="6" actId="478"/>
          <ac:picMkLst>
            <pc:docMk/>
            <pc:sldMk cId="4243194415" sldId="285"/>
            <ac:picMk id="5" creationId="{EA2E2C78-E900-4180-BAB1-4A573D434820}"/>
          </ac:picMkLst>
        </pc:picChg>
        <pc:picChg chg="add del mod">
          <ac:chgData name="Gabbard, Amy P" userId="e5c8ca53-6227-4e09-9ec1-2391ddfa0d85" providerId="ADAL" clId="{DCF8EC18-EC07-4903-A7C5-A119DF8530F2}" dt="2022-09-21T17:15:28.831" v="16" actId="21"/>
          <ac:picMkLst>
            <pc:docMk/>
            <pc:sldMk cId="4243194415" sldId="285"/>
            <ac:picMk id="8" creationId="{CF1067BD-1BD5-2E42-9079-C57C59EE0328}"/>
          </ac:picMkLst>
        </pc:picChg>
      </pc:sldChg>
      <pc:sldChg chg="addSp delSp modSp mod ord">
        <pc:chgData name="Gabbard, Amy P" userId="e5c8ca53-6227-4e09-9ec1-2391ddfa0d85" providerId="ADAL" clId="{DCF8EC18-EC07-4903-A7C5-A119DF8530F2}" dt="2022-09-21T17:25:42.647" v="547"/>
        <pc:sldMkLst>
          <pc:docMk/>
          <pc:sldMk cId="883543170" sldId="286"/>
        </pc:sldMkLst>
        <pc:spChg chg="del mod">
          <ac:chgData name="Gabbard, Amy P" userId="e5c8ca53-6227-4e09-9ec1-2391ddfa0d85" providerId="ADAL" clId="{DCF8EC18-EC07-4903-A7C5-A119DF8530F2}" dt="2022-09-21T17:24:13.147" v="448" actId="21"/>
          <ac:spMkLst>
            <pc:docMk/>
            <pc:sldMk cId="883543170" sldId="286"/>
            <ac:spMk id="2" creationId="{5BB31500-9964-4245-A9B3-A84709BE012D}"/>
          </ac:spMkLst>
        </pc:spChg>
        <pc:spChg chg="del">
          <ac:chgData name="Gabbard, Amy P" userId="e5c8ca53-6227-4e09-9ec1-2391ddfa0d85" providerId="ADAL" clId="{DCF8EC18-EC07-4903-A7C5-A119DF8530F2}" dt="2022-09-21T17:14:21.400" v="2" actId="478"/>
          <ac:spMkLst>
            <pc:docMk/>
            <pc:sldMk cId="883543170" sldId="286"/>
            <ac:spMk id="3" creationId="{92797629-6AA1-44DB-A59C-DF4ED4CBF599}"/>
          </ac:spMkLst>
        </pc:spChg>
        <pc:spChg chg="del">
          <ac:chgData name="Gabbard, Amy P" userId="e5c8ca53-6227-4e09-9ec1-2391ddfa0d85" providerId="ADAL" clId="{DCF8EC18-EC07-4903-A7C5-A119DF8530F2}" dt="2022-09-21T17:14:25.904" v="3" actId="478"/>
          <ac:spMkLst>
            <pc:docMk/>
            <pc:sldMk cId="883543170" sldId="286"/>
            <ac:spMk id="6" creationId="{8E0F01B8-5D73-4045-B271-75A04F4A498D}"/>
          </ac:spMkLst>
        </pc:spChg>
        <pc:spChg chg="add del mod">
          <ac:chgData name="Gabbard, Amy P" userId="e5c8ca53-6227-4e09-9ec1-2391ddfa0d85" providerId="ADAL" clId="{DCF8EC18-EC07-4903-A7C5-A119DF8530F2}" dt="2022-09-21T17:24:16.005" v="449" actId="478"/>
          <ac:spMkLst>
            <pc:docMk/>
            <pc:sldMk cId="883543170" sldId="286"/>
            <ac:spMk id="11" creationId="{DFFE8AFD-2B70-E0F6-6E56-1E57E11E9D99}"/>
          </ac:spMkLst>
        </pc:spChg>
        <pc:picChg chg="del">
          <ac:chgData name="Gabbard, Amy P" userId="e5c8ca53-6227-4e09-9ec1-2391ddfa0d85" providerId="ADAL" clId="{DCF8EC18-EC07-4903-A7C5-A119DF8530F2}" dt="2022-09-21T17:14:27.259" v="4" actId="478"/>
          <ac:picMkLst>
            <pc:docMk/>
            <pc:sldMk cId="883543170" sldId="286"/>
            <ac:picMk id="5" creationId="{E24B331F-5EFF-4978-8ED1-5B1E2C766096}"/>
          </ac:picMkLst>
        </pc:picChg>
        <pc:picChg chg="add mod">
          <ac:chgData name="Gabbard, Amy P" userId="e5c8ca53-6227-4e09-9ec1-2391ddfa0d85" providerId="ADAL" clId="{DCF8EC18-EC07-4903-A7C5-A119DF8530F2}" dt="2022-09-21T17:24:25.033" v="451" actId="1076"/>
          <ac:picMkLst>
            <pc:docMk/>
            <pc:sldMk cId="883543170" sldId="286"/>
            <ac:picMk id="7" creationId="{50014A7B-A6CB-C87B-A744-AA091F513460}"/>
          </ac:picMkLst>
        </pc:picChg>
        <pc:picChg chg="add mod">
          <ac:chgData name="Gabbard, Amy P" userId="e5c8ca53-6227-4e09-9ec1-2391ddfa0d85" providerId="ADAL" clId="{DCF8EC18-EC07-4903-A7C5-A119DF8530F2}" dt="2022-09-21T17:24:29.769" v="453" actId="1076"/>
          <ac:picMkLst>
            <pc:docMk/>
            <pc:sldMk cId="883543170" sldId="286"/>
            <ac:picMk id="9" creationId="{09FD0407-0E02-9A5E-6EAD-FBE8D97E3914}"/>
          </ac:picMkLst>
        </pc:picChg>
      </pc:sldChg>
      <pc:sldChg chg="modSp mod">
        <pc:chgData name="Gabbard, Amy P" userId="e5c8ca53-6227-4e09-9ec1-2391ddfa0d85" providerId="ADAL" clId="{DCF8EC18-EC07-4903-A7C5-A119DF8530F2}" dt="2022-09-21T17:08:31.642" v="1" actId="6549"/>
        <pc:sldMkLst>
          <pc:docMk/>
          <pc:sldMk cId="581520312" sldId="287"/>
        </pc:sldMkLst>
        <pc:spChg chg="mod">
          <ac:chgData name="Gabbard, Amy P" userId="e5c8ca53-6227-4e09-9ec1-2391ddfa0d85" providerId="ADAL" clId="{DCF8EC18-EC07-4903-A7C5-A119DF8530F2}" dt="2022-09-21T17:08:31.642" v="1" actId="6549"/>
          <ac:spMkLst>
            <pc:docMk/>
            <pc:sldMk cId="581520312" sldId="287"/>
            <ac:spMk id="3" creationId="{D4A4C323-FFF2-4C24-8607-96B0A1323DBE}"/>
          </ac:spMkLst>
        </pc:spChg>
      </pc:sldChg>
      <pc:sldChg chg="modSp mod">
        <pc:chgData name="Gabbard, Amy P" userId="e5c8ca53-6227-4e09-9ec1-2391ddfa0d85" providerId="ADAL" clId="{DCF8EC18-EC07-4903-A7C5-A119DF8530F2}" dt="2022-09-21T17:16:17.113" v="25" actId="1076"/>
        <pc:sldMkLst>
          <pc:docMk/>
          <pc:sldMk cId="1420964689" sldId="289"/>
        </pc:sldMkLst>
        <pc:spChg chg="mod">
          <ac:chgData name="Gabbard, Amy P" userId="e5c8ca53-6227-4e09-9ec1-2391ddfa0d85" providerId="ADAL" clId="{DCF8EC18-EC07-4903-A7C5-A119DF8530F2}" dt="2022-09-21T17:16:17.113" v="25" actId="1076"/>
          <ac:spMkLst>
            <pc:docMk/>
            <pc:sldMk cId="1420964689" sldId="289"/>
            <ac:spMk id="3" creationId="{B83E41DE-8C92-4EBC-A6D5-B253F2C5ABBA}"/>
          </ac:spMkLst>
        </pc:spChg>
      </pc:sldChg>
      <pc:sldChg chg="addSp modSp new mod ord">
        <pc:chgData name="Gabbard, Amy P" userId="e5c8ca53-6227-4e09-9ec1-2391ddfa0d85" providerId="ADAL" clId="{DCF8EC18-EC07-4903-A7C5-A119DF8530F2}" dt="2022-09-21T17:25:49.223" v="549"/>
        <pc:sldMkLst>
          <pc:docMk/>
          <pc:sldMk cId="2536515983" sldId="290"/>
        </pc:sldMkLst>
        <pc:picChg chg="add mod">
          <ac:chgData name="Gabbard, Amy P" userId="e5c8ca53-6227-4e09-9ec1-2391ddfa0d85" providerId="ADAL" clId="{DCF8EC18-EC07-4903-A7C5-A119DF8530F2}" dt="2022-09-21T17:16:03.131" v="24" actId="1076"/>
          <ac:picMkLst>
            <pc:docMk/>
            <pc:sldMk cId="2536515983" sldId="290"/>
            <ac:picMk id="2" creationId="{1BD2797A-5393-DF3F-47C0-B1200CA58ADE}"/>
          </ac:picMkLst>
        </pc:picChg>
        <pc:picChg chg="add mod">
          <ac:chgData name="Gabbard, Amy P" userId="e5c8ca53-6227-4e09-9ec1-2391ddfa0d85" providerId="ADAL" clId="{DCF8EC18-EC07-4903-A7C5-A119DF8530F2}" dt="2022-09-21T17:15:58.296" v="23" actId="14100"/>
          <ac:picMkLst>
            <pc:docMk/>
            <pc:sldMk cId="2536515983" sldId="290"/>
            <ac:picMk id="3" creationId="{28CEBBB3-8C75-427A-7FF4-E6C2431536A7}"/>
          </ac:picMkLst>
        </pc:picChg>
      </pc:sldChg>
      <pc:sldChg chg="addSp delSp modSp new mod modClrScheme chgLayout">
        <pc:chgData name="Gabbard, Amy P" userId="e5c8ca53-6227-4e09-9ec1-2391ddfa0d85" providerId="ADAL" clId="{DCF8EC18-EC07-4903-A7C5-A119DF8530F2}" dt="2022-09-21T17:25:38.009" v="545" actId="20577"/>
        <pc:sldMkLst>
          <pc:docMk/>
          <pc:sldMk cId="1746883211" sldId="291"/>
        </pc:sldMkLst>
        <pc:spChg chg="del mod ord">
          <ac:chgData name="Gabbard, Amy P" userId="e5c8ca53-6227-4e09-9ec1-2391ddfa0d85" providerId="ADAL" clId="{DCF8EC18-EC07-4903-A7C5-A119DF8530F2}" dt="2022-09-21T17:24:37.562" v="455" actId="700"/>
          <ac:spMkLst>
            <pc:docMk/>
            <pc:sldMk cId="1746883211" sldId="291"/>
            <ac:spMk id="2" creationId="{98C50B1A-A42A-4096-4E5C-BA863E2F13F1}"/>
          </ac:spMkLst>
        </pc:spChg>
        <pc:spChg chg="del">
          <ac:chgData name="Gabbard, Amy P" userId="e5c8ca53-6227-4e09-9ec1-2391ddfa0d85" providerId="ADAL" clId="{DCF8EC18-EC07-4903-A7C5-A119DF8530F2}" dt="2022-09-21T17:24:37.562" v="455" actId="700"/>
          <ac:spMkLst>
            <pc:docMk/>
            <pc:sldMk cId="1746883211" sldId="291"/>
            <ac:spMk id="3" creationId="{BDBBEEE4-2142-3CA4-6137-4D3FB5B7611A}"/>
          </ac:spMkLst>
        </pc:spChg>
        <pc:spChg chg="add del mod ord">
          <ac:chgData name="Gabbard, Amy P" userId="e5c8ca53-6227-4e09-9ec1-2391ddfa0d85" providerId="ADAL" clId="{DCF8EC18-EC07-4903-A7C5-A119DF8530F2}" dt="2022-09-21T17:24:39.278" v="456"/>
          <ac:spMkLst>
            <pc:docMk/>
            <pc:sldMk cId="1746883211" sldId="291"/>
            <ac:spMk id="4" creationId="{A6E74A2C-4570-4F25-BFEF-8B5F2084ED1A}"/>
          </ac:spMkLst>
        </pc:spChg>
        <pc:spChg chg="add mod ord">
          <ac:chgData name="Gabbard, Amy P" userId="e5c8ca53-6227-4e09-9ec1-2391ddfa0d85" providerId="ADAL" clId="{DCF8EC18-EC07-4903-A7C5-A119DF8530F2}" dt="2022-09-21T17:25:32.127" v="539" actId="1076"/>
          <ac:spMkLst>
            <pc:docMk/>
            <pc:sldMk cId="1746883211" sldId="291"/>
            <ac:spMk id="5" creationId="{2EA242D8-6A33-D23E-EBA0-C7E3D53C61A1}"/>
          </ac:spMkLst>
        </pc:spChg>
        <pc:spChg chg="add mod ord">
          <ac:chgData name="Gabbard, Amy P" userId="e5c8ca53-6227-4e09-9ec1-2391ddfa0d85" providerId="ADAL" clId="{DCF8EC18-EC07-4903-A7C5-A119DF8530F2}" dt="2022-09-21T17:25:38.009" v="545" actId="20577"/>
          <ac:spMkLst>
            <pc:docMk/>
            <pc:sldMk cId="1746883211" sldId="291"/>
            <ac:spMk id="6" creationId="{588D3CA3-BE86-E739-F789-94D47474EEDC}"/>
          </ac:spMkLst>
        </pc:spChg>
      </pc:sldChg>
      <pc:sldChg chg="addSp modSp new mod">
        <pc:chgData name="Gabbard, Amy P" userId="e5c8ca53-6227-4e09-9ec1-2391ddfa0d85" providerId="ADAL" clId="{DCF8EC18-EC07-4903-A7C5-A119DF8530F2}" dt="2022-09-21T17:26:44.820" v="556" actId="1076"/>
        <pc:sldMkLst>
          <pc:docMk/>
          <pc:sldMk cId="3656632425" sldId="292"/>
        </pc:sldMkLst>
        <pc:picChg chg="add mod">
          <ac:chgData name="Gabbard, Amy P" userId="e5c8ca53-6227-4e09-9ec1-2391ddfa0d85" providerId="ADAL" clId="{DCF8EC18-EC07-4903-A7C5-A119DF8530F2}" dt="2022-09-21T17:26:44.820" v="556" actId="1076"/>
          <ac:picMkLst>
            <pc:docMk/>
            <pc:sldMk cId="3656632425" sldId="292"/>
            <ac:picMk id="3" creationId="{5632AD85-474D-C2B5-2CAE-4E9994491F64}"/>
          </ac:picMkLst>
        </pc:picChg>
      </pc:sldChg>
      <pc:sldChg chg="modSp new mod">
        <pc:chgData name="Gabbard, Amy P" userId="e5c8ca53-6227-4e09-9ec1-2391ddfa0d85" providerId="ADAL" clId="{DCF8EC18-EC07-4903-A7C5-A119DF8530F2}" dt="2022-09-21T17:28:54.371" v="580" actId="113"/>
        <pc:sldMkLst>
          <pc:docMk/>
          <pc:sldMk cId="4103309189" sldId="293"/>
        </pc:sldMkLst>
        <pc:spChg chg="mod">
          <ac:chgData name="Gabbard, Amy P" userId="e5c8ca53-6227-4e09-9ec1-2391ddfa0d85" providerId="ADAL" clId="{DCF8EC18-EC07-4903-A7C5-A119DF8530F2}" dt="2022-09-21T17:27:49.005" v="559" actId="113"/>
          <ac:spMkLst>
            <pc:docMk/>
            <pc:sldMk cId="4103309189" sldId="293"/>
            <ac:spMk id="2" creationId="{2AA45431-D96C-2E7B-DA75-97759128AFBD}"/>
          </ac:spMkLst>
        </pc:spChg>
        <pc:spChg chg="mod">
          <ac:chgData name="Gabbard, Amy P" userId="e5c8ca53-6227-4e09-9ec1-2391ddfa0d85" providerId="ADAL" clId="{DCF8EC18-EC07-4903-A7C5-A119DF8530F2}" dt="2022-09-21T17:28:54.371" v="580" actId="113"/>
          <ac:spMkLst>
            <pc:docMk/>
            <pc:sldMk cId="4103309189" sldId="293"/>
            <ac:spMk id="3" creationId="{54D6DBA4-18AA-396B-3BCE-3638DC039655}"/>
          </ac:spMkLst>
        </pc:spChg>
      </pc:sldChg>
      <pc:sldChg chg="modSp new mod">
        <pc:chgData name="Gabbard, Amy P" userId="e5c8ca53-6227-4e09-9ec1-2391ddfa0d85" providerId="ADAL" clId="{DCF8EC18-EC07-4903-A7C5-A119DF8530F2}" dt="2022-09-21T17:32:13.506" v="832" actId="20577"/>
        <pc:sldMkLst>
          <pc:docMk/>
          <pc:sldMk cId="1046634473" sldId="294"/>
        </pc:sldMkLst>
        <pc:spChg chg="mod">
          <ac:chgData name="Gabbard, Amy P" userId="e5c8ca53-6227-4e09-9ec1-2391ddfa0d85" providerId="ADAL" clId="{DCF8EC18-EC07-4903-A7C5-A119DF8530F2}" dt="2022-09-21T17:32:06.802" v="831" actId="255"/>
          <ac:spMkLst>
            <pc:docMk/>
            <pc:sldMk cId="1046634473" sldId="294"/>
            <ac:spMk id="2" creationId="{AD37BD63-2E58-B7CB-6FED-896FEC85AE03}"/>
          </ac:spMkLst>
        </pc:spChg>
        <pc:spChg chg="mod">
          <ac:chgData name="Gabbard, Amy P" userId="e5c8ca53-6227-4e09-9ec1-2391ddfa0d85" providerId="ADAL" clId="{DCF8EC18-EC07-4903-A7C5-A119DF8530F2}" dt="2022-09-21T17:32:13.506" v="832" actId="20577"/>
          <ac:spMkLst>
            <pc:docMk/>
            <pc:sldMk cId="1046634473" sldId="294"/>
            <ac:spMk id="3" creationId="{167F6CD4-C812-78AA-0E0A-AF21029F64BF}"/>
          </ac:spMkLst>
        </pc:spChg>
      </pc:sldChg>
    </pc:docChg>
  </pc:docChgLst>
  <pc:docChgLst>
    <pc:chgData name="Gabbard, Amy P" userId="S::agabbard1@iuhealth.org::e5c8ca53-6227-4e09-9ec1-2391ddfa0d85" providerId="AD" clId="Web-{898825AF-1FA8-4FE0-99ED-0E560F659104}"/>
    <pc:docChg chg="modSld">
      <pc:chgData name="Gabbard, Amy P" userId="S::agabbard1@iuhealth.org::e5c8ca53-6227-4e09-9ec1-2391ddfa0d85" providerId="AD" clId="Web-{898825AF-1FA8-4FE0-99ED-0E560F659104}" dt="2022-09-26T17:02:45.065" v="9" actId="1076"/>
      <pc:docMkLst>
        <pc:docMk/>
      </pc:docMkLst>
      <pc:sldChg chg="addSp delSp modSp">
        <pc:chgData name="Gabbard, Amy P" userId="S::agabbard1@iuhealth.org::e5c8ca53-6227-4e09-9ec1-2391ddfa0d85" providerId="AD" clId="Web-{898825AF-1FA8-4FE0-99ED-0E560F659104}" dt="2022-09-26T17:02:45.065" v="9" actId="1076"/>
        <pc:sldMkLst>
          <pc:docMk/>
          <pc:sldMk cId="2288926679" sldId="295"/>
        </pc:sldMkLst>
        <pc:spChg chg="mod">
          <ac:chgData name="Gabbard, Amy P" userId="S::agabbard1@iuhealth.org::e5c8ca53-6227-4e09-9ec1-2391ddfa0d85" providerId="AD" clId="Web-{898825AF-1FA8-4FE0-99ED-0E560F659104}" dt="2022-09-26T17:02:34.376" v="7" actId="20577"/>
          <ac:spMkLst>
            <pc:docMk/>
            <pc:sldMk cId="2288926679" sldId="295"/>
            <ac:spMk id="3" creationId="{149B7742-2BBD-9909-5029-A43D094D214F}"/>
          </ac:spMkLst>
        </pc:spChg>
        <pc:picChg chg="del">
          <ac:chgData name="Gabbard, Amy P" userId="S::agabbard1@iuhealth.org::e5c8ca53-6227-4e09-9ec1-2391ddfa0d85" providerId="AD" clId="Web-{898825AF-1FA8-4FE0-99ED-0E560F659104}" dt="2022-09-26T17:01:48.187" v="0"/>
          <ac:picMkLst>
            <pc:docMk/>
            <pc:sldMk cId="2288926679" sldId="295"/>
            <ac:picMk id="4" creationId="{6E5679D2-4DE3-2193-B6CF-B04D413A6538}"/>
          </ac:picMkLst>
        </pc:picChg>
        <pc:picChg chg="add mod">
          <ac:chgData name="Gabbard, Amy P" userId="S::agabbard1@iuhealth.org::e5c8ca53-6227-4e09-9ec1-2391ddfa0d85" providerId="AD" clId="Web-{898825AF-1FA8-4FE0-99ED-0E560F659104}" dt="2022-09-26T17:02:45.065" v="9" actId="1076"/>
          <ac:picMkLst>
            <pc:docMk/>
            <pc:sldMk cId="2288926679" sldId="295"/>
            <ac:picMk id="5" creationId="{838FF448-83E4-5B70-71FA-84B1EFEF31F8}"/>
          </ac:picMkLst>
        </pc:picChg>
      </pc:sldChg>
    </pc:docChg>
  </pc:docChgLst>
  <pc:docChgLst>
    <pc:chgData name="Gabbard, Amy P" userId="S::agabbard1@iuhealth.org::e5c8ca53-6227-4e09-9ec1-2391ddfa0d85" providerId="AD" clId="Web-{B2329032-CD88-4FC4-A2B3-1EE46036BFA3}"/>
    <pc:docChg chg="addSld modSld sldOrd">
      <pc:chgData name="Gabbard, Amy P" userId="S::agabbard1@iuhealth.org::e5c8ca53-6227-4e09-9ec1-2391ddfa0d85" providerId="AD" clId="Web-{B2329032-CD88-4FC4-A2B3-1EE46036BFA3}" dt="2022-09-26T15:44:01.319" v="703" actId="1076"/>
      <pc:docMkLst>
        <pc:docMk/>
      </pc:docMkLst>
      <pc:sldChg chg="modSp">
        <pc:chgData name="Gabbard, Amy P" userId="S::agabbard1@iuhealth.org::e5c8ca53-6227-4e09-9ec1-2391ddfa0d85" providerId="AD" clId="Web-{B2329032-CD88-4FC4-A2B3-1EE46036BFA3}" dt="2022-09-26T15:01:21.907" v="67" actId="20577"/>
        <pc:sldMkLst>
          <pc:docMk/>
          <pc:sldMk cId="1238182220" sldId="280"/>
        </pc:sldMkLst>
        <pc:spChg chg="mod">
          <ac:chgData name="Gabbard, Amy P" userId="S::agabbard1@iuhealth.org::e5c8ca53-6227-4e09-9ec1-2391ddfa0d85" providerId="AD" clId="Web-{B2329032-CD88-4FC4-A2B3-1EE46036BFA3}" dt="2022-09-26T15:01:21.907" v="67" actId="20577"/>
          <ac:spMkLst>
            <pc:docMk/>
            <pc:sldMk cId="1238182220" sldId="280"/>
            <ac:spMk id="3" creationId="{BECA5580-3C5B-467A-95E8-6C07D32600DF}"/>
          </ac:spMkLst>
        </pc:spChg>
      </pc:sldChg>
      <pc:sldChg chg="modSp">
        <pc:chgData name="Gabbard, Amy P" userId="S::agabbard1@iuhealth.org::e5c8ca53-6227-4e09-9ec1-2391ddfa0d85" providerId="AD" clId="Web-{B2329032-CD88-4FC4-A2B3-1EE46036BFA3}" dt="2022-09-26T15:17:17.523" v="364" actId="20577"/>
        <pc:sldMkLst>
          <pc:docMk/>
          <pc:sldMk cId="1399978584" sldId="283"/>
        </pc:sldMkLst>
        <pc:spChg chg="mod">
          <ac:chgData name="Gabbard, Amy P" userId="S::agabbard1@iuhealth.org::e5c8ca53-6227-4e09-9ec1-2391ddfa0d85" providerId="AD" clId="Web-{B2329032-CD88-4FC4-A2B3-1EE46036BFA3}" dt="2022-09-26T15:17:17.523" v="364" actId="20577"/>
          <ac:spMkLst>
            <pc:docMk/>
            <pc:sldMk cId="1399978584" sldId="283"/>
            <ac:spMk id="3" creationId="{1A3F1137-9651-45BF-94B2-BB405D03C5FD}"/>
          </ac:spMkLst>
        </pc:spChg>
      </pc:sldChg>
      <pc:sldChg chg="modSp">
        <pc:chgData name="Gabbard, Amy P" userId="S::agabbard1@iuhealth.org::e5c8ca53-6227-4e09-9ec1-2391ddfa0d85" providerId="AD" clId="Web-{B2329032-CD88-4FC4-A2B3-1EE46036BFA3}" dt="2022-09-26T15:06:14.273" v="211" actId="20577"/>
        <pc:sldMkLst>
          <pc:docMk/>
          <pc:sldMk cId="589448341" sldId="284"/>
        </pc:sldMkLst>
        <pc:spChg chg="mod">
          <ac:chgData name="Gabbard, Amy P" userId="S::agabbard1@iuhealth.org::e5c8ca53-6227-4e09-9ec1-2391ddfa0d85" providerId="AD" clId="Web-{B2329032-CD88-4FC4-A2B3-1EE46036BFA3}" dt="2022-09-26T15:06:14.273" v="211" actId="20577"/>
          <ac:spMkLst>
            <pc:docMk/>
            <pc:sldMk cId="589448341" sldId="284"/>
            <ac:spMk id="3" creationId="{D784D5B6-DA2A-4E1C-BB67-1C7A890FFC97}"/>
          </ac:spMkLst>
        </pc:spChg>
      </pc:sldChg>
      <pc:sldChg chg="modSp ord">
        <pc:chgData name="Gabbard, Amy P" userId="S::agabbard1@iuhealth.org::e5c8ca53-6227-4e09-9ec1-2391ddfa0d85" providerId="AD" clId="Web-{B2329032-CD88-4FC4-A2B3-1EE46036BFA3}" dt="2022-09-26T15:02:06.033" v="97" actId="20577"/>
        <pc:sldMkLst>
          <pc:docMk/>
          <pc:sldMk cId="1420964689" sldId="289"/>
        </pc:sldMkLst>
        <pc:spChg chg="mod">
          <ac:chgData name="Gabbard, Amy P" userId="S::agabbard1@iuhealth.org::e5c8ca53-6227-4e09-9ec1-2391ddfa0d85" providerId="AD" clId="Web-{B2329032-CD88-4FC4-A2B3-1EE46036BFA3}" dt="2022-09-26T15:02:06.033" v="97" actId="20577"/>
          <ac:spMkLst>
            <pc:docMk/>
            <pc:sldMk cId="1420964689" sldId="289"/>
            <ac:spMk id="3" creationId="{B83E41DE-8C92-4EBC-A6D5-B253F2C5ABBA}"/>
          </ac:spMkLst>
        </pc:spChg>
      </pc:sldChg>
      <pc:sldChg chg="addSp modSp new ord">
        <pc:chgData name="Gabbard, Amy P" userId="S::agabbard1@iuhealth.org::e5c8ca53-6227-4e09-9ec1-2391ddfa0d85" providerId="AD" clId="Web-{B2329032-CD88-4FC4-A2B3-1EE46036BFA3}" dt="2022-09-26T15:44:01.319" v="703" actId="1076"/>
        <pc:sldMkLst>
          <pc:docMk/>
          <pc:sldMk cId="2288926679" sldId="295"/>
        </pc:sldMkLst>
        <pc:spChg chg="mod">
          <ac:chgData name="Gabbard, Amy P" userId="S::agabbard1@iuhealth.org::e5c8ca53-6227-4e09-9ec1-2391ddfa0d85" providerId="AD" clId="Web-{B2329032-CD88-4FC4-A2B3-1EE46036BFA3}" dt="2022-09-26T15:25:29.816" v="573" actId="20577"/>
          <ac:spMkLst>
            <pc:docMk/>
            <pc:sldMk cId="2288926679" sldId="295"/>
            <ac:spMk id="2" creationId="{E9886634-7EAB-EDFB-CAC3-1CACE815207E}"/>
          </ac:spMkLst>
        </pc:spChg>
        <pc:spChg chg="mod">
          <ac:chgData name="Gabbard, Amy P" userId="S::agabbard1@iuhealth.org::e5c8ca53-6227-4e09-9ec1-2391ddfa0d85" providerId="AD" clId="Web-{B2329032-CD88-4FC4-A2B3-1EE46036BFA3}" dt="2022-09-26T15:43:45.897" v="699" actId="20577"/>
          <ac:spMkLst>
            <pc:docMk/>
            <pc:sldMk cId="2288926679" sldId="295"/>
            <ac:spMk id="3" creationId="{149B7742-2BBD-9909-5029-A43D094D214F}"/>
          </ac:spMkLst>
        </pc:spChg>
        <pc:picChg chg="add mod">
          <ac:chgData name="Gabbard, Amy P" userId="S::agabbard1@iuhealth.org::e5c8ca53-6227-4e09-9ec1-2391ddfa0d85" providerId="AD" clId="Web-{B2329032-CD88-4FC4-A2B3-1EE46036BFA3}" dt="2022-09-26T15:44:01.319" v="703" actId="1076"/>
          <ac:picMkLst>
            <pc:docMk/>
            <pc:sldMk cId="2288926679" sldId="295"/>
            <ac:picMk id="4" creationId="{6E5679D2-4DE3-2193-B6CF-B04D413A653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1ED44-86DE-4356-B010-6611D6A195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9ED3DA-87FA-4A8A-8A93-BE90E967C8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3F1373-EAC2-4ABB-BC30-C52D8FDC6B07}"/>
              </a:ext>
            </a:extLst>
          </p:cNvPr>
          <p:cNvSpPr>
            <a:spLocks noGrp="1"/>
          </p:cNvSpPr>
          <p:nvPr>
            <p:ph type="dt" sz="half" idx="10"/>
          </p:nvPr>
        </p:nvSpPr>
        <p:spPr/>
        <p:txBody>
          <a:bodyPr/>
          <a:lstStyle/>
          <a:p>
            <a:fld id="{92CF4A14-B0C1-42D0-A613-541ED9F669A5}" type="datetimeFigureOut">
              <a:rPr lang="en-US" smtClean="0"/>
              <a:t>9/26/2022</a:t>
            </a:fld>
            <a:endParaRPr lang="en-US"/>
          </a:p>
        </p:txBody>
      </p:sp>
      <p:sp>
        <p:nvSpPr>
          <p:cNvPr id="5" name="Footer Placeholder 4">
            <a:extLst>
              <a:ext uri="{FF2B5EF4-FFF2-40B4-BE49-F238E27FC236}">
                <a16:creationId xmlns:a16="http://schemas.microsoft.com/office/drawing/2014/main" id="{A8EF8E67-13A2-4652-9761-1B8E2D8DFF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B3E42E-8EC8-40FF-BFB9-8EBE8171B39C}"/>
              </a:ext>
            </a:extLst>
          </p:cNvPr>
          <p:cNvSpPr>
            <a:spLocks noGrp="1"/>
          </p:cNvSpPr>
          <p:nvPr>
            <p:ph type="sldNum" sz="quarter" idx="12"/>
          </p:nvPr>
        </p:nvSpPr>
        <p:spPr/>
        <p:txBody>
          <a:bodyPr/>
          <a:lstStyle/>
          <a:p>
            <a:fld id="{9E53D173-BCF7-408C-9C79-6DE9C0FE1ACD}" type="slidenum">
              <a:rPr lang="en-US" smtClean="0"/>
              <a:t>‹#›</a:t>
            </a:fld>
            <a:endParaRPr lang="en-US"/>
          </a:p>
        </p:txBody>
      </p:sp>
    </p:spTree>
    <p:extLst>
      <p:ext uri="{BB962C8B-B14F-4D97-AF65-F5344CB8AC3E}">
        <p14:creationId xmlns:p14="http://schemas.microsoft.com/office/powerpoint/2010/main" val="2429043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B593B-20EA-41E0-88FB-5591D44F90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313F0A-2C83-4326-9B8D-2C9C1C59B1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DCDF24-75FD-4672-88FE-74C11D8D91A6}"/>
              </a:ext>
            </a:extLst>
          </p:cNvPr>
          <p:cNvSpPr>
            <a:spLocks noGrp="1"/>
          </p:cNvSpPr>
          <p:nvPr>
            <p:ph type="dt" sz="half" idx="10"/>
          </p:nvPr>
        </p:nvSpPr>
        <p:spPr/>
        <p:txBody>
          <a:bodyPr/>
          <a:lstStyle/>
          <a:p>
            <a:fld id="{92CF4A14-B0C1-42D0-A613-541ED9F669A5}" type="datetimeFigureOut">
              <a:rPr lang="en-US" smtClean="0"/>
              <a:t>9/26/2022</a:t>
            </a:fld>
            <a:endParaRPr lang="en-US"/>
          </a:p>
        </p:txBody>
      </p:sp>
      <p:sp>
        <p:nvSpPr>
          <p:cNvPr id="5" name="Footer Placeholder 4">
            <a:extLst>
              <a:ext uri="{FF2B5EF4-FFF2-40B4-BE49-F238E27FC236}">
                <a16:creationId xmlns:a16="http://schemas.microsoft.com/office/drawing/2014/main" id="{0E434890-5CB7-4BAC-B2B9-17D5D9B6DF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B511F9-E055-4F65-B666-285D5B180CF9}"/>
              </a:ext>
            </a:extLst>
          </p:cNvPr>
          <p:cNvSpPr>
            <a:spLocks noGrp="1"/>
          </p:cNvSpPr>
          <p:nvPr>
            <p:ph type="sldNum" sz="quarter" idx="12"/>
          </p:nvPr>
        </p:nvSpPr>
        <p:spPr/>
        <p:txBody>
          <a:bodyPr/>
          <a:lstStyle/>
          <a:p>
            <a:fld id="{9E53D173-BCF7-408C-9C79-6DE9C0FE1ACD}" type="slidenum">
              <a:rPr lang="en-US" smtClean="0"/>
              <a:t>‹#›</a:t>
            </a:fld>
            <a:endParaRPr lang="en-US"/>
          </a:p>
        </p:txBody>
      </p:sp>
    </p:spTree>
    <p:extLst>
      <p:ext uri="{BB962C8B-B14F-4D97-AF65-F5344CB8AC3E}">
        <p14:creationId xmlns:p14="http://schemas.microsoft.com/office/powerpoint/2010/main" val="1283893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459ECA-FABE-49F4-8C9A-C030538C9C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F1BF4E-9E33-4985-9453-B590182A2F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267427-BEA5-4364-BBF0-A9DE0C388E32}"/>
              </a:ext>
            </a:extLst>
          </p:cNvPr>
          <p:cNvSpPr>
            <a:spLocks noGrp="1"/>
          </p:cNvSpPr>
          <p:nvPr>
            <p:ph type="dt" sz="half" idx="10"/>
          </p:nvPr>
        </p:nvSpPr>
        <p:spPr/>
        <p:txBody>
          <a:bodyPr/>
          <a:lstStyle/>
          <a:p>
            <a:fld id="{92CF4A14-B0C1-42D0-A613-541ED9F669A5}" type="datetimeFigureOut">
              <a:rPr lang="en-US" smtClean="0"/>
              <a:t>9/26/2022</a:t>
            </a:fld>
            <a:endParaRPr lang="en-US"/>
          </a:p>
        </p:txBody>
      </p:sp>
      <p:sp>
        <p:nvSpPr>
          <p:cNvPr id="5" name="Footer Placeholder 4">
            <a:extLst>
              <a:ext uri="{FF2B5EF4-FFF2-40B4-BE49-F238E27FC236}">
                <a16:creationId xmlns:a16="http://schemas.microsoft.com/office/drawing/2014/main" id="{2A4A0E52-B954-4FA2-B0AF-D79BBE0B4D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B3BFA2-87A3-405F-813F-1E7810AB0C28}"/>
              </a:ext>
            </a:extLst>
          </p:cNvPr>
          <p:cNvSpPr>
            <a:spLocks noGrp="1"/>
          </p:cNvSpPr>
          <p:nvPr>
            <p:ph type="sldNum" sz="quarter" idx="12"/>
          </p:nvPr>
        </p:nvSpPr>
        <p:spPr/>
        <p:txBody>
          <a:bodyPr/>
          <a:lstStyle/>
          <a:p>
            <a:fld id="{9E53D173-BCF7-408C-9C79-6DE9C0FE1ACD}" type="slidenum">
              <a:rPr lang="en-US" smtClean="0"/>
              <a:t>‹#›</a:t>
            </a:fld>
            <a:endParaRPr lang="en-US"/>
          </a:p>
        </p:txBody>
      </p:sp>
    </p:spTree>
    <p:extLst>
      <p:ext uri="{BB962C8B-B14F-4D97-AF65-F5344CB8AC3E}">
        <p14:creationId xmlns:p14="http://schemas.microsoft.com/office/powerpoint/2010/main" val="1423853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A7D30-1B33-43E2-9AE7-1FD2631D09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B7E25C-123F-4DAE-86E3-260E2BD0A3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5FCCE5-09A0-40D5-90A0-439894947B13}"/>
              </a:ext>
            </a:extLst>
          </p:cNvPr>
          <p:cNvSpPr>
            <a:spLocks noGrp="1"/>
          </p:cNvSpPr>
          <p:nvPr>
            <p:ph type="dt" sz="half" idx="10"/>
          </p:nvPr>
        </p:nvSpPr>
        <p:spPr/>
        <p:txBody>
          <a:bodyPr/>
          <a:lstStyle/>
          <a:p>
            <a:fld id="{92CF4A14-B0C1-42D0-A613-541ED9F669A5}" type="datetimeFigureOut">
              <a:rPr lang="en-US" smtClean="0"/>
              <a:t>9/26/2022</a:t>
            </a:fld>
            <a:endParaRPr lang="en-US"/>
          </a:p>
        </p:txBody>
      </p:sp>
      <p:sp>
        <p:nvSpPr>
          <p:cNvPr id="5" name="Footer Placeholder 4">
            <a:extLst>
              <a:ext uri="{FF2B5EF4-FFF2-40B4-BE49-F238E27FC236}">
                <a16:creationId xmlns:a16="http://schemas.microsoft.com/office/drawing/2014/main" id="{25205824-52CB-4250-842C-E7253D22F9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B7F5A3-58F7-42D5-AF23-1FC6EB7F4BA1}"/>
              </a:ext>
            </a:extLst>
          </p:cNvPr>
          <p:cNvSpPr>
            <a:spLocks noGrp="1"/>
          </p:cNvSpPr>
          <p:nvPr>
            <p:ph type="sldNum" sz="quarter" idx="12"/>
          </p:nvPr>
        </p:nvSpPr>
        <p:spPr/>
        <p:txBody>
          <a:bodyPr/>
          <a:lstStyle/>
          <a:p>
            <a:fld id="{9E53D173-BCF7-408C-9C79-6DE9C0FE1ACD}" type="slidenum">
              <a:rPr lang="en-US" smtClean="0"/>
              <a:t>‹#›</a:t>
            </a:fld>
            <a:endParaRPr lang="en-US"/>
          </a:p>
        </p:txBody>
      </p:sp>
    </p:spTree>
    <p:extLst>
      <p:ext uri="{BB962C8B-B14F-4D97-AF65-F5344CB8AC3E}">
        <p14:creationId xmlns:p14="http://schemas.microsoft.com/office/powerpoint/2010/main" val="2750560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87DC1-F6AA-4A2F-BC0B-DEA51365FC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C18D9A-AD76-48C7-8477-B4DF857329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9340AF-20B5-4355-AD80-7447FDC4C74D}"/>
              </a:ext>
            </a:extLst>
          </p:cNvPr>
          <p:cNvSpPr>
            <a:spLocks noGrp="1"/>
          </p:cNvSpPr>
          <p:nvPr>
            <p:ph type="dt" sz="half" idx="10"/>
          </p:nvPr>
        </p:nvSpPr>
        <p:spPr/>
        <p:txBody>
          <a:bodyPr/>
          <a:lstStyle/>
          <a:p>
            <a:fld id="{92CF4A14-B0C1-42D0-A613-541ED9F669A5}" type="datetimeFigureOut">
              <a:rPr lang="en-US" smtClean="0"/>
              <a:t>9/26/2022</a:t>
            </a:fld>
            <a:endParaRPr lang="en-US"/>
          </a:p>
        </p:txBody>
      </p:sp>
      <p:sp>
        <p:nvSpPr>
          <p:cNvPr id="5" name="Footer Placeholder 4">
            <a:extLst>
              <a:ext uri="{FF2B5EF4-FFF2-40B4-BE49-F238E27FC236}">
                <a16:creationId xmlns:a16="http://schemas.microsoft.com/office/drawing/2014/main" id="{BB4A81B3-2411-4D91-8482-EDD95FF747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0E6B24-AFF7-41CE-A418-3B7ED17FA0A1}"/>
              </a:ext>
            </a:extLst>
          </p:cNvPr>
          <p:cNvSpPr>
            <a:spLocks noGrp="1"/>
          </p:cNvSpPr>
          <p:nvPr>
            <p:ph type="sldNum" sz="quarter" idx="12"/>
          </p:nvPr>
        </p:nvSpPr>
        <p:spPr/>
        <p:txBody>
          <a:bodyPr/>
          <a:lstStyle/>
          <a:p>
            <a:fld id="{9E53D173-BCF7-408C-9C79-6DE9C0FE1ACD}" type="slidenum">
              <a:rPr lang="en-US" smtClean="0"/>
              <a:t>‹#›</a:t>
            </a:fld>
            <a:endParaRPr lang="en-US"/>
          </a:p>
        </p:txBody>
      </p:sp>
    </p:spTree>
    <p:extLst>
      <p:ext uri="{BB962C8B-B14F-4D97-AF65-F5344CB8AC3E}">
        <p14:creationId xmlns:p14="http://schemas.microsoft.com/office/powerpoint/2010/main" val="507012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29395-7A5D-4C4A-9273-1FB922F86F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B3F55F-B03E-4A8C-BE20-7073735EB3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6191CF-BBA1-44B9-A7B1-B84ADFFAC8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9089BD-70FC-4684-88D4-0ED8BCC071E3}"/>
              </a:ext>
            </a:extLst>
          </p:cNvPr>
          <p:cNvSpPr>
            <a:spLocks noGrp="1"/>
          </p:cNvSpPr>
          <p:nvPr>
            <p:ph type="dt" sz="half" idx="10"/>
          </p:nvPr>
        </p:nvSpPr>
        <p:spPr/>
        <p:txBody>
          <a:bodyPr/>
          <a:lstStyle/>
          <a:p>
            <a:fld id="{92CF4A14-B0C1-42D0-A613-541ED9F669A5}" type="datetimeFigureOut">
              <a:rPr lang="en-US" smtClean="0"/>
              <a:t>9/26/2022</a:t>
            </a:fld>
            <a:endParaRPr lang="en-US"/>
          </a:p>
        </p:txBody>
      </p:sp>
      <p:sp>
        <p:nvSpPr>
          <p:cNvPr id="6" name="Footer Placeholder 5">
            <a:extLst>
              <a:ext uri="{FF2B5EF4-FFF2-40B4-BE49-F238E27FC236}">
                <a16:creationId xmlns:a16="http://schemas.microsoft.com/office/drawing/2014/main" id="{99442B02-4DF3-469E-B611-9163362C72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8E5747-9DE2-4B04-B809-2E46F0566889}"/>
              </a:ext>
            </a:extLst>
          </p:cNvPr>
          <p:cNvSpPr>
            <a:spLocks noGrp="1"/>
          </p:cNvSpPr>
          <p:nvPr>
            <p:ph type="sldNum" sz="quarter" idx="12"/>
          </p:nvPr>
        </p:nvSpPr>
        <p:spPr/>
        <p:txBody>
          <a:bodyPr/>
          <a:lstStyle/>
          <a:p>
            <a:fld id="{9E53D173-BCF7-408C-9C79-6DE9C0FE1ACD}" type="slidenum">
              <a:rPr lang="en-US" smtClean="0"/>
              <a:t>‹#›</a:t>
            </a:fld>
            <a:endParaRPr lang="en-US"/>
          </a:p>
        </p:txBody>
      </p:sp>
    </p:spTree>
    <p:extLst>
      <p:ext uri="{BB962C8B-B14F-4D97-AF65-F5344CB8AC3E}">
        <p14:creationId xmlns:p14="http://schemas.microsoft.com/office/powerpoint/2010/main" val="1182296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47121-B99F-47E2-A172-8C9AA35902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F3EF66-B1B6-423D-88AE-A00FC5ABC4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8E10F7-D75E-483E-95F1-6F159D5862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DF9846-4DB5-425E-B90F-B36277688B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351A91-6C90-49F7-86CC-E2A975CFF2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9A3998-A933-4B44-B531-EC5D7A1F25A0}"/>
              </a:ext>
            </a:extLst>
          </p:cNvPr>
          <p:cNvSpPr>
            <a:spLocks noGrp="1"/>
          </p:cNvSpPr>
          <p:nvPr>
            <p:ph type="dt" sz="half" idx="10"/>
          </p:nvPr>
        </p:nvSpPr>
        <p:spPr/>
        <p:txBody>
          <a:bodyPr/>
          <a:lstStyle/>
          <a:p>
            <a:fld id="{92CF4A14-B0C1-42D0-A613-541ED9F669A5}" type="datetimeFigureOut">
              <a:rPr lang="en-US" smtClean="0"/>
              <a:t>9/26/2022</a:t>
            </a:fld>
            <a:endParaRPr lang="en-US"/>
          </a:p>
        </p:txBody>
      </p:sp>
      <p:sp>
        <p:nvSpPr>
          <p:cNvPr id="8" name="Footer Placeholder 7">
            <a:extLst>
              <a:ext uri="{FF2B5EF4-FFF2-40B4-BE49-F238E27FC236}">
                <a16:creationId xmlns:a16="http://schemas.microsoft.com/office/drawing/2014/main" id="{EA3AAEE9-4CD8-4905-AC8F-58E83D9243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A4AF7F-FCF7-4951-A38B-2DEB78283C86}"/>
              </a:ext>
            </a:extLst>
          </p:cNvPr>
          <p:cNvSpPr>
            <a:spLocks noGrp="1"/>
          </p:cNvSpPr>
          <p:nvPr>
            <p:ph type="sldNum" sz="quarter" idx="12"/>
          </p:nvPr>
        </p:nvSpPr>
        <p:spPr/>
        <p:txBody>
          <a:bodyPr/>
          <a:lstStyle/>
          <a:p>
            <a:fld id="{9E53D173-BCF7-408C-9C79-6DE9C0FE1ACD}" type="slidenum">
              <a:rPr lang="en-US" smtClean="0"/>
              <a:t>‹#›</a:t>
            </a:fld>
            <a:endParaRPr lang="en-US"/>
          </a:p>
        </p:txBody>
      </p:sp>
    </p:spTree>
    <p:extLst>
      <p:ext uri="{BB962C8B-B14F-4D97-AF65-F5344CB8AC3E}">
        <p14:creationId xmlns:p14="http://schemas.microsoft.com/office/powerpoint/2010/main" val="3436369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8BFC7-16CF-4D57-AA02-5E95FE4DC2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0EC3DB-C96A-4DCE-9523-7C047BD9FE30}"/>
              </a:ext>
            </a:extLst>
          </p:cNvPr>
          <p:cNvSpPr>
            <a:spLocks noGrp="1"/>
          </p:cNvSpPr>
          <p:nvPr>
            <p:ph type="dt" sz="half" idx="10"/>
          </p:nvPr>
        </p:nvSpPr>
        <p:spPr/>
        <p:txBody>
          <a:bodyPr/>
          <a:lstStyle/>
          <a:p>
            <a:fld id="{92CF4A14-B0C1-42D0-A613-541ED9F669A5}" type="datetimeFigureOut">
              <a:rPr lang="en-US" smtClean="0"/>
              <a:t>9/26/2022</a:t>
            </a:fld>
            <a:endParaRPr lang="en-US"/>
          </a:p>
        </p:txBody>
      </p:sp>
      <p:sp>
        <p:nvSpPr>
          <p:cNvPr id="4" name="Footer Placeholder 3">
            <a:extLst>
              <a:ext uri="{FF2B5EF4-FFF2-40B4-BE49-F238E27FC236}">
                <a16:creationId xmlns:a16="http://schemas.microsoft.com/office/drawing/2014/main" id="{9D47D0F8-489F-44A9-A368-EA6FADBC16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52A986-D053-4AD9-B807-53F7A8F636FF}"/>
              </a:ext>
            </a:extLst>
          </p:cNvPr>
          <p:cNvSpPr>
            <a:spLocks noGrp="1"/>
          </p:cNvSpPr>
          <p:nvPr>
            <p:ph type="sldNum" sz="quarter" idx="12"/>
          </p:nvPr>
        </p:nvSpPr>
        <p:spPr/>
        <p:txBody>
          <a:bodyPr/>
          <a:lstStyle/>
          <a:p>
            <a:fld id="{9E53D173-BCF7-408C-9C79-6DE9C0FE1ACD}" type="slidenum">
              <a:rPr lang="en-US" smtClean="0"/>
              <a:t>‹#›</a:t>
            </a:fld>
            <a:endParaRPr lang="en-US"/>
          </a:p>
        </p:txBody>
      </p:sp>
    </p:spTree>
    <p:extLst>
      <p:ext uri="{BB962C8B-B14F-4D97-AF65-F5344CB8AC3E}">
        <p14:creationId xmlns:p14="http://schemas.microsoft.com/office/powerpoint/2010/main" val="198391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7F7171-A8CC-4AB9-81D9-7531224E1C74}"/>
              </a:ext>
            </a:extLst>
          </p:cNvPr>
          <p:cNvSpPr>
            <a:spLocks noGrp="1"/>
          </p:cNvSpPr>
          <p:nvPr>
            <p:ph type="dt" sz="half" idx="10"/>
          </p:nvPr>
        </p:nvSpPr>
        <p:spPr/>
        <p:txBody>
          <a:bodyPr/>
          <a:lstStyle/>
          <a:p>
            <a:fld id="{92CF4A14-B0C1-42D0-A613-541ED9F669A5}" type="datetimeFigureOut">
              <a:rPr lang="en-US" smtClean="0"/>
              <a:t>9/26/2022</a:t>
            </a:fld>
            <a:endParaRPr lang="en-US"/>
          </a:p>
        </p:txBody>
      </p:sp>
      <p:sp>
        <p:nvSpPr>
          <p:cNvPr id="3" name="Footer Placeholder 2">
            <a:extLst>
              <a:ext uri="{FF2B5EF4-FFF2-40B4-BE49-F238E27FC236}">
                <a16:creationId xmlns:a16="http://schemas.microsoft.com/office/drawing/2014/main" id="{8FD82502-B1D5-4B30-9D02-5DA536A32F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1E32F9-089C-4754-88CE-A86B0239C8A4}"/>
              </a:ext>
            </a:extLst>
          </p:cNvPr>
          <p:cNvSpPr>
            <a:spLocks noGrp="1"/>
          </p:cNvSpPr>
          <p:nvPr>
            <p:ph type="sldNum" sz="quarter" idx="12"/>
          </p:nvPr>
        </p:nvSpPr>
        <p:spPr/>
        <p:txBody>
          <a:bodyPr/>
          <a:lstStyle/>
          <a:p>
            <a:fld id="{9E53D173-BCF7-408C-9C79-6DE9C0FE1ACD}" type="slidenum">
              <a:rPr lang="en-US" smtClean="0"/>
              <a:t>‹#›</a:t>
            </a:fld>
            <a:endParaRPr lang="en-US"/>
          </a:p>
        </p:txBody>
      </p:sp>
    </p:spTree>
    <p:extLst>
      <p:ext uri="{BB962C8B-B14F-4D97-AF65-F5344CB8AC3E}">
        <p14:creationId xmlns:p14="http://schemas.microsoft.com/office/powerpoint/2010/main" val="2729608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CFBD4-8C8D-477B-BC2D-589F970BF4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22F891-101C-4313-BB55-D17AB9E591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721074-86AB-4BB4-99AD-30464E0FB7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0DE8CC-3C4B-46CE-AB5C-068C9D529A7D}"/>
              </a:ext>
            </a:extLst>
          </p:cNvPr>
          <p:cNvSpPr>
            <a:spLocks noGrp="1"/>
          </p:cNvSpPr>
          <p:nvPr>
            <p:ph type="dt" sz="half" idx="10"/>
          </p:nvPr>
        </p:nvSpPr>
        <p:spPr/>
        <p:txBody>
          <a:bodyPr/>
          <a:lstStyle/>
          <a:p>
            <a:fld id="{92CF4A14-B0C1-42D0-A613-541ED9F669A5}" type="datetimeFigureOut">
              <a:rPr lang="en-US" smtClean="0"/>
              <a:t>9/26/2022</a:t>
            </a:fld>
            <a:endParaRPr lang="en-US"/>
          </a:p>
        </p:txBody>
      </p:sp>
      <p:sp>
        <p:nvSpPr>
          <p:cNvPr id="6" name="Footer Placeholder 5">
            <a:extLst>
              <a:ext uri="{FF2B5EF4-FFF2-40B4-BE49-F238E27FC236}">
                <a16:creationId xmlns:a16="http://schemas.microsoft.com/office/drawing/2014/main" id="{F9497F89-10EC-44D4-88D2-381FCA13E5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373347-D34F-4736-91A2-4380EBB1E761}"/>
              </a:ext>
            </a:extLst>
          </p:cNvPr>
          <p:cNvSpPr>
            <a:spLocks noGrp="1"/>
          </p:cNvSpPr>
          <p:nvPr>
            <p:ph type="sldNum" sz="quarter" idx="12"/>
          </p:nvPr>
        </p:nvSpPr>
        <p:spPr/>
        <p:txBody>
          <a:bodyPr/>
          <a:lstStyle/>
          <a:p>
            <a:fld id="{9E53D173-BCF7-408C-9C79-6DE9C0FE1ACD}" type="slidenum">
              <a:rPr lang="en-US" smtClean="0"/>
              <a:t>‹#›</a:t>
            </a:fld>
            <a:endParaRPr lang="en-US"/>
          </a:p>
        </p:txBody>
      </p:sp>
    </p:spTree>
    <p:extLst>
      <p:ext uri="{BB962C8B-B14F-4D97-AF65-F5344CB8AC3E}">
        <p14:creationId xmlns:p14="http://schemas.microsoft.com/office/powerpoint/2010/main" val="400806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6C512-0091-4923-B623-4312044B9F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C93CCE-0ED4-4E29-B086-E993D150B6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03F915-FAFE-44E5-B95D-7132E987EB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09AE2C-D0FD-4101-8F3D-6B0E8BDB46E6}"/>
              </a:ext>
            </a:extLst>
          </p:cNvPr>
          <p:cNvSpPr>
            <a:spLocks noGrp="1"/>
          </p:cNvSpPr>
          <p:nvPr>
            <p:ph type="dt" sz="half" idx="10"/>
          </p:nvPr>
        </p:nvSpPr>
        <p:spPr/>
        <p:txBody>
          <a:bodyPr/>
          <a:lstStyle/>
          <a:p>
            <a:fld id="{92CF4A14-B0C1-42D0-A613-541ED9F669A5}" type="datetimeFigureOut">
              <a:rPr lang="en-US" smtClean="0"/>
              <a:t>9/26/2022</a:t>
            </a:fld>
            <a:endParaRPr lang="en-US"/>
          </a:p>
        </p:txBody>
      </p:sp>
      <p:sp>
        <p:nvSpPr>
          <p:cNvPr id="6" name="Footer Placeholder 5">
            <a:extLst>
              <a:ext uri="{FF2B5EF4-FFF2-40B4-BE49-F238E27FC236}">
                <a16:creationId xmlns:a16="http://schemas.microsoft.com/office/drawing/2014/main" id="{0D380424-49B0-4462-A771-85DDB06860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DB20CD-14F6-4A46-A3AA-AA23DE5DD9D8}"/>
              </a:ext>
            </a:extLst>
          </p:cNvPr>
          <p:cNvSpPr>
            <a:spLocks noGrp="1"/>
          </p:cNvSpPr>
          <p:nvPr>
            <p:ph type="sldNum" sz="quarter" idx="12"/>
          </p:nvPr>
        </p:nvSpPr>
        <p:spPr/>
        <p:txBody>
          <a:bodyPr/>
          <a:lstStyle/>
          <a:p>
            <a:fld id="{9E53D173-BCF7-408C-9C79-6DE9C0FE1ACD}" type="slidenum">
              <a:rPr lang="en-US" smtClean="0"/>
              <a:t>‹#›</a:t>
            </a:fld>
            <a:endParaRPr lang="en-US"/>
          </a:p>
        </p:txBody>
      </p:sp>
    </p:spTree>
    <p:extLst>
      <p:ext uri="{BB962C8B-B14F-4D97-AF65-F5344CB8AC3E}">
        <p14:creationId xmlns:p14="http://schemas.microsoft.com/office/powerpoint/2010/main" val="717744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416669-11CC-4050-8879-29F1C985C661}"/>
              </a:ext>
            </a:extLst>
          </p:cNvPr>
          <p:cNvSpPr>
            <a:spLocks noGrp="1"/>
          </p:cNvSpPr>
          <p:nvPr>
            <p:ph type="title"/>
          </p:nvPr>
        </p:nvSpPr>
        <p:spPr>
          <a:xfrm>
            <a:off x="838200" y="365126"/>
            <a:ext cx="10515600" cy="124641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F86477A-7ECE-49E0-B6AD-54B83D0BE619}"/>
              </a:ext>
            </a:extLst>
          </p:cNvPr>
          <p:cNvSpPr>
            <a:spLocks noGrp="1"/>
          </p:cNvSpPr>
          <p:nvPr>
            <p:ph type="body" idx="1"/>
          </p:nvPr>
        </p:nvSpPr>
        <p:spPr>
          <a:xfrm>
            <a:off x="838200" y="1825625"/>
            <a:ext cx="10515600" cy="40915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50EBF2-5A55-4591-BF39-C688976AD0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CF4A14-B0C1-42D0-A613-541ED9F669A5}" type="datetimeFigureOut">
              <a:rPr lang="en-US" smtClean="0"/>
              <a:t>9/26/2022</a:t>
            </a:fld>
            <a:endParaRPr lang="en-US"/>
          </a:p>
        </p:txBody>
      </p:sp>
      <p:sp>
        <p:nvSpPr>
          <p:cNvPr id="5" name="Footer Placeholder 4">
            <a:extLst>
              <a:ext uri="{FF2B5EF4-FFF2-40B4-BE49-F238E27FC236}">
                <a16:creationId xmlns:a16="http://schemas.microsoft.com/office/drawing/2014/main" id="{6D517CD3-FD09-4CEE-B945-E8B54D8D1A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E15E72-957B-4132-9FA7-18B3E5C533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3D173-BCF7-408C-9C79-6DE9C0FE1ACD}" type="slidenum">
              <a:rPr lang="en-US" smtClean="0"/>
              <a:t>‹#›</a:t>
            </a:fld>
            <a:endParaRPr lang="en-US"/>
          </a:p>
        </p:txBody>
      </p:sp>
      <p:sp>
        <p:nvSpPr>
          <p:cNvPr id="7" name="Date Placeholder 3">
            <a:extLst>
              <a:ext uri="{FF2B5EF4-FFF2-40B4-BE49-F238E27FC236}">
                <a16:creationId xmlns:a16="http://schemas.microsoft.com/office/drawing/2014/main" id="{07D61EAC-39D7-442B-B495-E7C551BEFBC6}"/>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CB161C-398F-492D-92E9-B268D9D4DDE6}" type="datetimeFigureOut">
              <a:rPr lang="en-US" smtClean="0"/>
              <a:pPr/>
              <a:t>9/26/2022</a:t>
            </a:fld>
            <a:endParaRPr lang="en-US"/>
          </a:p>
        </p:txBody>
      </p:sp>
      <p:sp>
        <p:nvSpPr>
          <p:cNvPr id="8" name="Slide Number Placeholder 5">
            <a:extLst>
              <a:ext uri="{FF2B5EF4-FFF2-40B4-BE49-F238E27FC236}">
                <a16:creationId xmlns:a16="http://schemas.microsoft.com/office/drawing/2014/main" id="{08C3BD68-8384-4640-86CB-990E390D788F}"/>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DF8A66-56C3-4E7B-A029-6201FD9125D9}" type="slidenum">
              <a:rPr lang="en-US" smtClean="0"/>
              <a:pPr/>
              <a:t>‹#›</a:t>
            </a:fld>
            <a:endParaRPr lang="en-US"/>
          </a:p>
        </p:txBody>
      </p:sp>
      <p:grpSp>
        <p:nvGrpSpPr>
          <p:cNvPr id="9" name="Group 8">
            <a:extLst>
              <a:ext uri="{FF2B5EF4-FFF2-40B4-BE49-F238E27FC236}">
                <a16:creationId xmlns:a16="http://schemas.microsoft.com/office/drawing/2014/main" id="{E4AF94FA-7AF9-4353-8C97-875283E43CE2}"/>
              </a:ext>
            </a:extLst>
          </p:cNvPr>
          <p:cNvGrpSpPr/>
          <p:nvPr userDrawn="1"/>
        </p:nvGrpSpPr>
        <p:grpSpPr>
          <a:xfrm>
            <a:off x="0" y="6124463"/>
            <a:ext cx="12263839" cy="743678"/>
            <a:chOff x="-30788" y="4661517"/>
            <a:chExt cx="9228667" cy="528963"/>
          </a:xfrm>
        </p:grpSpPr>
        <p:sp>
          <p:nvSpPr>
            <p:cNvPr id="10" name="Rectangle 9">
              <a:extLst>
                <a:ext uri="{FF2B5EF4-FFF2-40B4-BE49-F238E27FC236}">
                  <a16:creationId xmlns:a16="http://schemas.microsoft.com/office/drawing/2014/main" id="{EE351846-F9B1-4F22-9AB7-3753B50BF086}"/>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1" name="Rectangle 10">
              <a:extLst>
                <a:ext uri="{FF2B5EF4-FFF2-40B4-BE49-F238E27FC236}">
                  <a16:creationId xmlns:a16="http://schemas.microsoft.com/office/drawing/2014/main" id="{DAB7D71E-4672-4B01-A23A-72234FA8A8D5}"/>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2" name="Picture 11" descr="tab-rgb.eps">
              <a:extLst>
                <a:ext uri="{FF2B5EF4-FFF2-40B4-BE49-F238E27FC236}">
                  <a16:creationId xmlns:a16="http://schemas.microsoft.com/office/drawing/2014/main" id="{21D005E5-94CC-4122-853B-0B1B86B85EEE}"/>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699798" y="4726863"/>
              <a:ext cx="258207" cy="327725"/>
            </a:xfrm>
            <a:prstGeom prst="rect">
              <a:avLst/>
            </a:prstGeom>
          </p:spPr>
        </p:pic>
        <p:sp>
          <p:nvSpPr>
            <p:cNvPr id="13" name="TextBox 12">
              <a:extLst>
                <a:ext uri="{FF2B5EF4-FFF2-40B4-BE49-F238E27FC236}">
                  <a16:creationId xmlns:a16="http://schemas.microsoft.com/office/drawing/2014/main" id="{6AF29E14-AB23-40F2-A713-A9461B3F1488}"/>
                </a:ext>
              </a:extLst>
            </p:cNvPr>
            <p:cNvSpPr txBox="1"/>
            <p:nvPr userDrawn="1"/>
          </p:nvSpPr>
          <p:spPr>
            <a:xfrm>
              <a:off x="1030972" y="4835279"/>
              <a:ext cx="3613600" cy="207749"/>
            </a:xfrm>
            <a:prstGeom prst="rect">
              <a:avLst/>
            </a:prstGeom>
            <a:noFill/>
          </p:spPr>
          <p:txBody>
            <a:bodyPr wrap="square" rtlCol="0" anchor="ctr">
              <a:spAutoFit/>
            </a:bodyPr>
            <a:lstStyle/>
            <a:p>
              <a:r>
                <a:rPr lang="en-US" sz="1200" dirty="0">
                  <a:solidFill>
                    <a:srgbClr val="FFFFFF"/>
                  </a:solidFill>
                </a:rPr>
                <a:t>INDIANA UNIVERSITY SCHOOL OF MEDICINE</a:t>
              </a:r>
            </a:p>
          </p:txBody>
        </p:sp>
      </p:grpSp>
    </p:spTree>
    <p:extLst>
      <p:ext uri="{BB962C8B-B14F-4D97-AF65-F5344CB8AC3E}">
        <p14:creationId xmlns:p14="http://schemas.microsoft.com/office/powerpoint/2010/main" val="348839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rrodriguez5@iuhealth.org" TargetMode="External"/><Relationship Id="rId2" Type="http://schemas.openxmlformats.org/officeDocument/2006/relationships/hyperlink" Target="mailto:agabbard1@iuhealth.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8639F-E54E-47C6-A6B3-8747174723FD}"/>
              </a:ext>
            </a:extLst>
          </p:cNvPr>
          <p:cNvSpPr>
            <a:spLocks noGrp="1"/>
          </p:cNvSpPr>
          <p:nvPr>
            <p:ph type="ctrTitle"/>
          </p:nvPr>
        </p:nvSpPr>
        <p:spPr/>
        <p:txBody>
          <a:bodyPr/>
          <a:lstStyle/>
          <a:p>
            <a:r>
              <a:rPr lang="en-US" b="1" dirty="0"/>
              <a:t>Whole Blood Rollout</a:t>
            </a:r>
            <a:br>
              <a:rPr lang="en-US" b="1" dirty="0"/>
            </a:br>
            <a:r>
              <a:rPr lang="en-US" b="1" dirty="0"/>
              <a:t>EMTC </a:t>
            </a:r>
          </a:p>
        </p:txBody>
      </p:sp>
      <p:sp>
        <p:nvSpPr>
          <p:cNvPr id="3" name="Subtitle 2">
            <a:extLst>
              <a:ext uri="{FF2B5EF4-FFF2-40B4-BE49-F238E27FC236}">
                <a16:creationId xmlns:a16="http://schemas.microsoft.com/office/drawing/2014/main" id="{DD7497D7-FA04-4478-B661-1727857CEEE3}"/>
              </a:ext>
            </a:extLst>
          </p:cNvPr>
          <p:cNvSpPr>
            <a:spLocks noGrp="1"/>
          </p:cNvSpPr>
          <p:nvPr>
            <p:ph type="subTitle" idx="1"/>
          </p:nvPr>
        </p:nvSpPr>
        <p:spPr/>
        <p:txBody>
          <a:bodyPr/>
          <a:lstStyle/>
          <a:p>
            <a:endParaRPr lang="en-US" dirty="0"/>
          </a:p>
          <a:p>
            <a:r>
              <a:rPr lang="en-US" i="1" dirty="0"/>
              <a:t>IU AHC Whole Blood Working Group </a:t>
            </a:r>
          </a:p>
          <a:p>
            <a:r>
              <a:rPr lang="en-US" i="1" dirty="0"/>
              <a:t>Sept 2022 </a:t>
            </a:r>
          </a:p>
        </p:txBody>
      </p:sp>
    </p:spTree>
    <p:extLst>
      <p:ext uri="{BB962C8B-B14F-4D97-AF65-F5344CB8AC3E}">
        <p14:creationId xmlns:p14="http://schemas.microsoft.com/office/powerpoint/2010/main" val="2252133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314F04-8EFF-4A90-9D2D-7873BA2267AE}"/>
              </a:ext>
            </a:extLst>
          </p:cNvPr>
          <p:cNvSpPr>
            <a:spLocks noGrp="1"/>
          </p:cNvSpPr>
          <p:nvPr>
            <p:ph type="ctrTitle"/>
          </p:nvPr>
        </p:nvSpPr>
        <p:spPr>
          <a:xfrm>
            <a:off x="1524000" y="291090"/>
            <a:ext cx="9144000" cy="2387600"/>
          </a:xfrm>
        </p:spPr>
        <p:txBody>
          <a:bodyPr/>
          <a:lstStyle/>
          <a:p>
            <a:r>
              <a:rPr lang="en-US" b="1" dirty="0"/>
              <a:t>EMTC </a:t>
            </a:r>
            <a:br>
              <a:rPr lang="en-US" dirty="0"/>
            </a:br>
            <a:r>
              <a:rPr lang="en-US" dirty="0"/>
              <a:t>Whole Blood Program</a:t>
            </a:r>
          </a:p>
        </p:txBody>
      </p:sp>
      <p:pic>
        <p:nvPicPr>
          <p:cNvPr id="6" name="Picture 5">
            <a:extLst>
              <a:ext uri="{FF2B5EF4-FFF2-40B4-BE49-F238E27FC236}">
                <a16:creationId xmlns:a16="http://schemas.microsoft.com/office/drawing/2014/main" id="{380B6010-E973-4C72-9032-E0F613B80679}"/>
              </a:ext>
            </a:extLst>
          </p:cNvPr>
          <p:cNvPicPr>
            <a:picLocks noChangeAspect="1"/>
          </p:cNvPicPr>
          <p:nvPr/>
        </p:nvPicPr>
        <p:blipFill>
          <a:blip r:embed="rId2"/>
          <a:stretch>
            <a:fillRect/>
          </a:stretch>
        </p:blipFill>
        <p:spPr>
          <a:xfrm>
            <a:off x="3782291" y="2818413"/>
            <a:ext cx="4860348" cy="2721795"/>
          </a:xfrm>
          <a:prstGeom prst="rect">
            <a:avLst/>
          </a:prstGeom>
          <a:ln>
            <a:noFill/>
          </a:ln>
          <a:effectLst>
            <a:softEdge rad="112500"/>
          </a:effectLst>
        </p:spPr>
      </p:pic>
    </p:spTree>
    <p:extLst>
      <p:ext uri="{BB962C8B-B14F-4D97-AF65-F5344CB8AC3E}">
        <p14:creationId xmlns:p14="http://schemas.microsoft.com/office/powerpoint/2010/main" val="1610813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97015-A51F-45C9-97AC-4B43EA12892A}"/>
              </a:ext>
            </a:extLst>
          </p:cNvPr>
          <p:cNvSpPr>
            <a:spLocks noGrp="1"/>
          </p:cNvSpPr>
          <p:nvPr>
            <p:ph type="title"/>
          </p:nvPr>
        </p:nvSpPr>
        <p:spPr/>
        <p:txBody>
          <a:bodyPr/>
          <a:lstStyle/>
          <a:p>
            <a:r>
              <a:rPr lang="en-US" b="1" dirty="0"/>
              <a:t>Whole Blood in EMTC </a:t>
            </a:r>
          </a:p>
        </p:txBody>
      </p:sp>
      <p:sp>
        <p:nvSpPr>
          <p:cNvPr id="3" name="Content Placeholder 2">
            <a:extLst>
              <a:ext uri="{FF2B5EF4-FFF2-40B4-BE49-F238E27FC236}">
                <a16:creationId xmlns:a16="http://schemas.microsoft.com/office/drawing/2014/main" id="{1A3F1137-9651-45BF-94B2-BB405D03C5FD}"/>
              </a:ext>
            </a:extLst>
          </p:cNvPr>
          <p:cNvSpPr>
            <a:spLocks noGrp="1"/>
          </p:cNvSpPr>
          <p:nvPr>
            <p:ph idx="1"/>
          </p:nvPr>
        </p:nvSpPr>
        <p:spPr/>
        <p:txBody>
          <a:bodyPr vert="horz" lIns="91440" tIns="45720" rIns="91440" bIns="45720" rtlCol="0" anchor="t">
            <a:normAutofit lnSpcReduction="10000"/>
          </a:bodyPr>
          <a:lstStyle/>
          <a:p>
            <a:r>
              <a:rPr lang="en-US" dirty="0"/>
              <a:t> </a:t>
            </a:r>
            <a:r>
              <a:rPr lang="en-US" b="1" dirty="0"/>
              <a:t>Initial rollout </a:t>
            </a:r>
            <a:r>
              <a:rPr lang="en-US" dirty="0"/>
              <a:t>- Only available in Emergency Department  </a:t>
            </a:r>
          </a:p>
          <a:p>
            <a:endParaRPr lang="en-US" dirty="0"/>
          </a:p>
          <a:p>
            <a:r>
              <a:rPr lang="en-US" dirty="0"/>
              <a:t> </a:t>
            </a:r>
            <a:r>
              <a:rPr lang="en-US" b="1" dirty="0"/>
              <a:t>Indication</a:t>
            </a:r>
            <a:r>
              <a:rPr lang="en-US" dirty="0"/>
              <a:t> - Massive hemorrhage / exsanguination</a:t>
            </a:r>
          </a:p>
          <a:p>
            <a:pPr marL="0" indent="0">
              <a:buNone/>
            </a:pPr>
            <a:endParaRPr lang="en-US" dirty="0"/>
          </a:p>
          <a:p>
            <a:r>
              <a:rPr lang="en-US" dirty="0">
                <a:latin typeface="Arial"/>
                <a:cs typeface="Arial"/>
              </a:rPr>
              <a:t> </a:t>
            </a:r>
            <a:r>
              <a:rPr lang="en-US" b="1" dirty="0">
                <a:latin typeface="Arial"/>
                <a:cs typeface="Arial"/>
              </a:rPr>
              <a:t>Storage</a:t>
            </a:r>
            <a:r>
              <a:rPr lang="en-US" dirty="0">
                <a:latin typeface="Arial"/>
                <a:cs typeface="Arial"/>
              </a:rPr>
              <a:t> -  Several units of Whole Blood will be in ED blood refrigerator, alongside component blood products</a:t>
            </a:r>
          </a:p>
          <a:p>
            <a:pPr lvl="1"/>
            <a:r>
              <a:rPr lang="en-US" dirty="0">
                <a:latin typeface="Arial"/>
                <a:cs typeface="Arial"/>
              </a:rPr>
              <a:t>The process of retrieving </a:t>
            </a:r>
            <a:r>
              <a:rPr lang="en-US" dirty="0" err="1">
                <a:latin typeface="Arial"/>
                <a:cs typeface="Arial"/>
              </a:rPr>
              <a:t>uncrossmatched</a:t>
            </a:r>
            <a:r>
              <a:rPr lang="en-US" dirty="0">
                <a:latin typeface="Arial"/>
                <a:cs typeface="Arial"/>
              </a:rPr>
              <a:t> whole blood units from the refrigerator will be the same for the </a:t>
            </a:r>
            <a:r>
              <a:rPr lang="en-US" dirty="0" err="1">
                <a:latin typeface="Arial"/>
                <a:cs typeface="Arial"/>
              </a:rPr>
              <a:t>uncrossmatched</a:t>
            </a:r>
            <a:r>
              <a:rPr lang="en-US" dirty="0">
                <a:latin typeface="Arial"/>
                <a:cs typeface="Arial"/>
              </a:rPr>
              <a:t> components</a:t>
            </a:r>
            <a:endParaRPr lang="en-US" dirty="0"/>
          </a:p>
          <a:p>
            <a:pPr lvl="1"/>
            <a:r>
              <a:rPr lang="en-US" dirty="0">
                <a:latin typeface="Arial"/>
                <a:cs typeface="Arial"/>
              </a:rPr>
              <a:t>The same transfusion document will be attached and must be completed and sent back to blood bank</a:t>
            </a:r>
            <a:endParaRPr lang="en-US" dirty="0"/>
          </a:p>
          <a:p>
            <a:pPr marL="457200" lvl="1" indent="0">
              <a:buNone/>
            </a:pPr>
            <a:endParaRPr lang="en-US" dirty="0"/>
          </a:p>
        </p:txBody>
      </p:sp>
    </p:spTree>
    <p:extLst>
      <p:ext uri="{BB962C8B-B14F-4D97-AF65-F5344CB8AC3E}">
        <p14:creationId xmlns:p14="http://schemas.microsoft.com/office/powerpoint/2010/main" val="1399978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6A3D5-8DDA-4E3A-A574-955E13C54AF3}"/>
              </a:ext>
            </a:extLst>
          </p:cNvPr>
          <p:cNvSpPr>
            <a:spLocks noGrp="1"/>
          </p:cNvSpPr>
          <p:nvPr>
            <p:ph type="title"/>
          </p:nvPr>
        </p:nvSpPr>
        <p:spPr/>
        <p:txBody>
          <a:bodyPr/>
          <a:lstStyle/>
          <a:p>
            <a:r>
              <a:rPr lang="en-US" b="1" dirty="0"/>
              <a:t>EMTC WB Availability</a:t>
            </a:r>
          </a:p>
        </p:txBody>
      </p:sp>
      <p:sp>
        <p:nvSpPr>
          <p:cNvPr id="3" name="Content Placeholder 2">
            <a:extLst>
              <a:ext uri="{FF2B5EF4-FFF2-40B4-BE49-F238E27FC236}">
                <a16:creationId xmlns:a16="http://schemas.microsoft.com/office/drawing/2014/main" id="{D784D5B6-DA2A-4E1C-BB67-1C7A890FFC97}"/>
              </a:ext>
            </a:extLst>
          </p:cNvPr>
          <p:cNvSpPr>
            <a:spLocks noGrp="1"/>
          </p:cNvSpPr>
          <p:nvPr>
            <p:ph idx="1"/>
          </p:nvPr>
        </p:nvSpPr>
        <p:spPr>
          <a:xfrm>
            <a:off x="705490" y="1698167"/>
            <a:ext cx="10515600" cy="4091533"/>
          </a:xfrm>
        </p:spPr>
        <p:txBody>
          <a:bodyPr vert="horz" lIns="91440" tIns="45720" rIns="91440" bIns="45720" rtlCol="0" anchor="t">
            <a:normAutofit fontScale="77500" lnSpcReduction="20000"/>
          </a:bodyPr>
          <a:lstStyle/>
          <a:p>
            <a:pPr marL="0" indent="0">
              <a:buNone/>
            </a:pPr>
            <a:r>
              <a:rPr lang="en-US" dirty="0">
                <a:latin typeface="Arial"/>
                <a:cs typeface="Arial"/>
              </a:rPr>
              <a:t>To start, MH ED will have 8 </a:t>
            </a:r>
            <a:r>
              <a:rPr lang="en-US" dirty="0" err="1">
                <a:latin typeface="Arial"/>
                <a:cs typeface="Arial"/>
              </a:rPr>
              <a:t>uncrossmatched</a:t>
            </a:r>
            <a:r>
              <a:rPr lang="en-US" dirty="0">
                <a:latin typeface="Arial"/>
                <a:cs typeface="Arial"/>
              </a:rPr>
              <a:t> O POS Whole Blood units</a:t>
            </a:r>
            <a:endParaRPr lang="en-US" dirty="0"/>
          </a:p>
          <a:p>
            <a:pPr marL="688975"/>
            <a:r>
              <a:rPr lang="en-US" dirty="0">
                <a:latin typeface="Arial"/>
                <a:cs typeface="Arial"/>
              </a:rPr>
              <a:t>O NEG </a:t>
            </a:r>
            <a:r>
              <a:rPr lang="en-US" dirty="0" err="1">
                <a:latin typeface="Arial"/>
                <a:cs typeface="Arial"/>
              </a:rPr>
              <a:t>uncrossmatched</a:t>
            </a:r>
            <a:r>
              <a:rPr lang="en-US" dirty="0">
                <a:latin typeface="Arial"/>
                <a:cs typeface="Arial"/>
              </a:rPr>
              <a:t> Whole Blood units may occasionally be in MH ED, if inventory allows</a:t>
            </a:r>
            <a:endParaRPr lang="en-US"/>
          </a:p>
          <a:p>
            <a:pPr marL="0" indent="0">
              <a:buNone/>
            </a:pPr>
            <a:endParaRPr lang="en-US" dirty="0"/>
          </a:p>
          <a:p>
            <a:r>
              <a:rPr lang="en-US" dirty="0">
                <a:latin typeface="Arial"/>
                <a:cs typeface="Arial"/>
              </a:rPr>
              <a:t>O NEG units should be reserved for females &lt; 50 years of age or males &lt; 13</a:t>
            </a:r>
            <a:r>
              <a:rPr lang="en-US" b="1" i="1" dirty="0">
                <a:latin typeface="Arial"/>
                <a:cs typeface="Arial"/>
              </a:rPr>
              <a:t> </a:t>
            </a:r>
            <a:r>
              <a:rPr lang="en-US" dirty="0">
                <a:latin typeface="Arial"/>
                <a:cs typeface="Arial"/>
              </a:rPr>
              <a:t>years of age</a:t>
            </a:r>
          </a:p>
          <a:p>
            <a:endParaRPr lang="en-US" b="1" i="1" dirty="0">
              <a:latin typeface="Arial"/>
              <a:cs typeface="Arial"/>
            </a:endParaRPr>
          </a:p>
          <a:p>
            <a:r>
              <a:rPr lang="en-US" b="1" i="1" dirty="0">
                <a:latin typeface="Arial"/>
                <a:cs typeface="Arial"/>
              </a:rPr>
              <a:t>Patients should be limited to </a:t>
            </a:r>
            <a:r>
              <a:rPr lang="en-US" b="1" i="1" u="sng" dirty="0">
                <a:latin typeface="Arial"/>
                <a:cs typeface="Arial"/>
              </a:rPr>
              <a:t>no more than 4 units </a:t>
            </a:r>
            <a:r>
              <a:rPr lang="en-US" b="1" i="1" dirty="0">
                <a:latin typeface="Arial"/>
                <a:cs typeface="Arial"/>
              </a:rPr>
              <a:t>of Whole Blood before transitioning to </a:t>
            </a:r>
            <a:r>
              <a:rPr lang="en-US" b="1" i="1" dirty="0" err="1">
                <a:latin typeface="Arial"/>
                <a:cs typeface="Arial"/>
              </a:rPr>
              <a:t>uncrossmatched</a:t>
            </a:r>
            <a:r>
              <a:rPr lang="en-US" b="1" i="1" dirty="0">
                <a:latin typeface="Arial"/>
                <a:cs typeface="Arial"/>
              </a:rPr>
              <a:t> component 1:1:1 therapy given the limited supply of WB </a:t>
            </a:r>
            <a:endParaRPr lang="en-US" b="1" i="1"/>
          </a:p>
          <a:p>
            <a:endParaRPr lang="en-US" b="1" i="1" dirty="0"/>
          </a:p>
          <a:p>
            <a:r>
              <a:rPr lang="en-US" b="1" i="1" u="sng" dirty="0"/>
              <a:t>The same refrigerator will also contain 8 units of </a:t>
            </a:r>
            <a:r>
              <a:rPr lang="en-US" b="1" i="1" u="sng" dirty="0" err="1"/>
              <a:t>uncrossmatched</a:t>
            </a:r>
            <a:r>
              <a:rPr lang="en-US" b="1" i="1" u="sng" dirty="0"/>
              <a:t> component Packed Red Blood Cells and Plasma</a:t>
            </a:r>
          </a:p>
          <a:p>
            <a:endParaRPr lang="en-US" b="1" i="1" dirty="0"/>
          </a:p>
        </p:txBody>
      </p:sp>
    </p:spTree>
    <p:extLst>
      <p:ext uri="{BB962C8B-B14F-4D97-AF65-F5344CB8AC3E}">
        <p14:creationId xmlns:p14="http://schemas.microsoft.com/office/powerpoint/2010/main" val="589448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4B1E8-C951-4B65-A742-AC39F783E72D}"/>
              </a:ext>
            </a:extLst>
          </p:cNvPr>
          <p:cNvSpPr>
            <a:spLocks noGrp="1"/>
          </p:cNvSpPr>
          <p:nvPr>
            <p:ph type="title"/>
          </p:nvPr>
        </p:nvSpPr>
        <p:spPr/>
        <p:txBody>
          <a:bodyPr/>
          <a:lstStyle/>
          <a:p>
            <a:r>
              <a:rPr lang="en-US" b="1" dirty="0"/>
              <a:t>Rh-D Type for Whole Blood </a:t>
            </a:r>
          </a:p>
        </p:txBody>
      </p:sp>
      <p:sp>
        <p:nvSpPr>
          <p:cNvPr id="3" name="Content Placeholder 2">
            <a:extLst>
              <a:ext uri="{FF2B5EF4-FFF2-40B4-BE49-F238E27FC236}">
                <a16:creationId xmlns:a16="http://schemas.microsoft.com/office/drawing/2014/main" id="{B83E41DE-8C92-4EBC-A6D5-B253F2C5ABBA}"/>
              </a:ext>
            </a:extLst>
          </p:cNvPr>
          <p:cNvSpPr>
            <a:spLocks noGrp="1"/>
          </p:cNvSpPr>
          <p:nvPr>
            <p:ph idx="1"/>
          </p:nvPr>
        </p:nvSpPr>
        <p:spPr>
          <a:xfrm>
            <a:off x="838200" y="1782767"/>
            <a:ext cx="10515600" cy="3603449"/>
          </a:xfrm>
        </p:spPr>
        <p:txBody>
          <a:bodyPr vert="horz" lIns="91440" tIns="45720" rIns="91440" bIns="45720" rtlCol="0" anchor="t">
            <a:normAutofit/>
          </a:bodyPr>
          <a:lstStyle/>
          <a:p>
            <a:r>
              <a:rPr lang="en-US" b="1" dirty="0"/>
              <a:t>O-Pos</a:t>
            </a:r>
          </a:p>
          <a:p>
            <a:pPr lvl="1"/>
            <a:r>
              <a:rPr lang="en-US" dirty="0"/>
              <a:t>For most male patients or females &gt;50 years old </a:t>
            </a:r>
          </a:p>
          <a:p>
            <a:endParaRPr lang="en-US" dirty="0"/>
          </a:p>
          <a:p>
            <a:r>
              <a:rPr lang="en-US" b="1" dirty="0"/>
              <a:t>O-Neg</a:t>
            </a:r>
          </a:p>
          <a:p>
            <a:pPr lvl="1"/>
            <a:r>
              <a:rPr lang="en-US" dirty="0"/>
              <a:t>Preferred for female patients &lt; 50 years old or males &lt;13 years old</a:t>
            </a:r>
          </a:p>
          <a:p>
            <a:pPr lvl="1"/>
            <a:endParaRPr lang="en-US" dirty="0"/>
          </a:p>
          <a:p>
            <a:pPr lvl="1"/>
            <a:r>
              <a:rPr lang="en-US" i="1" dirty="0">
                <a:latin typeface="Arial"/>
                <a:cs typeface="Arial"/>
              </a:rPr>
              <a:t>If O-Neg blood is unavailable for this group, it is acceptable to transfuse O-Pos blood to save their life</a:t>
            </a:r>
          </a:p>
        </p:txBody>
      </p:sp>
    </p:spTree>
    <p:extLst>
      <p:ext uri="{BB962C8B-B14F-4D97-AF65-F5344CB8AC3E}">
        <p14:creationId xmlns:p14="http://schemas.microsoft.com/office/powerpoint/2010/main" val="1420964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86634-7EAB-EDFB-CAC3-1CACE815207E}"/>
              </a:ext>
            </a:extLst>
          </p:cNvPr>
          <p:cNvSpPr>
            <a:spLocks noGrp="1"/>
          </p:cNvSpPr>
          <p:nvPr>
            <p:ph type="title"/>
          </p:nvPr>
        </p:nvSpPr>
        <p:spPr/>
        <p:txBody>
          <a:bodyPr>
            <a:normAutofit fontScale="90000"/>
          </a:bodyPr>
          <a:lstStyle/>
          <a:p>
            <a:r>
              <a:rPr lang="en-US" b="1" dirty="0">
                <a:latin typeface="Arial"/>
                <a:cs typeface="Arial"/>
              </a:rPr>
              <a:t>When Should We Use Whole Blood over Components?</a:t>
            </a:r>
            <a:endParaRPr lang="en-US" b="1" dirty="0"/>
          </a:p>
        </p:txBody>
      </p:sp>
      <p:sp>
        <p:nvSpPr>
          <p:cNvPr id="3" name="Content Placeholder 2">
            <a:extLst>
              <a:ext uri="{FF2B5EF4-FFF2-40B4-BE49-F238E27FC236}">
                <a16:creationId xmlns:a16="http://schemas.microsoft.com/office/drawing/2014/main" id="{149B7742-2BBD-9909-5029-A43D094D214F}"/>
              </a:ext>
            </a:extLst>
          </p:cNvPr>
          <p:cNvSpPr>
            <a:spLocks noGrp="1"/>
          </p:cNvSpPr>
          <p:nvPr>
            <p:ph idx="1"/>
          </p:nvPr>
        </p:nvSpPr>
        <p:spPr/>
        <p:txBody>
          <a:bodyPr vert="horz" lIns="91440" tIns="45720" rIns="91440" bIns="45720" rtlCol="0" anchor="t">
            <a:normAutofit/>
          </a:bodyPr>
          <a:lstStyle/>
          <a:p>
            <a:r>
              <a:rPr lang="en-US" dirty="0">
                <a:latin typeface="Arial"/>
                <a:cs typeface="Arial"/>
              </a:rPr>
              <a:t>The decision to transfuse any blood products (whole blood or components) from the MH ED refrigerator </a:t>
            </a:r>
            <a:r>
              <a:rPr lang="en-US" b="1" dirty="0">
                <a:latin typeface="Arial"/>
                <a:cs typeface="Arial"/>
              </a:rPr>
              <a:t>must come from a physician</a:t>
            </a:r>
            <a:endParaRPr lang="en-US" dirty="0"/>
          </a:p>
          <a:p>
            <a:pPr lvl="1"/>
            <a:r>
              <a:rPr lang="en-US" dirty="0">
                <a:latin typeface="Arial"/>
                <a:cs typeface="Arial"/>
              </a:rPr>
              <a:t>Same physician must sign the box below on transfusion document</a:t>
            </a:r>
          </a:p>
          <a:p>
            <a:pPr lvl="1"/>
            <a:endParaRPr lang="en-US" dirty="0">
              <a:latin typeface="Arial"/>
              <a:cs typeface="Arial"/>
            </a:endParaRPr>
          </a:p>
          <a:p>
            <a:pPr marL="457200" lvl="1" indent="0">
              <a:buNone/>
            </a:pPr>
            <a:endParaRPr lang="en-US" dirty="0">
              <a:latin typeface="Arial"/>
              <a:cs typeface="Arial"/>
            </a:endParaRPr>
          </a:p>
          <a:p>
            <a:pPr lvl="1"/>
            <a:endParaRPr lang="en-US" dirty="0">
              <a:latin typeface="Arial"/>
              <a:cs typeface="Arial"/>
            </a:endParaRPr>
          </a:p>
          <a:p>
            <a:pPr lvl="1"/>
            <a:endParaRPr lang="en-US" dirty="0">
              <a:latin typeface="Arial"/>
              <a:cs typeface="Arial"/>
            </a:endParaRPr>
          </a:p>
          <a:p>
            <a:pPr lvl="1"/>
            <a:r>
              <a:rPr lang="en-US" dirty="0">
                <a:latin typeface="Arial"/>
                <a:cs typeface="Arial"/>
              </a:rPr>
              <a:t> NP's and PA's cannot sign this document- this is mandated by the FDA</a:t>
            </a:r>
          </a:p>
          <a:p>
            <a:pPr lvl="1"/>
            <a:endParaRPr lang="en-US" dirty="0">
              <a:latin typeface="Arial"/>
              <a:cs typeface="Arial"/>
            </a:endParaRPr>
          </a:p>
        </p:txBody>
      </p:sp>
      <p:pic>
        <p:nvPicPr>
          <p:cNvPr id="5" name="Picture 5" descr="Text&#10;&#10;Description automatically generated">
            <a:extLst>
              <a:ext uri="{FF2B5EF4-FFF2-40B4-BE49-F238E27FC236}">
                <a16:creationId xmlns:a16="http://schemas.microsoft.com/office/drawing/2014/main" id="{838FF448-83E4-5B70-71FA-84B1EFEF31F8}"/>
              </a:ext>
            </a:extLst>
          </p:cNvPr>
          <p:cNvPicPr>
            <a:picLocks noChangeAspect="1"/>
          </p:cNvPicPr>
          <p:nvPr/>
        </p:nvPicPr>
        <p:blipFill>
          <a:blip r:embed="rId2"/>
          <a:stretch>
            <a:fillRect/>
          </a:stretch>
        </p:blipFill>
        <p:spPr>
          <a:xfrm>
            <a:off x="1831147" y="3609549"/>
            <a:ext cx="3766136" cy="1122882"/>
          </a:xfrm>
          <a:prstGeom prst="rect">
            <a:avLst/>
          </a:prstGeom>
        </p:spPr>
      </p:pic>
    </p:spTree>
    <p:extLst>
      <p:ext uri="{BB962C8B-B14F-4D97-AF65-F5344CB8AC3E}">
        <p14:creationId xmlns:p14="http://schemas.microsoft.com/office/powerpoint/2010/main" val="2288926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45431-D96C-2E7B-DA75-97759128AFBD}"/>
              </a:ext>
            </a:extLst>
          </p:cNvPr>
          <p:cNvSpPr>
            <a:spLocks noGrp="1"/>
          </p:cNvSpPr>
          <p:nvPr>
            <p:ph type="title"/>
          </p:nvPr>
        </p:nvSpPr>
        <p:spPr/>
        <p:txBody>
          <a:bodyPr/>
          <a:lstStyle/>
          <a:p>
            <a:r>
              <a:rPr lang="en-US" sz="4400" b="1" dirty="0"/>
              <a:t>What if We Run Out of Whole Blood?</a:t>
            </a:r>
            <a:endParaRPr lang="en-US" b="1" dirty="0"/>
          </a:p>
        </p:txBody>
      </p:sp>
      <p:sp>
        <p:nvSpPr>
          <p:cNvPr id="3" name="Content Placeholder 2">
            <a:extLst>
              <a:ext uri="{FF2B5EF4-FFF2-40B4-BE49-F238E27FC236}">
                <a16:creationId xmlns:a16="http://schemas.microsoft.com/office/drawing/2014/main" id="{54D6DBA4-18AA-396B-3BCE-3638DC039655}"/>
              </a:ext>
            </a:extLst>
          </p:cNvPr>
          <p:cNvSpPr>
            <a:spLocks noGrp="1"/>
          </p:cNvSpPr>
          <p:nvPr>
            <p:ph idx="1"/>
          </p:nvPr>
        </p:nvSpPr>
        <p:spPr/>
        <p:txBody>
          <a:bodyPr/>
          <a:lstStyle/>
          <a:p>
            <a:r>
              <a:rPr lang="en-US" sz="2800" dirty="0"/>
              <a:t>Blood Bank can only receive this product on a standing order, which means if all units are transfused, Blood Bank cannot order more from the donor center for that week</a:t>
            </a:r>
          </a:p>
          <a:p>
            <a:endParaRPr lang="en-US" dirty="0"/>
          </a:p>
          <a:p>
            <a:pPr marL="0" indent="0">
              <a:buNone/>
            </a:pPr>
            <a:r>
              <a:rPr lang="en-US" sz="2800" b="1" i="1" dirty="0"/>
              <a:t>**Please note: If Blood Bank has no Whole Blood, the units will be replaced with component packs. This means there may be times when there is no Whole Blood in the refrigerator. We will replenish the inventory as soon as we can.**</a:t>
            </a:r>
          </a:p>
          <a:p>
            <a:pPr marL="0" indent="0">
              <a:buNone/>
            </a:pPr>
            <a:endParaRPr lang="en-US" dirty="0"/>
          </a:p>
        </p:txBody>
      </p:sp>
    </p:spTree>
    <p:extLst>
      <p:ext uri="{BB962C8B-B14F-4D97-AF65-F5344CB8AC3E}">
        <p14:creationId xmlns:p14="http://schemas.microsoft.com/office/powerpoint/2010/main" val="4103309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4D0C5-8337-4337-9C85-F5F89489CA42}"/>
              </a:ext>
            </a:extLst>
          </p:cNvPr>
          <p:cNvSpPr>
            <a:spLocks noGrp="1"/>
          </p:cNvSpPr>
          <p:nvPr>
            <p:ph type="title"/>
          </p:nvPr>
        </p:nvSpPr>
        <p:spPr/>
        <p:txBody>
          <a:bodyPr>
            <a:noAutofit/>
          </a:bodyPr>
          <a:lstStyle/>
          <a:p>
            <a:r>
              <a:rPr lang="en-US" b="1" dirty="0"/>
              <a:t>How to Distinguish Whole Blood from Component Red Cells</a:t>
            </a:r>
          </a:p>
        </p:txBody>
      </p:sp>
      <p:sp>
        <p:nvSpPr>
          <p:cNvPr id="9" name="Content Placeholder 8">
            <a:extLst>
              <a:ext uri="{FF2B5EF4-FFF2-40B4-BE49-F238E27FC236}">
                <a16:creationId xmlns:a16="http://schemas.microsoft.com/office/drawing/2014/main" id="{B1CB541D-1818-1734-B059-3113E35DB5AF}"/>
              </a:ext>
            </a:extLst>
          </p:cNvPr>
          <p:cNvSpPr>
            <a:spLocks noGrp="1"/>
          </p:cNvSpPr>
          <p:nvPr>
            <p:ph idx="1"/>
          </p:nvPr>
        </p:nvSpPr>
        <p:spPr/>
        <p:txBody>
          <a:bodyPr>
            <a:normAutofit lnSpcReduction="10000"/>
          </a:bodyPr>
          <a:lstStyle/>
          <a:p>
            <a:r>
              <a:rPr lang="en-US" sz="2800" dirty="0"/>
              <a:t>Whole Blood units look almost identical to component Red Cells, aside from volume</a:t>
            </a:r>
          </a:p>
          <a:p>
            <a:endParaRPr lang="en-US" sz="2800" dirty="0"/>
          </a:p>
          <a:p>
            <a:r>
              <a:rPr lang="en-US" sz="2800" dirty="0"/>
              <a:t>To help, Blood Bank will put a </a:t>
            </a:r>
            <a:r>
              <a:rPr lang="en-US" sz="2800" dirty="0">
                <a:solidFill>
                  <a:srgbClr val="FFC000"/>
                </a:solidFill>
              </a:rPr>
              <a:t>yellow</a:t>
            </a:r>
            <a:r>
              <a:rPr lang="en-US" sz="2800" dirty="0"/>
              <a:t> “WHOLE BLOOD” sticker on the unit and the associated paperwork</a:t>
            </a:r>
          </a:p>
          <a:p>
            <a:endParaRPr lang="en-US" sz="2800" dirty="0"/>
          </a:p>
          <a:p>
            <a:r>
              <a:rPr lang="en-US" sz="2800" dirty="0"/>
              <a:t>Units will be in </a:t>
            </a:r>
            <a:r>
              <a:rPr lang="en-US" sz="2800" dirty="0">
                <a:solidFill>
                  <a:srgbClr val="FFC000"/>
                </a:solidFill>
              </a:rPr>
              <a:t>yellow</a:t>
            </a:r>
            <a:r>
              <a:rPr lang="en-US" sz="2800" dirty="0"/>
              <a:t> baskets</a:t>
            </a:r>
          </a:p>
          <a:p>
            <a:endParaRPr lang="en-US" sz="2800" dirty="0"/>
          </a:p>
          <a:p>
            <a:r>
              <a:rPr lang="en-US" sz="2800" dirty="0"/>
              <a:t>Whole Blood and components will have their own drawers</a:t>
            </a:r>
          </a:p>
          <a:p>
            <a:endParaRPr lang="en-US" dirty="0"/>
          </a:p>
        </p:txBody>
      </p:sp>
    </p:spTree>
    <p:extLst>
      <p:ext uri="{BB962C8B-B14F-4D97-AF65-F5344CB8AC3E}">
        <p14:creationId xmlns:p14="http://schemas.microsoft.com/office/powerpoint/2010/main" val="4243194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1BD2797A-5393-DF3F-47C0-B1200CA58A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070" y="297353"/>
            <a:ext cx="4257047" cy="5676063"/>
          </a:xfrm>
          <a:prstGeom prst="rect">
            <a:avLst/>
          </a:prstGeom>
        </p:spPr>
      </p:pic>
      <p:pic>
        <p:nvPicPr>
          <p:cNvPr id="3" name="Picture 2" descr="A picture containing text, yellow&#10;&#10;Description automatically generated">
            <a:extLst>
              <a:ext uri="{FF2B5EF4-FFF2-40B4-BE49-F238E27FC236}">
                <a16:creationId xmlns:a16="http://schemas.microsoft.com/office/drawing/2014/main" id="{28CEBBB3-8C75-427A-7FF4-E6C243153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4089" y="297353"/>
            <a:ext cx="4257047" cy="5676061"/>
          </a:xfrm>
          <a:prstGeom prst="rect">
            <a:avLst/>
          </a:prstGeom>
        </p:spPr>
      </p:pic>
    </p:spTree>
    <p:extLst>
      <p:ext uri="{BB962C8B-B14F-4D97-AF65-F5344CB8AC3E}">
        <p14:creationId xmlns:p14="http://schemas.microsoft.com/office/powerpoint/2010/main" val="2536515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EA242D8-6A33-D23E-EBA0-C7E3D53C61A1}"/>
              </a:ext>
            </a:extLst>
          </p:cNvPr>
          <p:cNvSpPr>
            <a:spLocks noGrp="1"/>
          </p:cNvSpPr>
          <p:nvPr>
            <p:ph type="title"/>
          </p:nvPr>
        </p:nvSpPr>
        <p:spPr>
          <a:xfrm>
            <a:off x="533400" y="237307"/>
            <a:ext cx="10515600" cy="1246418"/>
          </a:xfrm>
        </p:spPr>
        <p:txBody>
          <a:bodyPr/>
          <a:lstStyle/>
          <a:p>
            <a:r>
              <a:rPr lang="en-US" b="1" dirty="0"/>
              <a:t>Location of WB</a:t>
            </a:r>
          </a:p>
        </p:txBody>
      </p:sp>
      <p:sp>
        <p:nvSpPr>
          <p:cNvPr id="6" name="Content Placeholder 5">
            <a:extLst>
              <a:ext uri="{FF2B5EF4-FFF2-40B4-BE49-F238E27FC236}">
                <a16:creationId xmlns:a16="http://schemas.microsoft.com/office/drawing/2014/main" id="{588D3CA3-BE86-E739-F789-94D47474EEDC}"/>
              </a:ext>
            </a:extLst>
          </p:cNvPr>
          <p:cNvSpPr>
            <a:spLocks noGrp="1"/>
          </p:cNvSpPr>
          <p:nvPr>
            <p:ph idx="1"/>
          </p:nvPr>
        </p:nvSpPr>
        <p:spPr/>
        <p:txBody>
          <a:bodyPr/>
          <a:lstStyle/>
          <a:p>
            <a:r>
              <a:rPr lang="en-US" dirty="0"/>
              <a:t>Whole Blood will be stored in the ED remote blood refrigerator</a:t>
            </a:r>
          </a:p>
        </p:txBody>
      </p:sp>
    </p:spTree>
    <p:extLst>
      <p:ext uri="{BB962C8B-B14F-4D97-AF65-F5344CB8AC3E}">
        <p14:creationId xmlns:p14="http://schemas.microsoft.com/office/powerpoint/2010/main" val="1746883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indoor, shelf, open&#10;&#10;Description automatically generated">
            <a:extLst>
              <a:ext uri="{FF2B5EF4-FFF2-40B4-BE49-F238E27FC236}">
                <a16:creationId xmlns:a16="http://schemas.microsoft.com/office/drawing/2014/main" id="{50014A7B-A6CB-C87B-A744-AA091F5134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2743" y="133972"/>
            <a:ext cx="4447592" cy="5930123"/>
          </a:xfrm>
          <a:prstGeom prst="rect">
            <a:avLst/>
          </a:prstGeom>
        </p:spPr>
      </p:pic>
      <p:pic>
        <p:nvPicPr>
          <p:cNvPr id="9" name="Picture 8" descr="A picture containing text, indoor&#10;&#10;Description automatically generated">
            <a:extLst>
              <a:ext uri="{FF2B5EF4-FFF2-40B4-BE49-F238E27FC236}">
                <a16:creationId xmlns:a16="http://schemas.microsoft.com/office/drawing/2014/main" id="{09FD0407-0E02-9A5E-6EAD-FBE8D97E39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0221" y="133972"/>
            <a:ext cx="4447592" cy="5930123"/>
          </a:xfrm>
          <a:prstGeom prst="rect">
            <a:avLst/>
          </a:prstGeom>
        </p:spPr>
      </p:pic>
    </p:spTree>
    <p:extLst>
      <p:ext uri="{BB962C8B-B14F-4D97-AF65-F5344CB8AC3E}">
        <p14:creationId xmlns:p14="http://schemas.microsoft.com/office/powerpoint/2010/main" val="883543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FBFC8-D09B-4A36-9992-ADFE975A3841}"/>
              </a:ext>
            </a:extLst>
          </p:cNvPr>
          <p:cNvSpPr>
            <a:spLocks noGrp="1"/>
          </p:cNvSpPr>
          <p:nvPr>
            <p:ph type="title"/>
          </p:nvPr>
        </p:nvSpPr>
        <p:spPr>
          <a:xfrm>
            <a:off x="1032163" y="579207"/>
            <a:ext cx="10515600" cy="1246418"/>
          </a:xfrm>
        </p:spPr>
        <p:txBody>
          <a:bodyPr/>
          <a:lstStyle/>
          <a:p>
            <a:r>
              <a:rPr lang="en-US" b="1" dirty="0"/>
              <a:t>What we do currently</a:t>
            </a:r>
          </a:p>
        </p:txBody>
      </p:sp>
      <p:sp>
        <p:nvSpPr>
          <p:cNvPr id="3" name="Content Placeholder 2">
            <a:extLst>
              <a:ext uri="{FF2B5EF4-FFF2-40B4-BE49-F238E27FC236}">
                <a16:creationId xmlns:a16="http://schemas.microsoft.com/office/drawing/2014/main" id="{D2C2DDEE-A39B-4E24-A8EE-89400280FB69}"/>
              </a:ext>
            </a:extLst>
          </p:cNvPr>
          <p:cNvSpPr>
            <a:spLocks noGrp="1"/>
          </p:cNvSpPr>
          <p:nvPr>
            <p:ph idx="1"/>
          </p:nvPr>
        </p:nvSpPr>
        <p:spPr>
          <a:xfrm>
            <a:off x="838200" y="1825625"/>
            <a:ext cx="6227618" cy="4091533"/>
          </a:xfrm>
        </p:spPr>
        <p:txBody>
          <a:bodyPr/>
          <a:lstStyle/>
          <a:p>
            <a:endParaRPr lang="en-US" dirty="0"/>
          </a:p>
          <a:p>
            <a:r>
              <a:rPr lang="en-US" dirty="0"/>
              <a:t> </a:t>
            </a:r>
            <a:r>
              <a:rPr lang="en-US" u="sng" dirty="0"/>
              <a:t>Component</a:t>
            </a:r>
            <a:r>
              <a:rPr lang="en-US" dirty="0"/>
              <a:t> blood product resuscitation with emergency release Type O Blood</a:t>
            </a:r>
          </a:p>
          <a:p>
            <a:endParaRPr lang="en-US" dirty="0"/>
          </a:p>
          <a:p>
            <a:r>
              <a:rPr lang="en-US" dirty="0"/>
              <a:t>Goal is balanced resuscitation 1:1:1 (PRBC : Plasma : Platelets) </a:t>
            </a:r>
          </a:p>
          <a:p>
            <a:pPr marL="0" indent="0">
              <a:buNone/>
            </a:pPr>
            <a:endParaRPr lang="en-US" dirty="0"/>
          </a:p>
        </p:txBody>
      </p:sp>
      <p:pic>
        <p:nvPicPr>
          <p:cNvPr id="4" name="Picture 3">
            <a:extLst>
              <a:ext uri="{FF2B5EF4-FFF2-40B4-BE49-F238E27FC236}">
                <a16:creationId xmlns:a16="http://schemas.microsoft.com/office/drawing/2014/main" id="{093D2A9E-8294-4E51-A439-A8025B771DC2}"/>
              </a:ext>
            </a:extLst>
          </p:cNvPr>
          <p:cNvPicPr>
            <a:picLocks noChangeAspect="1"/>
          </p:cNvPicPr>
          <p:nvPr/>
        </p:nvPicPr>
        <p:blipFill>
          <a:blip r:embed="rId2"/>
          <a:stretch>
            <a:fillRect/>
          </a:stretch>
        </p:blipFill>
        <p:spPr>
          <a:xfrm>
            <a:off x="7232072" y="2062836"/>
            <a:ext cx="4442546" cy="3098777"/>
          </a:xfrm>
          <a:prstGeom prst="rect">
            <a:avLst/>
          </a:prstGeom>
        </p:spPr>
      </p:pic>
    </p:spTree>
    <p:extLst>
      <p:ext uri="{BB962C8B-B14F-4D97-AF65-F5344CB8AC3E}">
        <p14:creationId xmlns:p14="http://schemas.microsoft.com/office/powerpoint/2010/main" val="357610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alendar&#10;&#10;Description automatically generated">
            <a:extLst>
              <a:ext uri="{FF2B5EF4-FFF2-40B4-BE49-F238E27FC236}">
                <a16:creationId xmlns:a16="http://schemas.microsoft.com/office/drawing/2014/main" id="{5632AD85-474D-C2B5-2CAE-4E9994491F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0555" y="79477"/>
            <a:ext cx="4538202" cy="6050936"/>
          </a:xfrm>
          <a:prstGeom prst="rect">
            <a:avLst/>
          </a:prstGeom>
        </p:spPr>
      </p:pic>
    </p:spTree>
    <p:extLst>
      <p:ext uri="{BB962C8B-B14F-4D97-AF65-F5344CB8AC3E}">
        <p14:creationId xmlns:p14="http://schemas.microsoft.com/office/powerpoint/2010/main" val="3656632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9D8D2-6B32-4900-A533-DCF0F772106E}"/>
              </a:ext>
            </a:extLst>
          </p:cNvPr>
          <p:cNvSpPr>
            <a:spLocks noGrp="1"/>
          </p:cNvSpPr>
          <p:nvPr>
            <p:ph type="title"/>
          </p:nvPr>
        </p:nvSpPr>
        <p:spPr/>
        <p:txBody>
          <a:bodyPr/>
          <a:lstStyle/>
          <a:p>
            <a:r>
              <a:rPr lang="en-US" b="1" dirty="0"/>
              <a:t>Quick Hits </a:t>
            </a:r>
          </a:p>
        </p:txBody>
      </p:sp>
      <p:sp>
        <p:nvSpPr>
          <p:cNvPr id="3" name="Content Placeholder 2">
            <a:extLst>
              <a:ext uri="{FF2B5EF4-FFF2-40B4-BE49-F238E27FC236}">
                <a16:creationId xmlns:a16="http://schemas.microsoft.com/office/drawing/2014/main" id="{96CFEF13-373C-4DFA-A370-2BE1FDC912BF}"/>
              </a:ext>
            </a:extLst>
          </p:cNvPr>
          <p:cNvSpPr>
            <a:spLocks noGrp="1"/>
          </p:cNvSpPr>
          <p:nvPr>
            <p:ph idx="1"/>
          </p:nvPr>
        </p:nvSpPr>
        <p:spPr>
          <a:xfrm>
            <a:off x="838200" y="1611544"/>
            <a:ext cx="10515600" cy="4091533"/>
          </a:xfrm>
        </p:spPr>
        <p:txBody>
          <a:bodyPr>
            <a:normAutofit fontScale="85000" lnSpcReduction="20000"/>
          </a:bodyPr>
          <a:lstStyle/>
          <a:p>
            <a:endParaRPr lang="en-US" dirty="0"/>
          </a:p>
          <a:p>
            <a:r>
              <a:rPr lang="en-US" dirty="0"/>
              <a:t>Can I use the Belmont Infuser with WB? </a:t>
            </a:r>
            <a:r>
              <a:rPr lang="en-US" b="1" dirty="0"/>
              <a:t>YES</a:t>
            </a:r>
            <a:r>
              <a:rPr lang="en-US" dirty="0"/>
              <a:t> </a:t>
            </a:r>
          </a:p>
          <a:p>
            <a:endParaRPr lang="en-US" dirty="0"/>
          </a:p>
          <a:p>
            <a:r>
              <a:rPr lang="en-US" dirty="0"/>
              <a:t>Can I use a pressure bag with WB? </a:t>
            </a:r>
            <a:r>
              <a:rPr lang="en-US" b="1" dirty="0"/>
              <a:t>YES</a:t>
            </a:r>
            <a:endParaRPr lang="en-US" dirty="0"/>
          </a:p>
          <a:p>
            <a:endParaRPr lang="en-US" dirty="0"/>
          </a:p>
          <a:p>
            <a:r>
              <a:rPr lang="en-US" dirty="0"/>
              <a:t>Do I still need to send a Type and Screen? </a:t>
            </a:r>
            <a:r>
              <a:rPr lang="en-US" b="1" dirty="0"/>
              <a:t>YES</a:t>
            </a:r>
          </a:p>
          <a:p>
            <a:endParaRPr lang="en-US" dirty="0"/>
          </a:p>
          <a:p>
            <a:r>
              <a:rPr lang="en-US" dirty="0"/>
              <a:t>What is the pediatric (Pt weight &lt;40kg) dose for WB? Typically </a:t>
            </a:r>
            <a:r>
              <a:rPr lang="en-US" b="1" dirty="0"/>
              <a:t>10-15 ml/kg</a:t>
            </a:r>
          </a:p>
          <a:p>
            <a:endParaRPr lang="en-US" dirty="0"/>
          </a:p>
          <a:p>
            <a:r>
              <a:rPr lang="en-US" dirty="0"/>
              <a:t>Is WB compatible with Lactated Ringers? </a:t>
            </a:r>
            <a:r>
              <a:rPr lang="en-US" b="1" dirty="0"/>
              <a:t>NO</a:t>
            </a:r>
          </a:p>
        </p:txBody>
      </p:sp>
    </p:spTree>
    <p:extLst>
      <p:ext uri="{BB962C8B-B14F-4D97-AF65-F5344CB8AC3E}">
        <p14:creationId xmlns:p14="http://schemas.microsoft.com/office/powerpoint/2010/main" val="2408225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52AF-E2B7-4F82-AC6A-538E38FA0419}"/>
              </a:ext>
            </a:extLst>
          </p:cNvPr>
          <p:cNvSpPr>
            <a:spLocks noGrp="1"/>
          </p:cNvSpPr>
          <p:nvPr>
            <p:ph type="title"/>
          </p:nvPr>
        </p:nvSpPr>
        <p:spPr/>
        <p:txBody>
          <a:bodyPr/>
          <a:lstStyle/>
          <a:p>
            <a:r>
              <a:rPr lang="en-US" b="1" dirty="0"/>
              <a:t>Tips</a:t>
            </a:r>
          </a:p>
        </p:txBody>
      </p:sp>
      <p:sp>
        <p:nvSpPr>
          <p:cNvPr id="3" name="Content Placeholder 2">
            <a:extLst>
              <a:ext uri="{FF2B5EF4-FFF2-40B4-BE49-F238E27FC236}">
                <a16:creationId xmlns:a16="http://schemas.microsoft.com/office/drawing/2014/main" id="{D4A4C323-FFF2-4C24-8607-96B0A1323DBE}"/>
              </a:ext>
            </a:extLst>
          </p:cNvPr>
          <p:cNvSpPr>
            <a:spLocks noGrp="1"/>
          </p:cNvSpPr>
          <p:nvPr>
            <p:ph idx="1"/>
          </p:nvPr>
        </p:nvSpPr>
        <p:spPr/>
        <p:txBody>
          <a:bodyPr/>
          <a:lstStyle/>
          <a:p>
            <a:r>
              <a:rPr lang="en-US" dirty="0"/>
              <a:t> </a:t>
            </a:r>
            <a:r>
              <a:rPr lang="en-US" i="1" dirty="0"/>
              <a:t>Send Type and Screen early </a:t>
            </a:r>
            <a:r>
              <a:rPr lang="en-US" dirty="0"/>
              <a:t>– will be difficult to get correct T&amp;S after multiple units of WB administration </a:t>
            </a:r>
          </a:p>
          <a:p>
            <a:endParaRPr lang="en-US" dirty="0"/>
          </a:p>
          <a:p>
            <a:r>
              <a:rPr lang="en-US" dirty="0"/>
              <a:t> Transition to component therapy when possible </a:t>
            </a:r>
          </a:p>
          <a:p>
            <a:endParaRPr lang="en-US" dirty="0"/>
          </a:p>
          <a:p>
            <a:r>
              <a:rPr lang="en-US" dirty="0"/>
              <a:t> Support other aspects of damage control resuscitation – </a:t>
            </a:r>
            <a:r>
              <a:rPr lang="en-US" i="1" dirty="0"/>
              <a:t>hypothermia protection</a:t>
            </a:r>
            <a:r>
              <a:rPr lang="en-US" dirty="0"/>
              <a:t> and </a:t>
            </a:r>
            <a:r>
              <a:rPr lang="en-US" i="1" dirty="0"/>
              <a:t>avoidance of hypocalcemia</a:t>
            </a:r>
            <a:r>
              <a:rPr lang="en-US" dirty="0"/>
              <a:t> </a:t>
            </a:r>
          </a:p>
          <a:p>
            <a:endParaRPr lang="en-US" dirty="0"/>
          </a:p>
        </p:txBody>
      </p:sp>
    </p:spTree>
    <p:extLst>
      <p:ext uri="{BB962C8B-B14F-4D97-AF65-F5344CB8AC3E}">
        <p14:creationId xmlns:p14="http://schemas.microsoft.com/office/powerpoint/2010/main" val="581520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7BD63-2E58-B7CB-6FED-896FEC85AE03}"/>
              </a:ext>
            </a:extLst>
          </p:cNvPr>
          <p:cNvSpPr>
            <a:spLocks noGrp="1"/>
          </p:cNvSpPr>
          <p:nvPr>
            <p:ph type="title"/>
          </p:nvPr>
        </p:nvSpPr>
        <p:spPr>
          <a:xfrm>
            <a:off x="838200" y="1214212"/>
            <a:ext cx="10515600" cy="1246418"/>
          </a:xfrm>
        </p:spPr>
        <p:txBody>
          <a:bodyPr>
            <a:normAutofit/>
          </a:bodyPr>
          <a:lstStyle/>
          <a:p>
            <a:pPr algn="ctr"/>
            <a:r>
              <a:rPr lang="en-US" sz="6000" b="1" dirty="0"/>
              <a:t>Questions/Concerns?</a:t>
            </a:r>
          </a:p>
        </p:txBody>
      </p:sp>
      <p:sp>
        <p:nvSpPr>
          <p:cNvPr id="3" name="Content Placeholder 2">
            <a:extLst>
              <a:ext uri="{FF2B5EF4-FFF2-40B4-BE49-F238E27FC236}">
                <a16:creationId xmlns:a16="http://schemas.microsoft.com/office/drawing/2014/main" id="{167F6CD4-C812-78AA-0E0A-AF21029F64BF}"/>
              </a:ext>
            </a:extLst>
          </p:cNvPr>
          <p:cNvSpPr>
            <a:spLocks noGrp="1"/>
          </p:cNvSpPr>
          <p:nvPr>
            <p:ph idx="1"/>
          </p:nvPr>
        </p:nvSpPr>
        <p:spPr>
          <a:xfrm>
            <a:off x="838200" y="2796009"/>
            <a:ext cx="10515600" cy="1533395"/>
          </a:xfrm>
        </p:spPr>
        <p:txBody>
          <a:bodyPr/>
          <a:lstStyle/>
          <a:p>
            <a:pPr marL="0" indent="0" algn="ctr">
              <a:buNone/>
            </a:pPr>
            <a:r>
              <a:rPr lang="en-US" dirty="0"/>
              <a:t>Please contact Dr. Amy Gabbard (</a:t>
            </a:r>
            <a:r>
              <a:rPr lang="en-US" dirty="0">
                <a:hlinkClick r:id="rId2"/>
              </a:rPr>
              <a:t>agabbard1@iuhealth.org</a:t>
            </a:r>
            <a:r>
              <a:rPr lang="en-US" dirty="0"/>
              <a:t>),    Dr. Rachel Rodriguez (</a:t>
            </a:r>
            <a:r>
              <a:rPr lang="en-US" dirty="0">
                <a:hlinkClick r:id="rId3"/>
              </a:rPr>
              <a:t>rrodriguez5@iuhealth.org</a:t>
            </a:r>
            <a:r>
              <a:rPr lang="en-US" dirty="0"/>
              <a:t>), or Dr. Mark Liao (markliao@iu.</a:t>
            </a:r>
            <a:r>
              <a:rPr lang="en-US"/>
              <a:t>edu).</a:t>
            </a:r>
            <a:endParaRPr lang="en-US" dirty="0"/>
          </a:p>
        </p:txBody>
      </p:sp>
    </p:spTree>
    <p:extLst>
      <p:ext uri="{BB962C8B-B14F-4D97-AF65-F5344CB8AC3E}">
        <p14:creationId xmlns:p14="http://schemas.microsoft.com/office/powerpoint/2010/main" val="1046634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33895-8547-4371-8FB6-D16B72EDFAD6}"/>
              </a:ext>
            </a:extLst>
          </p:cNvPr>
          <p:cNvSpPr>
            <a:spLocks noGrp="1"/>
          </p:cNvSpPr>
          <p:nvPr>
            <p:ph type="title"/>
          </p:nvPr>
        </p:nvSpPr>
        <p:spPr/>
        <p:txBody>
          <a:bodyPr/>
          <a:lstStyle/>
          <a:p>
            <a:r>
              <a:rPr lang="en-US" b="1" dirty="0"/>
              <a:t>Challenges with Component Therapy</a:t>
            </a:r>
          </a:p>
        </p:txBody>
      </p:sp>
      <p:sp>
        <p:nvSpPr>
          <p:cNvPr id="3" name="Content Placeholder 2">
            <a:extLst>
              <a:ext uri="{FF2B5EF4-FFF2-40B4-BE49-F238E27FC236}">
                <a16:creationId xmlns:a16="http://schemas.microsoft.com/office/drawing/2014/main" id="{B4763F67-D03D-49DD-84E4-65D0065EA29D}"/>
              </a:ext>
            </a:extLst>
          </p:cNvPr>
          <p:cNvSpPr>
            <a:spLocks noGrp="1"/>
          </p:cNvSpPr>
          <p:nvPr>
            <p:ph idx="1"/>
          </p:nvPr>
        </p:nvSpPr>
        <p:spPr/>
        <p:txBody>
          <a:bodyPr/>
          <a:lstStyle/>
          <a:p>
            <a:endParaRPr lang="en-US" dirty="0"/>
          </a:p>
          <a:p>
            <a:r>
              <a:rPr lang="en-US" dirty="0"/>
              <a:t> Keeping track of what is transfused can be challenging for balanced resuscitation</a:t>
            </a:r>
          </a:p>
          <a:p>
            <a:endParaRPr lang="en-US" dirty="0"/>
          </a:p>
          <a:p>
            <a:r>
              <a:rPr lang="en-US" dirty="0"/>
              <a:t> Platelets frequently are not transfused in a timely fashion (platelets have to come from blood bank) </a:t>
            </a:r>
          </a:p>
        </p:txBody>
      </p:sp>
    </p:spTree>
    <p:extLst>
      <p:ext uri="{BB962C8B-B14F-4D97-AF65-F5344CB8AC3E}">
        <p14:creationId xmlns:p14="http://schemas.microsoft.com/office/powerpoint/2010/main" val="2215703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C1A83-B3CE-4D13-BADB-9BDAEF058487}"/>
              </a:ext>
            </a:extLst>
          </p:cNvPr>
          <p:cNvSpPr>
            <a:spLocks noGrp="1"/>
          </p:cNvSpPr>
          <p:nvPr>
            <p:ph type="ctrTitle"/>
          </p:nvPr>
        </p:nvSpPr>
        <p:spPr/>
        <p:txBody>
          <a:bodyPr/>
          <a:lstStyle/>
          <a:p>
            <a:r>
              <a:rPr lang="en-US" b="1" dirty="0"/>
              <a:t>Is there another way?</a:t>
            </a:r>
          </a:p>
        </p:txBody>
      </p:sp>
      <p:sp>
        <p:nvSpPr>
          <p:cNvPr id="4" name="Subtitle 3">
            <a:extLst>
              <a:ext uri="{FF2B5EF4-FFF2-40B4-BE49-F238E27FC236}">
                <a16:creationId xmlns:a16="http://schemas.microsoft.com/office/drawing/2014/main" id="{20D09EA1-58C4-476E-AA7E-FF46F8DEAB1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94341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09FC8-4F2B-43FA-8DF2-79FDC767F5D9}"/>
              </a:ext>
            </a:extLst>
          </p:cNvPr>
          <p:cNvSpPr>
            <a:spLocks noGrp="1"/>
          </p:cNvSpPr>
          <p:nvPr>
            <p:ph type="title"/>
          </p:nvPr>
        </p:nvSpPr>
        <p:spPr/>
        <p:txBody>
          <a:bodyPr>
            <a:normAutofit fontScale="90000"/>
          </a:bodyPr>
          <a:lstStyle/>
          <a:p>
            <a:pPr algn="ctr"/>
            <a:r>
              <a:rPr lang="en-US" b="1" dirty="0"/>
              <a:t>What is Old is New Again – Whole Blood</a:t>
            </a:r>
          </a:p>
        </p:txBody>
      </p:sp>
      <p:pic>
        <p:nvPicPr>
          <p:cNvPr id="4" name="Content Placeholder 3">
            <a:extLst>
              <a:ext uri="{FF2B5EF4-FFF2-40B4-BE49-F238E27FC236}">
                <a16:creationId xmlns:a16="http://schemas.microsoft.com/office/drawing/2014/main" id="{5EA223B0-630E-437A-8936-CAC926672831}"/>
              </a:ext>
            </a:extLst>
          </p:cNvPr>
          <p:cNvPicPr>
            <a:picLocks noGrp="1" noChangeAspect="1"/>
          </p:cNvPicPr>
          <p:nvPr>
            <p:ph idx="1"/>
          </p:nvPr>
        </p:nvPicPr>
        <p:blipFill>
          <a:blip r:embed="rId2"/>
          <a:stretch>
            <a:fillRect/>
          </a:stretch>
        </p:blipFill>
        <p:spPr>
          <a:xfrm>
            <a:off x="2453242" y="1611544"/>
            <a:ext cx="7285516" cy="4090988"/>
          </a:xfrm>
          <a:prstGeom prst="rect">
            <a:avLst/>
          </a:prstGeom>
          <a:ln>
            <a:noFill/>
          </a:ln>
          <a:effectLst>
            <a:softEdge rad="112500"/>
          </a:effectLst>
        </p:spPr>
      </p:pic>
    </p:spTree>
    <p:extLst>
      <p:ext uri="{BB962C8B-B14F-4D97-AF65-F5344CB8AC3E}">
        <p14:creationId xmlns:p14="http://schemas.microsoft.com/office/powerpoint/2010/main" val="1952606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AA9F8-2F84-410A-B83D-55DAE570BE1D}"/>
              </a:ext>
            </a:extLst>
          </p:cNvPr>
          <p:cNvSpPr>
            <a:spLocks noGrp="1"/>
          </p:cNvSpPr>
          <p:nvPr>
            <p:ph type="title"/>
          </p:nvPr>
        </p:nvSpPr>
        <p:spPr/>
        <p:txBody>
          <a:bodyPr/>
          <a:lstStyle/>
          <a:p>
            <a:r>
              <a:rPr lang="en-US" b="1" dirty="0"/>
              <a:t>Low Titer Type O Whole Blood</a:t>
            </a:r>
          </a:p>
        </p:txBody>
      </p:sp>
      <p:sp>
        <p:nvSpPr>
          <p:cNvPr id="3" name="Content Placeholder 2">
            <a:extLst>
              <a:ext uri="{FF2B5EF4-FFF2-40B4-BE49-F238E27FC236}">
                <a16:creationId xmlns:a16="http://schemas.microsoft.com/office/drawing/2014/main" id="{BECA5580-3C5B-467A-95E8-6C07D32600DF}"/>
              </a:ext>
            </a:extLst>
          </p:cNvPr>
          <p:cNvSpPr>
            <a:spLocks noGrp="1"/>
          </p:cNvSpPr>
          <p:nvPr>
            <p:ph idx="1"/>
          </p:nvPr>
        </p:nvSpPr>
        <p:spPr/>
        <p:txBody>
          <a:bodyPr vert="horz" lIns="91440" tIns="45720" rIns="91440" bIns="45720" rtlCol="0" anchor="t">
            <a:normAutofit/>
          </a:bodyPr>
          <a:lstStyle/>
          <a:p>
            <a:r>
              <a:rPr lang="en-US" b="1" dirty="0">
                <a:latin typeface="Arial"/>
                <a:cs typeface="Arial"/>
              </a:rPr>
              <a:t>Whole Blood</a:t>
            </a:r>
            <a:r>
              <a:rPr lang="en-US" dirty="0">
                <a:latin typeface="Arial"/>
                <a:cs typeface="Arial"/>
              </a:rPr>
              <a:t> = Not separated into components </a:t>
            </a:r>
            <a:endParaRPr lang="en-US" dirty="0"/>
          </a:p>
          <a:p>
            <a:endParaRPr lang="en-US" dirty="0"/>
          </a:p>
          <a:p>
            <a:r>
              <a:rPr lang="en-US" b="1" dirty="0"/>
              <a:t>Low Titer</a:t>
            </a:r>
            <a:r>
              <a:rPr lang="en-US" dirty="0"/>
              <a:t> = Low anti-A and anti-B antibodies </a:t>
            </a:r>
          </a:p>
          <a:p>
            <a:endParaRPr lang="en-US" dirty="0"/>
          </a:p>
          <a:p>
            <a:pPr marL="0" indent="0">
              <a:buNone/>
            </a:pPr>
            <a:r>
              <a:rPr lang="en-US" i="1" dirty="0">
                <a:latin typeface="Arial"/>
                <a:cs typeface="Arial"/>
              </a:rPr>
              <a:t>Low Titer minimizes hemolytic transfusion reactions when given to non Type-O patients</a:t>
            </a:r>
          </a:p>
          <a:p>
            <a:pPr marL="0" indent="0">
              <a:buNone/>
            </a:pPr>
            <a:endParaRPr lang="en-US" i="1" dirty="0"/>
          </a:p>
          <a:p>
            <a:pPr marL="0" indent="0">
              <a:buNone/>
            </a:pPr>
            <a:r>
              <a:rPr lang="en-US" i="1" dirty="0">
                <a:latin typeface="Arial"/>
                <a:cs typeface="Arial"/>
              </a:rPr>
              <a:t>All whole blood </a:t>
            </a:r>
          </a:p>
        </p:txBody>
      </p:sp>
    </p:spTree>
    <p:extLst>
      <p:ext uri="{BB962C8B-B14F-4D97-AF65-F5344CB8AC3E}">
        <p14:creationId xmlns:p14="http://schemas.microsoft.com/office/powerpoint/2010/main" val="1238182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E495E-8792-490C-90EB-1E3C42C62D91}"/>
              </a:ext>
            </a:extLst>
          </p:cNvPr>
          <p:cNvSpPr>
            <a:spLocks noGrp="1"/>
          </p:cNvSpPr>
          <p:nvPr>
            <p:ph type="title"/>
          </p:nvPr>
        </p:nvSpPr>
        <p:spPr/>
        <p:txBody>
          <a:bodyPr/>
          <a:lstStyle/>
          <a:p>
            <a:r>
              <a:rPr lang="en-US" b="1" dirty="0"/>
              <a:t>Low Titer Type O Whole Blood History</a:t>
            </a:r>
            <a:endParaRPr lang="en-US" dirty="0"/>
          </a:p>
        </p:txBody>
      </p:sp>
      <p:sp>
        <p:nvSpPr>
          <p:cNvPr id="3" name="Content Placeholder 2">
            <a:extLst>
              <a:ext uri="{FF2B5EF4-FFF2-40B4-BE49-F238E27FC236}">
                <a16:creationId xmlns:a16="http://schemas.microsoft.com/office/drawing/2014/main" id="{6E0B5FC8-D57A-4F6F-B973-EC52F869DADF}"/>
              </a:ext>
            </a:extLst>
          </p:cNvPr>
          <p:cNvSpPr>
            <a:spLocks noGrp="1"/>
          </p:cNvSpPr>
          <p:nvPr>
            <p:ph idx="1"/>
          </p:nvPr>
        </p:nvSpPr>
        <p:spPr>
          <a:xfrm>
            <a:off x="838200" y="1825625"/>
            <a:ext cx="5936673" cy="4091533"/>
          </a:xfrm>
        </p:spPr>
        <p:txBody>
          <a:bodyPr>
            <a:normAutofit fontScale="92500" lnSpcReduction="10000"/>
          </a:bodyPr>
          <a:lstStyle/>
          <a:p>
            <a:r>
              <a:rPr lang="en-US" dirty="0"/>
              <a:t>Whole Blood first used extensively in World War I and WWII </a:t>
            </a:r>
          </a:p>
          <a:p>
            <a:endParaRPr lang="en-US" dirty="0"/>
          </a:p>
          <a:p>
            <a:r>
              <a:rPr lang="en-US" dirty="0"/>
              <a:t> Became less common during the Vietnam War after component therapy and crystalloids used more frequently</a:t>
            </a:r>
          </a:p>
          <a:p>
            <a:endParaRPr lang="en-US" dirty="0"/>
          </a:p>
          <a:p>
            <a:r>
              <a:rPr lang="en-US" dirty="0"/>
              <a:t>Renewed use during Global War on Terror </a:t>
            </a:r>
          </a:p>
          <a:p>
            <a:pPr marL="0" indent="0">
              <a:buNone/>
            </a:pPr>
            <a:endParaRPr lang="en-US" dirty="0"/>
          </a:p>
        </p:txBody>
      </p:sp>
      <p:pic>
        <p:nvPicPr>
          <p:cNvPr id="4" name="Picture 3">
            <a:extLst>
              <a:ext uri="{FF2B5EF4-FFF2-40B4-BE49-F238E27FC236}">
                <a16:creationId xmlns:a16="http://schemas.microsoft.com/office/drawing/2014/main" id="{E2EC28FC-AA76-4ADE-BA78-BD5B4C2F287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95358" y="1611544"/>
            <a:ext cx="2975660" cy="4091533"/>
          </a:xfrm>
          <a:prstGeom prst="rect">
            <a:avLst/>
          </a:prstGeom>
          <a:ln>
            <a:noFill/>
          </a:ln>
          <a:effectLst>
            <a:softEdge rad="112500"/>
          </a:effectLst>
        </p:spPr>
      </p:pic>
    </p:spTree>
    <p:extLst>
      <p:ext uri="{BB962C8B-B14F-4D97-AF65-F5344CB8AC3E}">
        <p14:creationId xmlns:p14="http://schemas.microsoft.com/office/powerpoint/2010/main" val="338840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4A939-AE74-4E94-A8BD-E8E40D6DB694}"/>
              </a:ext>
            </a:extLst>
          </p:cNvPr>
          <p:cNvSpPr>
            <a:spLocks noGrp="1"/>
          </p:cNvSpPr>
          <p:nvPr>
            <p:ph type="title"/>
          </p:nvPr>
        </p:nvSpPr>
        <p:spPr/>
        <p:txBody>
          <a:bodyPr>
            <a:normAutofit/>
          </a:bodyPr>
          <a:lstStyle/>
          <a:p>
            <a:r>
              <a:rPr lang="en-US" b="1" dirty="0"/>
              <a:t>Whole Blood supports:</a:t>
            </a:r>
            <a:endParaRPr lang="en-US" dirty="0"/>
          </a:p>
        </p:txBody>
      </p:sp>
      <p:sp>
        <p:nvSpPr>
          <p:cNvPr id="3" name="Content Placeholder 2">
            <a:extLst>
              <a:ext uri="{FF2B5EF4-FFF2-40B4-BE49-F238E27FC236}">
                <a16:creationId xmlns:a16="http://schemas.microsoft.com/office/drawing/2014/main" id="{CF397415-E6BC-4B0F-AFCB-25D96E3C69BD}"/>
              </a:ext>
            </a:extLst>
          </p:cNvPr>
          <p:cNvSpPr>
            <a:spLocks noGrp="1"/>
          </p:cNvSpPr>
          <p:nvPr>
            <p:ph idx="1"/>
          </p:nvPr>
        </p:nvSpPr>
        <p:spPr>
          <a:xfrm>
            <a:off x="838200" y="1611544"/>
            <a:ext cx="10515600" cy="4091533"/>
          </a:xfrm>
        </p:spPr>
        <p:txBody>
          <a:bodyPr/>
          <a:lstStyle/>
          <a:p>
            <a:pPr marL="0" indent="0">
              <a:buNone/>
            </a:pPr>
            <a:endParaRPr lang="en-US" dirty="0"/>
          </a:p>
          <a:p>
            <a:r>
              <a:rPr lang="en-US" b="1" dirty="0"/>
              <a:t>Simplicity </a:t>
            </a:r>
          </a:p>
          <a:p>
            <a:pPr lvl="1"/>
            <a:r>
              <a:rPr lang="en-US" dirty="0"/>
              <a:t>Reduce complexity compared to 1:1:1 transfusion</a:t>
            </a:r>
          </a:p>
          <a:p>
            <a:pPr marL="457200" lvl="1" indent="0">
              <a:buNone/>
            </a:pPr>
            <a:r>
              <a:rPr lang="en-US" dirty="0"/>
              <a:t> </a:t>
            </a:r>
          </a:p>
          <a:p>
            <a:pPr marL="457200" lvl="1" indent="0">
              <a:buNone/>
            </a:pPr>
            <a:endParaRPr lang="en-US" dirty="0"/>
          </a:p>
          <a:p>
            <a:r>
              <a:rPr lang="en-US" b="1" dirty="0"/>
              <a:t>Patient Safety </a:t>
            </a:r>
          </a:p>
          <a:p>
            <a:pPr lvl="1"/>
            <a:r>
              <a:rPr lang="en-US" dirty="0"/>
              <a:t>Reduce risk of hypocalcemia from multiple blood product Ca</a:t>
            </a:r>
            <a:r>
              <a:rPr lang="en-US" baseline="30000" dirty="0"/>
              <a:t>++</a:t>
            </a:r>
            <a:r>
              <a:rPr lang="en-US" baseline="-25000" dirty="0"/>
              <a:t> </a:t>
            </a:r>
            <a:r>
              <a:rPr lang="en-US" dirty="0"/>
              <a:t>binding agents</a:t>
            </a:r>
          </a:p>
          <a:p>
            <a:pPr lvl="1"/>
            <a:r>
              <a:rPr lang="en-US" dirty="0"/>
              <a:t>Less infectious disease exposure from multiple donors</a:t>
            </a:r>
          </a:p>
          <a:p>
            <a:pPr lvl="1"/>
            <a:endParaRPr lang="en-US" dirty="0"/>
          </a:p>
          <a:p>
            <a:pPr lvl="1"/>
            <a:endParaRPr lang="en-US" baseline="30000" dirty="0"/>
          </a:p>
          <a:p>
            <a:endParaRPr lang="en-US" dirty="0"/>
          </a:p>
        </p:txBody>
      </p:sp>
    </p:spTree>
    <p:extLst>
      <p:ext uri="{BB962C8B-B14F-4D97-AF65-F5344CB8AC3E}">
        <p14:creationId xmlns:p14="http://schemas.microsoft.com/office/powerpoint/2010/main" val="2471358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24E0B-01E9-4C37-9169-175A0ED53957}"/>
              </a:ext>
            </a:extLst>
          </p:cNvPr>
          <p:cNvSpPr>
            <a:spLocks noGrp="1"/>
          </p:cNvSpPr>
          <p:nvPr>
            <p:ph type="title"/>
          </p:nvPr>
        </p:nvSpPr>
        <p:spPr/>
        <p:txBody>
          <a:bodyPr/>
          <a:lstStyle/>
          <a:p>
            <a:r>
              <a:rPr lang="en-US" b="1" dirty="0"/>
              <a:t>The difference</a:t>
            </a:r>
          </a:p>
        </p:txBody>
      </p:sp>
      <p:sp>
        <p:nvSpPr>
          <p:cNvPr id="6" name="Text Placeholder 5">
            <a:extLst>
              <a:ext uri="{FF2B5EF4-FFF2-40B4-BE49-F238E27FC236}">
                <a16:creationId xmlns:a16="http://schemas.microsoft.com/office/drawing/2014/main" id="{EFE47D6E-B8B6-4BE6-9BA3-5C556932D937}"/>
              </a:ext>
            </a:extLst>
          </p:cNvPr>
          <p:cNvSpPr>
            <a:spLocks noGrp="1"/>
          </p:cNvSpPr>
          <p:nvPr>
            <p:ph type="body" idx="1"/>
          </p:nvPr>
        </p:nvSpPr>
        <p:spPr/>
        <p:txBody>
          <a:bodyPr/>
          <a:lstStyle/>
          <a:p>
            <a:r>
              <a:rPr lang="en-US" dirty="0"/>
              <a:t>Component 1:1:1 Therapy</a:t>
            </a:r>
          </a:p>
        </p:txBody>
      </p:sp>
      <p:sp>
        <p:nvSpPr>
          <p:cNvPr id="7" name="Content Placeholder 6">
            <a:extLst>
              <a:ext uri="{FF2B5EF4-FFF2-40B4-BE49-F238E27FC236}">
                <a16:creationId xmlns:a16="http://schemas.microsoft.com/office/drawing/2014/main" id="{9B2CBB43-B7DE-4DB0-89A3-B2FD2814C5A0}"/>
              </a:ext>
            </a:extLst>
          </p:cNvPr>
          <p:cNvSpPr>
            <a:spLocks noGrp="1"/>
          </p:cNvSpPr>
          <p:nvPr>
            <p:ph sz="half" idx="2"/>
          </p:nvPr>
        </p:nvSpPr>
        <p:spPr/>
        <p:txBody>
          <a:bodyPr/>
          <a:lstStyle/>
          <a:p>
            <a:r>
              <a:rPr lang="en-US" dirty="0"/>
              <a:t>Hct 29% </a:t>
            </a:r>
          </a:p>
          <a:p>
            <a:r>
              <a:rPr lang="en-US" dirty="0"/>
              <a:t>Platelet 90,000</a:t>
            </a:r>
            <a:r>
              <a:rPr lang="el-GR" dirty="0"/>
              <a:t>/μ</a:t>
            </a:r>
            <a:r>
              <a:rPr lang="en-US" dirty="0"/>
              <a:t>L</a:t>
            </a:r>
          </a:p>
          <a:p>
            <a:r>
              <a:rPr lang="en-US" dirty="0"/>
              <a:t>Coagulation factors 62% of Whole Blood </a:t>
            </a:r>
          </a:p>
          <a:p>
            <a:endParaRPr lang="en-US" dirty="0"/>
          </a:p>
          <a:p>
            <a:pPr marL="0" indent="0">
              <a:buNone/>
            </a:pPr>
            <a:endParaRPr lang="en-US" dirty="0"/>
          </a:p>
        </p:txBody>
      </p:sp>
      <p:sp>
        <p:nvSpPr>
          <p:cNvPr id="8" name="Text Placeholder 7">
            <a:extLst>
              <a:ext uri="{FF2B5EF4-FFF2-40B4-BE49-F238E27FC236}">
                <a16:creationId xmlns:a16="http://schemas.microsoft.com/office/drawing/2014/main" id="{68E9240E-1ACF-47A6-BAF4-6F6B96A8BD9D}"/>
              </a:ext>
            </a:extLst>
          </p:cNvPr>
          <p:cNvSpPr>
            <a:spLocks noGrp="1"/>
          </p:cNvSpPr>
          <p:nvPr>
            <p:ph type="body" sz="quarter" idx="3"/>
          </p:nvPr>
        </p:nvSpPr>
        <p:spPr/>
        <p:txBody>
          <a:bodyPr/>
          <a:lstStyle/>
          <a:p>
            <a:r>
              <a:rPr lang="en-US" dirty="0"/>
              <a:t>Whole Blood</a:t>
            </a:r>
          </a:p>
        </p:txBody>
      </p:sp>
      <p:sp>
        <p:nvSpPr>
          <p:cNvPr id="9" name="Content Placeholder 8">
            <a:extLst>
              <a:ext uri="{FF2B5EF4-FFF2-40B4-BE49-F238E27FC236}">
                <a16:creationId xmlns:a16="http://schemas.microsoft.com/office/drawing/2014/main" id="{026BB4C7-4A05-4E3E-B1BF-A69B205E55C8}"/>
              </a:ext>
            </a:extLst>
          </p:cNvPr>
          <p:cNvSpPr>
            <a:spLocks noGrp="1"/>
          </p:cNvSpPr>
          <p:nvPr>
            <p:ph sz="quarter" idx="4"/>
          </p:nvPr>
        </p:nvSpPr>
        <p:spPr/>
        <p:txBody>
          <a:bodyPr/>
          <a:lstStyle/>
          <a:p>
            <a:r>
              <a:rPr lang="en-US" dirty="0"/>
              <a:t>Hct 35%</a:t>
            </a:r>
          </a:p>
          <a:p>
            <a:r>
              <a:rPr lang="en-US" dirty="0"/>
              <a:t>Platelet </a:t>
            </a:r>
            <a:r>
              <a:rPr lang="el-GR" dirty="0"/>
              <a:t>150,000/μ</a:t>
            </a:r>
            <a:r>
              <a:rPr lang="en-US" dirty="0"/>
              <a:t>L</a:t>
            </a:r>
          </a:p>
          <a:p>
            <a:r>
              <a:rPr lang="en-US" dirty="0"/>
              <a:t>Coagulation factors 85% of pre-donation level </a:t>
            </a:r>
          </a:p>
          <a:p>
            <a:pPr marL="0" indent="0">
              <a:buNone/>
            </a:pPr>
            <a:endParaRPr lang="en-US" dirty="0"/>
          </a:p>
        </p:txBody>
      </p:sp>
    </p:spTree>
    <p:extLst>
      <p:ext uri="{BB962C8B-B14F-4D97-AF65-F5344CB8AC3E}">
        <p14:creationId xmlns:p14="http://schemas.microsoft.com/office/powerpoint/2010/main" val="33704822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a57214e-edd5-4c35-9745-6e58684cb17a">
      <UserInfo>
        <DisplayName>Philipps, Catana R</DisplayName>
        <AccountId>38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0650C8035708A439BF2958FB332F27F" ma:contentTypeVersion="6" ma:contentTypeDescription="Create a new document." ma:contentTypeScope="" ma:versionID="99d4bb452f4f563be038d0bc95ca31dd">
  <xsd:schema xmlns:xsd="http://www.w3.org/2001/XMLSchema" xmlns:xs="http://www.w3.org/2001/XMLSchema" xmlns:p="http://schemas.microsoft.com/office/2006/metadata/properties" xmlns:ns2="8821400f-d146-4c2b-929b-c4d630db313a" xmlns:ns3="ca57214e-edd5-4c35-9745-6e58684cb17a" targetNamespace="http://schemas.microsoft.com/office/2006/metadata/properties" ma:root="true" ma:fieldsID="ec9f012b001040b05470e040abf8095f" ns2:_="" ns3:_="">
    <xsd:import namespace="8821400f-d146-4c2b-929b-c4d630db313a"/>
    <xsd:import namespace="ca57214e-edd5-4c35-9745-6e58684cb1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21400f-d146-4c2b-929b-c4d630db31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57214e-edd5-4c35-9745-6e58684cb17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32D99D-B734-4941-B484-AB527864281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DD3C105-36A5-46BF-B7AD-DFE15D9EB224}">
  <ds:schemaRefs>
    <ds:schemaRef ds:uri="http://schemas.microsoft.com/sharepoint/v3/contenttype/forms"/>
  </ds:schemaRefs>
</ds:datastoreItem>
</file>

<file path=customXml/itemProps3.xml><?xml version="1.0" encoding="utf-8"?>
<ds:datastoreItem xmlns:ds="http://schemas.openxmlformats.org/officeDocument/2006/customXml" ds:itemID="{F2C93A6E-8345-4F2C-A5FB-7FCEC2BEE8EF}"/>
</file>

<file path=docProps/app.xml><?xml version="1.0" encoding="utf-8"?>
<Properties xmlns="http://schemas.openxmlformats.org/officeDocument/2006/extended-properties" xmlns:vt="http://schemas.openxmlformats.org/officeDocument/2006/docPropsVTypes">
  <TotalTime>2121</TotalTime>
  <Words>712</Words>
  <Application>Microsoft Office PowerPoint</Application>
  <PresentationFormat>Widescreen</PresentationFormat>
  <Paragraphs>103</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Whole Blood Rollout EMTC </vt:lpstr>
      <vt:lpstr>What we do currently</vt:lpstr>
      <vt:lpstr>Challenges with Component Therapy</vt:lpstr>
      <vt:lpstr>Is there another way?</vt:lpstr>
      <vt:lpstr>What is Old is New Again – Whole Blood</vt:lpstr>
      <vt:lpstr>Low Titer Type O Whole Blood</vt:lpstr>
      <vt:lpstr>Low Titer Type O Whole Blood History</vt:lpstr>
      <vt:lpstr>Whole Blood supports:</vt:lpstr>
      <vt:lpstr>The difference</vt:lpstr>
      <vt:lpstr>EMTC  Whole Blood Program</vt:lpstr>
      <vt:lpstr>Whole Blood in EMTC </vt:lpstr>
      <vt:lpstr>EMTC WB Availability</vt:lpstr>
      <vt:lpstr>Rh-D Type for Whole Blood </vt:lpstr>
      <vt:lpstr>When Should We Use Whole Blood over Components?</vt:lpstr>
      <vt:lpstr>What if We Run Out of Whole Blood?</vt:lpstr>
      <vt:lpstr>How to Distinguish Whole Blood from Component Red Cells</vt:lpstr>
      <vt:lpstr>PowerPoint Presentation</vt:lpstr>
      <vt:lpstr>Location of WB</vt:lpstr>
      <vt:lpstr>PowerPoint Presentation</vt:lpstr>
      <vt:lpstr>PowerPoint Presentation</vt:lpstr>
      <vt:lpstr>Quick Hits </vt:lpstr>
      <vt:lpstr>Tips</vt:lpstr>
      <vt:lpstr>Questions/Concerns?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Whole Blood Resuscitation</dc:title>
  <dc:creator>Mark Liao</dc:creator>
  <cp:lastModifiedBy>Gabbard, Amy P</cp:lastModifiedBy>
  <cp:revision>104</cp:revision>
  <dcterms:created xsi:type="dcterms:W3CDTF">2022-07-31T21:46:25Z</dcterms:created>
  <dcterms:modified xsi:type="dcterms:W3CDTF">2022-09-26T17:02:50Z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0x010100A0650C8035708A439BF2958FB332F27F</vt:lpwstr>
  </property>
</Properties>
</file>