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26"/>
  </p:notesMasterIdLst>
  <p:handoutMasterIdLst>
    <p:handoutMasterId r:id="rId27"/>
  </p:handoutMasterIdLst>
  <p:sldIdLst>
    <p:sldId id="1075369519" r:id="rId5"/>
    <p:sldId id="1075369540" r:id="rId6"/>
    <p:sldId id="1075369543" r:id="rId7"/>
    <p:sldId id="1075369544" r:id="rId8"/>
    <p:sldId id="1075369528" r:id="rId9"/>
    <p:sldId id="1075369549" r:id="rId10"/>
    <p:sldId id="1075369556" r:id="rId11"/>
    <p:sldId id="1075369529" r:id="rId12"/>
    <p:sldId id="1075369550" r:id="rId13"/>
    <p:sldId id="1075369555" r:id="rId14"/>
    <p:sldId id="1075369541" r:id="rId15"/>
    <p:sldId id="1075369542" r:id="rId16"/>
    <p:sldId id="1075369545" r:id="rId17"/>
    <p:sldId id="1075369546" r:id="rId18"/>
    <p:sldId id="1075369547" r:id="rId19"/>
    <p:sldId id="1075369548" r:id="rId20"/>
    <p:sldId id="1075369539" r:id="rId21"/>
    <p:sldId id="1075369551" r:id="rId22"/>
    <p:sldId id="1075369553" r:id="rId23"/>
    <p:sldId id="1075369554" r:id="rId24"/>
    <p:sldId id="1075369534" r:id="rId2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Calibri" charset="0"/>
        <a:ea typeface="Arial" charset="0"/>
        <a:cs typeface="Arial" charset="0"/>
      </a:defRPr>
    </a:lvl1pPr>
    <a:lvl2pPr marL="457200" algn="l" rtl="0" fontAlgn="base">
      <a:spcBef>
        <a:spcPct val="0"/>
      </a:spcBef>
      <a:spcAft>
        <a:spcPct val="0"/>
      </a:spcAft>
      <a:defRPr kern="1200">
        <a:solidFill>
          <a:schemeClr val="tx1"/>
        </a:solidFill>
        <a:latin typeface="Calibri" charset="0"/>
        <a:ea typeface="Arial" charset="0"/>
        <a:cs typeface="Arial" charset="0"/>
      </a:defRPr>
    </a:lvl2pPr>
    <a:lvl3pPr marL="914400" algn="l" rtl="0" fontAlgn="base">
      <a:spcBef>
        <a:spcPct val="0"/>
      </a:spcBef>
      <a:spcAft>
        <a:spcPct val="0"/>
      </a:spcAft>
      <a:defRPr kern="1200">
        <a:solidFill>
          <a:schemeClr val="tx1"/>
        </a:solidFill>
        <a:latin typeface="Calibri" charset="0"/>
        <a:ea typeface="Arial" charset="0"/>
        <a:cs typeface="Arial" charset="0"/>
      </a:defRPr>
    </a:lvl3pPr>
    <a:lvl4pPr marL="1371600" algn="l" rtl="0" fontAlgn="base">
      <a:spcBef>
        <a:spcPct val="0"/>
      </a:spcBef>
      <a:spcAft>
        <a:spcPct val="0"/>
      </a:spcAft>
      <a:defRPr kern="1200">
        <a:solidFill>
          <a:schemeClr val="tx1"/>
        </a:solidFill>
        <a:latin typeface="Calibri" charset="0"/>
        <a:ea typeface="Arial" charset="0"/>
        <a:cs typeface="Arial" charset="0"/>
      </a:defRPr>
    </a:lvl4pPr>
    <a:lvl5pPr marL="1828800" algn="l" rtl="0" fontAlgn="base">
      <a:spcBef>
        <a:spcPct val="0"/>
      </a:spcBef>
      <a:spcAft>
        <a:spcPct val="0"/>
      </a:spcAft>
      <a:defRPr kern="1200">
        <a:solidFill>
          <a:schemeClr val="tx1"/>
        </a:solidFill>
        <a:latin typeface="Calibri" charset="0"/>
        <a:ea typeface="Arial" charset="0"/>
        <a:cs typeface="Arial" charset="0"/>
      </a:defRPr>
    </a:lvl5pPr>
    <a:lvl6pPr marL="2286000" algn="l" defTabSz="914400" rtl="0" eaLnBrk="1" latinLnBrk="0" hangingPunct="1">
      <a:defRPr kern="1200">
        <a:solidFill>
          <a:schemeClr val="tx1"/>
        </a:solidFill>
        <a:latin typeface="Calibri" charset="0"/>
        <a:ea typeface="Arial" charset="0"/>
        <a:cs typeface="Arial" charset="0"/>
      </a:defRPr>
    </a:lvl6pPr>
    <a:lvl7pPr marL="2743200" algn="l" defTabSz="914400" rtl="0" eaLnBrk="1" latinLnBrk="0" hangingPunct="1">
      <a:defRPr kern="1200">
        <a:solidFill>
          <a:schemeClr val="tx1"/>
        </a:solidFill>
        <a:latin typeface="Calibri" charset="0"/>
        <a:ea typeface="Arial" charset="0"/>
        <a:cs typeface="Arial" charset="0"/>
      </a:defRPr>
    </a:lvl7pPr>
    <a:lvl8pPr marL="3200400" algn="l" defTabSz="914400" rtl="0" eaLnBrk="1" latinLnBrk="0" hangingPunct="1">
      <a:defRPr kern="1200">
        <a:solidFill>
          <a:schemeClr val="tx1"/>
        </a:solidFill>
        <a:latin typeface="Calibri" charset="0"/>
        <a:ea typeface="Arial" charset="0"/>
        <a:cs typeface="Arial" charset="0"/>
      </a:defRPr>
    </a:lvl8pPr>
    <a:lvl9pPr marL="3657600" algn="l" defTabSz="914400" rtl="0" eaLnBrk="1" latinLnBrk="0" hangingPunct="1">
      <a:defRPr kern="1200">
        <a:solidFill>
          <a:schemeClr val="tx1"/>
        </a:solidFill>
        <a:latin typeface="Calibri" charset="0"/>
        <a:ea typeface="Arial" charset="0"/>
        <a:cs typeface="Arial" charset="0"/>
      </a:defRPr>
    </a:lvl9pPr>
  </p:defaultTextStyle>
  <p:extLst>
    <p:ext uri="{EFAFB233-063F-42B5-8137-9DF3F51BA10A}">
      <p15:sldGuideLst xmlns:p15="http://schemas.microsoft.com/office/powerpoint/2012/main">
        <p15:guide id="1" orient="horz" pos="1008" userDrawn="1">
          <p15:clr>
            <a:srgbClr val="A4A3A4"/>
          </p15:clr>
        </p15:guide>
        <p15:guide id="2" pos="504" userDrawn="1">
          <p15:clr>
            <a:srgbClr val="A4A3A4"/>
          </p15:clr>
        </p15:guide>
        <p15:guide id="3" pos="2688" userDrawn="1">
          <p15:clr>
            <a:srgbClr val="A4A3A4"/>
          </p15:clr>
        </p15:guide>
        <p15:guide id="4" orient="horz" pos="4080" userDrawn="1">
          <p15:clr>
            <a:srgbClr val="A4A3A4"/>
          </p15:clr>
        </p15:guide>
        <p15:guide id="5" orient="horz" pos="696" userDrawn="1">
          <p15:clr>
            <a:srgbClr val="A4A3A4"/>
          </p15:clr>
        </p15:guide>
        <p15:guide id="6" orient="horz" pos="624" userDrawn="1">
          <p15:clr>
            <a:srgbClr val="A4A3A4"/>
          </p15:clr>
        </p15:guide>
        <p15:guide id="7" orient="horz" pos="1344" userDrawn="1">
          <p15:clr>
            <a:srgbClr val="A4A3A4"/>
          </p15:clr>
        </p15:guide>
        <p15:guide id="8" pos="1584" userDrawn="1">
          <p15:clr>
            <a:srgbClr val="A4A3A4"/>
          </p15:clr>
        </p15:guide>
        <p15:guide id="9" pos="3720" userDrawn="1">
          <p15:clr>
            <a:srgbClr val="A4A3A4"/>
          </p15:clr>
        </p15:guide>
        <p15:guide id="10" pos="5040" userDrawn="1">
          <p15:clr>
            <a:srgbClr val="A4A3A4"/>
          </p15:clr>
        </p15:guide>
        <p15:guide id="11" orient="horz" pos="32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liss, Kellie" initials="B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DADBDB"/>
    <a:srgbClr val="696A6D"/>
    <a:srgbClr val="A1A1A4"/>
    <a:srgbClr val="C2D1D4"/>
    <a:srgbClr val="AFDDD2"/>
    <a:srgbClr val="E9D666"/>
    <a:srgbClr val="94A545"/>
    <a:srgbClr val="425968"/>
    <a:srgbClr val="D0E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01"/>
    <p:restoredTop sz="84928" autoAdjust="0"/>
  </p:normalViewPr>
  <p:slideViewPr>
    <p:cSldViewPr snapToGrid="0" showGuides="1">
      <p:cViewPr varScale="1">
        <p:scale>
          <a:sx n="86" d="100"/>
          <a:sy n="86" d="100"/>
        </p:scale>
        <p:origin x="648" y="90"/>
      </p:cViewPr>
      <p:guideLst>
        <p:guide orient="horz" pos="1008"/>
        <p:guide pos="504"/>
        <p:guide pos="2688"/>
        <p:guide orient="horz" pos="4080"/>
        <p:guide orient="horz" pos="696"/>
        <p:guide orient="horz" pos="624"/>
        <p:guide orient="horz" pos="1344"/>
        <p:guide pos="1584"/>
        <p:guide pos="3720"/>
        <p:guide pos="5040"/>
        <p:guide orient="horz" pos="3216"/>
      </p:guideLst>
    </p:cSldViewPr>
  </p:slideViewPr>
  <p:notesTextViewPr>
    <p:cViewPr>
      <p:scale>
        <a:sx n="170" d="100"/>
        <a:sy n="170" d="100"/>
      </p:scale>
      <p:origin x="0" y="0"/>
    </p:cViewPr>
  </p:notesTextViewPr>
  <p:sorterViewPr>
    <p:cViewPr varScale="1">
      <p:scale>
        <a:sx n="100" d="100"/>
        <a:sy n="100" d="100"/>
      </p:scale>
      <p:origin x="0" y="0"/>
    </p:cViewPr>
  </p:sorterViewPr>
  <p:notesViewPr>
    <p:cSldViewPr snapToGrid="0" showGuides="1">
      <p:cViewPr varScale="1">
        <p:scale>
          <a:sx n="151" d="100"/>
          <a:sy n="151" d="100"/>
        </p:scale>
        <p:origin x="4208"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ACDDDB3-FA51-FA4B-AD0A-B20099F8896D}" type="datetimeFigureOut">
              <a:rPr lang="en-US" smtClean="0"/>
              <a:t>10/18/2022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9B3A4A8-36D1-9B42-BB99-419E94051EF3}" type="slidenum">
              <a:rPr lang="en-US" smtClean="0"/>
              <a:t>‹#›</a:t>
            </a:fld>
            <a:endParaRPr lang="en-US"/>
          </a:p>
        </p:txBody>
      </p:sp>
    </p:spTree>
    <p:extLst>
      <p:ext uri="{BB962C8B-B14F-4D97-AF65-F5344CB8AC3E}">
        <p14:creationId xmlns:p14="http://schemas.microsoft.com/office/powerpoint/2010/main" val="566908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smtClean="0">
                <a:latin typeface="+mn-lt"/>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smtClean="0">
                <a:latin typeface="+mn-lt"/>
                <a:ea typeface="+mn-ea"/>
                <a:cs typeface="+mn-cs"/>
              </a:defRPr>
            </a:lvl1pPr>
          </a:lstStyle>
          <a:p>
            <a:pPr>
              <a:defRPr/>
            </a:pPr>
            <a:fld id="{2F959DE8-BC8A-9342-BA3F-D795D5990682}" type="datetimeFigureOut">
              <a:rPr lang="en-US"/>
              <a:pPr>
                <a:defRPr/>
              </a:pPr>
              <a:t>10/18/2022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smtClean="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64696D1D-ED38-CE46-A803-2C7949BBFEE6}" type="slidenum">
              <a:rPr lang="en-US" altLang="x-none"/>
              <a:pPr/>
              <a:t>‹#›</a:t>
            </a:fld>
            <a:endParaRPr lang="en-US" altLang="x-none"/>
          </a:p>
        </p:txBody>
      </p:sp>
    </p:spTree>
    <p:extLst>
      <p:ext uri="{BB962C8B-B14F-4D97-AF65-F5344CB8AC3E}">
        <p14:creationId xmlns:p14="http://schemas.microsoft.com/office/powerpoint/2010/main" val="81529487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696D1D-ED38-CE46-A803-2C7949BBFEE6}" type="slidenum">
              <a:rPr lang="en-US" altLang="x-none" smtClean="0"/>
              <a:pPr/>
              <a:t>1</a:t>
            </a:fld>
            <a:endParaRPr lang="en-US" altLang="x-none"/>
          </a:p>
        </p:txBody>
      </p:sp>
    </p:spTree>
    <p:extLst>
      <p:ext uri="{BB962C8B-B14F-4D97-AF65-F5344CB8AC3E}">
        <p14:creationId xmlns:p14="http://schemas.microsoft.com/office/powerpoint/2010/main" val="2336662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696D1D-ED38-CE46-A803-2C7949BBFEE6}" type="slidenum">
              <a:rPr lang="en-US" altLang="x-none" smtClean="0"/>
              <a:pPr/>
              <a:t>2</a:t>
            </a:fld>
            <a:endParaRPr lang="en-US" altLang="x-none"/>
          </a:p>
        </p:txBody>
      </p:sp>
    </p:spTree>
    <p:extLst>
      <p:ext uri="{BB962C8B-B14F-4D97-AF65-F5344CB8AC3E}">
        <p14:creationId xmlns:p14="http://schemas.microsoft.com/office/powerpoint/2010/main" val="1453106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696D1D-ED38-CE46-A803-2C7949BBFEE6}" type="slidenum">
              <a:rPr lang="en-US" altLang="x-none" smtClean="0"/>
              <a:pPr/>
              <a:t>3</a:t>
            </a:fld>
            <a:endParaRPr lang="en-US" altLang="x-none"/>
          </a:p>
        </p:txBody>
      </p:sp>
    </p:spTree>
    <p:extLst>
      <p:ext uri="{BB962C8B-B14F-4D97-AF65-F5344CB8AC3E}">
        <p14:creationId xmlns:p14="http://schemas.microsoft.com/office/powerpoint/2010/main" val="3898266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696D1D-ED38-CE46-A803-2C7949BBFEE6}" type="slidenum">
              <a:rPr lang="en-US" altLang="x-none" smtClean="0"/>
              <a:pPr/>
              <a:t>4</a:t>
            </a:fld>
            <a:endParaRPr lang="en-US" altLang="x-none"/>
          </a:p>
        </p:txBody>
      </p:sp>
    </p:spTree>
    <p:extLst>
      <p:ext uri="{BB962C8B-B14F-4D97-AF65-F5344CB8AC3E}">
        <p14:creationId xmlns:p14="http://schemas.microsoft.com/office/powerpoint/2010/main" val="1832702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696D1D-ED38-CE46-A803-2C7949BBFEE6}" type="slidenum">
              <a:rPr lang="en-US" altLang="x-none" smtClean="0"/>
              <a:pPr/>
              <a:t>5</a:t>
            </a:fld>
            <a:endParaRPr lang="en-US" altLang="x-none"/>
          </a:p>
        </p:txBody>
      </p:sp>
    </p:spTree>
    <p:extLst>
      <p:ext uri="{BB962C8B-B14F-4D97-AF65-F5344CB8AC3E}">
        <p14:creationId xmlns:p14="http://schemas.microsoft.com/office/powerpoint/2010/main" val="3147658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696D1D-ED38-CE46-A803-2C7949BBFEE6}" type="slidenum">
              <a:rPr lang="en-US" altLang="x-none" smtClean="0"/>
              <a:pPr/>
              <a:t>6</a:t>
            </a:fld>
            <a:endParaRPr lang="en-US" altLang="x-none"/>
          </a:p>
        </p:txBody>
      </p:sp>
    </p:spTree>
    <p:extLst>
      <p:ext uri="{BB962C8B-B14F-4D97-AF65-F5344CB8AC3E}">
        <p14:creationId xmlns:p14="http://schemas.microsoft.com/office/powerpoint/2010/main" val="1512896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696D1D-ED38-CE46-A803-2C7949BBFEE6}" type="slidenum">
              <a:rPr lang="en-US" altLang="x-none" smtClean="0"/>
              <a:pPr/>
              <a:t>7</a:t>
            </a:fld>
            <a:endParaRPr lang="en-US" altLang="x-none"/>
          </a:p>
        </p:txBody>
      </p:sp>
    </p:spTree>
    <p:extLst>
      <p:ext uri="{BB962C8B-B14F-4D97-AF65-F5344CB8AC3E}">
        <p14:creationId xmlns:p14="http://schemas.microsoft.com/office/powerpoint/2010/main" val="3186886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696D1D-ED38-CE46-A803-2C7949BBFEE6}" type="slidenum">
              <a:rPr lang="en-US" altLang="x-none" smtClean="0"/>
              <a:pPr/>
              <a:t>8</a:t>
            </a:fld>
            <a:endParaRPr lang="en-US" altLang="x-none"/>
          </a:p>
        </p:txBody>
      </p:sp>
    </p:spTree>
    <p:extLst>
      <p:ext uri="{BB962C8B-B14F-4D97-AF65-F5344CB8AC3E}">
        <p14:creationId xmlns:p14="http://schemas.microsoft.com/office/powerpoint/2010/main" val="32437334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DADBDB"/>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294" r="7892"/>
          <a:stretch/>
        </p:blipFill>
        <p:spPr>
          <a:xfrm>
            <a:off x="-1" y="0"/>
            <a:ext cx="9144001" cy="6858000"/>
          </a:xfrm>
          <a:prstGeom prst="rect">
            <a:avLst/>
          </a:prstGeom>
        </p:spPr>
      </p:pic>
      <p:sp>
        <p:nvSpPr>
          <p:cNvPr id="2" name="Title 1"/>
          <p:cNvSpPr>
            <a:spLocks noGrp="1"/>
          </p:cNvSpPr>
          <p:nvPr>
            <p:ph type="ctrTitle"/>
          </p:nvPr>
        </p:nvSpPr>
        <p:spPr>
          <a:xfrm>
            <a:off x="1391530" y="2669057"/>
            <a:ext cx="5824816" cy="1062683"/>
          </a:xfrm>
        </p:spPr>
        <p:txBody>
          <a:bodyPr anchor="ctr"/>
          <a:lstStyle>
            <a:lvl1pPr>
              <a:defRPr sz="2800">
                <a:solidFill>
                  <a:schemeClr val="accent1"/>
                </a:solidFill>
                <a:latin typeface="Franklin Gothic Medium" charset="0"/>
                <a:ea typeface="Franklin Gothic Medium" charset="0"/>
                <a:cs typeface="Franklin Gothic Medium" charset="0"/>
              </a:defRPr>
            </a:lvl1pPr>
          </a:lstStyle>
          <a:p>
            <a:r>
              <a:rPr lang="en-US" dirty="0"/>
              <a:t>Click to edit Master title style</a:t>
            </a:r>
          </a:p>
        </p:txBody>
      </p:sp>
      <p:sp>
        <p:nvSpPr>
          <p:cNvPr id="3" name="Subtitle 2"/>
          <p:cNvSpPr>
            <a:spLocks noGrp="1"/>
          </p:cNvSpPr>
          <p:nvPr>
            <p:ph type="subTitle" idx="1"/>
          </p:nvPr>
        </p:nvSpPr>
        <p:spPr>
          <a:xfrm>
            <a:off x="1395479" y="3731980"/>
            <a:ext cx="5820867" cy="623349"/>
          </a:xfrm>
        </p:spPr>
        <p:txBody>
          <a:bodyPr anchor="ctr"/>
          <a:lstStyle>
            <a:lvl1pPr marL="0" indent="0" algn="l">
              <a:buNone/>
              <a:defRPr sz="1700">
                <a:solidFill>
                  <a:srgbClr val="696A6D"/>
                </a:solidFill>
                <a:latin typeface="Franklin Gothic Medium" charset="0"/>
                <a:ea typeface="Franklin Gothic Medium" charset="0"/>
                <a:cs typeface="Franklin Gothic Medium"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2831" y="5920812"/>
            <a:ext cx="2499318" cy="581236"/>
          </a:xfrm>
          <a:prstGeom prst="rect">
            <a:avLst/>
          </a:prstGeom>
        </p:spPr>
      </p:pic>
    </p:spTree>
    <p:extLst>
      <p:ext uri="{BB962C8B-B14F-4D97-AF65-F5344CB8AC3E}">
        <p14:creationId xmlns:p14="http://schemas.microsoft.com/office/powerpoint/2010/main" val="1662851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Tabl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2994"/>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4572941C-6974-BE4E-9E84-DF4E3BF99134}" type="slidenum">
              <a:rPr lang="en-US" altLang="x-none" smtClean="0"/>
              <a:pPr/>
              <a:t>‹#›</a:t>
            </a:fld>
            <a:endParaRPr lang="en-US" altLang="x-none" dirty="0"/>
          </a:p>
        </p:txBody>
      </p:sp>
      <p:sp>
        <p:nvSpPr>
          <p:cNvPr id="6" name="Table Placeholder 5"/>
          <p:cNvSpPr>
            <a:spLocks noGrp="1"/>
          </p:cNvSpPr>
          <p:nvPr>
            <p:ph type="tbl" sz="quarter" idx="11"/>
          </p:nvPr>
        </p:nvSpPr>
        <p:spPr>
          <a:xfrm>
            <a:off x="807308" y="2075935"/>
            <a:ext cx="7545860" cy="3973499"/>
          </a:xfrm>
        </p:spPr>
        <p:txBody>
          <a:bodyPr/>
          <a:lstStyle>
            <a:lvl1pPr marL="0" indent="0">
              <a:buFont typeface="Arial" charset="0"/>
              <a:buNone/>
              <a:defRPr/>
            </a:lvl1pPr>
          </a:lstStyle>
          <a:p>
            <a:endParaRPr lang="en-US" dirty="0"/>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81174"/>
          <a:stretch/>
        </p:blipFill>
        <p:spPr>
          <a:xfrm>
            <a:off x="8233621" y="5957510"/>
            <a:ext cx="473920" cy="519352"/>
          </a:xfrm>
          <a:prstGeom prst="rect">
            <a:avLst/>
          </a:prstGeom>
        </p:spPr>
      </p:pic>
    </p:spTree>
    <p:extLst>
      <p:ext uri="{BB962C8B-B14F-4D97-AF65-F5344CB8AC3E}">
        <p14:creationId xmlns:p14="http://schemas.microsoft.com/office/powerpoint/2010/main" val="1821192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Char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2994"/>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4572941C-6974-BE4E-9E84-DF4E3BF99134}" type="slidenum">
              <a:rPr lang="en-US" altLang="x-none" smtClean="0"/>
              <a:pPr/>
              <a:t>‹#›</a:t>
            </a:fld>
            <a:endParaRPr lang="en-US" altLang="x-none" dirty="0"/>
          </a:p>
        </p:txBody>
      </p:sp>
      <p:sp>
        <p:nvSpPr>
          <p:cNvPr id="6" name="Chart Placeholder 5"/>
          <p:cNvSpPr>
            <a:spLocks noGrp="1"/>
          </p:cNvSpPr>
          <p:nvPr>
            <p:ph type="chart" sz="quarter" idx="11"/>
          </p:nvPr>
        </p:nvSpPr>
        <p:spPr>
          <a:xfrm>
            <a:off x="799070" y="2067697"/>
            <a:ext cx="7554097" cy="4146837"/>
          </a:xfrm>
        </p:spPr>
        <p:txBody>
          <a:bodyPr/>
          <a:lstStyle/>
          <a:p>
            <a:endParaRPr lang="en-US" dirty="0"/>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81174"/>
          <a:stretch/>
        </p:blipFill>
        <p:spPr>
          <a:xfrm>
            <a:off x="8233621" y="5957510"/>
            <a:ext cx="473920" cy="519352"/>
          </a:xfrm>
          <a:prstGeom prst="rect">
            <a:avLst/>
          </a:prstGeom>
        </p:spPr>
      </p:pic>
    </p:spTree>
    <p:extLst>
      <p:ext uri="{BB962C8B-B14F-4D97-AF65-F5344CB8AC3E}">
        <p14:creationId xmlns:p14="http://schemas.microsoft.com/office/powerpoint/2010/main" val="1227364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8375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 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04231" y="2670234"/>
            <a:ext cx="7251049" cy="1062447"/>
          </a:xfrm>
        </p:spPr>
        <p:txBody>
          <a:bodyPr/>
          <a:lstStyle>
            <a:lvl1pPr>
              <a:defRPr sz="2800"/>
            </a:lvl1pPr>
          </a:lstStyle>
          <a:p>
            <a:r>
              <a:rPr lang="en-US" dirty="0"/>
              <a:t>Click to edit Master title style</a:t>
            </a:r>
          </a:p>
        </p:txBody>
      </p:sp>
      <p:sp>
        <p:nvSpPr>
          <p:cNvPr id="6" name="Slide Number Placeholder 5"/>
          <p:cNvSpPr>
            <a:spLocks noGrp="1"/>
          </p:cNvSpPr>
          <p:nvPr>
            <p:ph type="sldNum" sz="quarter" idx="12"/>
          </p:nvPr>
        </p:nvSpPr>
        <p:spPr>
          <a:xfrm>
            <a:off x="8211397" y="6218641"/>
            <a:ext cx="719470" cy="366184"/>
          </a:xfrm>
        </p:spPr>
        <p:txBody>
          <a:bodyPr/>
          <a:lstStyle>
            <a:lvl1pPr defTabSz="914400">
              <a:defRPr>
                <a:solidFill>
                  <a:srgbClr val="696A6D"/>
                </a:solidFill>
                <a:latin typeface="Franklin Gothic Medium" charset="0"/>
                <a:ea typeface="Franklin Gothic Medium" charset="0"/>
                <a:cs typeface="Franklin Gothic Medium" charset="0"/>
              </a:defRPr>
            </a:lvl1pPr>
          </a:lstStyle>
          <a:p>
            <a:fld id="{DA86648E-21C2-4E4D-995E-31FFBD2E87B9}" type="slidenum">
              <a:rPr lang="x-none" altLang="x-none" smtClean="0"/>
              <a:pPr/>
              <a:t>‹#›</a:t>
            </a:fld>
            <a:endParaRPr lang="en-US" altLang="x-none" dirty="0"/>
          </a:p>
        </p:txBody>
      </p:sp>
      <p:sp>
        <p:nvSpPr>
          <p:cNvPr id="9" name="Subtitle 2"/>
          <p:cNvSpPr>
            <a:spLocks noGrp="1"/>
          </p:cNvSpPr>
          <p:nvPr>
            <p:ph type="subTitle" idx="1"/>
          </p:nvPr>
        </p:nvSpPr>
        <p:spPr>
          <a:xfrm>
            <a:off x="702471" y="3731980"/>
            <a:ext cx="6702536" cy="623349"/>
          </a:xfrm>
        </p:spPr>
        <p:txBody>
          <a:bodyPr anchor="ctr"/>
          <a:lstStyle>
            <a:lvl1pPr marL="0" indent="0" algn="l">
              <a:buNone/>
              <a:defRPr sz="1700">
                <a:solidFill>
                  <a:srgbClr val="696A6D"/>
                </a:solidFill>
                <a:latin typeface="Franklin Gothic Book" charset="0"/>
                <a:ea typeface="Franklin Gothic Book" charset="0"/>
                <a:cs typeface="Franklin Gothic Book"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862" y="5926890"/>
            <a:ext cx="2517414" cy="519352"/>
          </a:xfrm>
          <a:prstGeom prst="rect">
            <a:avLst/>
          </a:prstGeom>
        </p:spPr>
      </p:pic>
    </p:spTree>
    <p:extLst>
      <p:ext uri="{BB962C8B-B14F-4D97-AF65-F5344CB8AC3E}">
        <p14:creationId xmlns:p14="http://schemas.microsoft.com/office/powerpoint/2010/main" val="186272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Copy">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994"/>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138785" y="6216808"/>
            <a:ext cx="792782" cy="366184"/>
          </a:xfrm>
        </p:spPr>
        <p:txBody>
          <a:bodyPr/>
          <a:lstStyle/>
          <a:p>
            <a:fld id="{4572941C-6974-BE4E-9E84-DF4E3BF99134}" type="slidenum">
              <a:rPr lang="en-US" altLang="x-none" smtClean="0"/>
              <a:pPr/>
              <a:t>‹#›</a:t>
            </a:fld>
            <a:endParaRPr lang="en-US" altLang="x-none" dirty="0"/>
          </a:p>
        </p:txBody>
      </p:sp>
      <p:sp>
        <p:nvSpPr>
          <p:cNvPr id="7" name="Text Placeholder 6"/>
          <p:cNvSpPr>
            <a:spLocks noGrp="1"/>
          </p:cNvSpPr>
          <p:nvPr>
            <p:ph type="body" sz="quarter" idx="11"/>
          </p:nvPr>
        </p:nvSpPr>
        <p:spPr>
          <a:xfrm>
            <a:off x="799070" y="2075935"/>
            <a:ext cx="7348084" cy="4247888"/>
          </a:xfrm>
        </p:spPr>
        <p:txBody>
          <a:bodyPr/>
          <a:lstStyle>
            <a:lvl1pPr>
              <a:spcBef>
                <a:spcPts val="0"/>
              </a:spcBef>
              <a:spcAft>
                <a:spcPts val="600"/>
              </a:spcAft>
              <a:defRPr sz="1200">
                <a:solidFill>
                  <a:srgbClr val="696A6D"/>
                </a:solidFill>
                <a:latin typeface="+mn-lt"/>
              </a:defRPr>
            </a:lvl1pPr>
            <a:lvl2pPr>
              <a:spcBef>
                <a:spcPts val="0"/>
              </a:spcBef>
              <a:spcAft>
                <a:spcPts val="600"/>
              </a:spcAft>
              <a:defRPr sz="1200">
                <a:solidFill>
                  <a:srgbClr val="696A6D"/>
                </a:solidFill>
                <a:latin typeface="+mn-lt"/>
              </a:defRPr>
            </a:lvl2pPr>
            <a:lvl3pPr>
              <a:spcBef>
                <a:spcPts val="0"/>
              </a:spcBef>
              <a:spcAft>
                <a:spcPts val="600"/>
              </a:spcAft>
              <a:defRPr sz="1200">
                <a:solidFill>
                  <a:srgbClr val="696A6D"/>
                </a:solidFill>
                <a:latin typeface="+mn-lt"/>
                <a:ea typeface="Franklin Gothic Medium" charset="0"/>
                <a:cs typeface="Franklin Gothic Medium" charset="0"/>
              </a:defRPr>
            </a:lvl3pPr>
            <a:lvl4pPr>
              <a:defRPr sz="1200">
                <a:solidFill>
                  <a:srgbClr val="696A6D"/>
                </a:solidFill>
                <a:latin typeface="Franklin Gothic Medium" charset="0"/>
                <a:ea typeface="Franklin Gothic Medium" charset="0"/>
                <a:cs typeface="Franklin Gothic Medium" charset="0"/>
              </a:defRPr>
            </a:lvl4pPr>
            <a:lvl5pPr>
              <a:defRPr sz="1200">
                <a:solidFill>
                  <a:srgbClr val="696A6D"/>
                </a:solidFill>
                <a:latin typeface="Franklin Gothic Medium" charset="0"/>
                <a:ea typeface="Franklin Gothic Medium" charset="0"/>
                <a:cs typeface="Franklin Gothic Medium" charset="0"/>
              </a:defRPr>
            </a:lvl5pPr>
          </a:lstStyle>
          <a:p>
            <a:pPr lvl="0"/>
            <a:r>
              <a:rPr lang="en-US" dirty="0"/>
              <a:t>Click to edit Master text styles</a:t>
            </a:r>
          </a:p>
          <a:p>
            <a:pPr lvl="1"/>
            <a:r>
              <a:rPr lang="en-US" dirty="0"/>
              <a:t>Second level</a:t>
            </a:r>
          </a:p>
          <a:p>
            <a:pPr lvl="2"/>
            <a:r>
              <a:rPr lang="en-US" dirty="0"/>
              <a:t>Third level</a:t>
            </a:r>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81174"/>
          <a:stretch/>
        </p:blipFill>
        <p:spPr>
          <a:xfrm>
            <a:off x="8233621" y="5957510"/>
            <a:ext cx="473920" cy="519352"/>
          </a:xfrm>
          <a:prstGeom prst="rect">
            <a:avLst/>
          </a:prstGeom>
        </p:spPr>
      </p:pic>
    </p:spTree>
    <p:extLst>
      <p:ext uri="{BB962C8B-B14F-4D97-AF65-F5344CB8AC3E}">
        <p14:creationId xmlns:p14="http://schemas.microsoft.com/office/powerpoint/2010/main" val="821137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bble Singl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994"/>
          <a:stretch/>
        </p:blipFill>
        <p:spPr>
          <a:xfrm>
            <a:off x="0" y="0"/>
            <a:ext cx="9144000" cy="6858000"/>
          </a:xfrm>
          <a:prstGeom prst="rect">
            <a:avLst/>
          </a:prstGeom>
        </p:spPr>
      </p:pic>
      <p:sp>
        <p:nvSpPr>
          <p:cNvPr id="3" name="Slide Number Placeholder 2"/>
          <p:cNvSpPr>
            <a:spLocks noGrp="1"/>
          </p:cNvSpPr>
          <p:nvPr>
            <p:ph type="sldNum" sz="quarter" idx="10"/>
          </p:nvPr>
        </p:nvSpPr>
        <p:spPr>
          <a:xfrm>
            <a:off x="8138785" y="6216808"/>
            <a:ext cx="792782" cy="366184"/>
          </a:xfrm>
        </p:spPr>
        <p:txBody>
          <a:bodyPr/>
          <a:lstStyle/>
          <a:p>
            <a:fld id="{4572941C-6974-BE4E-9E84-DF4E3BF99134}" type="slidenum">
              <a:rPr lang="en-US" altLang="x-none" smtClean="0"/>
              <a:pPr/>
              <a:t>‹#›</a:t>
            </a:fld>
            <a:endParaRPr lang="en-US" altLang="x-none" dirty="0"/>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81174"/>
          <a:stretch/>
        </p:blipFill>
        <p:spPr>
          <a:xfrm>
            <a:off x="8233621" y="5957510"/>
            <a:ext cx="473920" cy="519352"/>
          </a:xfrm>
          <a:prstGeom prst="rect">
            <a:avLst/>
          </a:prstGeom>
        </p:spPr>
      </p:pic>
      <p:sp>
        <p:nvSpPr>
          <p:cNvPr id="5" name="Picture Placeholder 4"/>
          <p:cNvSpPr>
            <a:spLocks noGrp="1"/>
          </p:cNvSpPr>
          <p:nvPr>
            <p:ph type="pic" sz="quarter" idx="11"/>
          </p:nvPr>
        </p:nvSpPr>
        <p:spPr>
          <a:xfrm>
            <a:off x="706438" y="1420813"/>
            <a:ext cx="1346806" cy="1297449"/>
          </a:xfrm>
        </p:spPr>
        <p:txBody>
          <a:bodyPr/>
          <a:lstStyle/>
          <a:p>
            <a:endParaRPr lang="en-US"/>
          </a:p>
        </p:txBody>
      </p:sp>
      <p:sp>
        <p:nvSpPr>
          <p:cNvPr id="8" name="Text Placeholder 7"/>
          <p:cNvSpPr>
            <a:spLocks noGrp="1"/>
          </p:cNvSpPr>
          <p:nvPr>
            <p:ph type="body" sz="quarter" idx="12"/>
          </p:nvPr>
        </p:nvSpPr>
        <p:spPr>
          <a:xfrm>
            <a:off x="1006475" y="3184526"/>
            <a:ext cx="2401888" cy="547890"/>
          </a:xfrm>
        </p:spPr>
        <p:txBody>
          <a:bodyPr/>
          <a:lstStyle>
            <a:lvl2pPr marL="182880" indent="0">
              <a:buNone/>
              <a:defRPr/>
            </a:lvl2pPr>
            <a:lvl3pPr marL="320040" indent="0">
              <a:buNone/>
              <a:defRPr/>
            </a:lvl3pPr>
            <a:lvl4pPr marL="1371600" indent="0">
              <a:buNone/>
              <a:defRPr/>
            </a:lvl4pPr>
            <a:lvl5pPr marL="1828800" indent="0">
              <a:buNone/>
              <a:defRPr/>
            </a:lvl5pPr>
          </a:lstStyle>
          <a:p>
            <a:pPr lvl="0"/>
            <a:r>
              <a:rPr lang="en-US" dirty="0"/>
              <a:t>Click to edit Master text styles</a:t>
            </a:r>
          </a:p>
        </p:txBody>
      </p:sp>
      <p:sp>
        <p:nvSpPr>
          <p:cNvPr id="10" name="Content Placeholder 9"/>
          <p:cNvSpPr>
            <a:spLocks noGrp="1"/>
          </p:cNvSpPr>
          <p:nvPr>
            <p:ph sz="quarter" idx="13"/>
          </p:nvPr>
        </p:nvSpPr>
        <p:spPr>
          <a:xfrm>
            <a:off x="3906838" y="1255713"/>
            <a:ext cx="4738687" cy="4022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8653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Image &amp; Copy">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94"/>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4572941C-6974-BE4E-9E84-DF4E3BF99134}" type="slidenum">
              <a:rPr lang="en-US" altLang="x-none" smtClean="0"/>
              <a:pPr/>
              <a:t>‹#›</a:t>
            </a:fld>
            <a:endParaRPr lang="en-US" altLang="x-none" dirty="0"/>
          </a:p>
        </p:txBody>
      </p:sp>
      <p:sp>
        <p:nvSpPr>
          <p:cNvPr id="6" name="Picture Placeholder 5"/>
          <p:cNvSpPr>
            <a:spLocks noGrp="1"/>
          </p:cNvSpPr>
          <p:nvPr>
            <p:ph type="pic" sz="quarter" idx="11"/>
          </p:nvPr>
        </p:nvSpPr>
        <p:spPr>
          <a:xfrm>
            <a:off x="813827" y="2075936"/>
            <a:ext cx="3444947" cy="4097628"/>
          </a:xfrm>
        </p:spPr>
        <p:txBody>
          <a:bodyPr/>
          <a:lstStyle>
            <a:lvl1pPr marL="0" indent="0">
              <a:buFont typeface="Arial" charset="0"/>
              <a:buNone/>
              <a:defRPr/>
            </a:lvl1pPr>
          </a:lstStyle>
          <a:p>
            <a:endParaRPr lang="en-US" dirty="0"/>
          </a:p>
        </p:txBody>
      </p:sp>
      <p:sp>
        <p:nvSpPr>
          <p:cNvPr id="7" name="Text Placeholder 6"/>
          <p:cNvSpPr>
            <a:spLocks noGrp="1"/>
          </p:cNvSpPr>
          <p:nvPr>
            <p:ph type="body" sz="quarter" idx="12"/>
          </p:nvPr>
        </p:nvSpPr>
        <p:spPr>
          <a:xfrm>
            <a:off x="4506352" y="2086401"/>
            <a:ext cx="3855053" cy="4059026"/>
          </a:xfrm>
        </p:spPr>
        <p:txBody>
          <a:bodyPr/>
          <a:lstStyle>
            <a:lvl1pPr>
              <a:spcAft>
                <a:spcPts val="600"/>
              </a:spcAft>
              <a:defRPr>
                <a:latin typeface="+mn-lt"/>
              </a:defRPr>
            </a:lvl1pPr>
            <a:lvl2pPr>
              <a:spcAft>
                <a:spcPts val="600"/>
              </a:spcAft>
              <a:defRPr>
                <a:latin typeface="+mn-lt"/>
              </a:defRPr>
            </a:lvl2pPr>
            <a:lvl3pPr>
              <a:spcAft>
                <a:spcPts val="600"/>
              </a:spcAft>
              <a:defRPr>
                <a:latin typeface="+mn-lt"/>
              </a:defRPr>
            </a:lvl3pPr>
          </a:lstStyle>
          <a:p>
            <a:pPr lvl="0"/>
            <a:r>
              <a:rPr lang="en-US" dirty="0"/>
              <a:t>Click to edit Master text styles</a:t>
            </a:r>
          </a:p>
          <a:p>
            <a:pPr lvl="1"/>
            <a:r>
              <a:rPr lang="en-US" dirty="0"/>
              <a:t>Second level</a:t>
            </a:r>
          </a:p>
          <a:p>
            <a:pPr lvl="2"/>
            <a:r>
              <a:rPr lang="en-US" dirty="0"/>
              <a:t>Third level</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r="81174"/>
          <a:stretch/>
        </p:blipFill>
        <p:spPr>
          <a:xfrm>
            <a:off x="8233621" y="5957510"/>
            <a:ext cx="473920" cy="519352"/>
          </a:xfrm>
          <a:prstGeom prst="rect">
            <a:avLst/>
          </a:prstGeom>
        </p:spPr>
      </p:pic>
    </p:spTree>
    <p:extLst>
      <p:ext uri="{BB962C8B-B14F-4D97-AF65-F5344CB8AC3E}">
        <p14:creationId xmlns:p14="http://schemas.microsoft.com/office/powerpoint/2010/main" val="826380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2 Copy Column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94"/>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4572941C-6974-BE4E-9E84-DF4E3BF99134}" type="slidenum">
              <a:rPr lang="en-US" altLang="x-none" smtClean="0"/>
              <a:pPr/>
              <a:t>‹#›</a:t>
            </a:fld>
            <a:endParaRPr lang="en-US" altLang="x-none" dirty="0"/>
          </a:p>
        </p:txBody>
      </p:sp>
      <p:sp>
        <p:nvSpPr>
          <p:cNvPr id="6" name="Text Placeholder 5"/>
          <p:cNvSpPr>
            <a:spLocks noGrp="1"/>
          </p:cNvSpPr>
          <p:nvPr>
            <p:ph type="body" sz="quarter" idx="11"/>
          </p:nvPr>
        </p:nvSpPr>
        <p:spPr>
          <a:xfrm>
            <a:off x="799071" y="2075935"/>
            <a:ext cx="3772930" cy="3855309"/>
          </a:xfrm>
        </p:spPr>
        <p:txBody>
          <a:bodyPr numCol="1" spcCol="182880"/>
          <a:lstStyle>
            <a:lvl1pPr>
              <a:defRPr>
                <a:latin typeface="+mn-lt"/>
              </a:defRPr>
            </a:lvl1pPr>
            <a:lvl2pPr>
              <a:defRPr>
                <a:latin typeface="+mn-lt"/>
              </a:defRPr>
            </a:lvl2pPr>
            <a:lvl3pPr>
              <a:defRPr>
                <a:latin typeface="+mn-lt"/>
              </a:defRPr>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81174"/>
          <a:stretch/>
        </p:blipFill>
        <p:spPr>
          <a:xfrm>
            <a:off x="8233621" y="5957510"/>
            <a:ext cx="473920" cy="519352"/>
          </a:xfrm>
          <a:prstGeom prst="rect">
            <a:avLst/>
          </a:prstGeom>
        </p:spPr>
      </p:pic>
      <p:sp>
        <p:nvSpPr>
          <p:cNvPr id="5" name="Text Placeholder 4"/>
          <p:cNvSpPr>
            <a:spLocks noGrp="1"/>
          </p:cNvSpPr>
          <p:nvPr>
            <p:ph type="body" sz="quarter" idx="12"/>
          </p:nvPr>
        </p:nvSpPr>
        <p:spPr>
          <a:xfrm>
            <a:off x="4581525" y="2073275"/>
            <a:ext cx="3769995" cy="386080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87284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Image (More Spac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94" r="70439"/>
          <a:stretch/>
        </p:blipFill>
        <p:spPr>
          <a:xfrm>
            <a:off x="0" y="0"/>
            <a:ext cx="2504303"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4572941C-6974-BE4E-9E84-DF4E3BF99134}" type="slidenum">
              <a:rPr lang="en-US" altLang="x-none" smtClean="0"/>
              <a:pPr/>
              <a:t>‹#›</a:t>
            </a:fld>
            <a:endParaRPr lang="en-US" altLang="x-none" dirty="0"/>
          </a:p>
        </p:txBody>
      </p:sp>
      <p:sp>
        <p:nvSpPr>
          <p:cNvPr id="6" name="Content Placeholder 5"/>
          <p:cNvSpPr>
            <a:spLocks noGrp="1"/>
          </p:cNvSpPr>
          <p:nvPr>
            <p:ph sz="quarter" idx="11"/>
          </p:nvPr>
        </p:nvSpPr>
        <p:spPr>
          <a:xfrm>
            <a:off x="799069" y="2075935"/>
            <a:ext cx="7562335" cy="4165808"/>
          </a:xfrm>
        </p:spPr>
        <p:txBody>
          <a:bodyPr/>
          <a:lstStyle>
            <a:lvl1pPr>
              <a:defRPr>
                <a:latin typeface="+mn-lt"/>
              </a:defRPr>
            </a:lvl1pPr>
            <a:lvl2pPr>
              <a:defRPr>
                <a:latin typeface="+mn-lt"/>
              </a:defRPr>
            </a:lvl2pPr>
            <a:lvl3pPr>
              <a:defRPr>
                <a:latin typeface="+mn-lt"/>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31446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spital Comparison">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94" r="70439"/>
          <a:stretch/>
        </p:blipFill>
        <p:spPr>
          <a:xfrm>
            <a:off x="-1" y="0"/>
            <a:ext cx="2504303" cy="6858000"/>
          </a:xfrm>
          <a:prstGeom prst="rect">
            <a:avLst/>
          </a:prstGeom>
        </p:spPr>
      </p:pic>
      <p:sp>
        <p:nvSpPr>
          <p:cNvPr id="2" name="Title 1"/>
          <p:cNvSpPr>
            <a:spLocks noGrp="1"/>
          </p:cNvSpPr>
          <p:nvPr>
            <p:ph type="title"/>
          </p:nvPr>
        </p:nvSpPr>
        <p:spPr>
          <a:xfrm>
            <a:off x="881855" y="806532"/>
            <a:ext cx="7553126" cy="896259"/>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4572941C-6974-BE4E-9E84-DF4E3BF99134}" type="slidenum">
              <a:rPr lang="en-US" altLang="x-none" smtClean="0"/>
              <a:pPr/>
              <a:t>‹#›</a:t>
            </a:fld>
            <a:endParaRPr lang="en-US" altLang="x-none" dirty="0"/>
          </a:p>
        </p:txBody>
      </p:sp>
      <p:sp>
        <p:nvSpPr>
          <p:cNvPr id="8" name="Text Placeholder 8"/>
          <p:cNvSpPr>
            <a:spLocks noGrp="1"/>
          </p:cNvSpPr>
          <p:nvPr>
            <p:ph type="body" sz="quarter" idx="12"/>
          </p:nvPr>
        </p:nvSpPr>
        <p:spPr>
          <a:xfrm>
            <a:off x="163414" y="1835439"/>
            <a:ext cx="2823788" cy="338138"/>
          </a:xfrm>
          <a:solidFill>
            <a:schemeClr val="bg1">
              <a:lumMod val="50000"/>
            </a:schemeClr>
          </a:solidFill>
        </p:spPr>
        <p:txBody>
          <a:bodyPr anchor="ctr" anchorCtr="0"/>
          <a:lstStyle>
            <a:lvl1pPr marL="0" indent="0" algn="ctr">
              <a:buNone/>
              <a:defRPr sz="1600" b="1">
                <a:solidFill>
                  <a:schemeClr val="bg1"/>
                </a:solidFill>
                <a:latin typeface="Calibri" panose="020F0502020204030204" pitchFamily="34" charset="0"/>
              </a:defRPr>
            </a:lvl1pPr>
          </a:lstStyle>
          <a:p>
            <a:pPr lvl="0"/>
            <a:r>
              <a:rPr lang="en-US" dirty="0"/>
              <a:t>Click to</a:t>
            </a:r>
          </a:p>
        </p:txBody>
      </p:sp>
      <p:sp>
        <p:nvSpPr>
          <p:cNvPr id="9" name="Table Placeholder 9"/>
          <p:cNvSpPr>
            <a:spLocks noGrp="1"/>
          </p:cNvSpPr>
          <p:nvPr>
            <p:ph type="tbl" sz="quarter" idx="13"/>
          </p:nvPr>
        </p:nvSpPr>
        <p:spPr>
          <a:xfrm>
            <a:off x="155340" y="2478368"/>
            <a:ext cx="930088" cy="950632"/>
          </a:xfrm>
        </p:spPr>
        <p:txBody>
          <a:bodyPr/>
          <a:lstStyle>
            <a:lvl1pPr algn="ctr">
              <a:defRPr/>
            </a:lvl1pPr>
          </a:lstStyle>
          <a:p>
            <a:endParaRPr lang="en-US" dirty="0"/>
          </a:p>
        </p:txBody>
      </p:sp>
      <p:sp>
        <p:nvSpPr>
          <p:cNvPr id="10" name="Table Placeholder 12"/>
          <p:cNvSpPr>
            <a:spLocks noGrp="1"/>
          </p:cNvSpPr>
          <p:nvPr>
            <p:ph type="tbl" sz="quarter" idx="14"/>
          </p:nvPr>
        </p:nvSpPr>
        <p:spPr>
          <a:xfrm>
            <a:off x="1147157" y="2298152"/>
            <a:ext cx="1787236" cy="1346200"/>
          </a:xfrm>
        </p:spPr>
        <p:txBody>
          <a:bodyPr/>
          <a:lstStyle/>
          <a:p>
            <a:endParaRPr lang="en-US" dirty="0"/>
          </a:p>
        </p:txBody>
      </p:sp>
      <p:sp>
        <p:nvSpPr>
          <p:cNvPr id="11" name="Text Placeholder 14"/>
          <p:cNvSpPr>
            <a:spLocks noGrp="1"/>
          </p:cNvSpPr>
          <p:nvPr>
            <p:ph type="body" sz="quarter" idx="15"/>
          </p:nvPr>
        </p:nvSpPr>
        <p:spPr>
          <a:xfrm>
            <a:off x="332689" y="3870614"/>
            <a:ext cx="1703930" cy="260811"/>
          </a:xfrm>
        </p:spPr>
        <p:txBody>
          <a:bodyPr anchor="ctr" anchorCtr="0"/>
          <a:lstStyle>
            <a:lvl1pPr marL="0" indent="0">
              <a:buNone/>
              <a:defRPr sz="1400" b="1"/>
            </a:lvl1pPr>
          </a:lstStyle>
          <a:p>
            <a:pPr lvl="0"/>
            <a:r>
              <a:rPr lang="en-US" dirty="0"/>
              <a:t>Click</a:t>
            </a:r>
          </a:p>
        </p:txBody>
      </p:sp>
      <p:sp>
        <p:nvSpPr>
          <p:cNvPr id="12" name="TextBox 11"/>
          <p:cNvSpPr txBox="1"/>
          <p:nvPr userDrawn="1"/>
        </p:nvSpPr>
        <p:spPr>
          <a:xfrm>
            <a:off x="3123630" y="1843544"/>
            <a:ext cx="5947837" cy="338554"/>
          </a:xfrm>
          <a:prstGeom prst="rect">
            <a:avLst/>
          </a:prstGeom>
          <a:solidFill>
            <a:schemeClr val="bg1">
              <a:lumMod val="50000"/>
            </a:schemeClr>
          </a:solidFill>
        </p:spPr>
        <p:txBody>
          <a:bodyPr wrap="square" rtlCol="0">
            <a:spAutoFit/>
          </a:bodyPr>
          <a:lstStyle/>
          <a:p>
            <a:pPr algn="ctr"/>
            <a:r>
              <a:rPr lang="en-US" sz="1600" b="1" dirty="0">
                <a:solidFill>
                  <a:schemeClr val="bg1"/>
                </a:solidFill>
              </a:rPr>
              <a:t>LOCATIONS</a:t>
            </a:r>
          </a:p>
        </p:txBody>
      </p:sp>
      <p:sp>
        <p:nvSpPr>
          <p:cNvPr id="13" name="Rectangle 12"/>
          <p:cNvSpPr/>
          <p:nvPr userDrawn="1"/>
        </p:nvSpPr>
        <p:spPr>
          <a:xfrm>
            <a:off x="3123632" y="2182098"/>
            <a:ext cx="5947836" cy="46010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3266902" y="2298152"/>
            <a:ext cx="5702531" cy="2074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3266903" y="4482641"/>
            <a:ext cx="5702530" cy="2226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8"/>
          <p:cNvSpPr>
            <a:spLocks noGrp="1"/>
          </p:cNvSpPr>
          <p:nvPr>
            <p:ph type="body" sz="quarter" idx="16"/>
          </p:nvPr>
        </p:nvSpPr>
        <p:spPr>
          <a:xfrm>
            <a:off x="3623094" y="2611276"/>
            <a:ext cx="2120510" cy="400050"/>
          </a:xfrm>
        </p:spPr>
        <p:txBody>
          <a:bodyPr/>
          <a:lstStyle>
            <a:lvl1pPr marL="0" indent="0">
              <a:buNone/>
              <a:defRPr sz="1600" b="1"/>
            </a:lvl1pPr>
          </a:lstStyle>
          <a:p>
            <a:pPr lvl="0"/>
            <a:r>
              <a:rPr lang="en-US" dirty="0"/>
              <a:t>Click</a:t>
            </a:r>
          </a:p>
        </p:txBody>
      </p:sp>
      <p:sp>
        <p:nvSpPr>
          <p:cNvPr id="18" name="Table Placeholder 23"/>
          <p:cNvSpPr>
            <a:spLocks noGrp="1"/>
          </p:cNvSpPr>
          <p:nvPr>
            <p:ph type="tbl" sz="quarter" idx="17"/>
          </p:nvPr>
        </p:nvSpPr>
        <p:spPr>
          <a:xfrm>
            <a:off x="4254905" y="3114675"/>
            <a:ext cx="800100" cy="628650"/>
          </a:xfrm>
        </p:spPr>
        <p:txBody>
          <a:bodyPr/>
          <a:lstStyle>
            <a:lvl1pPr algn="ctr">
              <a:defRPr/>
            </a:lvl1pPr>
          </a:lstStyle>
          <a:p>
            <a:endParaRPr lang="en-US" dirty="0"/>
          </a:p>
        </p:txBody>
      </p:sp>
      <p:sp>
        <p:nvSpPr>
          <p:cNvPr id="19" name="Table Placeholder 28"/>
          <p:cNvSpPr>
            <a:spLocks noGrp="1"/>
          </p:cNvSpPr>
          <p:nvPr>
            <p:ph type="tbl" sz="quarter" idx="18"/>
          </p:nvPr>
        </p:nvSpPr>
        <p:spPr>
          <a:xfrm>
            <a:off x="3732404" y="3922181"/>
            <a:ext cx="2124075" cy="361950"/>
          </a:xfrm>
        </p:spPr>
        <p:txBody>
          <a:bodyPr/>
          <a:lstStyle/>
          <a:p>
            <a:endParaRPr lang="en-US" dirty="0"/>
          </a:p>
        </p:txBody>
      </p:sp>
      <p:sp>
        <p:nvSpPr>
          <p:cNvPr id="20" name="Table Placeholder 31"/>
          <p:cNvSpPr>
            <a:spLocks noGrp="1"/>
          </p:cNvSpPr>
          <p:nvPr>
            <p:ph type="tbl" sz="quarter" idx="19"/>
          </p:nvPr>
        </p:nvSpPr>
        <p:spPr>
          <a:xfrm>
            <a:off x="6118168" y="2367095"/>
            <a:ext cx="2459180" cy="1287556"/>
          </a:xfrm>
        </p:spPr>
        <p:txBody>
          <a:bodyPr/>
          <a:lstStyle/>
          <a:p>
            <a:endParaRPr lang="en-US"/>
          </a:p>
        </p:txBody>
      </p:sp>
      <p:sp>
        <p:nvSpPr>
          <p:cNvPr id="21" name="Text Placeholder 34"/>
          <p:cNvSpPr>
            <a:spLocks noGrp="1"/>
          </p:cNvSpPr>
          <p:nvPr>
            <p:ph type="body" sz="quarter" idx="20"/>
          </p:nvPr>
        </p:nvSpPr>
        <p:spPr>
          <a:xfrm>
            <a:off x="6627734" y="3955765"/>
            <a:ext cx="1504950" cy="352425"/>
          </a:xfrm>
        </p:spPr>
        <p:txBody>
          <a:bodyPr/>
          <a:lstStyle>
            <a:lvl1pPr marL="0" indent="0">
              <a:buNone/>
              <a:defRPr sz="1400" b="1"/>
            </a:lvl1pPr>
          </a:lstStyle>
          <a:p>
            <a:pPr lvl="0"/>
            <a:r>
              <a:rPr lang="en-US" dirty="0"/>
              <a:t>Click</a:t>
            </a:r>
          </a:p>
        </p:txBody>
      </p:sp>
      <p:sp>
        <p:nvSpPr>
          <p:cNvPr id="22" name="Text Placeholder 37"/>
          <p:cNvSpPr>
            <a:spLocks noGrp="1"/>
          </p:cNvSpPr>
          <p:nvPr>
            <p:ph type="body" sz="quarter" idx="21"/>
          </p:nvPr>
        </p:nvSpPr>
        <p:spPr>
          <a:xfrm>
            <a:off x="3640347" y="4711567"/>
            <a:ext cx="2058927" cy="400050"/>
          </a:xfrm>
        </p:spPr>
        <p:txBody>
          <a:bodyPr/>
          <a:lstStyle>
            <a:lvl1pPr marL="0" indent="0">
              <a:buNone/>
              <a:defRPr sz="1600" b="1"/>
            </a:lvl1pPr>
          </a:lstStyle>
          <a:p>
            <a:pPr lvl="0"/>
            <a:r>
              <a:rPr lang="en-US" dirty="0"/>
              <a:t>Click</a:t>
            </a:r>
          </a:p>
        </p:txBody>
      </p:sp>
      <p:sp>
        <p:nvSpPr>
          <p:cNvPr id="23" name="Table Placeholder 40"/>
          <p:cNvSpPr>
            <a:spLocks noGrp="1"/>
          </p:cNvSpPr>
          <p:nvPr>
            <p:ph type="tbl" sz="quarter" idx="22"/>
          </p:nvPr>
        </p:nvSpPr>
        <p:spPr>
          <a:xfrm>
            <a:off x="4373917" y="5218891"/>
            <a:ext cx="779975" cy="608332"/>
          </a:xfrm>
        </p:spPr>
        <p:txBody>
          <a:bodyPr/>
          <a:lstStyle>
            <a:lvl1pPr algn="ctr">
              <a:defRPr/>
            </a:lvl1pPr>
          </a:lstStyle>
          <a:p>
            <a:endParaRPr lang="en-US" dirty="0"/>
          </a:p>
        </p:txBody>
      </p:sp>
      <p:sp>
        <p:nvSpPr>
          <p:cNvPr id="24" name="Table Placeholder 43"/>
          <p:cNvSpPr>
            <a:spLocks noGrp="1"/>
          </p:cNvSpPr>
          <p:nvPr>
            <p:ph type="tbl" sz="quarter" idx="23"/>
          </p:nvPr>
        </p:nvSpPr>
        <p:spPr>
          <a:xfrm>
            <a:off x="3752639" y="6195646"/>
            <a:ext cx="1933575" cy="371475"/>
          </a:xfrm>
        </p:spPr>
        <p:txBody>
          <a:bodyPr/>
          <a:lstStyle/>
          <a:p>
            <a:endParaRPr lang="en-US" dirty="0"/>
          </a:p>
        </p:txBody>
      </p:sp>
      <p:sp>
        <p:nvSpPr>
          <p:cNvPr id="25" name="Table Placeholder 46"/>
          <p:cNvSpPr>
            <a:spLocks noGrp="1"/>
          </p:cNvSpPr>
          <p:nvPr>
            <p:ph type="tbl" sz="quarter" idx="24"/>
          </p:nvPr>
        </p:nvSpPr>
        <p:spPr>
          <a:xfrm>
            <a:off x="6118169" y="4547632"/>
            <a:ext cx="2493694" cy="1400175"/>
          </a:xfrm>
        </p:spPr>
        <p:txBody>
          <a:bodyPr/>
          <a:lstStyle/>
          <a:p>
            <a:endParaRPr lang="en-US" dirty="0"/>
          </a:p>
        </p:txBody>
      </p:sp>
      <p:sp>
        <p:nvSpPr>
          <p:cNvPr id="26" name="Text Placeholder 48"/>
          <p:cNvSpPr>
            <a:spLocks noGrp="1"/>
          </p:cNvSpPr>
          <p:nvPr>
            <p:ph type="body" sz="quarter" idx="25"/>
          </p:nvPr>
        </p:nvSpPr>
        <p:spPr>
          <a:xfrm>
            <a:off x="6620502" y="6243608"/>
            <a:ext cx="1562100" cy="400050"/>
          </a:xfrm>
        </p:spPr>
        <p:txBody>
          <a:bodyPr/>
          <a:lstStyle>
            <a:lvl1pPr marL="0" indent="0">
              <a:buNone/>
              <a:defRPr sz="1400" b="1"/>
            </a:lvl1pPr>
          </a:lstStyle>
          <a:p>
            <a:pPr lvl="0"/>
            <a:r>
              <a:rPr lang="en-US" dirty="0"/>
              <a:t>Click</a:t>
            </a:r>
          </a:p>
        </p:txBody>
      </p:sp>
      <p:sp>
        <p:nvSpPr>
          <p:cNvPr id="5" name="Text Placeholder 4"/>
          <p:cNvSpPr>
            <a:spLocks noGrp="1"/>
          </p:cNvSpPr>
          <p:nvPr>
            <p:ph type="body" sz="quarter" idx="26"/>
          </p:nvPr>
        </p:nvSpPr>
        <p:spPr>
          <a:xfrm>
            <a:off x="198439" y="4483100"/>
            <a:ext cx="2769048" cy="2225675"/>
          </a:xfrm>
          <a:solidFill>
            <a:schemeClr val="bg1">
              <a:lumMod val="85000"/>
            </a:schemeClr>
          </a:solidFill>
          <a:effectLst>
            <a:outerShdw blurRad="50800" dist="38100" dir="16200000" rotWithShape="0">
              <a:prstClr val="black">
                <a:alpha val="40000"/>
              </a:prstClr>
            </a:outerShdw>
          </a:effectLst>
        </p:spPr>
        <p:txBody>
          <a:bodyPr/>
          <a:lstStyle>
            <a:lvl1pPr>
              <a:defRPr/>
            </a:lvl1p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p:cNvSpPr>
            <a:spLocks noGrp="1"/>
          </p:cNvSpPr>
          <p:nvPr>
            <p:ph type="body" sz="quarter" idx="27"/>
          </p:nvPr>
        </p:nvSpPr>
        <p:spPr>
          <a:xfrm>
            <a:off x="138113" y="4175125"/>
            <a:ext cx="2366189" cy="405501"/>
          </a:xfrm>
          <a:solidFill>
            <a:schemeClr val="bg1">
              <a:lumMod val="50000"/>
            </a:schemeClr>
          </a:solidFill>
          <a:effectLst>
            <a:outerShdw blurRad="50800" dist="38100" dir="13500000" algn="br" rotWithShape="0">
              <a:prstClr val="black">
                <a:alpha val="40000"/>
              </a:prstClr>
            </a:outerShdw>
          </a:effectLst>
        </p:spPr>
        <p:txBody>
          <a:bodyPr lIns="91440" anchor="ctr" anchorCtr="0"/>
          <a:lstStyle>
            <a:lvl1pPr marL="0" indent="0" algn="l">
              <a:buNone/>
              <a:defRPr sz="1600" b="1">
                <a:solidFill>
                  <a:schemeClr val="bg1"/>
                </a:solidFill>
                <a:latin typeface="Calibri" panose="020F0502020204030204" pitchFamily="34" charset="0"/>
              </a:defRPr>
            </a:lvl1pPr>
          </a:lstStyle>
          <a:p>
            <a:pPr lvl="0"/>
            <a:r>
              <a:rPr lang="en-US" dirty="0"/>
              <a:t>Click</a:t>
            </a:r>
          </a:p>
        </p:txBody>
      </p:sp>
    </p:spTree>
    <p:extLst>
      <p:ext uri="{BB962C8B-B14F-4D97-AF65-F5344CB8AC3E}">
        <p14:creationId xmlns:p14="http://schemas.microsoft.com/office/powerpoint/2010/main" val="2482801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spital Comparison Singl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94" r="70439"/>
          <a:stretch/>
        </p:blipFill>
        <p:spPr>
          <a:xfrm>
            <a:off x="-1" y="0"/>
            <a:ext cx="2504303" cy="6858000"/>
          </a:xfrm>
          <a:prstGeom prst="rect">
            <a:avLst/>
          </a:prstGeom>
        </p:spPr>
      </p:pic>
      <p:sp>
        <p:nvSpPr>
          <p:cNvPr id="2" name="Title 1"/>
          <p:cNvSpPr>
            <a:spLocks noGrp="1"/>
          </p:cNvSpPr>
          <p:nvPr>
            <p:ph type="title"/>
          </p:nvPr>
        </p:nvSpPr>
        <p:spPr>
          <a:xfrm>
            <a:off x="881855" y="806532"/>
            <a:ext cx="7553126" cy="896259"/>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4572941C-6974-BE4E-9E84-DF4E3BF99134}" type="slidenum">
              <a:rPr lang="en-US" altLang="x-none" smtClean="0"/>
              <a:pPr/>
              <a:t>‹#›</a:t>
            </a:fld>
            <a:endParaRPr lang="en-US" altLang="x-none" dirty="0"/>
          </a:p>
        </p:txBody>
      </p:sp>
      <p:sp>
        <p:nvSpPr>
          <p:cNvPr id="8" name="Text Placeholder 8"/>
          <p:cNvSpPr>
            <a:spLocks noGrp="1"/>
          </p:cNvSpPr>
          <p:nvPr>
            <p:ph type="body" sz="quarter" idx="12"/>
          </p:nvPr>
        </p:nvSpPr>
        <p:spPr>
          <a:xfrm>
            <a:off x="163414" y="1835439"/>
            <a:ext cx="2823788" cy="338138"/>
          </a:xfrm>
          <a:solidFill>
            <a:schemeClr val="bg1">
              <a:lumMod val="50000"/>
            </a:schemeClr>
          </a:solidFill>
        </p:spPr>
        <p:txBody>
          <a:bodyPr anchor="ctr" anchorCtr="0"/>
          <a:lstStyle>
            <a:lvl1pPr marL="0" indent="0" algn="ctr">
              <a:buNone/>
              <a:defRPr sz="1600" b="1">
                <a:solidFill>
                  <a:schemeClr val="bg1"/>
                </a:solidFill>
                <a:latin typeface="Calibri" panose="020F0502020204030204" pitchFamily="34" charset="0"/>
              </a:defRPr>
            </a:lvl1pPr>
          </a:lstStyle>
          <a:p>
            <a:pPr lvl="0"/>
            <a:r>
              <a:rPr lang="en-US" dirty="0"/>
              <a:t>Click to</a:t>
            </a:r>
          </a:p>
        </p:txBody>
      </p:sp>
      <p:sp>
        <p:nvSpPr>
          <p:cNvPr id="9" name="Table Placeholder 9"/>
          <p:cNvSpPr>
            <a:spLocks noGrp="1"/>
          </p:cNvSpPr>
          <p:nvPr>
            <p:ph type="tbl" sz="quarter" idx="13"/>
          </p:nvPr>
        </p:nvSpPr>
        <p:spPr>
          <a:xfrm>
            <a:off x="155340" y="2478368"/>
            <a:ext cx="930088" cy="950632"/>
          </a:xfrm>
        </p:spPr>
        <p:txBody>
          <a:bodyPr/>
          <a:lstStyle>
            <a:lvl1pPr algn="ctr">
              <a:defRPr/>
            </a:lvl1pPr>
          </a:lstStyle>
          <a:p>
            <a:endParaRPr lang="en-US" dirty="0"/>
          </a:p>
        </p:txBody>
      </p:sp>
      <p:sp>
        <p:nvSpPr>
          <p:cNvPr id="10" name="Table Placeholder 12"/>
          <p:cNvSpPr>
            <a:spLocks noGrp="1"/>
          </p:cNvSpPr>
          <p:nvPr>
            <p:ph type="tbl" sz="quarter" idx="14"/>
          </p:nvPr>
        </p:nvSpPr>
        <p:spPr>
          <a:xfrm>
            <a:off x="1147157" y="2298152"/>
            <a:ext cx="1787236" cy="1346200"/>
          </a:xfrm>
        </p:spPr>
        <p:txBody>
          <a:bodyPr/>
          <a:lstStyle/>
          <a:p>
            <a:endParaRPr lang="en-US" dirty="0"/>
          </a:p>
        </p:txBody>
      </p:sp>
      <p:sp>
        <p:nvSpPr>
          <p:cNvPr id="11" name="Text Placeholder 14"/>
          <p:cNvSpPr>
            <a:spLocks noGrp="1"/>
          </p:cNvSpPr>
          <p:nvPr>
            <p:ph type="body" sz="quarter" idx="15"/>
          </p:nvPr>
        </p:nvSpPr>
        <p:spPr>
          <a:xfrm>
            <a:off x="332689" y="3870614"/>
            <a:ext cx="1703930" cy="260811"/>
          </a:xfrm>
        </p:spPr>
        <p:txBody>
          <a:bodyPr anchor="ctr" anchorCtr="0"/>
          <a:lstStyle>
            <a:lvl1pPr marL="0" indent="0">
              <a:buNone/>
              <a:defRPr sz="1400" b="1"/>
            </a:lvl1pPr>
          </a:lstStyle>
          <a:p>
            <a:pPr lvl="0"/>
            <a:r>
              <a:rPr lang="en-US" dirty="0"/>
              <a:t>Click</a:t>
            </a:r>
          </a:p>
        </p:txBody>
      </p:sp>
      <p:sp>
        <p:nvSpPr>
          <p:cNvPr id="12" name="TextBox 11"/>
          <p:cNvSpPr txBox="1"/>
          <p:nvPr userDrawn="1"/>
        </p:nvSpPr>
        <p:spPr>
          <a:xfrm>
            <a:off x="3123630" y="1843544"/>
            <a:ext cx="5947837" cy="338554"/>
          </a:xfrm>
          <a:prstGeom prst="rect">
            <a:avLst/>
          </a:prstGeom>
          <a:solidFill>
            <a:schemeClr val="bg1">
              <a:lumMod val="50000"/>
            </a:schemeClr>
          </a:solidFill>
        </p:spPr>
        <p:txBody>
          <a:bodyPr wrap="square" rtlCol="0">
            <a:spAutoFit/>
          </a:bodyPr>
          <a:lstStyle/>
          <a:p>
            <a:pPr algn="ctr"/>
            <a:r>
              <a:rPr lang="en-US" sz="1600" b="1" dirty="0">
                <a:solidFill>
                  <a:schemeClr val="bg1"/>
                </a:solidFill>
              </a:rPr>
              <a:t>LOCATIONS</a:t>
            </a:r>
          </a:p>
        </p:txBody>
      </p:sp>
      <p:sp>
        <p:nvSpPr>
          <p:cNvPr id="13" name="Rectangle 12"/>
          <p:cNvSpPr/>
          <p:nvPr userDrawn="1"/>
        </p:nvSpPr>
        <p:spPr>
          <a:xfrm>
            <a:off x="3123632" y="2182098"/>
            <a:ext cx="5947836" cy="46010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3246284" y="3242200"/>
            <a:ext cx="5702531" cy="2480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8"/>
          <p:cNvSpPr>
            <a:spLocks noGrp="1"/>
          </p:cNvSpPr>
          <p:nvPr>
            <p:ph type="body" sz="quarter" idx="16"/>
          </p:nvPr>
        </p:nvSpPr>
        <p:spPr>
          <a:xfrm>
            <a:off x="3536830" y="3429000"/>
            <a:ext cx="2120510" cy="400050"/>
          </a:xfrm>
        </p:spPr>
        <p:txBody>
          <a:bodyPr/>
          <a:lstStyle>
            <a:lvl1pPr marL="0" indent="0">
              <a:buNone/>
              <a:defRPr sz="1600" b="1"/>
            </a:lvl1pPr>
          </a:lstStyle>
          <a:p>
            <a:pPr lvl="0"/>
            <a:r>
              <a:rPr lang="en-US" dirty="0"/>
              <a:t>Click</a:t>
            </a:r>
          </a:p>
        </p:txBody>
      </p:sp>
      <p:sp>
        <p:nvSpPr>
          <p:cNvPr id="18" name="Table Placeholder 23"/>
          <p:cNvSpPr>
            <a:spLocks noGrp="1"/>
          </p:cNvSpPr>
          <p:nvPr>
            <p:ph type="tbl" sz="quarter" idx="17"/>
          </p:nvPr>
        </p:nvSpPr>
        <p:spPr>
          <a:xfrm>
            <a:off x="4306664" y="4168316"/>
            <a:ext cx="800100" cy="628650"/>
          </a:xfrm>
        </p:spPr>
        <p:txBody>
          <a:bodyPr/>
          <a:lstStyle>
            <a:lvl1pPr algn="ctr">
              <a:defRPr/>
            </a:lvl1pPr>
          </a:lstStyle>
          <a:p>
            <a:endParaRPr lang="en-US" dirty="0"/>
          </a:p>
        </p:txBody>
      </p:sp>
      <p:sp>
        <p:nvSpPr>
          <p:cNvPr id="19" name="Table Placeholder 28"/>
          <p:cNvSpPr>
            <a:spLocks noGrp="1"/>
          </p:cNvSpPr>
          <p:nvPr>
            <p:ph type="tbl" sz="quarter" idx="18"/>
          </p:nvPr>
        </p:nvSpPr>
        <p:spPr>
          <a:xfrm>
            <a:off x="3706525" y="5164385"/>
            <a:ext cx="2124075" cy="361950"/>
          </a:xfrm>
        </p:spPr>
        <p:txBody>
          <a:bodyPr/>
          <a:lstStyle/>
          <a:p>
            <a:endParaRPr lang="en-US" dirty="0"/>
          </a:p>
        </p:txBody>
      </p:sp>
      <p:sp>
        <p:nvSpPr>
          <p:cNvPr id="20" name="Table Placeholder 31"/>
          <p:cNvSpPr>
            <a:spLocks noGrp="1"/>
          </p:cNvSpPr>
          <p:nvPr>
            <p:ph type="tbl" sz="quarter" idx="19"/>
          </p:nvPr>
        </p:nvSpPr>
        <p:spPr>
          <a:xfrm>
            <a:off x="6097550" y="3429000"/>
            <a:ext cx="2485732" cy="1287556"/>
          </a:xfrm>
        </p:spPr>
        <p:txBody>
          <a:bodyPr/>
          <a:lstStyle/>
          <a:p>
            <a:endParaRPr lang="en-US"/>
          </a:p>
        </p:txBody>
      </p:sp>
      <p:sp>
        <p:nvSpPr>
          <p:cNvPr id="21" name="Text Placeholder 34"/>
          <p:cNvSpPr>
            <a:spLocks noGrp="1"/>
          </p:cNvSpPr>
          <p:nvPr>
            <p:ph type="body" sz="quarter" idx="20"/>
          </p:nvPr>
        </p:nvSpPr>
        <p:spPr>
          <a:xfrm>
            <a:off x="6610481" y="5275607"/>
            <a:ext cx="1504950" cy="352425"/>
          </a:xfrm>
        </p:spPr>
        <p:txBody>
          <a:bodyPr/>
          <a:lstStyle>
            <a:lvl1pPr marL="0" indent="0">
              <a:buNone/>
              <a:defRPr sz="1400" b="1"/>
            </a:lvl1pPr>
          </a:lstStyle>
          <a:p>
            <a:pPr lvl="0"/>
            <a:r>
              <a:rPr lang="en-US" dirty="0"/>
              <a:t>Click</a:t>
            </a:r>
          </a:p>
        </p:txBody>
      </p:sp>
      <p:sp>
        <p:nvSpPr>
          <p:cNvPr id="5" name="Text Placeholder 4"/>
          <p:cNvSpPr>
            <a:spLocks noGrp="1"/>
          </p:cNvSpPr>
          <p:nvPr>
            <p:ph type="body" sz="quarter" idx="26"/>
          </p:nvPr>
        </p:nvSpPr>
        <p:spPr>
          <a:xfrm>
            <a:off x="198438" y="4483100"/>
            <a:ext cx="2743169" cy="2225675"/>
          </a:xfrm>
          <a:solidFill>
            <a:schemeClr val="bg1">
              <a:lumMod val="85000"/>
            </a:schemeClr>
          </a:solidFill>
          <a:effectLst>
            <a:outerShdw blurRad="50800" dist="38100" dir="16200000" rotWithShape="0">
              <a:prstClr val="black">
                <a:alpha val="40000"/>
              </a:prstClr>
            </a:outerShdw>
          </a:effectLst>
        </p:spPr>
        <p:txBody>
          <a:bodyPr/>
          <a:lstStyle>
            <a:lvl1pPr>
              <a:defRPr/>
            </a:lvl1p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p:cNvSpPr>
            <a:spLocks noGrp="1"/>
          </p:cNvSpPr>
          <p:nvPr>
            <p:ph type="body" sz="quarter" idx="27"/>
          </p:nvPr>
        </p:nvSpPr>
        <p:spPr>
          <a:xfrm>
            <a:off x="138113" y="4175125"/>
            <a:ext cx="2366189" cy="405501"/>
          </a:xfrm>
          <a:solidFill>
            <a:schemeClr val="bg1">
              <a:lumMod val="50000"/>
            </a:schemeClr>
          </a:solidFill>
          <a:effectLst>
            <a:outerShdw blurRad="50800" dist="38100" dir="13500000" algn="br" rotWithShape="0">
              <a:prstClr val="black">
                <a:alpha val="40000"/>
              </a:prstClr>
            </a:outerShdw>
          </a:effectLst>
        </p:spPr>
        <p:txBody>
          <a:bodyPr lIns="91440" anchor="ctr" anchorCtr="0"/>
          <a:lstStyle>
            <a:lvl1pPr marL="0" indent="0" algn="l">
              <a:buNone/>
              <a:defRPr sz="1600" b="1">
                <a:solidFill>
                  <a:schemeClr val="bg1"/>
                </a:solidFill>
                <a:latin typeface="Calibri" panose="020F0502020204030204" pitchFamily="34" charset="0"/>
              </a:defRPr>
            </a:lvl1pPr>
          </a:lstStyle>
          <a:p>
            <a:pPr lvl="0"/>
            <a:r>
              <a:rPr lang="en-US" dirty="0"/>
              <a:t>Click</a:t>
            </a:r>
          </a:p>
        </p:txBody>
      </p:sp>
    </p:spTree>
    <p:extLst>
      <p:ext uri="{BB962C8B-B14F-4D97-AF65-F5344CB8AC3E}">
        <p14:creationId xmlns:p14="http://schemas.microsoft.com/office/powerpoint/2010/main" val="3705885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8727" y="1172292"/>
            <a:ext cx="7553126" cy="896259"/>
          </a:xfrm>
          <a:prstGeom prst="rect">
            <a:avLst/>
          </a:prstGeom>
        </p:spPr>
        <p:txBody>
          <a:bodyPr vert="horz" lIns="0" tIns="0" rIns="0" bIns="0" rtlCol="0" anchor="ctr" anchorCtr="0">
            <a:noAutofit/>
          </a:bodyPr>
          <a:lstStyle/>
          <a:p>
            <a:r>
              <a:rPr lang="en-US" dirty="0"/>
              <a:t>Click to edit Master title style</a:t>
            </a:r>
          </a:p>
        </p:txBody>
      </p:sp>
      <p:sp>
        <p:nvSpPr>
          <p:cNvPr id="1028" name="Text Placeholder 2"/>
          <p:cNvSpPr>
            <a:spLocks noGrp="1"/>
          </p:cNvSpPr>
          <p:nvPr>
            <p:ph type="body" idx="1"/>
          </p:nvPr>
        </p:nvSpPr>
        <p:spPr bwMode="auto">
          <a:xfrm>
            <a:off x="801716" y="2068376"/>
            <a:ext cx="7543210" cy="442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c="http://schemas.openxmlformats.org/markup-compatibility/2006" xmlns:c="http://schemas.openxmlformats.org/drawingml/2006/chart" xmlns:ns6="http://schemas.openxmlformats.org/drawingml/2006/chartDrawing" xmlns:dgm="http://schemas.openxmlformats.org/drawingml/2006/diagram" xmlns:pic="http://schemas.openxmlformats.org/drawingml/2006/picture" xmlns:wp="http://schemas.openxmlformats.org/drawingml/2006/wordprocessingDrawing" xmlns:xdr="http://schemas.openxmlformats.org/drawingml/2006/spreadsheetDrawing" xmlns:ns11="http://schemas.openxmlformats.org/drawingml/2006/compatibility" xmlns:ns12="http://schemas.openxmlformats.org/drawingml/2006/lockedCanva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8138785" y="6216808"/>
            <a:ext cx="792782" cy="366184"/>
          </a:xfrm>
          <a:prstGeom prst="rect">
            <a:avLst/>
          </a:prstGeom>
        </p:spPr>
        <p:txBody>
          <a:bodyPr vert="horz" wrap="square" lIns="0" tIns="0" rIns="0" bIns="0" numCol="1" anchor="ctr" anchorCtr="0" compatLnSpc="1">
            <a:prstTxWarp prst="textNoShape">
              <a:avLst/>
            </a:prstTxWarp>
          </a:bodyPr>
          <a:lstStyle>
            <a:lvl1pPr algn="r" defTabSz="457200">
              <a:defRPr sz="900">
                <a:solidFill>
                  <a:srgbClr val="696A6D"/>
                </a:solidFill>
                <a:latin typeface="Franklin Gothic Medium" charset="0"/>
                <a:ea typeface="Franklin Gothic Medium" charset="0"/>
                <a:cs typeface="Franklin Gothic Medium" charset="0"/>
              </a:defRPr>
            </a:lvl1pPr>
          </a:lstStyle>
          <a:p>
            <a:fld id="{4572941C-6974-BE4E-9E84-DF4E3BF99134}" type="slidenum">
              <a:rPr lang="en-US" altLang="x-none" smtClean="0"/>
              <a:pPr/>
              <a:t>‹#›</a:t>
            </a:fld>
            <a:endParaRPr lang="en-US" altLang="x-none" dirty="0"/>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735" r:id="rId3"/>
    <p:sldLayoutId id="2147483756" r:id="rId4"/>
    <p:sldLayoutId id="2147483748" r:id="rId5"/>
    <p:sldLayoutId id="2147483753" r:id="rId6"/>
    <p:sldLayoutId id="2147483749" r:id="rId7"/>
    <p:sldLayoutId id="2147483757" r:id="rId8"/>
    <p:sldLayoutId id="2147483758" r:id="rId9"/>
    <p:sldLayoutId id="2147483751" r:id="rId10"/>
    <p:sldLayoutId id="2147483752" r:id="rId11"/>
    <p:sldLayoutId id="2147483755" r:id="rId12"/>
  </p:sldLayoutIdLst>
  <p:hf hdr="0" ftr="0" dt="0"/>
  <p:txStyles>
    <p:titleStyle>
      <a:lvl1pPr algn="l" defTabSz="457200" rtl="0" fontAlgn="base">
        <a:lnSpc>
          <a:spcPct val="90000"/>
        </a:lnSpc>
        <a:spcBef>
          <a:spcPct val="0"/>
        </a:spcBef>
        <a:spcAft>
          <a:spcPct val="0"/>
        </a:spcAft>
        <a:defRPr sz="2100" kern="1200" spc="-30">
          <a:solidFill>
            <a:srgbClr val="B30838"/>
          </a:solidFill>
          <a:latin typeface="Franklin Gothic Medium" charset="0"/>
          <a:ea typeface="Franklin Gothic Medium" charset="0"/>
          <a:cs typeface="Franklin Gothic Medium" charset="0"/>
        </a:defRPr>
      </a:lvl1pPr>
      <a:lvl2pPr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2pPr>
      <a:lvl3pPr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3pPr>
      <a:lvl4pPr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4pPr>
      <a:lvl5pPr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5pPr>
      <a:lvl6pPr marL="457200"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6pPr>
      <a:lvl7pPr marL="914400"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7pPr>
      <a:lvl8pPr marL="1371600"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8pPr>
      <a:lvl9pPr marL="1828800"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9pPr>
    </p:titleStyle>
    <p:bodyStyle>
      <a:lvl1pPr marL="137160" indent="-137160" algn="l" defTabSz="457200" rtl="0" fontAlgn="base">
        <a:spcBef>
          <a:spcPts val="0"/>
        </a:spcBef>
        <a:spcAft>
          <a:spcPts val="600"/>
        </a:spcAft>
        <a:buClr>
          <a:schemeClr val="accent1"/>
        </a:buClr>
        <a:buSzPct val="125000"/>
        <a:buFont typeface="Wingdings" panose="05000000000000000000" pitchFamily="2" charset="2"/>
        <a:buChar char="§"/>
        <a:defRPr sz="1200" kern="1200">
          <a:solidFill>
            <a:srgbClr val="696A6D"/>
          </a:solidFill>
          <a:latin typeface="Franklin Gothic Medium" charset="0"/>
          <a:ea typeface="Franklin Gothic Medium" charset="0"/>
          <a:cs typeface="Franklin Gothic Medium" charset="0"/>
        </a:defRPr>
      </a:lvl1pPr>
      <a:lvl2pPr marL="320040" indent="-137160" algn="l" defTabSz="457200" rtl="0" fontAlgn="base">
        <a:spcBef>
          <a:spcPts val="0"/>
        </a:spcBef>
        <a:spcAft>
          <a:spcPts val="600"/>
        </a:spcAft>
        <a:buClr>
          <a:srgbClr val="696A6D"/>
        </a:buClr>
        <a:buSzPct val="125000"/>
        <a:buFont typeface="Wingdings" panose="05000000000000000000" pitchFamily="2" charset="2"/>
        <a:buChar char="§"/>
        <a:defRPr sz="1200" kern="1200">
          <a:solidFill>
            <a:srgbClr val="696A6D"/>
          </a:solidFill>
          <a:latin typeface="Franklin Gothic Medium" charset="0"/>
          <a:ea typeface="Franklin Gothic Medium" charset="0"/>
          <a:cs typeface="Franklin Gothic Medium" charset="0"/>
        </a:defRPr>
      </a:lvl2pPr>
      <a:lvl3pPr marL="457200" indent="-137160" algn="l" defTabSz="457200" rtl="0" fontAlgn="base">
        <a:spcBef>
          <a:spcPts val="0"/>
        </a:spcBef>
        <a:spcAft>
          <a:spcPts val="600"/>
        </a:spcAft>
        <a:buFont typeface="AppleSymbols" charset="0"/>
        <a:buChar char="⎻"/>
        <a:defRPr sz="1200" kern="1200" baseline="0">
          <a:solidFill>
            <a:srgbClr val="696A6D"/>
          </a:solidFill>
          <a:latin typeface="Franklin Gothic Medium" charset="0"/>
          <a:ea typeface="Franklin Gothic Medium" charset="0"/>
          <a:cs typeface="Franklin Gothic Medium" charset="0"/>
        </a:defRPr>
      </a:lvl3pPr>
      <a:lvl4pPr marL="1539875" indent="-168275" algn="l" defTabSz="457200" rtl="0" fontAlgn="base">
        <a:spcBef>
          <a:spcPct val="20000"/>
        </a:spcBef>
        <a:spcAft>
          <a:spcPct val="0"/>
        </a:spcAft>
        <a:buFont typeface="Arial" charset="0"/>
        <a:buChar char="–"/>
        <a:defRPr sz="1400" kern="1200">
          <a:solidFill>
            <a:schemeClr val="tx1"/>
          </a:solidFill>
          <a:latin typeface="Franklin Gothic Book" charset="0"/>
          <a:ea typeface="Franklin Gothic Book" charset="0"/>
          <a:cs typeface="Franklin Gothic Book" charset="0"/>
        </a:defRPr>
      </a:lvl4pPr>
      <a:lvl5pPr marL="1998663" indent="-169863" algn="l" defTabSz="457200" rtl="0" fontAlgn="base">
        <a:spcBef>
          <a:spcPct val="20000"/>
        </a:spcBef>
        <a:spcAft>
          <a:spcPct val="0"/>
        </a:spcAft>
        <a:buFont typeface="Arial" charset="0"/>
        <a:buChar char="»"/>
        <a:defRPr sz="1400" kern="1200">
          <a:solidFill>
            <a:schemeClr val="tx1"/>
          </a:solidFill>
          <a:latin typeface="Franklin Gothic Book" charset="0"/>
          <a:ea typeface="Franklin Gothic Book" charset="0"/>
          <a:cs typeface="Franklin Gothic 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9636873-0E3C-4E37-9189-ACBE5FE463B3}"/>
              </a:ext>
            </a:extLst>
          </p:cNvPr>
          <p:cNvSpPr>
            <a:spLocks noGrp="1"/>
          </p:cNvSpPr>
          <p:nvPr>
            <p:ph type="ctrTitle"/>
          </p:nvPr>
        </p:nvSpPr>
        <p:spPr>
          <a:xfrm>
            <a:off x="1391530" y="574765"/>
            <a:ext cx="3790070" cy="4803857"/>
          </a:xfrm>
        </p:spPr>
        <p:txBody>
          <a:bodyPr/>
          <a:lstStyle/>
          <a:p>
            <a:r>
              <a:rPr lang="en-US" sz="3600" dirty="0"/>
              <a:t>AHC Blood Bank </a:t>
            </a:r>
            <a:r>
              <a:rPr lang="en-US" sz="4400" dirty="0"/>
              <a:t>Roll Out of Use of Whole Blood</a:t>
            </a:r>
            <a:br>
              <a:rPr lang="en-US" sz="4400" dirty="0"/>
            </a:br>
            <a:r>
              <a:rPr lang="en-US" sz="4400" dirty="0"/>
              <a:t>10.18.22</a:t>
            </a:r>
            <a:endParaRPr lang="en-US" sz="3600" dirty="0"/>
          </a:p>
        </p:txBody>
      </p:sp>
      <p:pic>
        <p:nvPicPr>
          <p:cNvPr id="14" name="Picture 13">
            <a:extLst>
              <a:ext uri="{FF2B5EF4-FFF2-40B4-BE49-F238E27FC236}">
                <a16:creationId xmlns:a16="http://schemas.microsoft.com/office/drawing/2014/main" id="{6C8B0A2F-D7C6-4E0C-8F43-DE14E8B1C591}"/>
              </a:ext>
            </a:extLst>
          </p:cNvPr>
          <p:cNvPicPr>
            <a:picLocks noChangeAspect="1"/>
          </p:cNvPicPr>
          <p:nvPr/>
        </p:nvPicPr>
        <p:blipFill>
          <a:blip r:embed="rId3"/>
          <a:stretch>
            <a:fillRect/>
          </a:stretch>
        </p:blipFill>
        <p:spPr>
          <a:xfrm>
            <a:off x="176169" y="6121589"/>
            <a:ext cx="2570614" cy="570465"/>
          </a:xfrm>
          <a:prstGeom prst="rect">
            <a:avLst/>
          </a:prstGeom>
        </p:spPr>
      </p:pic>
      <p:pic>
        <p:nvPicPr>
          <p:cNvPr id="2" name="Picture 1">
            <a:extLst>
              <a:ext uri="{FF2B5EF4-FFF2-40B4-BE49-F238E27FC236}">
                <a16:creationId xmlns:a16="http://schemas.microsoft.com/office/drawing/2014/main" id="{372EA05E-9401-1656-8982-336EAFFAC0B9}"/>
              </a:ext>
            </a:extLst>
          </p:cNvPr>
          <p:cNvPicPr>
            <a:picLocks noChangeAspect="1"/>
          </p:cNvPicPr>
          <p:nvPr/>
        </p:nvPicPr>
        <p:blipFill>
          <a:blip r:embed="rId4"/>
          <a:stretch>
            <a:fillRect/>
          </a:stretch>
        </p:blipFill>
        <p:spPr>
          <a:xfrm>
            <a:off x="5034268" y="574765"/>
            <a:ext cx="3607448" cy="480385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6C640-A37E-0DAE-1FD3-8EFEE1DFC1B4}"/>
              </a:ext>
            </a:extLst>
          </p:cNvPr>
          <p:cNvSpPr>
            <a:spLocks noGrp="1"/>
          </p:cNvSpPr>
          <p:nvPr>
            <p:ph type="title"/>
          </p:nvPr>
        </p:nvSpPr>
        <p:spPr/>
        <p:txBody>
          <a:bodyPr/>
          <a:lstStyle/>
          <a:p>
            <a:r>
              <a:rPr lang="en-US" sz="2800" dirty="0"/>
              <a:t>Fewer Trays of MTP  in MH ED</a:t>
            </a:r>
            <a:br>
              <a:rPr lang="en-US" sz="2800" dirty="0"/>
            </a:br>
            <a:r>
              <a:rPr lang="en-US" sz="2800" dirty="0"/>
              <a:t>1 Tray O Pos, 1 Tray O Neg and 2 Trays of A Plasma</a:t>
            </a:r>
          </a:p>
        </p:txBody>
      </p:sp>
      <p:sp>
        <p:nvSpPr>
          <p:cNvPr id="3" name="Slide Number Placeholder 2">
            <a:extLst>
              <a:ext uri="{FF2B5EF4-FFF2-40B4-BE49-F238E27FC236}">
                <a16:creationId xmlns:a16="http://schemas.microsoft.com/office/drawing/2014/main" id="{1495CC8A-C2A5-E754-F4F9-D990F2BD2CCC}"/>
              </a:ext>
            </a:extLst>
          </p:cNvPr>
          <p:cNvSpPr>
            <a:spLocks noGrp="1"/>
          </p:cNvSpPr>
          <p:nvPr>
            <p:ph type="sldNum" sz="quarter" idx="10"/>
          </p:nvPr>
        </p:nvSpPr>
        <p:spPr/>
        <p:txBody>
          <a:bodyPr/>
          <a:lstStyle/>
          <a:p>
            <a:fld id="{4572941C-6974-BE4E-9E84-DF4E3BF99134}" type="slidenum">
              <a:rPr lang="en-US" altLang="x-none" smtClean="0"/>
              <a:pPr/>
              <a:t>10</a:t>
            </a:fld>
            <a:endParaRPr lang="en-US" altLang="x-none" dirty="0"/>
          </a:p>
        </p:txBody>
      </p:sp>
      <p:sp>
        <p:nvSpPr>
          <p:cNvPr id="4" name="Text Placeholder 3">
            <a:extLst>
              <a:ext uri="{FF2B5EF4-FFF2-40B4-BE49-F238E27FC236}">
                <a16:creationId xmlns:a16="http://schemas.microsoft.com/office/drawing/2014/main" id="{E7F1556B-E97D-98C9-EB44-666291774422}"/>
              </a:ext>
            </a:extLst>
          </p:cNvPr>
          <p:cNvSpPr>
            <a:spLocks noGrp="1"/>
          </p:cNvSpPr>
          <p:nvPr>
            <p:ph type="body" sz="quarter" idx="11"/>
          </p:nvPr>
        </p:nvSpPr>
        <p:spPr>
          <a:xfrm>
            <a:off x="799070" y="2075935"/>
            <a:ext cx="2356725" cy="4247888"/>
          </a:xfrm>
        </p:spPr>
        <p:txBody>
          <a:bodyPr/>
          <a:lstStyle/>
          <a:p>
            <a:endParaRPr lang="en-US" dirty="0"/>
          </a:p>
        </p:txBody>
      </p:sp>
      <p:pic>
        <p:nvPicPr>
          <p:cNvPr id="5" name="Picture 4">
            <a:extLst>
              <a:ext uri="{FF2B5EF4-FFF2-40B4-BE49-F238E27FC236}">
                <a16:creationId xmlns:a16="http://schemas.microsoft.com/office/drawing/2014/main" id="{E956CC17-057A-FC79-07C5-B7376D52A82F}"/>
              </a:ext>
            </a:extLst>
          </p:cNvPr>
          <p:cNvPicPr>
            <a:picLocks noChangeAspect="1"/>
          </p:cNvPicPr>
          <p:nvPr/>
        </p:nvPicPr>
        <p:blipFill>
          <a:blip r:embed="rId2"/>
          <a:stretch>
            <a:fillRect/>
          </a:stretch>
        </p:blipFill>
        <p:spPr>
          <a:xfrm>
            <a:off x="798727" y="2297151"/>
            <a:ext cx="7964982" cy="3144643"/>
          </a:xfrm>
          <a:prstGeom prst="rect">
            <a:avLst/>
          </a:prstGeom>
        </p:spPr>
      </p:pic>
    </p:spTree>
    <p:extLst>
      <p:ext uri="{BB962C8B-B14F-4D97-AF65-F5344CB8AC3E}">
        <p14:creationId xmlns:p14="http://schemas.microsoft.com/office/powerpoint/2010/main" val="1684587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07397-FB81-7707-1D71-9F3BCFCBDE08}"/>
              </a:ext>
            </a:extLst>
          </p:cNvPr>
          <p:cNvSpPr>
            <a:spLocks noGrp="1"/>
          </p:cNvSpPr>
          <p:nvPr>
            <p:ph type="title"/>
          </p:nvPr>
        </p:nvSpPr>
        <p:spPr>
          <a:xfrm>
            <a:off x="795437" y="985772"/>
            <a:ext cx="7553126" cy="896259"/>
          </a:xfrm>
        </p:spPr>
        <p:txBody>
          <a:bodyPr/>
          <a:lstStyle/>
          <a:p>
            <a:r>
              <a:rPr lang="en-US" dirty="0"/>
              <a:t>MH ED</a:t>
            </a:r>
          </a:p>
        </p:txBody>
      </p:sp>
      <p:sp>
        <p:nvSpPr>
          <p:cNvPr id="3" name="Slide Number Placeholder 2">
            <a:extLst>
              <a:ext uri="{FF2B5EF4-FFF2-40B4-BE49-F238E27FC236}">
                <a16:creationId xmlns:a16="http://schemas.microsoft.com/office/drawing/2014/main" id="{23B508C3-C0FF-DD30-854D-2B3CFDE1244B}"/>
              </a:ext>
            </a:extLst>
          </p:cNvPr>
          <p:cNvSpPr>
            <a:spLocks noGrp="1"/>
          </p:cNvSpPr>
          <p:nvPr>
            <p:ph type="sldNum" sz="quarter" idx="10"/>
          </p:nvPr>
        </p:nvSpPr>
        <p:spPr/>
        <p:txBody>
          <a:bodyPr/>
          <a:lstStyle/>
          <a:p>
            <a:fld id="{4572941C-6974-BE4E-9E84-DF4E3BF99134}" type="slidenum">
              <a:rPr lang="en-US" altLang="x-none" smtClean="0"/>
              <a:pPr/>
              <a:t>11</a:t>
            </a:fld>
            <a:endParaRPr lang="en-US" altLang="x-none" dirty="0"/>
          </a:p>
        </p:txBody>
      </p:sp>
      <p:pic>
        <p:nvPicPr>
          <p:cNvPr id="5" name="Picture 4">
            <a:extLst>
              <a:ext uri="{FF2B5EF4-FFF2-40B4-BE49-F238E27FC236}">
                <a16:creationId xmlns:a16="http://schemas.microsoft.com/office/drawing/2014/main" id="{7505BEAE-E9AB-D9C2-29A2-DE14A2A5ED5C}"/>
              </a:ext>
            </a:extLst>
          </p:cNvPr>
          <p:cNvPicPr>
            <a:picLocks noChangeAspect="1"/>
          </p:cNvPicPr>
          <p:nvPr/>
        </p:nvPicPr>
        <p:blipFill>
          <a:blip r:embed="rId2"/>
          <a:stretch>
            <a:fillRect/>
          </a:stretch>
        </p:blipFill>
        <p:spPr>
          <a:xfrm>
            <a:off x="178830" y="1884821"/>
            <a:ext cx="3245919" cy="4326410"/>
          </a:xfrm>
          <a:prstGeom prst="rect">
            <a:avLst/>
          </a:prstGeom>
        </p:spPr>
      </p:pic>
      <p:pic>
        <p:nvPicPr>
          <p:cNvPr id="6" name="Picture 5">
            <a:extLst>
              <a:ext uri="{FF2B5EF4-FFF2-40B4-BE49-F238E27FC236}">
                <a16:creationId xmlns:a16="http://schemas.microsoft.com/office/drawing/2014/main" id="{FD13D237-BFAE-D190-F84E-6D0876A2DDFD}"/>
              </a:ext>
            </a:extLst>
          </p:cNvPr>
          <p:cNvPicPr>
            <a:picLocks noChangeAspect="1"/>
          </p:cNvPicPr>
          <p:nvPr/>
        </p:nvPicPr>
        <p:blipFill>
          <a:blip r:embed="rId3"/>
          <a:stretch>
            <a:fillRect/>
          </a:stretch>
        </p:blipFill>
        <p:spPr>
          <a:xfrm>
            <a:off x="3573400" y="1884822"/>
            <a:ext cx="2392557" cy="4326409"/>
          </a:xfrm>
          <a:prstGeom prst="rect">
            <a:avLst/>
          </a:prstGeom>
        </p:spPr>
      </p:pic>
      <p:pic>
        <p:nvPicPr>
          <p:cNvPr id="7" name="Picture 6">
            <a:extLst>
              <a:ext uri="{FF2B5EF4-FFF2-40B4-BE49-F238E27FC236}">
                <a16:creationId xmlns:a16="http://schemas.microsoft.com/office/drawing/2014/main" id="{17A328A8-24D2-16C1-B687-82F30A9A4D59}"/>
              </a:ext>
            </a:extLst>
          </p:cNvPr>
          <p:cNvPicPr>
            <a:picLocks noChangeAspect="1"/>
          </p:cNvPicPr>
          <p:nvPr/>
        </p:nvPicPr>
        <p:blipFill>
          <a:blip r:embed="rId4"/>
          <a:stretch>
            <a:fillRect/>
          </a:stretch>
        </p:blipFill>
        <p:spPr>
          <a:xfrm>
            <a:off x="6178208" y="1884821"/>
            <a:ext cx="2753359" cy="4326408"/>
          </a:xfrm>
          <a:prstGeom prst="rect">
            <a:avLst/>
          </a:prstGeom>
        </p:spPr>
      </p:pic>
    </p:spTree>
    <p:extLst>
      <p:ext uri="{BB962C8B-B14F-4D97-AF65-F5344CB8AC3E}">
        <p14:creationId xmlns:p14="http://schemas.microsoft.com/office/powerpoint/2010/main" val="759883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DEB48-7A41-3844-C704-E1F1AEE93B94}"/>
              </a:ext>
            </a:extLst>
          </p:cNvPr>
          <p:cNvSpPr>
            <a:spLocks noGrp="1"/>
          </p:cNvSpPr>
          <p:nvPr>
            <p:ph type="title"/>
          </p:nvPr>
        </p:nvSpPr>
        <p:spPr>
          <a:xfrm>
            <a:off x="991293" y="581277"/>
            <a:ext cx="7553126" cy="896259"/>
          </a:xfrm>
        </p:spPr>
        <p:txBody>
          <a:bodyPr/>
          <a:lstStyle/>
          <a:p>
            <a:r>
              <a:rPr lang="en-US" sz="3600" dirty="0"/>
              <a:t>Overall Process at MH vs. RH</a:t>
            </a:r>
          </a:p>
        </p:txBody>
      </p:sp>
      <p:sp>
        <p:nvSpPr>
          <p:cNvPr id="3" name="Slide Number Placeholder 2">
            <a:extLst>
              <a:ext uri="{FF2B5EF4-FFF2-40B4-BE49-F238E27FC236}">
                <a16:creationId xmlns:a16="http://schemas.microsoft.com/office/drawing/2014/main" id="{6A98153A-F389-901A-F973-1EA5348DF74C}"/>
              </a:ext>
            </a:extLst>
          </p:cNvPr>
          <p:cNvSpPr>
            <a:spLocks noGrp="1"/>
          </p:cNvSpPr>
          <p:nvPr>
            <p:ph type="sldNum" sz="quarter" idx="10"/>
          </p:nvPr>
        </p:nvSpPr>
        <p:spPr/>
        <p:txBody>
          <a:bodyPr/>
          <a:lstStyle/>
          <a:p>
            <a:fld id="{4572941C-6974-BE4E-9E84-DF4E3BF99134}" type="slidenum">
              <a:rPr lang="en-US" altLang="x-none" smtClean="0"/>
              <a:pPr/>
              <a:t>12</a:t>
            </a:fld>
            <a:endParaRPr lang="en-US" altLang="x-none" dirty="0"/>
          </a:p>
        </p:txBody>
      </p:sp>
      <p:sp>
        <p:nvSpPr>
          <p:cNvPr id="4" name="Text Placeholder 3">
            <a:extLst>
              <a:ext uri="{FF2B5EF4-FFF2-40B4-BE49-F238E27FC236}">
                <a16:creationId xmlns:a16="http://schemas.microsoft.com/office/drawing/2014/main" id="{026F0B6B-44E1-8770-E62A-B750EC8100DD}"/>
              </a:ext>
            </a:extLst>
          </p:cNvPr>
          <p:cNvSpPr>
            <a:spLocks noGrp="1"/>
          </p:cNvSpPr>
          <p:nvPr>
            <p:ph type="body" sz="quarter" idx="11"/>
          </p:nvPr>
        </p:nvSpPr>
        <p:spPr>
          <a:xfrm>
            <a:off x="4552571" y="1339745"/>
            <a:ext cx="3772930" cy="4877063"/>
          </a:xfrm>
        </p:spPr>
        <p:txBody>
          <a:bodyPr/>
          <a:lstStyle/>
          <a:p>
            <a:r>
              <a:rPr lang="en-US" sz="2400" dirty="0"/>
              <a:t>  MHBB</a:t>
            </a:r>
          </a:p>
          <a:p>
            <a:pPr lvl="1"/>
            <a:r>
              <a:rPr lang="en-US" sz="1800" dirty="0"/>
              <a:t>Whole Blood from ARC</a:t>
            </a:r>
          </a:p>
          <a:p>
            <a:pPr lvl="2"/>
            <a:r>
              <a:rPr lang="en-US" sz="1800" dirty="0"/>
              <a:t>  Log in, Confirm blood type, Place on Designated Shelf</a:t>
            </a:r>
          </a:p>
          <a:p>
            <a:pPr lvl="2"/>
            <a:r>
              <a:rPr lang="en-US" sz="1800" dirty="0"/>
              <a:t>  </a:t>
            </a:r>
            <a:r>
              <a:rPr lang="en-US" sz="1800" dirty="0">
                <a:solidFill>
                  <a:srgbClr val="FF0000"/>
                </a:solidFill>
              </a:rPr>
              <a:t>Send segments to RH for storage</a:t>
            </a:r>
          </a:p>
          <a:p>
            <a:pPr lvl="1"/>
            <a:r>
              <a:rPr lang="en-US" sz="1800" dirty="0"/>
              <a:t>  Prepare 8 units for ED</a:t>
            </a:r>
          </a:p>
          <a:p>
            <a:pPr lvl="2"/>
            <a:r>
              <a:rPr lang="en-US" sz="1800" dirty="0"/>
              <a:t>  Mix of O Pos and O Neg (dependent on availability)</a:t>
            </a:r>
          </a:p>
          <a:p>
            <a:pPr lvl="1"/>
            <a:r>
              <a:rPr lang="en-US" sz="1800" dirty="0"/>
              <a:t>  Replace</a:t>
            </a:r>
          </a:p>
          <a:p>
            <a:pPr lvl="2"/>
            <a:r>
              <a:rPr lang="en-US" sz="1800" dirty="0"/>
              <a:t>  Replace if used or approaching expiration</a:t>
            </a:r>
          </a:p>
          <a:p>
            <a:pPr lvl="1"/>
            <a:r>
              <a:rPr lang="en-US" sz="1800" dirty="0"/>
              <a:t>  Complete the use of WB assigning to patient</a:t>
            </a:r>
          </a:p>
          <a:p>
            <a:pPr lvl="2"/>
            <a:r>
              <a:rPr lang="en-US" sz="1800" dirty="0"/>
              <a:t>  No crossmatch, only assigned</a:t>
            </a:r>
          </a:p>
          <a:p>
            <a:endParaRPr lang="en-US" sz="2400" dirty="0"/>
          </a:p>
        </p:txBody>
      </p:sp>
      <p:sp>
        <p:nvSpPr>
          <p:cNvPr id="5" name="Text Placeholder 4">
            <a:extLst>
              <a:ext uri="{FF2B5EF4-FFF2-40B4-BE49-F238E27FC236}">
                <a16:creationId xmlns:a16="http://schemas.microsoft.com/office/drawing/2014/main" id="{5E252C84-BD66-9E68-1C96-540756D818CE}"/>
              </a:ext>
            </a:extLst>
          </p:cNvPr>
          <p:cNvSpPr>
            <a:spLocks noGrp="1"/>
          </p:cNvSpPr>
          <p:nvPr>
            <p:ph type="body" sz="quarter" idx="12"/>
          </p:nvPr>
        </p:nvSpPr>
        <p:spPr>
          <a:xfrm>
            <a:off x="563659" y="1477536"/>
            <a:ext cx="3769995" cy="4360979"/>
          </a:xfrm>
        </p:spPr>
        <p:txBody>
          <a:bodyPr/>
          <a:lstStyle/>
          <a:p>
            <a:r>
              <a:rPr lang="en-US" sz="2400" dirty="0"/>
              <a:t>  RHBB</a:t>
            </a:r>
          </a:p>
          <a:p>
            <a:pPr lvl="1"/>
            <a:r>
              <a:rPr lang="en-US" sz="2400" dirty="0"/>
              <a:t>  </a:t>
            </a:r>
            <a:r>
              <a:rPr lang="en-US" sz="1800" dirty="0"/>
              <a:t>Whole Blood from ARC</a:t>
            </a:r>
          </a:p>
          <a:p>
            <a:pPr lvl="2"/>
            <a:r>
              <a:rPr lang="en-US" sz="1800" dirty="0"/>
              <a:t>  Log in, Confirm blood type, Place on Designated Shelf</a:t>
            </a:r>
          </a:p>
          <a:p>
            <a:pPr lvl="1"/>
            <a:r>
              <a:rPr lang="en-US" sz="1800" dirty="0"/>
              <a:t>  Prepare 3 units for ED</a:t>
            </a:r>
          </a:p>
          <a:p>
            <a:pPr lvl="2"/>
            <a:r>
              <a:rPr lang="en-US" sz="1800" dirty="0"/>
              <a:t>  Only O Neg with a replace date of 14 days from collection</a:t>
            </a:r>
          </a:p>
          <a:p>
            <a:pPr lvl="1"/>
            <a:r>
              <a:rPr lang="en-US" sz="1800" dirty="0"/>
              <a:t>  Replace</a:t>
            </a:r>
          </a:p>
          <a:p>
            <a:pPr lvl="2"/>
            <a:r>
              <a:rPr lang="en-US" sz="1800" dirty="0"/>
              <a:t>  Replace before Day 14</a:t>
            </a:r>
          </a:p>
          <a:p>
            <a:pPr lvl="2"/>
            <a:r>
              <a:rPr lang="en-US" sz="1800" dirty="0"/>
              <a:t>  Replace if used </a:t>
            </a:r>
          </a:p>
          <a:p>
            <a:pPr lvl="1"/>
            <a:r>
              <a:rPr lang="en-US" sz="1800" dirty="0"/>
              <a:t>  Complete the use of WB assigning to patient</a:t>
            </a:r>
          </a:p>
          <a:p>
            <a:pPr lvl="2"/>
            <a:r>
              <a:rPr lang="en-US" sz="1800" dirty="0"/>
              <a:t>  No crossmatch, only assigned</a:t>
            </a:r>
          </a:p>
        </p:txBody>
      </p:sp>
    </p:spTree>
    <p:extLst>
      <p:ext uri="{BB962C8B-B14F-4D97-AF65-F5344CB8AC3E}">
        <p14:creationId xmlns:p14="http://schemas.microsoft.com/office/powerpoint/2010/main" val="3384924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7C290D-4CDA-C22B-F20A-024C68D1ADE0}"/>
              </a:ext>
            </a:extLst>
          </p:cNvPr>
          <p:cNvSpPr>
            <a:spLocks noGrp="1"/>
          </p:cNvSpPr>
          <p:nvPr>
            <p:ph type="sldNum" sz="quarter" idx="10"/>
          </p:nvPr>
        </p:nvSpPr>
        <p:spPr/>
        <p:txBody>
          <a:bodyPr/>
          <a:lstStyle/>
          <a:p>
            <a:fld id="{4572941C-6974-BE4E-9E84-DF4E3BF99134}" type="slidenum">
              <a:rPr lang="en-US" altLang="x-none" smtClean="0"/>
              <a:pPr/>
              <a:t>13</a:t>
            </a:fld>
            <a:endParaRPr lang="en-US" altLang="x-none" dirty="0"/>
          </a:p>
        </p:txBody>
      </p:sp>
      <p:sp>
        <p:nvSpPr>
          <p:cNvPr id="4" name="Text Placeholder 3">
            <a:extLst>
              <a:ext uri="{FF2B5EF4-FFF2-40B4-BE49-F238E27FC236}">
                <a16:creationId xmlns:a16="http://schemas.microsoft.com/office/drawing/2014/main" id="{DF1E283D-A3EB-A3AF-0AA1-80C401676723}"/>
              </a:ext>
            </a:extLst>
          </p:cNvPr>
          <p:cNvSpPr>
            <a:spLocks noGrp="1"/>
          </p:cNvSpPr>
          <p:nvPr>
            <p:ph type="body" sz="quarter" idx="12"/>
          </p:nvPr>
        </p:nvSpPr>
        <p:spPr>
          <a:xfrm>
            <a:off x="405407" y="4905196"/>
            <a:ext cx="8292544" cy="1406394"/>
          </a:xfrm>
        </p:spPr>
        <p:txBody>
          <a:bodyPr/>
          <a:lstStyle/>
          <a:p>
            <a:r>
              <a:rPr lang="en-US" sz="2400" dirty="0"/>
              <a:t>  Whole Blood will arrive at MH and RH on an on-going basis</a:t>
            </a:r>
          </a:p>
          <a:p>
            <a:r>
              <a:rPr lang="en-US" sz="2400" dirty="0"/>
              <a:t>  Check the units into inventory in Cerner</a:t>
            </a:r>
          </a:p>
        </p:txBody>
      </p:sp>
      <p:pic>
        <p:nvPicPr>
          <p:cNvPr id="7" name="Content Placeholder 6" descr="A picture containing text, indoor, floor, ceiling&#10;&#10;Description automatically generated">
            <a:extLst>
              <a:ext uri="{FF2B5EF4-FFF2-40B4-BE49-F238E27FC236}">
                <a16:creationId xmlns:a16="http://schemas.microsoft.com/office/drawing/2014/main" id="{47E71884-C340-0923-A161-1703A6B55A2E}"/>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00747" y="718012"/>
            <a:ext cx="3000375" cy="4000500"/>
          </a:xfrm>
        </p:spPr>
      </p:pic>
      <p:sp>
        <p:nvSpPr>
          <p:cNvPr id="15" name="Picture Placeholder 14">
            <a:extLst>
              <a:ext uri="{FF2B5EF4-FFF2-40B4-BE49-F238E27FC236}">
                <a16:creationId xmlns:a16="http://schemas.microsoft.com/office/drawing/2014/main" id="{B802F0E9-D10A-8D97-ED30-F64F2AE8E1CB}"/>
              </a:ext>
            </a:extLst>
          </p:cNvPr>
          <p:cNvSpPr>
            <a:spLocks noGrp="1"/>
          </p:cNvSpPr>
          <p:nvPr>
            <p:ph type="pic" sz="quarter" idx="11"/>
          </p:nvPr>
        </p:nvSpPr>
        <p:spPr/>
      </p:sp>
      <p:pic>
        <p:nvPicPr>
          <p:cNvPr id="16" name="Picture Placeholder 5" descr="A picture containing letter&#10;&#10;Description automatically generated">
            <a:extLst>
              <a:ext uri="{FF2B5EF4-FFF2-40B4-BE49-F238E27FC236}">
                <a16:creationId xmlns:a16="http://schemas.microsoft.com/office/drawing/2014/main" id="{563AC87C-CCD4-A50D-9781-7207BCF77EA8}"/>
              </a:ext>
            </a:extLst>
          </p:cNvPr>
          <p:cNvPicPr>
            <a:picLocks noChangeAspect="1"/>
          </p:cNvPicPr>
          <p:nvPr/>
        </p:nvPicPr>
        <p:blipFill>
          <a:blip r:embed="rId3">
            <a:extLst>
              <a:ext uri="{28A0092B-C50C-407E-A947-70E740481C1C}">
                <a14:useLocalDpi xmlns:a14="http://schemas.microsoft.com/office/drawing/2010/main" val="0"/>
              </a:ext>
            </a:extLst>
          </a:blip>
          <a:srcRect l="11077" r="11077"/>
          <a:stretch>
            <a:fillRect/>
          </a:stretch>
        </p:blipFill>
        <p:spPr bwMode="auto">
          <a:xfrm>
            <a:off x="3460788" y="755997"/>
            <a:ext cx="4032831" cy="388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c="http://schemas.openxmlformats.org/markup-compatibility/2006" xmlns:c="http://schemas.openxmlformats.org/drawingml/2006/chart" xmlns:ns6="http://schemas.openxmlformats.org/drawingml/2006/chartDrawing" xmlns:dgm="http://schemas.openxmlformats.org/drawingml/2006/diagram" xmlns:pic="http://schemas.openxmlformats.org/drawingml/2006/picture" xmlns:wp="http://schemas.openxmlformats.org/drawingml/2006/wordprocessingDrawing" xmlns:xdr="http://schemas.openxmlformats.org/drawingml/2006/spreadsheetDrawing" xmlns:ns11="http://schemas.openxmlformats.org/drawingml/2006/compatibility" xmlns:ns12="http://schemas.openxmlformats.org/drawingml/2006/lockedCanvas" xmlns:ma14="http://schemas.microsoft.com/office/mac/drawingml/2011/main" val="1"/>
            </a:ext>
          </a:extLst>
        </p:spPr>
      </p:pic>
    </p:spTree>
    <p:extLst>
      <p:ext uri="{BB962C8B-B14F-4D97-AF65-F5344CB8AC3E}">
        <p14:creationId xmlns:p14="http://schemas.microsoft.com/office/powerpoint/2010/main" val="2122006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7C290D-4CDA-C22B-F20A-024C68D1ADE0}"/>
              </a:ext>
            </a:extLst>
          </p:cNvPr>
          <p:cNvSpPr>
            <a:spLocks noGrp="1"/>
          </p:cNvSpPr>
          <p:nvPr>
            <p:ph type="sldNum" sz="quarter" idx="10"/>
          </p:nvPr>
        </p:nvSpPr>
        <p:spPr/>
        <p:txBody>
          <a:bodyPr/>
          <a:lstStyle/>
          <a:p>
            <a:fld id="{4572941C-6974-BE4E-9E84-DF4E3BF99134}" type="slidenum">
              <a:rPr lang="en-US" altLang="x-none" smtClean="0"/>
              <a:pPr/>
              <a:t>14</a:t>
            </a:fld>
            <a:endParaRPr lang="en-US" altLang="x-none" dirty="0"/>
          </a:p>
        </p:txBody>
      </p:sp>
      <p:sp>
        <p:nvSpPr>
          <p:cNvPr id="4" name="Text Placeholder 3">
            <a:extLst>
              <a:ext uri="{FF2B5EF4-FFF2-40B4-BE49-F238E27FC236}">
                <a16:creationId xmlns:a16="http://schemas.microsoft.com/office/drawing/2014/main" id="{DF1E283D-A3EB-A3AF-0AA1-80C401676723}"/>
              </a:ext>
            </a:extLst>
          </p:cNvPr>
          <p:cNvSpPr>
            <a:spLocks noGrp="1"/>
          </p:cNvSpPr>
          <p:nvPr>
            <p:ph type="body" sz="quarter" idx="12"/>
          </p:nvPr>
        </p:nvSpPr>
        <p:spPr>
          <a:xfrm>
            <a:off x="295058" y="4810414"/>
            <a:ext cx="8240118" cy="1406394"/>
          </a:xfrm>
        </p:spPr>
        <p:txBody>
          <a:bodyPr/>
          <a:lstStyle/>
          <a:p>
            <a:r>
              <a:rPr lang="en-US" sz="2400" dirty="0"/>
              <a:t>  </a:t>
            </a:r>
            <a:r>
              <a:rPr lang="en-US" sz="1600" dirty="0">
                <a:solidFill>
                  <a:srgbClr val="FF0000"/>
                </a:solidFill>
              </a:rPr>
              <a:t>Pull Segments</a:t>
            </a:r>
          </a:p>
          <a:p>
            <a:pPr lvl="1"/>
            <a:r>
              <a:rPr lang="en-US" sz="1600" dirty="0"/>
              <a:t>  -  At MHBB, create a segment bag and send to RH to have all retention segments at RHBB for any </a:t>
            </a:r>
          </a:p>
          <a:p>
            <a:pPr lvl="1"/>
            <a:r>
              <a:rPr lang="en-US" sz="1600" dirty="0"/>
              <a:t>  - At RHBB, place these segments in the designated bag with the bag of segments for the day</a:t>
            </a:r>
          </a:p>
          <a:p>
            <a:r>
              <a:rPr lang="en-US" sz="1600" dirty="0"/>
              <a:t>  </a:t>
            </a:r>
            <a:r>
              <a:rPr lang="en-US" sz="1600" dirty="0">
                <a:solidFill>
                  <a:srgbClr val="FF0000"/>
                </a:solidFill>
              </a:rPr>
              <a:t>Add Yellow Whole Blood Sticker</a:t>
            </a:r>
          </a:p>
        </p:txBody>
      </p:sp>
      <p:pic>
        <p:nvPicPr>
          <p:cNvPr id="16" name="Content Placeholder 15" descr="A picture containing text, table&#10;&#10;Description automatically generated">
            <a:extLst>
              <a:ext uri="{FF2B5EF4-FFF2-40B4-BE49-F238E27FC236}">
                <a16:creationId xmlns:a16="http://schemas.microsoft.com/office/drawing/2014/main" id="{B122130B-AF70-8F68-008D-A2A6977D921B}"/>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848567" y="809914"/>
            <a:ext cx="3000375" cy="4000500"/>
          </a:xfrm>
        </p:spPr>
      </p:pic>
      <p:pic>
        <p:nvPicPr>
          <p:cNvPr id="9" name="Picture 8">
            <a:extLst>
              <a:ext uri="{FF2B5EF4-FFF2-40B4-BE49-F238E27FC236}">
                <a16:creationId xmlns:a16="http://schemas.microsoft.com/office/drawing/2014/main" id="{48E0CC76-0561-A1A3-EC65-4DB59C1AD90E}"/>
              </a:ext>
            </a:extLst>
          </p:cNvPr>
          <p:cNvPicPr>
            <a:picLocks noChangeAspect="1"/>
          </p:cNvPicPr>
          <p:nvPr/>
        </p:nvPicPr>
        <p:blipFill>
          <a:blip r:embed="rId3"/>
          <a:stretch>
            <a:fillRect/>
          </a:stretch>
        </p:blipFill>
        <p:spPr>
          <a:xfrm>
            <a:off x="295058" y="804995"/>
            <a:ext cx="5346655" cy="4005419"/>
          </a:xfrm>
          <a:prstGeom prst="rect">
            <a:avLst/>
          </a:prstGeom>
        </p:spPr>
      </p:pic>
    </p:spTree>
    <p:extLst>
      <p:ext uri="{BB962C8B-B14F-4D97-AF65-F5344CB8AC3E}">
        <p14:creationId xmlns:p14="http://schemas.microsoft.com/office/powerpoint/2010/main" val="3094078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B7A1-0386-7679-92BE-6CFF4E5DC5C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272397C2-0D92-C64E-BDC7-D90BA51B944F}"/>
              </a:ext>
            </a:extLst>
          </p:cNvPr>
          <p:cNvSpPr>
            <a:spLocks noGrp="1"/>
          </p:cNvSpPr>
          <p:nvPr>
            <p:ph type="sldNum" sz="quarter" idx="10"/>
          </p:nvPr>
        </p:nvSpPr>
        <p:spPr/>
        <p:txBody>
          <a:bodyPr/>
          <a:lstStyle/>
          <a:p>
            <a:fld id="{4572941C-6974-BE4E-9E84-DF4E3BF99134}" type="slidenum">
              <a:rPr lang="en-US" altLang="x-none" smtClean="0"/>
              <a:pPr/>
              <a:t>15</a:t>
            </a:fld>
            <a:endParaRPr lang="en-US" altLang="x-none" dirty="0"/>
          </a:p>
        </p:txBody>
      </p:sp>
      <p:sp>
        <p:nvSpPr>
          <p:cNvPr id="4" name="Text Placeholder 3">
            <a:extLst>
              <a:ext uri="{FF2B5EF4-FFF2-40B4-BE49-F238E27FC236}">
                <a16:creationId xmlns:a16="http://schemas.microsoft.com/office/drawing/2014/main" id="{CE8C83CC-4F04-77E0-C2CC-171669EE5E75}"/>
              </a:ext>
            </a:extLst>
          </p:cNvPr>
          <p:cNvSpPr>
            <a:spLocks noGrp="1"/>
          </p:cNvSpPr>
          <p:nvPr>
            <p:ph type="body" sz="quarter" idx="11"/>
          </p:nvPr>
        </p:nvSpPr>
        <p:spPr>
          <a:xfrm>
            <a:off x="412595" y="4616605"/>
            <a:ext cx="8263053" cy="1707218"/>
          </a:xfrm>
        </p:spPr>
        <p:txBody>
          <a:bodyPr/>
          <a:lstStyle/>
          <a:p>
            <a:r>
              <a:rPr lang="en-US" sz="2000" dirty="0"/>
              <a:t>  Place the units in QUAR location at each location while units are retyped.</a:t>
            </a:r>
          </a:p>
          <a:p>
            <a:pPr lvl="1"/>
            <a:r>
              <a:rPr lang="en-US" sz="2000" dirty="0"/>
              <a:t>  Units will have plasma bag and </a:t>
            </a:r>
            <a:r>
              <a:rPr lang="en-US" sz="2000" dirty="0" err="1"/>
              <a:t>rubberband</a:t>
            </a:r>
            <a:r>
              <a:rPr lang="en-US" sz="2000" dirty="0"/>
              <a:t> on them.  </a:t>
            </a:r>
          </a:p>
          <a:p>
            <a:pPr lvl="1"/>
            <a:r>
              <a:rPr lang="en-US" sz="2000" dirty="0"/>
              <a:t>  Keep the </a:t>
            </a:r>
            <a:r>
              <a:rPr lang="en-US" sz="2000" dirty="0" err="1"/>
              <a:t>rubberband</a:t>
            </a:r>
            <a:r>
              <a:rPr lang="en-US" sz="2000" dirty="0"/>
              <a:t>, second bag and any tags on the unit at this time</a:t>
            </a:r>
          </a:p>
          <a:p>
            <a:pPr marL="182880" lvl="1" indent="0">
              <a:buNone/>
            </a:pPr>
            <a:r>
              <a:rPr lang="en-US" sz="2000" dirty="0"/>
              <a:t>           +++ Reason to keep the bag is to have physical reminder </a:t>
            </a:r>
          </a:p>
          <a:p>
            <a:pPr marL="182880" lvl="1" indent="0">
              <a:buNone/>
            </a:pPr>
            <a:r>
              <a:rPr lang="en-US" sz="2000" dirty="0"/>
              <a:t>                   this is a Whole Blood</a:t>
            </a:r>
          </a:p>
        </p:txBody>
      </p:sp>
      <p:pic>
        <p:nvPicPr>
          <p:cNvPr id="6" name="Picture 5" descr="A picture containing text&#10;&#10;Description automatically generated">
            <a:extLst>
              <a:ext uri="{FF2B5EF4-FFF2-40B4-BE49-F238E27FC236}">
                <a16:creationId xmlns:a16="http://schemas.microsoft.com/office/drawing/2014/main" id="{21C37F29-0B14-199C-5646-FAB2977D1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031" y="452658"/>
            <a:ext cx="3000375" cy="4000500"/>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E8F4EE64-B692-45E2-DCE2-3BB52426C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8740" y="452658"/>
            <a:ext cx="5129499" cy="4000500"/>
          </a:xfrm>
          <a:prstGeom prst="rect">
            <a:avLst/>
          </a:prstGeom>
        </p:spPr>
      </p:pic>
    </p:spTree>
    <p:extLst>
      <p:ext uri="{BB962C8B-B14F-4D97-AF65-F5344CB8AC3E}">
        <p14:creationId xmlns:p14="http://schemas.microsoft.com/office/powerpoint/2010/main" val="4125731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B7A1-0386-7679-92BE-6CFF4E5DC5C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272397C2-0D92-C64E-BDC7-D90BA51B944F}"/>
              </a:ext>
            </a:extLst>
          </p:cNvPr>
          <p:cNvSpPr>
            <a:spLocks noGrp="1"/>
          </p:cNvSpPr>
          <p:nvPr>
            <p:ph type="sldNum" sz="quarter" idx="10"/>
          </p:nvPr>
        </p:nvSpPr>
        <p:spPr/>
        <p:txBody>
          <a:bodyPr/>
          <a:lstStyle/>
          <a:p>
            <a:fld id="{4572941C-6974-BE4E-9E84-DF4E3BF99134}" type="slidenum">
              <a:rPr lang="en-US" altLang="x-none" smtClean="0"/>
              <a:pPr/>
              <a:t>16</a:t>
            </a:fld>
            <a:endParaRPr lang="en-US" altLang="x-none" dirty="0"/>
          </a:p>
        </p:txBody>
      </p:sp>
      <p:sp>
        <p:nvSpPr>
          <p:cNvPr id="4" name="Text Placeholder 3">
            <a:extLst>
              <a:ext uri="{FF2B5EF4-FFF2-40B4-BE49-F238E27FC236}">
                <a16:creationId xmlns:a16="http://schemas.microsoft.com/office/drawing/2014/main" id="{CE8C83CC-4F04-77E0-C2CC-171669EE5E75}"/>
              </a:ext>
            </a:extLst>
          </p:cNvPr>
          <p:cNvSpPr>
            <a:spLocks noGrp="1"/>
          </p:cNvSpPr>
          <p:nvPr>
            <p:ph type="body" sz="quarter" idx="11"/>
          </p:nvPr>
        </p:nvSpPr>
        <p:spPr>
          <a:xfrm>
            <a:off x="272123" y="4248615"/>
            <a:ext cx="8479770" cy="2085278"/>
          </a:xfrm>
        </p:spPr>
        <p:txBody>
          <a:bodyPr/>
          <a:lstStyle/>
          <a:p>
            <a:r>
              <a:rPr lang="en-US" sz="2000" dirty="0"/>
              <a:t>  Complete retype either manually or on the Vision analyzer</a:t>
            </a:r>
          </a:p>
          <a:p>
            <a:r>
              <a:rPr lang="en-US" sz="2000" dirty="0"/>
              <a:t>  After testing, then confirm the units in Cerner</a:t>
            </a:r>
          </a:p>
          <a:p>
            <a:r>
              <a:rPr lang="en-US" sz="2000" dirty="0"/>
              <a:t>  Place the confirmed Whole Blood Units on the designated Whole Blood Shelf </a:t>
            </a:r>
          </a:p>
          <a:p>
            <a:pPr lvl="1"/>
            <a:r>
              <a:rPr lang="en-US" sz="2000" dirty="0"/>
              <a:t>   RHBB -  front of lab in Immediate Release Fridge</a:t>
            </a:r>
          </a:p>
          <a:p>
            <a:pPr lvl="1"/>
            <a:r>
              <a:rPr lang="en-US" sz="2000" dirty="0"/>
              <a:t>  MHBB -  in the TEG reagent fridge, designated from other products</a:t>
            </a:r>
          </a:p>
        </p:txBody>
      </p:sp>
      <p:pic>
        <p:nvPicPr>
          <p:cNvPr id="7" name="Picture 6" descr="A picture containing text, indoor, computer, computer&#10;&#10;Description automatically generated">
            <a:extLst>
              <a:ext uri="{FF2B5EF4-FFF2-40B4-BE49-F238E27FC236}">
                <a16:creationId xmlns:a16="http://schemas.microsoft.com/office/drawing/2014/main" id="{FD1181F0-48F9-661F-233A-5FE985E0A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148" y="657922"/>
            <a:ext cx="3657622" cy="3460206"/>
          </a:xfrm>
          <a:prstGeom prst="rect">
            <a:avLst/>
          </a:prstGeom>
        </p:spPr>
      </p:pic>
      <p:pic>
        <p:nvPicPr>
          <p:cNvPr id="10" name="Picture 9" descr="A picture containing text, indoor, computer, working&#10;&#10;Description automatically generated">
            <a:extLst>
              <a:ext uri="{FF2B5EF4-FFF2-40B4-BE49-F238E27FC236}">
                <a16:creationId xmlns:a16="http://schemas.microsoft.com/office/drawing/2014/main" id="{91EE6AE2-D059-4377-3DE6-9C88B8C7C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285" y="657922"/>
            <a:ext cx="4613608" cy="3460206"/>
          </a:xfrm>
          <a:prstGeom prst="rect">
            <a:avLst/>
          </a:prstGeom>
        </p:spPr>
      </p:pic>
    </p:spTree>
    <p:extLst>
      <p:ext uri="{BB962C8B-B14F-4D97-AF65-F5344CB8AC3E}">
        <p14:creationId xmlns:p14="http://schemas.microsoft.com/office/powerpoint/2010/main" val="1393520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AE4247-65F3-C65E-C503-D8769747738C}"/>
              </a:ext>
            </a:extLst>
          </p:cNvPr>
          <p:cNvSpPr>
            <a:spLocks noGrp="1"/>
          </p:cNvSpPr>
          <p:nvPr>
            <p:ph type="sldNum" sz="quarter" idx="10"/>
          </p:nvPr>
        </p:nvSpPr>
        <p:spPr/>
        <p:txBody>
          <a:bodyPr/>
          <a:lstStyle/>
          <a:p>
            <a:fld id="{4572941C-6974-BE4E-9E84-DF4E3BF99134}" type="slidenum">
              <a:rPr lang="en-US" altLang="x-none" smtClean="0"/>
              <a:pPr/>
              <a:t>17</a:t>
            </a:fld>
            <a:endParaRPr lang="en-US" altLang="x-none" dirty="0"/>
          </a:p>
        </p:txBody>
      </p:sp>
      <p:pic>
        <p:nvPicPr>
          <p:cNvPr id="6" name="Picture 5" descr="Text&#10;&#10;Description automatically generated">
            <a:extLst>
              <a:ext uri="{FF2B5EF4-FFF2-40B4-BE49-F238E27FC236}">
                <a16:creationId xmlns:a16="http://schemas.microsoft.com/office/drawing/2014/main" id="{5902594B-A199-41E9-AE0F-F41B3EB063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543" y="1393660"/>
            <a:ext cx="3617361" cy="4823148"/>
          </a:xfrm>
          <a:prstGeom prst="rect">
            <a:avLst/>
          </a:prstGeom>
        </p:spPr>
      </p:pic>
      <p:pic>
        <p:nvPicPr>
          <p:cNvPr id="8" name="Picture 7" descr="A picture containing text, yellow&#10;&#10;Description automatically generated">
            <a:extLst>
              <a:ext uri="{FF2B5EF4-FFF2-40B4-BE49-F238E27FC236}">
                <a16:creationId xmlns:a16="http://schemas.microsoft.com/office/drawing/2014/main" id="{8F026561-E13E-7C21-2197-51AA7BC73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7471" y="1393660"/>
            <a:ext cx="3617362" cy="4823148"/>
          </a:xfrm>
          <a:prstGeom prst="rect">
            <a:avLst/>
          </a:prstGeom>
        </p:spPr>
      </p:pic>
      <p:sp>
        <p:nvSpPr>
          <p:cNvPr id="2" name="TextBox 1">
            <a:extLst>
              <a:ext uri="{FF2B5EF4-FFF2-40B4-BE49-F238E27FC236}">
                <a16:creationId xmlns:a16="http://schemas.microsoft.com/office/drawing/2014/main" id="{A7BD555A-2BE2-E852-373C-2BF664C59C9E}"/>
              </a:ext>
            </a:extLst>
          </p:cNvPr>
          <p:cNvSpPr txBox="1"/>
          <p:nvPr/>
        </p:nvSpPr>
        <p:spPr>
          <a:xfrm>
            <a:off x="1439261" y="319613"/>
            <a:ext cx="7036419" cy="1077218"/>
          </a:xfrm>
          <a:prstGeom prst="rect">
            <a:avLst/>
          </a:prstGeom>
          <a:noFill/>
        </p:spPr>
        <p:txBody>
          <a:bodyPr wrap="square" rtlCol="0">
            <a:spAutoFit/>
          </a:bodyPr>
          <a:lstStyle/>
          <a:p>
            <a:r>
              <a:rPr lang="en-US" sz="2800" b="1" dirty="0">
                <a:solidFill>
                  <a:srgbClr val="FF0000"/>
                </a:solidFill>
              </a:rPr>
              <a:t>Prepare Whole Blood Baskets per facility </a:t>
            </a:r>
          </a:p>
          <a:p>
            <a:r>
              <a:rPr lang="en-US" dirty="0"/>
              <a:t>RHBB = 3 O Negative</a:t>
            </a:r>
          </a:p>
          <a:p>
            <a:r>
              <a:rPr lang="en-US" dirty="0"/>
              <a:t>MHBB = Total of 8 Units:  8 O Pos, or 4 O Pos and 4 O Neg (if available) </a:t>
            </a:r>
          </a:p>
        </p:txBody>
      </p:sp>
    </p:spTree>
    <p:extLst>
      <p:ext uri="{BB962C8B-B14F-4D97-AF65-F5344CB8AC3E}">
        <p14:creationId xmlns:p14="http://schemas.microsoft.com/office/powerpoint/2010/main" val="2602307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A5837-9ACE-2ECA-F442-686E9AB3EA89}"/>
              </a:ext>
            </a:extLst>
          </p:cNvPr>
          <p:cNvSpPr>
            <a:spLocks noGrp="1"/>
          </p:cNvSpPr>
          <p:nvPr>
            <p:ph type="title"/>
          </p:nvPr>
        </p:nvSpPr>
        <p:spPr>
          <a:xfrm>
            <a:off x="982049" y="706477"/>
            <a:ext cx="7838565" cy="896259"/>
          </a:xfrm>
        </p:spPr>
        <p:txBody>
          <a:bodyPr/>
          <a:lstStyle/>
          <a:p>
            <a:r>
              <a:rPr lang="en-US" sz="3600" dirty="0"/>
              <a:t>Whole Blood Paperwork Policy Change</a:t>
            </a:r>
          </a:p>
        </p:txBody>
      </p:sp>
      <p:sp>
        <p:nvSpPr>
          <p:cNvPr id="3" name="Slide Number Placeholder 2">
            <a:extLst>
              <a:ext uri="{FF2B5EF4-FFF2-40B4-BE49-F238E27FC236}">
                <a16:creationId xmlns:a16="http://schemas.microsoft.com/office/drawing/2014/main" id="{A05372A4-CCEE-733A-1C24-FE2E15CA9B76}"/>
              </a:ext>
            </a:extLst>
          </p:cNvPr>
          <p:cNvSpPr>
            <a:spLocks noGrp="1"/>
          </p:cNvSpPr>
          <p:nvPr>
            <p:ph type="sldNum" sz="quarter" idx="10"/>
          </p:nvPr>
        </p:nvSpPr>
        <p:spPr/>
        <p:txBody>
          <a:bodyPr/>
          <a:lstStyle/>
          <a:p>
            <a:fld id="{4572941C-6974-BE4E-9E84-DF4E3BF99134}" type="slidenum">
              <a:rPr lang="en-US" altLang="x-none" smtClean="0"/>
              <a:pPr/>
              <a:t>18</a:t>
            </a:fld>
            <a:endParaRPr lang="en-US" altLang="x-none" dirty="0"/>
          </a:p>
        </p:txBody>
      </p:sp>
      <p:sp>
        <p:nvSpPr>
          <p:cNvPr id="4" name="Text Placeholder 3">
            <a:extLst>
              <a:ext uri="{FF2B5EF4-FFF2-40B4-BE49-F238E27FC236}">
                <a16:creationId xmlns:a16="http://schemas.microsoft.com/office/drawing/2014/main" id="{90763AAA-3447-F21E-A0A0-032A958CF230}"/>
              </a:ext>
            </a:extLst>
          </p:cNvPr>
          <p:cNvSpPr>
            <a:spLocks noGrp="1"/>
          </p:cNvSpPr>
          <p:nvPr>
            <p:ph type="body" sz="quarter" idx="11"/>
          </p:nvPr>
        </p:nvSpPr>
        <p:spPr>
          <a:xfrm>
            <a:off x="555480" y="1500568"/>
            <a:ext cx="8033039" cy="4247888"/>
          </a:xfrm>
        </p:spPr>
        <p:txBody>
          <a:bodyPr/>
          <a:lstStyle/>
          <a:p>
            <a:r>
              <a:rPr lang="en-US" sz="3600" dirty="0">
                <a:solidFill>
                  <a:srgbClr val="000000"/>
                </a:solidFill>
                <a:effectLst/>
                <a:latin typeface="Calibri" panose="020F0502020204030204" pitchFamily="34" charset="0"/>
                <a:ea typeface="Calibri" panose="020F0502020204030204" pitchFamily="34" charset="0"/>
              </a:rPr>
              <a:t> Emergency Paperwork—removing  the "initial and arrow down,” from SOP as an instruction.   </a:t>
            </a:r>
          </a:p>
          <a:p>
            <a:endParaRPr lang="en-US" sz="1400" dirty="0">
              <a:solidFill>
                <a:srgbClr val="000000"/>
              </a:solidFill>
              <a:latin typeface="Calibri" panose="020F0502020204030204" pitchFamily="34" charset="0"/>
              <a:ea typeface="Calibri" panose="020F0502020204030204" pitchFamily="34" charset="0"/>
            </a:endParaRPr>
          </a:p>
          <a:p>
            <a:r>
              <a:rPr lang="en-US" sz="3600" dirty="0">
                <a:solidFill>
                  <a:srgbClr val="000000"/>
                </a:solidFill>
                <a:effectLst/>
                <a:latin typeface="Calibri" panose="020F0502020204030204" pitchFamily="34" charset="0"/>
                <a:ea typeface="Calibri" panose="020F0502020204030204" pitchFamily="34" charset="0"/>
              </a:rPr>
              <a:t>New Instruction for Emergency Paperwork: </a:t>
            </a:r>
            <a:r>
              <a:rPr lang="en-US" sz="3600" dirty="0">
                <a:solidFill>
                  <a:srgbClr val="000000"/>
                </a:solidFill>
                <a:effectLst/>
                <a:highlight>
                  <a:srgbClr val="FFFF00"/>
                </a:highlight>
                <a:latin typeface="Calibri" panose="020F0502020204030204" pitchFamily="34" charset="0"/>
                <a:ea typeface="Calibri" panose="020F0502020204030204" pitchFamily="34" charset="0"/>
              </a:rPr>
              <a:t>Initial the Visual Inspection </a:t>
            </a:r>
            <a:r>
              <a:rPr lang="en-US" sz="3600" dirty="0">
                <a:solidFill>
                  <a:srgbClr val="000000"/>
                </a:solidFill>
                <a:effectLst/>
                <a:latin typeface="Calibri" panose="020F0502020204030204" pitchFamily="34" charset="0"/>
                <a:ea typeface="Calibri" panose="020F0502020204030204" pitchFamily="34" charset="0"/>
              </a:rPr>
              <a:t>box for each product line on the form indicating that all components were inspected and found to be acceptable.</a:t>
            </a:r>
            <a:endParaRPr lang="en-US" dirty="0"/>
          </a:p>
        </p:txBody>
      </p:sp>
    </p:spTree>
    <p:extLst>
      <p:ext uri="{BB962C8B-B14F-4D97-AF65-F5344CB8AC3E}">
        <p14:creationId xmlns:p14="http://schemas.microsoft.com/office/powerpoint/2010/main" val="1797987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A5837-9ACE-2ECA-F442-686E9AB3EA89}"/>
              </a:ext>
            </a:extLst>
          </p:cNvPr>
          <p:cNvSpPr>
            <a:spLocks noGrp="1"/>
          </p:cNvSpPr>
          <p:nvPr>
            <p:ph type="title"/>
          </p:nvPr>
        </p:nvSpPr>
        <p:spPr>
          <a:xfrm>
            <a:off x="982050" y="706477"/>
            <a:ext cx="7553126" cy="896259"/>
          </a:xfrm>
        </p:spPr>
        <p:txBody>
          <a:bodyPr/>
          <a:lstStyle/>
          <a:p>
            <a:r>
              <a:rPr lang="en-US" sz="3600" dirty="0"/>
              <a:t>Whole Blood Process Change</a:t>
            </a:r>
          </a:p>
        </p:txBody>
      </p:sp>
      <p:sp>
        <p:nvSpPr>
          <p:cNvPr id="3" name="Slide Number Placeholder 2">
            <a:extLst>
              <a:ext uri="{FF2B5EF4-FFF2-40B4-BE49-F238E27FC236}">
                <a16:creationId xmlns:a16="http://schemas.microsoft.com/office/drawing/2014/main" id="{A05372A4-CCEE-733A-1C24-FE2E15CA9B76}"/>
              </a:ext>
            </a:extLst>
          </p:cNvPr>
          <p:cNvSpPr>
            <a:spLocks noGrp="1"/>
          </p:cNvSpPr>
          <p:nvPr>
            <p:ph type="sldNum" sz="quarter" idx="10"/>
          </p:nvPr>
        </p:nvSpPr>
        <p:spPr/>
        <p:txBody>
          <a:bodyPr/>
          <a:lstStyle/>
          <a:p>
            <a:fld id="{4572941C-6974-BE4E-9E84-DF4E3BF99134}" type="slidenum">
              <a:rPr lang="en-US" altLang="x-none" smtClean="0"/>
              <a:pPr/>
              <a:t>19</a:t>
            </a:fld>
            <a:endParaRPr lang="en-US" altLang="x-none" dirty="0"/>
          </a:p>
        </p:txBody>
      </p:sp>
      <p:sp>
        <p:nvSpPr>
          <p:cNvPr id="4" name="Text Placeholder 3">
            <a:extLst>
              <a:ext uri="{FF2B5EF4-FFF2-40B4-BE49-F238E27FC236}">
                <a16:creationId xmlns:a16="http://schemas.microsoft.com/office/drawing/2014/main" id="{90763AAA-3447-F21E-A0A0-032A958CF230}"/>
              </a:ext>
            </a:extLst>
          </p:cNvPr>
          <p:cNvSpPr>
            <a:spLocks noGrp="1"/>
          </p:cNvSpPr>
          <p:nvPr>
            <p:ph type="body" sz="quarter" idx="11"/>
          </p:nvPr>
        </p:nvSpPr>
        <p:spPr>
          <a:xfrm>
            <a:off x="555480" y="1500568"/>
            <a:ext cx="8033039" cy="4247888"/>
          </a:xfrm>
        </p:spPr>
        <p:txBody>
          <a:bodyPr/>
          <a:lstStyle/>
          <a:p>
            <a:r>
              <a:rPr lang="en-US" sz="3600" dirty="0">
                <a:solidFill>
                  <a:srgbClr val="000000"/>
                </a:solidFill>
                <a:effectLst/>
                <a:latin typeface="Calibri" panose="020F0502020204030204" pitchFamily="34" charset="0"/>
                <a:ea typeface="Calibri" panose="020F0502020204030204" pitchFamily="34" charset="0"/>
              </a:rPr>
              <a:t> Whole Blood Usage documentation</a:t>
            </a:r>
          </a:p>
          <a:p>
            <a:pPr lvl="1"/>
            <a:r>
              <a:rPr lang="en-US" sz="3600" dirty="0">
                <a:solidFill>
                  <a:srgbClr val="000000"/>
                </a:solidFill>
                <a:effectLst/>
                <a:latin typeface="Calibri" panose="020F0502020204030204" pitchFamily="34" charset="0"/>
                <a:ea typeface="Calibri" panose="020F0502020204030204" pitchFamily="34" charset="0"/>
              </a:rPr>
              <a:t>  </a:t>
            </a:r>
            <a:r>
              <a:rPr lang="en-US" sz="2800" dirty="0">
                <a:solidFill>
                  <a:srgbClr val="000000"/>
                </a:solidFill>
                <a:effectLst/>
                <a:latin typeface="Calibri" panose="020F0502020204030204" pitchFamily="34" charset="0"/>
                <a:ea typeface="Calibri" panose="020F0502020204030204" pitchFamily="34" charset="0"/>
              </a:rPr>
              <a:t>No change </a:t>
            </a:r>
            <a:r>
              <a:rPr lang="en-US" sz="2800" dirty="0">
                <a:solidFill>
                  <a:srgbClr val="000000"/>
                </a:solidFill>
                <a:latin typeface="Calibri" panose="020F0502020204030204" pitchFamily="34" charset="0"/>
                <a:ea typeface="Calibri" panose="020F0502020204030204" pitchFamily="34" charset="0"/>
              </a:rPr>
              <a:t>in our practice with one exception:  </a:t>
            </a:r>
            <a:r>
              <a:rPr lang="en-US" sz="2800" dirty="0">
                <a:solidFill>
                  <a:srgbClr val="000000"/>
                </a:solidFill>
                <a:effectLst/>
                <a:latin typeface="Calibri" panose="020F0502020204030204" pitchFamily="34" charset="0"/>
                <a:ea typeface="Calibri" panose="020F0502020204030204" pitchFamily="34" charset="0"/>
              </a:rPr>
              <a:t>We </a:t>
            </a:r>
            <a:r>
              <a:rPr lang="en-US" sz="2800" dirty="0">
                <a:solidFill>
                  <a:srgbClr val="000000"/>
                </a:solidFill>
                <a:effectLst/>
                <a:highlight>
                  <a:srgbClr val="FFFF00"/>
                </a:highlight>
                <a:latin typeface="Calibri" panose="020F0502020204030204" pitchFamily="34" charset="0"/>
                <a:ea typeface="Calibri" panose="020F0502020204030204" pitchFamily="34" charset="0"/>
              </a:rPr>
              <a:t>assign the unit to the patient rather than XM</a:t>
            </a:r>
          </a:p>
          <a:p>
            <a:pPr marL="182880" lvl="1" indent="0">
              <a:buNone/>
            </a:pPr>
            <a:endParaRPr lang="en-US" sz="2800" dirty="0">
              <a:solidFill>
                <a:srgbClr val="000000"/>
              </a:solidFill>
              <a:effectLst/>
              <a:latin typeface="Calibri" panose="020F0502020204030204" pitchFamily="34" charset="0"/>
              <a:ea typeface="Calibri" panose="020F0502020204030204" pitchFamily="34" charset="0"/>
            </a:endParaRPr>
          </a:p>
          <a:p>
            <a:pPr lvl="1"/>
            <a:r>
              <a:rPr lang="en-US" sz="2800" dirty="0">
                <a:solidFill>
                  <a:srgbClr val="000000"/>
                </a:solidFill>
                <a:latin typeface="Calibri" panose="020F0502020204030204" pitchFamily="34" charset="0"/>
                <a:ea typeface="Calibri" panose="020F0502020204030204" pitchFamily="34" charset="0"/>
              </a:rPr>
              <a:t>  We </a:t>
            </a:r>
            <a:r>
              <a:rPr lang="en-US" sz="2800" b="1" i="1" dirty="0">
                <a:solidFill>
                  <a:srgbClr val="FF0000"/>
                </a:solidFill>
                <a:latin typeface="Calibri" panose="020F0502020204030204" pitchFamily="34" charset="0"/>
                <a:ea typeface="Calibri" panose="020F0502020204030204" pitchFamily="34" charset="0"/>
              </a:rPr>
              <a:t>do not crossmatch </a:t>
            </a:r>
            <a:r>
              <a:rPr lang="en-US" sz="2800" dirty="0">
                <a:solidFill>
                  <a:srgbClr val="000000"/>
                </a:solidFill>
                <a:latin typeface="Calibri" panose="020F0502020204030204" pitchFamily="34" charset="0"/>
                <a:ea typeface="Calibri" panose="020F0502020204030204" pitchFamily="34" charset="0"/>
              </a:rPr>
              <a:t>Whole Blood</a:t>
            </a:r>
          </a:p>
          <a:p>
            <a:pPr lvl="2"/>
            <a:r>
              <a:rPr lang="en-US" sz="2800" dirty="0">
                <a:solidFill>
                  <a:srgbClr val="000000"/>
                </a:solidFill>
                <a:effectLst/>
                <a:latin typeface="Calibri" panose="020F0502020204030204" pitchFamily="34" charset="0"/>
                <a:ea typeface="Calibri" panose="020F0502020204030204" pitchFamily="34" charset="0"/>
              </a:rPr>
              <a:t> This is a significant change</a:t>
            </a:r>
          </a:p>
          <a:p>
            <a:pPr lvl="2"/>
            <a:r>
              <a:rPr lang="en-US" sz="2800" dirty="0">
                <a:solidFill>
                  <a:srgbClr val="000000"/>
                </a:solidFill>
                <a:latin typeface="Calibri" panose="020F0502020204030204" pitchFamily="34" charset="0"/>
                <a:ea typeface="Calibri" panose="020F0502020204030204" pitchFamily="34" charset="0"/>
              </a:rPr>
              <a:t> Why do we not XM, we don’t XM because whole blood is RBC and Plasma.</a:t>
            </a:r>
          </a:p>
          <a:p>
            <a:pPr marL="1025525" lvl="3" indent="-401638"/>
            <a:r>
              <a:rPr lang="en-US" sz="2800" dirty="0">
                <a:solidFill>
                  <a:srgbClr val="000000"/>
                </a:solidFill>
                <a:latin typeface="Calibri" panose="020F0502020204030204" pitchFamily="34" charset="0"/>
                <a:ea typeface="Calibri" panose="020F0502020204030204" pitchFamily="34" charset="0"/>
              </a:rPr>
              <a:t> This product is not appropriate for e-XM.  </a:t>
            </a:r>
          </a:p>
        </p:txBody>
      </p:sp>
    </p:spTree>
    <p:extLst>
      <p:ext uri="{BB962C8B-B14F-4D97-AF65-F5344CB8AC3E}">
        <p14:creationId xmlns:p14="http://schemas.microsoft.com/office/powerpoint/2010/main" val="736994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561A-077C-CF68-36F7-48FEBCA31918}"/>
              </a:ext>
            </a:extLst>
          </p:cNvPr>
          <p:cNvSpPr>
            <a:spLocks noGrp="1"/>
          </p:cNvSpPr>
          <p:nvPr>
            <p:ph type="title"/>
          </p:nvPr>
        </p:nvSpPr>
        <p:spPr>
          <a:xfrm>
            <a:off x="1590874" y="193062"/>
            <a:ext cx="7553126" cy="896259"/>
          </a:xfrm>
        </p:spPr>
        <p:txBody>
          <a:bodyPr/>
          <a:lstStyle/>
          <a:p>
            <a:r>
              <a:rPr lang="en-US" sz="4000" dirty="0"/>
              <a:t>Whole Blood Process Training</a:t>
            </a:r>
          </a:p>
        </p:txBody>
      </p:sp>
      <p:sp>
        <p:nvSpPr>
          <p:cNvPr id="3" name="Slide Number Placeholder 2">
            <a:extLst>
              <a:ext uri="{FF2B5EF4-FFF2-40B4-BE49-F238E27FC236}">
                <a16:creationId xmlns:a16="http://schemas.microsoft.com/office/drawing/2014/main" id="{DC8B52F2-7451-A078-0287-DA85DA447AE8}"/>
              </a:ext>
            </a:extLst>
          </p:cNvPr>
          <p:cNvSpPr>
            <a:spLocks noGrp="1"/>
          </p:cNvSpPr>
          <p:nvPr>
            <p:ph type="sldNum" sz="quarter" idx="10"/>
          </p:nvPr>
        </p:nvSpPr>
        <p:spPr/>
        <p:txBody>
          <a:bodyPr/>
          <a:lstStyle/>
          <a:p>
            <a:fld id="{4572941C-6974-BE4E-9E84-DF4E3BF99134}" type="slidenum">
              <a:rPr lang="en-US" altLang="x-none" smtClean="0"/>
              <a:pPr/>
              <a:t>2</a:t>
            </a:fld>
            <a:endParaRPr lang="en-US" altLang="x-none" dirty="0"/>
          </a:p>
        </p:txBody>
      </p:sp>
      <p:sp>
        <p:nvSpPr>
          <p:cNvPr id="4" name="Text Placeholder 3">
            <a:extLst>
              <a:ext uri="{FF2B5EF4-FFF2-40B4-BE49-F238E27FC236}">
                <a16:creationId xmlns:a16="http://schemas.microsoft.com/office/drawing/2014/main" id="{E3C4AA76-A6DD-37DA-393C-952F179F2EDA}"/>
              </a:ext>
            </a:extLst>
          </p:cNvPr>
          <p:cNvSpPr>
            <a:spLocks noGrp="1"/>
          </p:cNvSpPr>
          <p:nvPr>
            <p:ph type="body" sz="quarter" idx="11"/>
          </p:nvPr>
        </p:nvSpPr>
        <p:spPr>
          <a:xfrm>
            <a:off x="729559" y="992822"/>
            <a:ext cx="8313519" cy="4247888"/>
          </a:xfrm>
        </p:spPr>
        <p:txBody>
          <a:bodyPr/>
          <a:lstStyle/>
          <a:p>
            <a:r>
              <a:rPr lang="en-US" sz="3200" dirty="0">
                <a:latin typeface="Arial" panose="020B0604020202020204" pitchFamily="34" charset="0"/>
                <a:cs typeface="Arial" panose="020B0604020202020204" pitchFamily="34" charset="0"/>
              </a:rPr>
              <a:t>  Training will be three-fold</a:t>
            </a:r>
          </a:p>
          <a:p>
            <a:pPr marL="914400" lvl="1" indent="-457200">
              <a:lnSpc>
                <a:spcPct val="150000"/>
              </a:lnSpc>
            </a:pPr>
            <a:r>
              <a:rPr lang="en-US" sz="2400" dirty="0">
                <a:latin typeface="Arial" panose="020B0604020202020204" pitchFamily="34" charset="0"/>
                <a:cs typeface="Arial" panose="020B0604020202020204" pitchFamily="34" charset="0"/>
              </a:rPr>
              <a:t>Education Training, routed to team 10/7/22.</a:t>
            </a:r>
          </a:p>
          <a:p>
            <a:pPr marL="914400" lvl="1" indent="-457200">
              <a:lnSpc>
                <a:spcPct val="150000"/>
              </a:lnSpc>
            </a:pPr>
            <a:r>
              <a:rPr lang="en-US" sz="2400" dirty="0">
                <a:latin typeface="Arial" panose="020B0604020202020204" pitchFamily="34" charset="0"/>
                <a:cs typeface="Arial" panose="020B0604020202020204" pitchFamily="34" charset="0"/>
              </a:rPr>
              <a:t>SOP Review in medtraining.org  assigned 10/17/22</a:t>
            </a:r>
          </a:p>
          <a:p>
            <a:pPr marL="1371600" lvl="2" indent="-45720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 All BB have a copy of the draft SOP in Standard Work Binder</a:t>
            </a:r>
          </a:p>
          <a:p>
            <a:pPr marL="1371600" lvl="2" indent="-45720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 Job Aid for Update to Emergency Cells has been posted at RH and MH</a:t>
            </a:r>
          </a:p>
          <a:p>
            <a:pPr marL="914400" lvl="2" indent="-45720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Video Training for Process routed and discussed at Huddles 10/18 and after.</a:t>
            </a:r>
          </a:p>
          <a:p>
            <a:pPr marL="914400" lvl="2"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8580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DEB48-7A41-3844-C704-E1F1AEE93B94}"/>
              </a:ext>
            </a:extLst>
          </p:cNvPr>
          <p:cNvSpPr>
            <a:spLocks noGrp="1"/>
          </p:cNvSpPr>
          <p:nvPr>
            <p:ph type="title"/>
          </p:nvPr>
        </p:nvSpPr>
        <p:spPr>
          <a:xfrm>
            <a:off x="1704971" y="0"/>
            <a:ext cx="7553126" cy="896259"/>
          </a:xfrm>
        </p:spPr>
        <p:txBody>
          <a:bodyPr/>
          <a:lstStyle/>
          <a:p>
            <a:r>
              <a:rPr lang="en-US" sz="3200" dirty="0"/>
              <a:t>Summary of WB Process at MH vs. RH</a:t>
            </a:r>
          </a:p>
        </p:txBody>
      </p:sp>
      <p:sp>
        <p:nvSpPr>
          <p:cNvPr id="3" name="Slide Number Placeholder 2">
            <a:extLst>
              <a:ext uri="{FF2B5EF4-FFF2-40B4-BE49-F238E27FC236}">
                <a16:creationId xmlns:a16="http://schemas.microsoft.com/office/drawing/2014/main" id="{6A98153A-F389-901A-F973-1EA5348DF74C}"/>
              </a:ext>
            </a:extLst>
          </p:cNvPr>
          <p:cNvSpPr>
            <a:spLocks noGrp="1"/>
          </p:cNvSpPr>
          <p:nvPr>
            <p:ph type="sldNum" sz="quarter" idx="10"/>
          </p:nvPr>
        </p:nvSpPr>
        <p:spPr/>
        <p:txBody>
          <a:bodyPr/>
          <a:lstStyle/>
          <a:p>
            <a:fld id="{4572941C-6974-BE4E-9E84-DF4E3BF99134}" type="slidenum">
              <a:rPr lang="en-US" altLang="x-none" smtClean="0"/>
              <a:pPr/>
              <a:t>20</a:t>
            </a:fld>
            <a:endParaRPr lang="en-US" altLang="x-none" dirty="0"/>
          </a:p>
        </p:txBody>
      </p:sp>
      <p:sp>
        <p:nvSpPr>
          <p:cNvPr id="4" name="Text Placeholder 3">
            <a:extLst>
              <a:ext uri="{FF2B5EF4-FFF2-40B4-BE49-F238E27FC236}">
                <a16:creationId xmlns:a16="http://schemas.microsoft.com/office/drawing/2014/main" id="{026F0B6B-44E1-8770-E62A-B750EC8100DD}"/>
              </a:ext>
            </a:extLst>
          </p:cNvPr>
          <p:cNvSpPr>
            <a:spLocks noGrp="1"/>
          </p:cNvSpPr>
          <p:nvPr>
            <p:ph type="body" sz="quarter" idx="11"/>
          </p:nvPr>
        </p:nvSpPr>
        <p:spPr>
          <a:xfrm>
            <a:off x="4572000" y="896259"/>
            <a:ext cx="3772930" cy="4877063"/>
          </a:xfrm>
        </p:spPr>
        <p:txBody>
          <a:bodyPr/>
          <a:lstStyle/>
          <a:p>
            <a:r>
              <a:rPr lang="en-US" sz="2400" dirty="0"/>
              <a:t>  MHBB</a:t>
            </a:r>
          </a:p>
          <a:p>
            <a:pPr lvl="1"/>
            <a:r>
              <a:rPr lang="en-US" sz="1800" dirty="0"/>
              <a:t>Whole Blood from ARC</a:t>
            </a:r>
          </a:p>
          <a:p>
            <a:pPr lvl="2"/>
            <a:r>
              <a:rPr lang="en-US" sz="1800" dirty="0"/>
              <a:t>  Log in, Confirm blood type, Place on Designated Shelf</a:t>
            </a:r>
          </a:p>
          <a:p>
            <a:pPr lvl="2"/>
            <a:r>
              <a:rPr lang="en-US" sz="1800" dirty="0"/>
              <a:t>  </a:t>
            </a:r>
            <a:r>
              <a:rPr lang="en-US" sz="1800" dirty="0">
                <a:solidFill>
                  <a:srgbClr val="FF0000"/>
                </a:solidFill>
              </a:rPr>
              <a:t>Send segments to RH for storage</a:t>
            </a:r>
          </a:p>
          <a:p>
            <a:pPr lvl="1"/>
            <a:r>
              <a:rPr lang="en-US" sz="1800" dirty="0"/>
              <a:t>  Prepare 8 units for ED</a:t>
            </a:r>
          </a:p>
          <a:p>
            <a:pPr lvl="2"/>
            <a:r>
              <a:rPr lang="en-US" sz="1800" dirty="0"/>
              <a:t>  </a:t>
            </a:r>
            <a:r>
              <a:rPr lang="en-US" sz="1800" dirty="0">
                <a:solidFill>
                  <a:srgbClr val="FF0000"/>
                </a:solidFill>
              </a:rPr>
              <a:t>Mix of O Pos and O Neg (dependent on availability)</a:t>
            </a:r>
          </a:p>
          <a:p>
            <a:pPr lvl="1"/>
            <a:r>
              <a:rPr lang="en-US" sz="1800" dirty="0"/>
              <a:t>  Replace</a:t>
            </a:r>
          </a:p>
          <a:p>
            <a:pPr lvl="2"/>
            <a:r>
              <a:rPr lang="en-US" sz="1800" dirty="0"/>
              <a:t>  Replace if used or approaching expiration</a:t>
            </a:r>
          </a:p>
          <a:p>
            <a:pPr lvl="1"/>
            <a:r>
              <a:rPr lang="en-US" sz="1800" dirty="0"/>
              <a:t>  Complete the use of WB assigning to patient</a:t>
            </a:r>
          </a:p>
          <a:p>
            <a:pPr lvl="2"/>
            <a:r>
              <a:rPr lang="en-US" sz="1800" dirty="0"/>
              <a:t>  </a:t>
            </a:r>
            <a:r>
              <a:rPr lang="en-US" sz="1800" dirty="0">
                <a:solidFill>
                  <a:srgbClr val="FF0000"/>
                </a:solidFill>
              </a:rPr>
              <a:t>No crossmatch, only assigned</a:t>
            </a:r>
          </a:p>
          <a:p>
            <a:endParaRPr lang="en-US" sz="2400" dirty="0"/>
          </a:p>
        </p:txBody>
      </p:sp>
      <p:sp>
        <p:nvSpPr>
          <p:cNvPr id="5" name="Text Placeholder 4">
            <a:extLst>
              <a:ext uri="{FF2B5EF4-FFF2-40B4-BE49-F238E27FC236}">
                <a16:creationId xmlns:a16="http://schemas.microsoft.com/office/drawing/2014/main" id="{5E252C84-BD66-9E68-1C96-540756D818CE}"/>
              </a:ext>
            </a:extLst>
          </p:cNvPr>
          <p:cNvSpPr>
            <a:spLocks noGrp="1"/>
          </p:cNvSpPr>
          <p:nvPr>
            <p:ph type="body" sz="quarter" idx="12"/>
          </p:nvPr>
        </p:nvSpPr>
        <p:spPr>
          <a:xfrm>
            <a:off x="818499" y="896259"/>
            <a:ext cx="3769995" cy="4360979"/>
          </a:xfrm>
        </p:spPr>
        <p:txBody>
          <a:bodyPr/>
          <a:lstStyle/>
          <a:p>
            <a:r>
              <a:rPr lang="en-US" sz="2400" dirty="0"/>
              <a:t>  RHBB</a:t>
            </a:r>
          </a:p>
          <a:p>
            <a:pPr lvl="1"/>
            <a:r>
              <a:rPr lang="en-US" sz="2400" dirty="0"/>
              <a:t>  </a:t>
            </a:r>
            <a:r>
              <a:rPr lang="en-US" sz="1800" dirty="0"/>
              <a:t>Whole Blood from ARC</a:t>
            </a:r>
          </a:p>
          <a:p>
            <a:pPr lvl="2"/>
            <a:r>
              <a:rPr lang="en-US" sz="1800" dirty="0"/>
              <a:t>  Log in, Confirm blood type, Place on Designated Shelf</a:t>
            </a:r>
          </a:p>
          <a:p>
            <a:pPr lvl="1"/>
            <a:r>
              <a:rPr lang="en-US" sz="1800" dirty="0"/>
              <a:t>  </a:t>
            </a:r>
            <a:r>
              <a:rPr lang="en-US" sz="1800" dirty="0">
                <a:solidFill>
                  <a:srgbClr val="00B0F0"/>
                </a:solidFill>
              </a:rPr>
              <a:t>Prepare 3 units for ED</a:t>
            </a:r>
          </a:p>
          <a:p>
            <a:pPr lvl="2"/>
            <a:r>
              <a:rPr lang="en-US" sz="1800" dirty="0"/>
              <a:t>  Only O Neg with a replace date of 14 days from collection</a:t>
            </a:r>
          </a:p>
          <a:p>
            <a:pPr lvl="1"/>
            <a:r>
              <a:rPr lang="en-US" sz="1800" dirty="0"/>
              <a:t>  Replace</a:t>
            </a:r>
          </a:p>
          <a:p>
            <a:pPr lvl="2"/>
            <a:r>
              <a:rPr lang="en-US" sz="1800" dirty="0"/>
              <a:t>  </a:t>
            </a:r>
            <a:r>
              <a:rPr lang="en-US" sz="1800" dirty="0">
                <a:solidFill>
                  <a:srgbClr val="00B0F0"/>
                </a:solidFill>
              </a:rPr>
              <a:t>Replace before Day 14</a:t>
            </a:r>
          </a:p>
          <a:p>
            <a:pPr marL="747713" lvl="3" indent="-234950"/>
            <a:r>
              <a:rPr lang="en-US" sz="2000" dirty="0">
                <a:solidFill>
                  <a:srgbClr val="00B0F0"/>
                </a:solidFill>
              </a:rPr>
              <a:t>After day 14, please transfer the unused O Negative WB to MH for use</a:t>
            </a:r>
          </a:p>
          <a:p>
            <a:pPr lvl="2"/>
            <a:r>
              <a:rPr lang="en-US" sz="1800" dirty="0"/>
              <a:t>  Replace if used </a:t>
            </a:r>
          </a:p>
          <a:p>
            <a:pPr lvl="1"/>
            <a:r>
              <a:rPr lang="en-US" sz="1800" dirty="0"/>
              <a:t>  Complete the use of WB assigning to patient</a:t>
            </a:r>
          </a:p>
          <a:p>
            <a:pPr lvl="2"/>
            <a:r>
              <a:rPr lang="en-US" sz="1800" dirty="0"/>
              <a:t>  </a:t>
            </a:r>
            <a:r>
              <a:rPr lang="en-US" sz="1800" dirty="0">
                <a:solidFill>
                  <a:srgbClr val="00B0F0"/>
                </a:solidFill>
              </a:rPr>
              <a:t>No crossmatch, only assigned</a:t>
            </a:r>
          </a:p>
        </p:txBody>
      </p:sp>
      <p:sp>
        <p:nvSpPr>
          <p:cNvPr id="6" name="TextBox 5">
            <a:extLst>
              <a:ext uri="{FF2B5EF4-FFF2-40B4-BE49-F238E27FC236}">
                <a16:creationId xmlns:a16="http://schemas.microsoft.com/office/drawing/2014/main" id="{C41A83BA-17F6-AA8E-C8B3-27B30D7FD518}"/>
              </a:ext>
            </a:extLst>
          </p:cNvPr>
          <p:cNvSpPr txBox="1"/>
          <p:nvPr/>
        </p:nvSpPr>
        <p:spPr>
          <a:xfrm>
            <a:off x="4783874" y="5961741"/>
            <a:ext cx="3869473" cy="461665"/>
          </a:xfrm>
          <a:prstGeom prst="rect">
            <a:avLst/>
          </a:prstGeom>
          <a:solidFill>
            <a:schemeClr val="accent2"/>
          </a:solidFill>
          <a:ln>
            <a:solidFill>
              <a:schemeClr val="accent1"/>
            </a:solidFill>
          </a:ln>
        </p:spPr>
        <p:txBody>
          <a:bodyPr wrap="square" rtlCol="0">
            <a:spAutoFit/>
          </a:bodyPr>
          <a:lstStyle/>
          <a:p>
            <a:r>
              <a:rPr lang="en-US" sz="2400" dirty="0"/>
              <a:t>Fewer Component MTP Trays</a:t>
            </a:r>
          </a:p>
        </p:txBody>
      </p:sp>
    </p:spTree>
    <p:extLst>
      <p:ext uri="{BB962C8B-B14F-4D97-AF65-F5344CB8AC3E}">
        <p14:creationId xmlns:p14="http://schemas.microsoft.com/office/powerpoint/2010/main" val="3346921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B9141-2C61-4EFB-A752-BBB95FBBA854}"/>
              </a:ext>
            </a:extLst>
          </p:cNvPr>
          <p:cNvSpPr>
            <a:spLocks noGrp="1"/>
          </p:cNvSpPr>
          <p:nvPr>
            <p:ph type="title"/>
          </p:nvPr>
        </p:nvSpPr>
        <p:spPr>
          <a:xfrm>
            <a:off x="795437" y="2142675"/>
            <a:ext cx="7553126" cy="896259"/>
          </a:xfrm>
        </p:spPr>
        <p:txBody>
          <a:bodyPr/>
          <a:lstStyle/>
          <a:p>
            <a:pPr algn="ctr"/>
            <a:r>
              <a:rPr lang="en-US" sz="5400" dirty="0"/>
              <a:t>Questions/Concerns?</a:t>
            </a:r>
          </a:p>
        </p:txBody>
      </p:sp>
      <p:sp>
        <p:nvSpPr>
          <p:cNvPr id="3" name="Slide Number Placeholder 2">
            <a:extLst>
              <a:ext uri="{FF2B5EF4-FFF2-40B4-BE49-F238E27FC236}">
                <a16:creationId xmlns:a16="http://schemas.microsoft.com/office/drawing/2014/main" id="{B5B62789-81CC-4604-9F42-E5B70C930571}"/>
              </a:ext>
            </a:extLst>
          </p:cNvPr>
          <p:cNvSpPr>
            <a:spLocks noGrp="1"/>
          </p:cNvSpPr>
          <p:nvPr>
            <p:ph type="sldNum" sz="quarter" idx="10"/>
          </p:nvPr>
        </p:nvSpPr>
        <p:spPr/>
        <p:txBody>
          <a:bodyPr/>
          <a:lstStyle/>
          <a:p>
            <a:fld id="{4572941C-6974-BE4E-9E84-DF4E3BF99134}" type="slidenum">
              <a:rPr lang="en-US" altLang="x-none" smtClean="0"/>
              <a:pPr/>
              <a:t>21</a:t>
            </a:fld>
            <a:endParaRPr lang="en-US" altLang="x-none" dirty="0"/>
          </a:p>
        </p:txBody>
      </p:sp>
      <p:sp>
        <p:nvSpPr>
          <p:cNvPr id="4" name="Text Placeholder 3">
            <a:extLst>
              <a:ext uri="{FF2B5EF4-FFF2-40B4-BE49-F238E27FC236}">
                <a16:creationId xmlns:a16="http://schemas.microsoft.com/office/drawing/2014/main" id="{8003C554-D6E9-47EA-AFA1-EC322679267F}"/>
              </a:ext>
            </a:extLst>
          </p:cNvPr>
          <p:cNvSpPr>
            <a:spLocks noGrp="1"/>
          </p:cNvSpPr>
          <p:nvPr>
            <p:ph type="body" sz="quarter" idx="11"/>
          </p:nvPr>
        </p:nvSpPr>
        <p:spPr>
          <a:xfrm>
            <a:off x="897957" y="3292636"/>
            <a:ext cx="7553125" cy="2048798"/>
          </a:xfrm>
        </p:spPr>
        <p:txBody>
          <a:bodyPr/>
          <a:lstStyle/>
          <a:p>
            <a:pPr marL="0" indent="0" algn="ctr">
              <a:buNone/>
            </a:pPr>
            <a:endParaRPr lang="en-US" dirty="0"/>
          </a:p>
          <a:p>
            <a:pPr marL="0" indent="0" algn="ctr">
              <a:buNone/>
            </a:pPr>
            <a:r>
              <a:rPr lang="en-US" sz="2000" dirty="0"/>
              <a:t>Please contact</a:t>
            </a:r>
          </a:p>
          <a:p>
            <a:pPr marL="0" indent="0" algn="ctr">
              <a:buNone/>
            </a:pPr>
            <a:r>
              <a:rPr lang="en-US" sz="2000" dirty="0"/>
              <a:t>AHC Blood Bank Management group email </a:t>
            </a:r>
          </a:p>
          <a:p>
            <a:pPr marL="0" indent="0" algn="ctr">
              <a:buNone/>
            </a:pPr>
            <a:endParaRPr lang="en-US" sz="2000" dirty="0"/>
          </a:p>
          <a:p>
            <a:pPr marL="0" indent="0" algn="ctr">
              <a:buNone/>
            </a:pPr>
            <a:r>
              <a:rPr lang="en-US" sz="2000" dirty="0"/>
              <a:t>Keep your questions coming </a:t>
            </a:r>
          </a:p>
          <a:p>
            <a:pPr marL="0" indent="0" algn="ctr">
              <a:buNone/>
            </a:pPr>
            <a:r>
              <a:rPr lang="en-US" sz="2000" dirty="0"/>
              <a:t>This is a new process, and we encourage any feedback</a:t>
            </a:r>
          </a:p>
          <a:p>
            <a:pPr marL="0" indent="0" algn="ctr">
              <a:buNone/>
            </a:pPr>
            <a:r>
              <a:rPr lang="en-US" sz="2000" dirty="0"/>
              <a:t>or questions to help us improve this process</a:t>
            </a:r>
          </a:p>
        </p:txBody>
      </p:sp>
      <p:pic>
        <p:nvPicPr>
          <p:cNvPr id="5" name="Picture 4">
            <a:extLst>
              <a:ext uri="{FF2B5EF4-FFF2-40B4-BE49-F238E27FC236}">
                <a16:creationId xmlns:a16="http://schemas.microsoft.com/office/drawing/2014/main" id="{4599613D-3FD3-48FD-A93B-CADDE612E8A9}"/>
              </a:ext>
            </a:extLst>
          </p:cNvPr>
          <p:cNvPicPr>
            <a:picLocks noChangeAspect="1"/>
          </p:cNvPicPr>
          <p:nvPr/>
        </p:nvPicPr>
        <p:blipFill>
          <a:blip r:embed="rId2"/>
          <a:stretch>
            <a:fillRect/>
          </a:stretch>
        </p:blipFill>
        <p:spPr>
          <a:xfrm>
            <a:off x="176169" y="6121589"/>
            <a:ext cx="2570614" cy="570465"/>
          </a:xfrm>
          <a:prstGeom prst="rect">
            <a:avLst/>
          </a:prstGeom>
        </p:spPr>
      </p:pic>
    </p:spTree>
    <p:extLst>
      <p:ext uri="{BB962C8B-B14F-4D97-AF65-F5344CB8AC3E}">
        <p14:creationId xmlns:p14="http://schemas.microsoft.com/office/powerpoint/2010/main" val="2893117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561A-077C-CF68-36F7-48FEBCA31918}"/>
              </a:ext>
            </a:extLst>
          </p:cNvPr>
          <p:cNvSpPr>
            <a:spLocks noGrp="1"/>
          </p:cNvSpPr>
          <p:nvPr>
            <p:ph type="title"/>
          </p:nvPr>
        </p:nvSpPr>
        <p:spPr>
          <a:xfrm>
            <a:off x="1177868" y="534177"/>
            <a:ext cx="7553126" cy="896259"/>
          </a:xfrm>
        </p:spPr>
        <p:txBody>
          <a:bodyPr/>
          <a:lstStyle/>
          <a:p>
            <a:r>
              <a:rPr lang="en-US" sz="4000" dirty="0"/>
              <a:t>Whole Blood Policy Decisions</a:t>
            </a:r>
          </a:p>
        </p:txBody>
      </p:sp>
      <p:sp>
        <p:nvSpPr>
          <p:cNvPr id="3" name="Slide Number Placeholder 2">
            <a:extLst>
              <a:ext uri="{FF2B5EF4-FFF2-40B4-BE49-F238E27FC236}">
                <a16:creationId xmlns:a16="http://schemas.microsoft.com/office/drawing/2014/main" id="{DC8B52F2-7451-A078-0287-DA85DA447AE8}"/>
              </a:ext>
            </a:extLst>
          </p:cNvPr>
          <p:cNvSpPr>
            <a:spLocks noGrp="1"/>
          </p:cNvSpPr>
          <p:nvPr>
            <p:ph type="sldNum" sz="quarter" idx="10"/>
          </p:nvPr>
        </p:nvSpPr>
        <p:spPr/>
        <p:txBody>
          <a:bodyPr/>
          <a:lstStyle/>
          <a:p>
            <a:fld id="{4572941C-6974-BE4E-9E84-DF4E3BF99134}" type="slidenum">
              <a:rPr lang="en-US" altLang="x-none" smtClean="0"/>
              <a:pPr/>
              <a:t>3</a:t>
            </a:fld>
            <a:endParaRPr lang="en-US" altLang="x-none" dirty="0"/>
          </a:p>
        </p:txBody>
      </p:sp>
      <p:sp>
        <p:nvSpPr>
          <p:cNvPr id="4" name="Text Placeholder 3">
            <a:extLst>
              <a:ext uri="{FF2B5EF4-FFF2-40B4-BE49-F238E27FC236}">
                <a16:creationId xmlns:a16="http://schemas.microsoft.com/office/drawing/2014/main" id="{E3C4AA76-A6DD-37DA-393C-952F179F2EDA}"/>
              </a:ext>
            </a:extLst>
          </p:cNvPr>
          <p:cNvSpPr>
            <a:spLocks noGrp="1"/>
          </p:cNvSpPr>
          <p:nvPr>
            <p:ph type="body" sz="quarter" idx="11"/>
          </p:nvPr>
        </p:nvSpPr>
        <p:spPr>
          <a:xfrm>
            <a:off x="618047" y="1305056"/>
            <a:ext cx="8313519" cy="4911752"/>
          </a:xfrm>
        </p:spPr>
        <p:txBody>
          <a:bodyPr/>
          <a:lstStyle/>
          <a:p>
            <a:pPr>
              <a:lnSpc>
                <a:spcPct val="150000"/>
              </a:lnSpc>
            </a:pPr>
            <a:r>
              <a:rPr lang="en-US" sz="32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Whole Blood will only be used in the ED at RH and MH</a:t>
            </a:r>
          </a:p>
          <a:p>
            <a:pPr lvl="1">
              <a:lnSpc>
                <a:spcPct val="150000"/>
              </a:lnSpc>
            </a:pPr>
            <a:r>
              <a:rPr lang="en-US" sz="2400" dirty="0">
                <a:latin typeface="Arial" panose="020B0604020202020204" pitchFamily="34" charset="0"/>
                <a:cs typeface="Arial" panose="020B0604020202020204" pitchFamily="34" charset="0"/>
              </a:rPr>
              <a:t>  Whole Blood </a:t>
            </a:r>
            <a:r>
              <a:rPr lang="en-US" sz="2400" u="sng" dirty="0">
                <a:latin typeface="Arial" panose="020B0604020202020204" pitchFamily="34" charset="0"/>
                <a:cs typeface="Arial" panose="020B0604020202020204" pitchFamily="34" charset="0"/>
              </a:rPr>
              <a:t>may not </a:t>
            </a:r>
            <a:r>
              <a:rPr lang="en-US" sz="2400" dirty="0">
                <a:latin typeface="Arial" panose="020B0604020202020204" pitchFamily="34" charset="0"/>
                <a:cs typeface="Arial" panose="020B0604020202020204" pitchFamily="34" charset="0"/>
              </a:rPr>
              <a:t>be ordered</a:t>
            </a:r>
          </a:p>
          <a:p>
            <a:pPr lvl="1">
              <a:lnSpc>
                <a:spcPct val="150000"/>
              </a:lnSpc>
            </a:pPr>
            <a:r>
              <a:rPr lang="en-US" sz="2400" dirty="0">
                <a:latin typeface="Arial" panose="020B0604020202020204" pitchFamily="34" charset="0"/>
                <a:cs typeface="Arial" panose="020B0604020202020204" pitchFamily="34" charset="0"/>
              </a:rPr>
              <a:t>  Whole Blood may go with the patient to OR from the ED – we will monitor this action</a:t>
            </a:r>
          </a:p>
          <a:p>
            <a:pPr marL="0" indent="0">
              <a:lnSpc>
                <a:spcPct val="150000"/>
              </a:lnSpc>
              <a:buNone/>
            </a:pPr>
            <a:endParaRPr lang="en-US" sz="700" dirty="0">
              <a:latin typeface="Arial" panose="020B0604020202020204" pitchFamily="34" charset="0"/>
              <a:cs typeface="Arial" panose="020B0604020202020204" pitchFamily="34" charset="0"/>
            </a:endParaRPr>
          </a:p>
          <a:p>
            <a:pPr>
              <a:lnSpc>
                <a:spcPct val="150000"/>
              </a:lnSpc>
            </a:pPr>
            <a:r>
              <a:rPr lang="en-US" sz="2400" dirty="0">
                <a:latin typeface="Arial" panose="020B0604020202020204" pitchFamily="34" charset="0"/>
                <a:cs typeface="Arial" panose="020B0604020202020204" pitchFamily="34" charset="0"/>
              </a:rPr>
              <a:t>  Whole Blood will have different expirations</a:t>
            </a:r>
          </a:p>
          <a:p>
            <a:pPr marL="319088" lvl="1" indent="138113">
              <a:lnSpc>
                <a:spcPct val="150000"/>
              </a:lnSpc>
            </a:pPr>
            <a:r>
              <a:rPr lang="en-US" sz="2000" dirty="0">
                <a:latin typeface="Arial" panose="020B0604020202020204" pitchFamily="34" charset="0"/>
                <a:cs typeface="Arial" panose="020B0604020202020204" pitchFamily="34" charset="0"/>
              </a:rPr>
              <a:t>  RHBB – Use up to day 14 from collection, then replace</a:t>
            </a:r>
          </a:p>
          <a:p>
            <a:pPr marL="319088" lvl="1" indent="138113">
              <a:lnSpc>
                <a:spcPct val="150000"/>
              </a:lnSpc>
            </a:pPr>
            <a:r>
              <a:rPr lang="en-US" sz="2000" dirty="0">
                <a:latin typeface="Arial" panose="020B0604020202020204" pitchFamily="34" charset="0"/>
                <a:cs typeface="Arial" panose="020B0604020202020204" pitchFamily="34" charset="0"/>
              </a:rPr>
              <a:t>  MHBB – Use to expiration date, then replace</a:t>
            </a:r>
          </a:p>
          <a:p>
            <a:pPr marL="456248" lvl="2" indent="138113">
              <a:lnSpc>
                <a:spcPct val="150000"/>
              </a:lnSpc>
            </a:pPr>
            <a:r>
              <a:rPr lang="en-US" sz="2000" dirty="0">
                <a:latin typeface="Arial" panose="020B0604020202020204" pitchFamily="34" charset="0"/>
                <a:cs typeface="Arial" panose="020B0604020202020204" pitchFamily="34" charset="0"/>
              </a:rPr>
              <a:t>   We will be monitoring wastage closely</a:t>
            </a:r>
          </a:p>
        </p:txBody>
      </p:sp>
    </p:spTree>
    <p:extLst>
      <p:ext uri="{BB962C8B-B14F-4D97-AF65-F5344CB8AC3E}">
        <p14:creationId xmlns:p14="http://schemas.microsoft.com/office/powerpoint/2010/main" val="521400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561A-077C-CF68-36F7-48FEBCA31918}"/>
              </a:ext>
            </a:extLst>
          </p:cNvPr>
          <p:cNvSpPr>
            <a:spLocks noGrp="1"/>
          </p:cNvSpPr>
          <p:nvPr>
            <p:ph type="title"/>
          </p:nvPr>
        </p:nvSpPr>
        <p:spPr>
          <a:xfrm>
            <a:off x="1177868" y="534177"/>
            <a:ext cx="7553126" cy="896259"/>
          </a:xfrm>
        </p:spPr>
        <p:txBody>
          <a:bodyPr/>
          <a:lstStyle/>
          <a:p>
            <a:r>
              <a:rPr lang="en-US" sz="4000" dirty="0"/>
              <a:t>Whole Blood Policy Decisions</a:t>
            </a:r>
          </a:p>
        </p:txBody>
      </p:sp>
      <p:sp>
        <p:nvSpPr>
          <p:cNvPr id="3" name="Slide Number Placeholder 2">
            <a:extLst>
              <a:ext uri="{FF2B5EF4-FFF2-40B4-BE49-F238E27FC236}">
                <a16:creationId xmlns:a16="http://schemas.microsoft.com/office/drawing/2014/main" id="{DC8B52F2-7451-A078-0287-DA85DA447AE8}"/>
              </a:ext>
            </a:extLst>
          </p:cNvPr>
          <p:cNvSpPr>
            <a:spLocks noGrp="1"/>
          </p:cNvSpPr>
          <p:nvPr>
            <p:ph type="sldNum" sz="quarter" idx="10"/>
          </p:nvPr>
        </p:nvSpPr>
        <p:spPr/>
        <p:txBody>
          <a:bodyPr/>
          <a:lstStyle/>
          <a:p>
            <a:fld id="{4572941C-6974-BE4E-9E84-DF4E3BF99134}" type="slidenum">
              <a:rPr lang="en-US" altLang="x-none" smtClean="0"/>
              <a:pPr/>
              <a:t>4</a:t>
            </a:fld>
            <a:endParaRPr lang="en-US" altLang="x-none" dirty="0"/>
          </a:p>
        </p:txBody>
      </p:sp>
      <p:sp>
        <p:nvSpPr>
          <p:cNvPr id="4" name="Text Placeholder 3">
            <a:extLst>
              <a:ext uri="{FF2B5EF4-FFF2-40B4-BE49-F238E27FC236}">
                <a16:creationId xmlns:a16="http://schemas.microsoft.com/office/drawing/2014/main" id="{E3C4AA76-A6DD-37DA-393C-952F179F2EDA}"/>
              </a:ext>
            </a:extLst>
          </p:cNvPr>
          <p:cNvSpPr>
            <a:spLocks noGrp="1"/>
          </p:cNvSpPr>
          <p:nvPr>
            <p:ph type="body" sz="quarter" idx="11"/>
          </p:nvPr>
        </p:nvSpPr>
        <p:spPr>
          <a:xfrm>
            <a:off x="618047" y="1305056"/>
            <a:ext cx="8313519" cy="4247888"/>
          </a:xfrm>
        </p:spPr>
        <p:txBody>
          <a:bodyPr/>
          <a:lstStyle/>
          <a:p>
            <a:pPr>
              <a:lnSpc>
                <a:spcPct val="150000"/>
              </a:lnSpc>
            </a:pPr>
            <a:r>
              <a:rPr lang="en-US" sz="3200" dirty="0">
                <a:latin typeface="Arial" panose="020B0604020202020204" pitchFamily="34" charset="0"/>
                <a:cs typeface="Arial" panose="020B0604020202020204" pitchFamily="34" charset="0"/>
              </a:rPr>
              <a:t>  Whole Blood will be received at both MH and RH</a:t>
            </a:r>
          </a:p>
          <a:p>
            <a:pPr>
              <a:lnSpc>
                <a:spcPct val="150000"/>
              </a:lnSpc>
            </a:pPr>
            <a:r>
              <a:rPr lang="en-US" sz="3200" dirty="0">
                <a:latin typeface="Arial" panose="020B0604020202020204" pitchFamily="34" charset="0"/>
                <a:cs typeface="Arial" panose="020B0604020202020204" pitchFamily="34" charset="0"/>
              </a:rPr>
              <a:t>  Whole Blood will be one unit and one form in the yellow trays</a:t>
            </a:r>
          </a:p>
          <a:p>
            <a:pPr>
              <a:lnSpc>
                <a:spcPct val="150000"/>
              </a:lnSpc>
            </a:pPr>
            <a:r>
              <a:rPr lang="en-US" sz="3200" dirty="0">
                <a:latin typeface="Arial" panose="020B0604020202020204" pitchFamily="34" charset="0"/>
                <a:cs typeface="Arial" panose="020B0604020202020204" pitchFamily="34" charset="0"/>
              </a:rPr>
              <a:t>  We will continue to keep MTP trays of components available to each ED</a:t>
            </a:r>
          </a:p>
        </p:txBody>
      </p:sp>
    </p:spTree>
    <p:extLst>
      <p:ext uri="{BB962C8B-B14F-4D97-AF65-F5344CB8AC3E}">
        <p14:creationId xmlns:p14="http://schemas.microsoft.com/office/powerpoint/2010/main" val="356100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52FA4-7FB3-4AAA-8C3A-730324B37D2D}"/>
              </a:ext>
            </a:extLst>
          </p:cNvPr>
          <p:cNvSpPr>
            <a:spLocks noGrp="1"/>
          </p:cNvSpPr>
          <p:nvPr>
            <p:ph type="title"/>
          </p:nvPr>
        </p:nvSpPr>
        <p:spPr>
          <a:xfrm>
            <a:off x="798727" y="905069"/>
            <a:ext cx="7553126" cy="1070175"/>
          </a:xfrm>
        </p:spPr>
        <p:txBody>
          <a:bodyPr/>
          <a:lstStyle/>
          <a:p>
            <a:pPr algn="ctr"/>
            <a:r>
              <a:rPr lang="en-US" sz="4000" dirty="0"/>
              <a:t>What if We Run Out of Whole Blood for RH or MH ED?</a:t>
            </a:r>
          </a:p>
        </p:txBody>
      </p:sp>
      <p:sp>
        <p:nvSpPr>
          <p:cNvPr id="3" name="Slide Number Placeholder 2">
            <a:extLst>
              <a:ext uri="{FF2B5EF4-FFF2-40B4-BE49-F238E27FC236}">
                <a16:creationId xmlns:a16="http://schemas.microsoft.com/office/drawing/2014/main" id="{DB2E249D-2E8C-420D-A0EA-FDC0739AAB85}"/>
              </a:ext>
            </a:extLst>
          </p:cNvPr>
          <p:cNvSpPr>
            <a:spLocks noGrp="1"/>
          </p:cNvSpPr>
          <p:nvPr>
            <p:ph type="sldNum" sz="quarter" idx="10"/>
          </p:nvPr>
        </p:nvSpPr>
        <p:spPr/>
        <p:txBody>
          <a:bodyPr/>
          <a:lstStyle/>
          <a:p>
            <a:fld id="{4572941C-6974-BE4E-9E84-DF4E3BF99134}" type="slidenum">
              <a:rPr lang="en-US" altLang="x-none" smtClean="0"/>
              <a:pPr/>
              <a:t>5</a:t>
            </a:fld>
            <a:endParaRPr lang="en-US" altLang="x-none" dirty="0"/>
          </a:p>
        </p:txBody>
      </p:sp>
      <p:sp>
        <p:nvSpPr>
          <p:cNvPr id="4" name="Text Placeholder 3">
            <a:extLst>
              <a:ext uri="{FF2B5EF4-FFF2-40B4-BE49-F238E27FC236}">
                <a16:creationId xmlns:a16="http://schemas.microsoft.com/office/drawing/2014/main" id="{3A941A8A-3086-4D64-8DA8-F403EAE1B821}"/>
              </a:ext>
            </a:extLst>
          </p:cNvPr>
          <p:cNvSpPr>
            <a:spLocks noGrp="1"/>
          </p:cNvSpPr>
          <p:nvPr>
            <p:ph type="body" sz="quarter" idx="11"/>
          </p:nvPr>
        </p:nvSpPr>
        <p:spPr>
          <a:xfrm>
            <a:off x="798726" y="2158933"/>
            <a:ext cx="7921527" cy="4247888"/>
          </a:xfrm>
        </p:spPr>
        <p:txBody>
          <a:bodyPr/>
          <a:lstStyle/>
          <a:p>
            <a:r>
              <a:rPr lang="en-US" sz="2400" dirty="0"/>
              <a:t>Blood Bank can only receive this product on a standing order, which means if all units are transfused, Blood Bank cannot order more from the donor center for that week</a:t>
            </a:r>
          </a:p>
          <a:p>
            <a:pPr marL="0" indent="0">
              <a:buNone/>
            </a:pPr>
            <a:endParaRPr lang="en-US" sz="2400" dirty="0"/>
          </a:p>
          <a:p>
            <a:pPr marL="0" indent="0">
              <a:buNone/>
            </a:pPr>
            <a:r>
              <a:rPr lang="en-US" sz="2400" i="1" dirty="0">
                <a:solidFill>
                  <a:schemeClr val="accent1"/>
                </a:solidFill>
              </a:rPr>
              <a:t>**Please note </a:t>
            </a:r>
            <a:r>
              <a:rPr lang="en-US" sz="2400" i="1" dirty="0">
                <a:solidFill>
                  <a:schemeClr val="accent1"/>
                </a:solidFill>
                <a:highlight>
                  <a:srgbClr val="FFFF00"/>
                </a:highlight>
              </a:rPr>
              <a:t>for Riley</a:t>
            </a:r>
            <a:r>
              <a:rPr lang="en-US" sz="2400" i="1" dirty="0">
                <a:solidFill>
                  <a:schemeClr val="accent1"/>
                </a:solidFill>
              </a:rPr>
              <a:t>: If Blood Bank has no O NEG Whole Blood, the units will be replaced with component packs. This means there will be times when there is no Whole Blood in the refrigerator. We will replenish the inventory as soon as we can.**</a:t>
            </a:r>
          </a:p>
          <a:p>
            <a:pPr marL="0" indent="0">
              <a:buNone/>
            </a:pPr>
            <a:r>
              <a:rPr lang="en-US" sz="2400" i="1" dirty="0">
                <a:solidFill>
                  <a:schemeClr val="accent1"/>
                </a:solidFill>
              </a:rPr>
              <a:t>++ This should not be a problem for MH, as we can stock          O Pos WB when O Neg WB not available.</a:t>
            </a:r>
          </a:p>
          <a:p>
            <a:pPr marL="0" indent="0">
              <a:buNone/>
            </a:pPr>
            <a:endParaRPr lang="en-US" dirty="0"/>
          </a:p>
          <a:p>
            <a:endParaRPr lang="en-US" dirty="0"/>
          </a:p>
        </p:txBody>
      </p:sp>
    </p:spTree>
    <p:extLst>
      <p:ext uri="{BB962C8B-B14F-4D97-AF65-F5344CB8AC3E}">
        <p14:creationId xmlns:p14="http://schemas.microsoft.com/office/powerpoint/2010/main" val="732893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561A-077C-CF68-36F7-48FEBCA31918}"/>
              </a:ext>
            </a:extLst>
          </p:cNvPr>
          <p:cNvSpPr>
            <a:spLocks noGrp="1"/>
          </p:cNvSpPr>
          <p:nvPr>
            <p:ph type="title"/>
          </p:nvPr>
        </p:nvSpPr>
        <p:spPr>
          <a:xfrm>
            <a:off x="1378440" y="193062"/>
            <a:ext cx="7553126" cy="896259"/>
          </a:xfrm>
        </p:spPr>
        <p:txBody>
          <a:bodyPr/>
          <a:lstStyle/>
          <a:p>
            <a:r>
              <a:rPr lang="en-US" sz="4000" dirty="0"/>
              <a:t>Whole Blood Policy Decisions</a:t>
            </a:r>
          </a:p>
        </p:txBody>
      </p:sp>
      <p:sp>
        <p:nvSpPr>
          <p:cNvPr id="3" name="Slide Number Placeholder 2">
            <a:extLst>
              <a:ext uri="{FF2B5EF4-FFF2-40B4-BE49-F238E27FC236}">
                <a16:creationId xmlns:a16="http://schemas.microsoft.com/office/drawing/2014/main" id="{DC8B52F2-7451-A078-0287-DA85DA447AE8}"/>
              </a:ext>
            </a:extLst>
          </p:cNvPr>
          <p:cNvSpPr>
            <a:spLocks noGrp="1"/>
          </p:cNvSpPr>
          <p:nvPr>
            <p:ph type="sldNum" sz="quarter" idx="10"/>
          </p:nvPr>
        </p:nvSpPr>
        <p:spPr/>
        <p:txBody>
          <a:bodyPr/>
          <a:lstStyle/>
          <a:p>
            <a:fld id="{4572941C-6974-BE4E-9E84-DF4E3BF99134}" type="slidenum">
              <a:rPr lang="en-US" altLang="x-none" smtClean="0"/>
              <a:pPr/>
              <a:t>6</a:t>
            </a:fld>
            <a:endParaRPr lang="en-US" altLang="x-none" dirty="0"/>
          </a:p>
        </p:txBody>
      </p:sp>
      <p:sp>
        <p:nvSpPr>
          <p:cNvPr id="4" name="Text Placeholder 3">
            <a:extLst>
              <a:ext uri="{FF2B5EF4-FFF2-40B4-BE49-F238E27FC236}">
                <a16:creationId xmlns:a16="http://schemas.microsoft.com/office/drawing/2014/main" id="{E3C4AA76-A6DD-37DA-393C-952F179F2EDA}"/>
              </a:ext>
            </a:extLst>
          </p:cNvPr>
          <p:cNvSpPr>
            <a:spLocks noGrp="1"/>
          </p:cNvSpPr>
          <p:nvPr>
            <p:ph type="body" sz="quarter" idx="11"/>
          </p:nvPr>
        </p:nvSpPr>
        <p:spPr>
          <a:xfrm>
            <a:off x="618047" y="925914"/>
            <a:ext cx="8525953" cy="5564096"/>
          </a:xfrm>
        </p:spPr>
        <p:txBody>
          <a:bodyPr/>
          <a:lstStyle/>
          <a:p>
            <a:pPr>
              <a:lnSpc>
                <a:spcPct val="150000"/>
              </a:lnSpc>
            </a:pPr>
            <a:r>
              <a:rPr lang="en-US" sz="3200" dirty="0">
                <a:latin typeface="Arial" panose="020B0604020202020204" pitchFamily="34" charset="0"/>
                <a:cs typeface="Arial" panose="020B0604020202020204" pitchFamily="34" charset="0"/>
              </a:rPr>
              <a:t>  RHBB ED Fridge</a:t>
            </a:r>
          </a:p>
          <a:p>
            <a:pPr lvl="1">
              <a:lnSpc>
                <a:spcPct val="150000"/>
              </a:lnSpc>
            </a:pPr>
            <a:r>
              <a:rPr lang="en-US" sz="3200" dirty="0">
                <a:latin typeface="Arial" panose="020B0604020202020204" pitchFamily="34" charset="0"/>
                <a:cs typeface="Arial" panose="020B0604020202020204" pitchFamily="34" charset="0"/>
              </a:rPr>
              <a:t>  Whole Blood</a:t>
            </a:r>
          </a:p>
          <a:p>
            <a:pPr lvl="2">
              <a:lnSpc>
                <a:spcPct val="150000"/>
              </a:lnSpc>
            </a:pPr>
            <a:r>
              <a:rPr lang="en-US" sz="2400" dirty="0">
                <a:latin typeface="Arial" panose="020B0604020202020204" pitchFamily="34" charset="0"/>
                <a:cs typeface="Arial" panose="020B0604020202020204" pitchFamily="34" charset="0"/>
              </a:rPr>
              <a:t>  Only O Negative, less than 14 days old</a:t>
            </a:r>
          </a:p>
          <a:p>
            <a:pPr marL="182880" lvl="1" indent="0">
              <a:lnSpc>
                <a:spcPct val="150000"/>
              </a:lnSpc>
              <a:buNone/>
            </a:pPr>
            <a:endParaRPr lang="en-US" sz="800" dirty="0">
              <a:latin typeface="Arial" panose="020B0604020202020204" pitchFamily="34" charset="0"/>
              <a:cs typeface="Arial" panose="020B0604020202020204" pitchFamily="34" charset="0"/>
            </a:endParaRPr>
          </a:p>
          <a:p>
            <a:pPr lvl="1">
              <a:lnSpc>
                <a:spcPct val="150000"/>
              </a:lnSpc>
            </a:pPr>
            <a:r>
              <a:rPr lang="en-US" sz="24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Component MTP at RH ED</a:t>
            </a:r>
            <a:endParaRPr lang="en-US" sz="2400" dirty="0">
              <a:latin typeface="Arial" panose="020B0604020202020204" pitchFamily="34" charset="0"/>
              <a:cs typeface="Arial" panose="020B0604020202020204" pitchFamily="34" charset="0"/>
            </a:endParaRPr>
          </a:p>
          <a:p>
            <a:pPr lvl="2">
              <a:lnSpc>
                <a:spcPct val="150000"/>
              </a:lnSpc>
            </a:pPr>
            <a:r>
              <a:rPr lang="en-US" sz="2400" dirty="0">
                <a:latin typeface="Arial" panose="020B0604020202020204" pitchFamily="34" charset="0"/>
                <a:cs typeface="Arial" panose="020B0604020202020204" pitchFamily="34" charset="0"/>
              </a:rPr>
              <a:t>  Individual papers </a:t>
            </a:r>
          </a:p>
          <a:p>
            <a:pPr lvl="3">
              <a:lnSpc>
                <a:spcPct val="150000"/>
              </a:lnSpc>
            </a:pPr>
            <a:r>
              <a:rPr lang="en-US" sz="2400" dirty="0">
                <a:latin typeface="Arial" panose="020B0604020202020204" pitchFamily="34" charset="0"/>
                <a:cs typeface="Arial" panose="020B0604020202020204" pitchFamily="34" charset="0"/>
              </a:rPr>
              <a:t>  Liquid Plasma with their own Paper</a:t>
            </a:r>
          </a:p>
          <a:p>
            <a:pPr lvl="3">
              <a:lnSpc>
                <a:spcPct val="150000"/>
              </a:lnSpc>
            </a:pPr>
            <a:r>
              <a:rPr lang="en-US" sz="2400" dirty="0">
                <a:latin typeface="Arial" panose="020B0604020202020204" pitchFamily="34" charset="0"/>
                <a:cs typeface="Arial" panose="020B0604020202020204" pitchFamily="34" charset="0"/>
              </a:rPr>
              <a:t>  RBC (maintain with less than 14 days) on their own Paper</a:t>
            </a:r>
          </a:p>
          <a:p>
            <a:pPr lvl="1">
              <a:lnSpc>
                <a:spcPct val="150000"/>
              </a:lnSpc>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0781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FC9F9-FCD5-AD3F-83A4-FF01052CDAE1}"/>
              </a:ext>
            </a:extLst>
          </p:cNvPr>
          <p:cNvSpPr>
            <a:spLocks noGrp="1"/>
          </p:cNvSpPr>
          <p:nvPr>
            <p:ph type="title"/>
          </p:nvPr>
        </p:nvSpPr>
        <p:spPr>
          <a:xfrm>
            <a:off x="798727" y="735980"/>
            <a:ext cx="7553126" cy="1332571"/>
          </a:xfrm>
        </p:spPr>
        <p:txBody>
          <a:bodyPr/>
          <a:lstStyle/>
          <a:p>
            <a:r>
              <a:rPr lang="en-US" dirty="0"/>
              <a:t>RH Changes</a:t>
            </a:r>
            <a:br>
              <a:rPr lang="en-US" dirty="0"/>
            </a:br>
            <a:r>
              <a:rPr lang="en-US" dirty="0"/>
              <a:t>3 - Individual group O neg RBC, Individual group A Liquid Plasma</a:t>
            </a:r>
            <a:br>
              <a:rPr lang="en-US" dirty="0"/>
            </a:br>
            <a:r>
              <a:rPr lang="en-US" dirty="0"/>
              <a:t>All Less than or equal to 14 days</a:t>
            </a:r>
          </a:p>
        </p:txBody>
      </p:sp>
      <p:sp>
        <p:nvSpPr>
          <p:cNvPr id="3" name="Slide Number Placeholder 2">
            <a:extLst>
              <a:ext uri="{FF2B5EF4-FFF2-40B4-BE49-F238E27FC236}">
                <a16:creationId xmlns:a16="http://schemas.microsoft.com/office/drawing/2014/main" id="{642B165B-AC1C-4F0B-EEF7-A86AD0FC8655}"/>
              </a:ext>
            </a:extLst>
          </p:cNvPr>
          <p:cNvSpPr>
            <a:spLocks noGrp="1"/>
          </p:cNvSpPr>
          <p:nvPr>
            <p:ph type="sldNum" sz="quarter" idx="10"/>
          </p:nvPr>
        </p:nvSpPr>
        <p:spPr/>
        <p:txBody>
          <a:bodyPr/>
          <a:lstStyle/>
          <a:p>
            <a:fld id="{4572941C-6974-BE4E-9E84-DF4E3BF99134}" type="slidenum">
              <a:rPr lang="en-US" altLang="x-none" smtClean="0"/>
              <a:pPr/>
              <a:t>7</a:t>
            </a:fld>
            <a:endParaRPr lang="en-US" altLang="x-none" dirty="0"/>
          </a:p>
        </p:txBody>
      </p:sp>
      <p:pic>
        <p:nvPicPr>
          <p:cNvPr id="5" name="Picture 4">
            <a:extLst>
              <a:ext uri="{FF2B5EF4-FFF2-40B4-BE49-F238E27FC236}">
                <a16:creationId xmlns:a16="http://schemas.microsoft.com/office/drawing/2014/main" id="{635DA17F-464F-95E5-CAEB-D1B792360EDC}"/>
              </a:ext>
            </a:extLst>
          </p:cNvPr>
          <p:cNvPicPr>
            <a:picLocks noChangeAspect="1"/>
          </p:cNvPicPr>
          <p:nvPr/>
        </p:nvPicPr>
        <p:blipFill>
          <a:blip r:embed="rId3"/>
          <a:stretch>
            <a:fillRect/>
          </a:stretch>
        </p:blipFill>
        <p:spPr>
          <a:xfrm>
            <a:off x="490654" y="2153411"/>
            <a:ext cx="8512690" cy="4056013"/>
          </a:xfrm>
          <a:prstGeom prst="rect">
            <a:avLst/>
          </a:prstGeom>
        </p:spPr>
      </p:pic>
      <p:sp>
        <p:nvSpPr>
          <p:cNvPr id="4" name="Text Placeholder 3">
            <a:extLst>
              <a:ext uri="{FF2B5EF4-FFF2-40B4-BE49-F238E27FC236}">
                <a16:creationId xmlns:a16="http://schemas.microsoft.com/office/drawing/2014/main" id="{844FCAC7-1EC8-C385-4E37-01CA18443B7B}"/>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172084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30E581-39D9-4AAB-A2CC-4D62089375E8}"/>
              </a:ext>
            </a:extLst>
          </p:cNvPr>
          <p:cNvSpPr>
            <a:spLocks noGrp="1"/>
          </p:cNvSpPr>
          <p:nvPr>
            <p:ph type="sldNum" sz="quarter" idx="10"/>
          </p:nvPr>
        </p:nvSpPr>
        <p:spPr/>
        <p:txBody>
          <a:bodyPr/>
          <a:lstStyle/>
          <a:p>
            <a:fld id="{4572941C-6974-BE4E-9E84-DF4E3BF99134}" type="slidenum">
              <a:rPr lang="en-US" altLang="x-none" smtClean="0"/>
              <a:pPr/>
              <a:t>8</a:t>
            </a:fld>
            <a:endParaRPr lang="en-US" altLang="x-none" dirty="0"/>
          </a:p>
        </p:txBody>
      </p:sp>
      <p:pic>
        <p:nvPicPr>
          <p:cNvPr id="5" name="Picture 4">
            <a:extLst>
              <a:ext uri="{FF2B5EF4-FFF2-40B4-BE49-F238E27FC236}">
                <a16:creationId xmlns:a16="http://schemas.microsoft.com/office/drawing/2014/main" id="{612D3F9C-6374-4FA2-9898-9F4FBBA2A7EF}"/>
              </a:ext>
            </a:extLst>
          </p:cNvPr>
          <p:cNvPicPr>
            <a:picLocks noChangeAspect="1"/>
          </p:cNvPicPr>
          <p:nvPr/>
        </p:nvPicPr>
        <p:blipFill>
          <a:blip r:embed="rId3"/>
          <a:stretch>
            <a:fillRect/>
          </a:stretch>
        </p:blipFill>
        <p:spPr>
          <a:xfrm>
            <a:off x="176169" y="6121589"/>
            <a:ext cx="2570614" cy="570465"/>
          </a:xfrm>
          <a:prstGeom prst="rect">
            <a:avLst/>
          </a:prstGeom>
        </p:spPr>
      </p:pic>
      <p:pic>
        <p:nvPicPr>
          <p:cNvPr id="7" name="Picture 6" descr="A picture containing text, indoor&#10;&#10;Description automatically generated">
            <a:extLst>
              <a:ext uri="{FF2B5EF4-FFF2-40B4-BE49-F238E27FC236}">
                <a16:creationId xmlns:a16="http://schemas.microsoft.com/office/drawing/2014/main" id="{E4299D5A-75EE-319D-975D-EE0EBBB74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310" y="1548504"/>
            <a:ext cx="2820744" cy="3760991"/>
          </a:xfrm>
          <a:prstGeom prst="rect">
            <a:avLst/>
          </a:prstGeom>
        </p:spPr>
      </p:pic>
      <p:pic>
        <p:nvPicPr>
          <p:cNvPr id="2" name="Picture 1">
            <a:extLst>
              <a:ext uri="{FF2B5EF4-FFF2-40B4-BE49-F238E27FC236}">
                <a16:creationId xmlns:a16="http://schemas.microsoft.com/office/drawing/2014/main" id="{987787E1-C6ED-8CD6-3E6D-F1BE017256CD}"/>
              </a:ext>
            </a:extLst>
          </p:cNvPr>
          <p:cNvPicPr>
            <a:picLocks noChangeAspect="1"/>
          </p:cNvPicPr>
          <p:nvPr/>
        </p:nvPicPr>
        <p:blipFill>
          <a:blip r:embed="rId5"/>
          <a:stretch>
            <a:fillRect/>
          </a:stretch>
        </p:blipFill>
        <p:spPr>
          <a:xfrm>
            <a:off x="4152500" y="1548504"/>
            <a:ext cx="2820744" cy="3762358"/>
          </a:xfrm>
          <a:prstGeom prst="rect">
            <a:avLst/>
          </a:prstGeom>
        </p:spPr>
      </p:pic>
      <p:sp>
        <p:nvSpPr>
          <p:cNvPr id="4" name="TextBox 3">
            <a:extLst>
              <a:ext uri="{FF2B5EF4-FFF2-40B4-BE49-F238E27FC236}">
                <a16:creationId xmlns:a16="http://schemas.microsoft.com/office/drawing/2014/main" id="{B8A85EE5-8A65-BA91-0855-F29355479D49}"/>
              </a:ext>
            </a:extLst>
          </p:cNvPr>
          <p:cNvSpPr txBox="1"/>
          <p:nvPr/>
        </p:nvSpPr>
        <p:spPr>
          <a:xfrm>
            <a:off x="1846217" y="740229"/>
            <a:ext cx="5608320" cy="584775"/>
          </a:xfrm>
          <a:prstGeom prst="rect">
            <a:avLst/>
          </a:prstGeom>
          <a:noFill/>
        </p:spPr>
        <p:txBody>
          <a:bodyPr wrap="square" rtlCol="0">
            <a:spAutoFit/>
          </a:bodyPr>
          <a:lstStyle/>
          <a:p>
            <a:r>
              <a:rPr lang="en-US" sz="3200" dirty="0"/>
              <a:t>Riley ED Fridge</a:t>
            </a:r>
          </a:p>
        </p:txBody>
      </p:sp>
    </p:spTree>
    <p:extLst>
      <p:ext uri="{BB962C8B-B14F-4D97-AF65-F5344CB8AC3E}">
        <p14:creationId xmlns:p14="http://schemas.microsoft.com/office/powerpoint/2010/main" val="1789824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561A-077C-CF68-36F7-48FEBCA31918}"/>
              </a:ext>
            </a:extLst>
          </p:cNvPr>
          <p:cNvSpPr>
            <a:spLocks noGrp="1"/>
          </p:cNvSpPr>
          <p:nvPr>
            <p:ph type="title"/>
          </p:nvPr>
        </p:nvSpPr>
        <p:spPr>
          <a:xfrm>
            <a:off x="1177868" y="534177"/>
            <a:ext cx="7553126" cy="896259"/>
          </a:xfrm>
        </p:spPr>
        <p:txBody>
          <a:bodyPr/>
          <a:lstStyle/>
          <a:p>
            <a:r>
              <a:rPr lang="en-US" sz="4000" dirty="0"/>
              <a:t>Whole Blood Policy Decisions</a:t>
            </a:r>
          </a:p>
        </p:txBody>
      </p:sp>
      <p:sp>
        <p:nvSpPr>
          <p:cNvPr id="3" name="Slide Number Placeholder 2">
            <a:extLst>
              <a:ext uri="{FF2B5EF4-FFF2-40B4-BE49-F238E27FC236}">
                <a16:creationId xmlns:a16="http://schemas.microsoft.com/office/drawing/2014/main" id="{DC8B52F2-7451-A078-0287-DA85DA447AE8}"/>
              </a:ext>
            </a:extLst>
          </p:cNvPr>
          <p:cNvSpPr>
            <a:spLocks noGrp="1"/>
          </p:cNvSpPr>
          <p:nvPr>
            <p:ph type="sldNum" sz="quarter" idx="10"/>
          </p:nvPr>
        </p:nvSpPr>
        <p:spPr/>
        <p:txBody>
          <a:bodyPr/>
          <a:lstStyle/>
          <a:p>
            <a:fld id="{4572941C-6974-BE4E-9E84-DF4E3BF99134}" type="slidenum">
              <a:rPr lang="en-US" altLang="x-none" smtClean="0"/>
              <a:pPr/>
              <a:t>9</a:t>
            </a:fld>
            <a:endParaRPr lang="en-US" altLang="x-none" dirty="0"/>
          </a:p>
        </p:txBody>
      </p:sp>
      <p:sp>
        <p:nvSpPr>
          <p:cNvPr id="4" name="Text Placeholder 3">
            <a:extLst>
              <a:ext uri="{FF2B5EF4-FFF2-40B4-BE49-F238E27FC236}">
                <a16:creationId xmlns:a16="http://schemas.microsoft.com/office/drawing/2014/main" id="{E3C4AA76-A6DD-37DA-393C-952F179F2EDA}"/>
              </a:ext>
            </a:extLst>
          </p:cNvPr>
          <p:cNvSpPr>
            <a:spLocks noGrp="1"/>
          </p:cNvSpPr>
          <p:nvPr>
            <p:ph type="body" sz="quarter" idx="11"/>
          </p:nvPr>
        </p:nvSpPr>
        <p:spPr>
          <a:xfrm>
            <a:off x="618047" y="1305056"/>
            <a:ext cx="8313519" cy="4911752"/>
          </a:xfrm>
        </p:spPr>
        <p:txBody>
          <a:bodyPr/>
          <a:lstStyle/>
          <a:p>
            <a:pPr>
              <a:lnSpc>
                <a:spcPct val="150000"/>
              </a:lnSpc>
            </a:pPr>
            <a:r>
              <a:rPr lang="en-US" sz="3200" dirty="0">
                <a:latin typeface="Arial" panose="020B0604020202020204" pitchFamily="34" charset="0"/>
                <a:cs typeface="Arial" panose="020B0604020202020204" pitchFamily="34" charset="0"/>
              </a:rPr>
              <a:t>  MH Fridge</a:t>
            </a:r>
          </a:p>
          <a:p>
            <a:pPr lvl="1">
              <a:lnSpc>
                <a:spcPct val="150000"/>
              </a:lnSpc>
            </a:pPr>
            <a:r>
              <a:rPr lang="en-US" sz="2400" dirty="0">
                <a:latin typeface="Arial" panose="020B0604020202020204" pitchFamily="34" charset="0"/>
                <a:cs typeface="Arial" panose="020B0604020202020204" pitchFamily="34" charset="0"/>
              </a:rPr>
              <a:t>  We will ideally have 8 trays, the mix of trays will be O Pos and O Neg (4 O Pos, and 4 O Neg/when available).</a:t>
            </a:r>
          </a:p>
          <a:p>
            <a:pPr lvl="2">
              <a:lnSpc>
                <a:spcPct val="150000"/>
              </a:lnSpc>
            </a:pPr>
            <a:r>
              <a:rPr lang="en-US" sz="2400" dirty="0">
                <a:latin typeface="Arial" panose="020B0604020202020204" pitchFamily="34" charset="0"/>
                <a:cs typeface="Arial" panose="020B0604020202020204" pitchFamily="34" charset="0"/>
              </a:rPr>
              <a:t>   If we don’t have O Neg for 4 trays, then set up a total of 8 trays with a mix of O Neg and O Pos.  </a:t>
            </a:r>
          </a:p>
          <a:p>
            <a:pPr marL="320040" lvl="2" indent="0">
              <a:lnSpc>
                <a:spcPct val="150000"/>
              </a:lnSpc>
              <a:buNone/>
            </a:pPr>
            <a:endParaRPr lang="en-US" sz="2400" dirty="0">
              <a:latin typeface="Arial" panose="020B0604020202020204" pitchFamily="34" charset="0"/>
              <a:cs typeface="Arial" panose="020B0604020202020204" pitchFamily="34" charset="0"/>
            </a:endParaRPr>
          </a:p>
          <a:p>
            <a:pPr lvl="1">
              <a:lnSpc>
                <a:spcPct val="150000"/>
              </a:lnSpc>
            </a:pPr>
            <a:r>
              <a:rPr lang="en-US" sz="2400" dirty="0">
                <a:latin typeface="Arial" panose="020B0604020202020204" pitchFamily="34" charset="0"/>
                <a:cs typeface="Arial" panose="020B0604020202020204" pitchFamily="34" charset="0"/>
              </a:rPr>
              <a:t> Continue to prepare MTP Component Trays</a:t>
            </a:r>
          </a:p>
        </p:txBody>
      </p:sp>
    </p:spTree>
    <p:extLst>
      <p:ext uri="{BB962C8B-B14F-4D97-AF65-F5344CB8AC3E}">
        <p14:creationId xmlns:p14="http://schemas.microsoft.com/office/powerpoint/2010/main" val="1283522122"/>
      </p:ext>
    </p:extLst>
  </p:cSld>
  <p:clrMapOvr>
    <a:masterClrMapping/>
  </p:clrMapOvr>
</p:sld>
</file>

<file path=ppt/theme/theme1.xml><?xml version="1.0" encoding="utf-8"?>
<a:theme xmlns:a="http://schemas.openxmlformats.org/drawingml/2006/main" name="1_Office Theme">
  <a:themeElements>
    <a:clrScheme name="Indiana University Health">
      <a:dk1>
        <a:sysClr val="windowText" lastClr="000000"/>
      </a:dk1>
      <a:lt1>
        <a:sysClr val="window" lastClr="FFFFFF"/>
      </a:lt1>
      <a:dk2>
        <a:srgbClr val="A1A1A4"/>
      </a:dk2>
      <a:lt2>
        <a:srgbClr val="EEECE1"/>
      </a:lt2>
      <a:accent1>
        <a:srgbClr val="B30838"/>
      </a:accent1>
      <a:accent2>
        <a:srgbClr val="F2EDD7"/>
      </a:accent2>
      <a:accent3>
        <a:srgbClr val="AFDDD2"/>
      </a:accent3>
      <a:accent4>
        <a:srgbClr val="D0E4A6"/>
      </a:accent4>
      <a:accent5>
        <a:srgbClr val="E9D666"/>
      </a:accent5>
      <a:accent6>
        <a:srgbClr val="C2D1D4"/>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650C8035708A439BF2958FB332F27F" ma:contentTypeVersion="6" ma:contentTypeDescription="Create a new document." ma:contentTypeScope="" ma:versionID="99d4bb452f4f563be038d0bc95ca31dd">
  <xsd:schema xmlns:xsd="http://www.w3.org/2001/XMLSchema" xmlns:xs="http://www.w3.org/2001/XMLSchema" xmlns:p="http://schemas.microsoft.com/office/2006/metadata/properties" xmlns:ns2="8821400f-d146-4c2b-929b-c4d630db313a" xmlns:ns3="ca57214e-edd5-4c35-9745-6e58684cb17a" targetNamespace="http://schemas.microsoft.com/office/2006/metadata/properties" ma:root="true" ma:fieldsID="ec9f012b001040b05470e040abf8095f" ns2:_="" ns3:_="">
    <xsd:import namespace="8821400f-d146-4c2b-929b-c4d630db313a"/>
    <xsd:import namespace="ca57214e-edd5-4c35-9745-6e58684cb17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21400f-d146-4c2b-929b-c4d630db31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57214e-edd5-4c35-9745-6e58684cb17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7EB4B0F-1C37-4A4F-809C-E61E29ABF2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21400f-d146-4c2b-929b-c4d630db313a"/>
    <ds:schemaRef ds:uri="ca57214e-edd5-4c35-9745-6e58684cb1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DC118E-9D83-43F3-9B8E-5DF861437E4E}">
  <ds:schemaRefs>
    <ds:schemaRef ds:uri="http://schemas.microsoft.com/sharepoint/v3/contenttype/forms"/>
  </ds:schemaRefs>
</ds:datastoreItem>
</file>

<file path=customXml/itemProps3.xml><?xml version="1.0" encoding="utf-8"?>
<ds:datastoreItem xmlns:ds="http://schemas.openxmlformats.org/officeDocument/2006/customXml" ds:itemID="{23217F3A-8C05-4F90-9739-C11658A578FA}">
  <ds:schemaRefs>
    <ds:schemaRef ds:uri="http://purl.org/dc/dcmitype/"/>
    <ds:schemaRef ds:uri="8821400f-d146-4c2b-929b-c4d630db313a"/>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ca57214e-edd5-4c35-9745-6e58684cb17a"/>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3918</TotalTime>
  <Words>1210</Words>
  <Application>Microsoft Office PowerPoint</Application>
  <PresentationFormat>On-screen Show (4:3)</PresentationFormat>
  <Paragraphs>156</Paragraphs>
  <Slides>21</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AppleSymbols</vt:lpstr>
      <vt:lpstr>Arial</vt:lpstr>
      <vt:lpstr>Calibri</vt:lpstr>
      <vt:lpstr>Franklin Gothic Book</vt:lpstr>
      <vt:lpstr>Franklin Gothic Medium</vt:lpstr>
      <vt:lpstr>Wingdings</vt:lpstr>
      <vt:lpstr>1_Office Theme</vt:lpstr>
      <vt:lpstr>AHC Blood Bank Roll Out of Use of Whole Blood 10.18.22</vt:lpstr>
      <vt:lpstr>Whole Blood Process Training</vt:lpstr>
      <vt:lpstr>Whole Blood Policy Decisions</vt:lpstr>
      <vt:lpstr>Whole Blood Policy Decisions</vt:lpstr>
      <vt:lpstr>What if We Run Out of Whole Blood for RH or MH ED?</vt:lpstr>
      <vt:lpstr>Whole Blood Policy Decisions</vt:lpstr>
      <vt:lpstr>RH Changes 3 - Individual group O neg RBC, Individual group A Liquid Plasma All Less than or equal to 14 days</vt:lpstr>
      <vt:lpstr>PowerPoint Presentation</vt:lpstr>
      <vt:lpstr>Whole Blood Policy Decisions</vt:lpstr>
      <vt:lpstr>Fewer Trays of MTP  in MH ED 1 Tray O Pos, 1 Tray O Neg and 2 Trays of A Plasma</vt:lpstr>
      <vt:lpstr>MH ED</vt:lpstr>
      <vt:lpstr>Overall Process at MH vs. RH</vt:lpstr>
      <vt:lpstr>PowerPoint Presentation</vt:lpstr>
      <vt:lpstr>PowerPoint Presentation</vt:lpstr>
      <vt:lpstr>PowerPoint Presentation</vt:lpstr>
      <vt:lpstr>PowerPoint Presentation</vt:lpstr>
      <vt:lpstr>PowerPoint Presentation</vt:lpstr>
      <vt:lpstr>Whole Blood Paperwork Policy Change</vt:lpstr>
      <vt:lpstr>Whole Blood Process Change</vt:lpstr>
      <vt:lpstr>Summary of WB Process at MH vs. RH</vt:lpstr>
      <vt:lpstr>Questions/Concerns?</vt:lpstr>
    </vt:vector>
  </TitlesOfParts>
  <Company>IU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Evolving the IU Health Brand Strategy</dc:title>
  <dc:creator>Mangan, David P</dc:creator>
  <cp:lastModifiedBy>Slayten, Jayanna K</cp:lastModifiedBy>
  <cp:revision>622</cp:revision>
  <cp:lastPrinted>2017-03-29T20:29:55Z</cp:lastPrinted>
  <dcterms:created xsi:type="dcterms:W3CDTF">2016-12-07T14:20:07Z</dcterms:created>
  <dcterms:modified xsi:type="dcterms:W3CDTF">2022-10-18T13:05:18Z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0x010100A0650C8035708A439BF2958FB332F27F</vt:lpwstr>
  </property>
</Properties>
</file>