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46"/>
  </p:notesMasterIdLst>
  <p:handoutMasterIdLst>
    <p:handoutMasterId r:id="rId47"/>
  </p:handoutMasterIdLst>
  <p:sldIdLst>
    <p:sldId id="261" r:id="rId4"/>
    <p:sldId id="262" r:id="rId5"/>
    <p:sldId id="263" r:id="rId6"/>
    <p:sldId id="268" r:id="rId7"/>
    <p:sldId id="269" r:id="rId8"/>
    <p:sldId id="270" r:id="rId9"/>
    <p:sldId id="271" r:id="rId10"/>
    <p:sldId id="272" r:id="rId11"/>
    <p:sldId id="273" r:id="rId12"/>
    <p:sldId id="274" r:id="rId13"/>
    <p:sldId id="275" r:id="rId14"/>
    <p:sldId id="276" r:id="rId15"/>
    <p:sldId id="304" r:id="rId16"/>
    <p:sldId id="305" r:id="rId17"/>
    <p:sldId id="306" r:id="rId18"/>
    <p:sldId id="309" r:id="rId19"/>
    <p:sldId id="310" r:id="rId20"/>
    <p:sldId id="308" r:id="rId21"/>
    <p:sldId id="277" r:id="rId22"/>
    <p:sldId id="278" r:id="rId23"/>
    <p:sldId id="279" r:id="rId24"/>
    <p:sldId id="280" r:id="rId25"/>
    <p:sldId id="281" r:id="rId26"/>
    <p:sldId id="282" r:id="rId27"/>
    <p:sldId id="283" r:id="rId28"/>
    <p:sldId id="284" r:id="rId29"/>
    <p:sldId id="285" r:id="rId30"/>
    <p:sldId id="286" r:id="rId31"/>
    <p:sldId id="287" r:id="rId32"/>
    <p:sldId id="312" r:id="rId33"/>
    <p:sldId id="315" r:id="rId34"/>
    <p:sldId id="314" r:id="rId35"/>
    <p:sldId id="289" r:id="rId36"/>
    <p:sldId id="288" r:id="rId37"/>
    <p:sldId id="302" r:id="rId38"/>
    <p:sldId id="311" r:id="rId39"/>
    <p:sldId id="290" r:id="rId40"/>
    <p:sldId id="295" r:id="rId41"/>
    <p:sldId id="296" r:id="rId42"/>
    <p:sldId id="297" r:id="rId43"/>
    <p:sldId id="299" r:id="rId44"/>
    <p:sldId id="301"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856">
          <p15:clr>
            <a:srgbClr val="A4A3A4"/>
          </p15:clr>
        </p15:guide>
        <p15:guide id="3" orient="horz" pos="365">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D7"/>
    <a:srgbClr val="333333"/>
    <a:srgbClr val="F7E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28" autoAdjust="0"/>
    <p:restoredTop sz="94660"/>
  </p:normalViewPr>
  <p:slideViewPr>
    <p:cSldViewPr snapToGrid="0">
      <p:cViewPr varScale="1">
        <p:scale>
          <a:sx n="67" d="100"/>
          <a:sy n="67" d="100"/>
        </p:scale>
        <p:origin x="53" y="293"/>
      </p:cViewPr>
      <p:guideLst>
        <p:guide orient="horz" pos="2160"/>
        <p:guide orient="horz" pos="1856"/>
        <p:guide orient="horz" pos="365"/>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29694-4855-4D4F-B2C3-A16B78083AE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6537863-784E-44B4-937A-19D53DECC5AE}">
      <dgm:prSet/>
      <dgm:spPr/>
      <dgm:t>
        <a:bodyPr/>
        <a:lstStyle/>
        <a:p>
          <a:r>
            <a:rPr lang="en-US"/>
            <a:t>Define terms related to the concept of GMPs</a:t>
          </a:r>
        </a:p>
      </dgm:t>
    </dgm:pt>
    <dgm:pt modelId="{4C979A04-7310-4B7F-A467-32C068EC5E54}" type="parTrans" cxnId="{9157802A-D4F6-4B8C-940D-7A2E9B586B0B}">
      <dgm:prSet/>
      <dgm:spPr/>
      <dgm:t>
        <a:bodyPr/>
        <a:lstStyle/>
        <a:p>
          <a:endParaRPr lang="en-US"/>
        </a:p>
      </dgm:t>
    </dgm:pt>
    <dgm:pt modelId="{77C7FD86-94A0-4376-B5FE-59F4E88B0CF7}" type="sibTrans" cxnId="{9157802A-D4F6-4B8C-940D-7A2E9B586B0B}">
      <dgm:prSet/>
      <dgm:spPr/>
      <dgm:t>
        <a:bodyPr/>
        <a:lstStyle/>
        <a:p>
          <a:endParaRPr lang="en-US"/>
        </a:p>
      </dgm:t>
    </dgm:pt>
    <dgm:pt modelId="{CF09736A-54FF-4149-9656-0FF9897E3AB2}">
      <dgm:prSet/>
      <dgm:spPr/>
      <dgm:t>
        <a:bodyPr/>
        <a:lstStyle/>
        <a:p>
          <a:r>
            <a:rPr lang="en-US"/>
            <a:t>Review the historical background of GMPs</a:t>
          </a:r>
        </a:p>
      </dgm:t>
    </dgm:pt>
    <dgm:pt modelId="{C2177EFC-6880-41EA-9713-5730A9C68367}" type="parTrans" cxnId="{5327B1B3-A0D8-4014-8901-806DD688F5BA}">
      <dgm:prSet/>
      <dgm:spPr/>
      <dgm:t>
        <a:bodyPr/>
        <a:lstStyle/>
        <a:p>
          <a:endParaRPr lang="en-US"/>
        </a:p>
      </dgm:t>
    </dgm:pt>
    <dgm:pt modelId="{53313D57-66A5-498A-8032-A40D17CC3867}" type="sibTrans" cxnId="{5327B1B3-A0D8-4014-8901-806DD688F5BA}">
      <dgm:prSet/>
      <dgm:spPr/>
      <dgm:t>
        <a:bodyPr/>
        <a:lstStyle/>
        <a:p>
          <a:endParaRPr lang="en-US"/>
        </a:p>
      </dgm:t>
    </dgm:pt>
    <dgm:pt modelId="{F1B66F45-ED9A-4CB0-949E-C60531FA6EB1}">
      <dgm:prSet/>
      <dgm:spPr/>
      <dgm:t>
        <a:bodyPr/>
        <a:lstStyle/>
        <a:p>
          <a:r>
            <a:rPr lang="en-US"/>
            <a:t>Discuss the basic elements of the GMP regulation, and the consequences of non-compliance</a:t>
          </a:r>
        </a:p>
      </dgm:t>
    </dgm:pt>
    <dgm:pt modelId="{706651AE-A03B-4086-8D4C-841518EAF222}" type="parTrans" cxnId="{ECA09DFE-6D44-4C35-9887-74CA3FDFD1F8}">
      <dgm:prSet/>
      <dgm:spPr/>
      <dgm:t>
        <a:bodyPr/>
        <a:lstStyle/>
        <a:p>
          <a:endParaRPr lang="en-US"/>
        </a:p>
      </dgm:t>
    </dgm:pt>
    <dgm:pt modelId="{A968E57A-388F-4038-BBC7-EC717C3166AE}" type="sibTrans" cxnId="{ECA09DFE-6D44-4C35-9887-74CA3FDFD1F8}">
      <dgm:prSet/>
      <dgm:spPr/>
      <dgm:t>
        <a:bodyPr/>
        <a:lstStyle/>
        <a:p>
          <a:endParaRPr lang="en-US"/>
        </a:p>
      </dgm:t>
    </dgm:pt>
    <dgm:pt modelId="{4238D8B7-41B4-415F-B71D-04B52288D3C5}">
      <dgm:prSet/>
      <dgm:spPr/>
      <dgm:t>
        <a:bodyPr/>
        <a:lstStyle/>
        <a:p>
          <a:r>
            <a:rPr lang="en-US"/>
            <a:t>Introduction and review to the IUH Quality Plan</a:t>
          </a:r>
        </a:p>
      </dgm:t>
    </dgm:pt>
    <dgm:pt modelId="{6AE2350C-376E-44B2-8D1E-7E43922C3E25}" type="parTrans" cxnId="{D953B338-B4CE-4326-9667-12648E14D900}">
      <dgm:prSet/>
      <dgm:spPr/>
      <dgm:t>
        <a:bodyPr/>
        <a:lstStyle/>
        <a:p>
          <a:endParaRPr lang="en-US"/>
        </a:p>
      </dgm:t>
    </dgm:pt>
    <dgm:pt modelId="{EB1808B9-1E83-4263-822C-3DC35EFAC024}" type="sibTrans" cxnId="{D953B338-B4CE-4326-9667-12648E14D900}">
      <dgm:prSet/>
      <dgm:spPr/>
      <dgm:t>
        <a:bodyPr/>
        <a:lstStyle/>
        <a:p>
          <a:endParaRPr lang="en-US"/>
        </a:p>
      </dgm:t>
    </dgm:pt>
    <dgm:pt modelId="{532E838C-1352-4310-8F0F-9243BADD15BA}" type="pres">
      <dgm:prSet presAssocID="{8C429694-4855-4D4F-B2C3-A16B78083AE1}" presName="root" presStyleCnt="0">
        <dgm:presLayoutVars>
          <dgm:dir/>
          <dgm:resizeHandles val="exact"/>
        </dgm:presLayoutVars>
      </dgm:prSet>
      <dgm:spPr/>
    </dgm:pt>
    <dgm:pt modelId="{B6B65897-D0E0-4A7C-9510-7E46A02752C9}" type="pres">
      <dgm:prSet presAssocID="{96537863-784E-44B4-937A-19D53DECC5AE}" presName="compNode" presStyleCnt="0"/>
      <dgm:spPr/>
    </dgm:pt>
    <dgm:pt modelId="{6D17DB76-62F8-41DA-85AE-F35327C999D7}" type="pres">
      <dgm:prSet presAssocID="{96537863-784E-44B4-937A-19D53DECC5AE}" presName="bgRect" presStyleLbl="bgShp" presStyleIdx="0" presStyleCnt="4"/>
      <dgm:spPr/>
    </dgm:pt>
    <dgm:pt modelId="{0E57550A-267B-4CA1-9753-AB26DDE08521}" type="pres">
      <dgm:prSet presAssocID="{96537863-784E-44B4-937A-19D53DECC5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0C7BDA76-702C-4B0C-9F3C-0ABB3A275721}" type="pres">
      <dgm:prSet presAssocID="{96537863-784E-44B4-937A-19D53DECC5AE}" presName="spaceRect" presStyleCnt="0"/>
      <dgm:spPr/>
    </dgm:pt>
    <dgm:pt modelId="{F76CC255-6265-4725-9A62-720A0B5B492B}" type="pres">
      <dgm:prSet presAssocID="{96537863-784E-44B4-937A-19D53DECC5AE}" presName="parTx" presStyleLbl="revTx" presStyleIdx="0" presStyleCnt="4">
        <dgm:presLayoutVars>
          <dgm:chMax val="0"/>
          <dgm:chPref val="0"/>
        </dgm:presLayoutVars>
      </dgm:prSet>
      <dgm:spPr/>
    </dgm:pt>
    <dgm:pt modelId="{ECF6231D-13A3-4166-B480-FAAA6C688B84}" type="pres">
      <dgm:prSet presAssocID="{77C7FD86-94A0-4376-B5FE-59F4E88B0CF7}" presName="sibTrans" presStyleCnt="0"/>
      <dgm:spPr/>
    </dgm:pt>
    <dgm:pt modelId="{4ACCD520-9ADE-4CBD-8268-EDD081B04423}" type="pres">
      <dgm:prSet presAssocID="{CF09736A-54FF-4149-9656-0FF9897E3AB2}" presName="compNode" presStyleCnt="0"/>
      <dgm:spPr/>
    </dgm:pt>
    <dgm:pt modelId="{9C2DB8D2-692B-45A5-BA75-DAD39291EE87}" type="pres">
      <dgm:prSet presAssocID="{CF09736A-54FF-4149-9656-0FF9897E3AB2}" presName="bgRect" presStyleLbl="bgShp" presStyleIdx="1" presStyleCnt="4"/>
      <dgm:spPr/>
    </dgm:pt>
    <dgm:pt modelId="{340AD66C-D449-42A6-B487-E446D36E2463}" type="pres">
      <dgm:prSet presAssocID="{CF09736A-54FF-4149-9656-0FF9897E3A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5DD07D5-44C4-4BE7-9130-BFE6E08DA6FE}" type="pres">
      <dgm:prSet presAssocID="{CF09736A-54FF-4149-9656-0FF9897E3AB2}" presName="spaceRect" presStyleCnt="0"/>
      <dgm:spPr/>
    </dgm:pt>
    <dgm:pt modelId="{FF5C96B7-94C7-4F65-84C6-6D9BB69309AB}" type="pres">
      <dgm:prSet presAssocID="{CF09736A-54FF-4149-9656-0FF9897E3AB2}" presName="parTx" presStyleLbl="revTx" presStyleIdx="1" presStyleCnt="4">
        <dgm:presLayoutVars>
          <dgm:chMax val="0"/>
          <dgm:chPref val="0"/>
        </dgm:presLayoutVars>
      </dgm:prSet>
      <dgm:spPr/>
    </dgm:pt>
    <dgm:pt modelId="{459A00A5-5872-48FC-8547-6276B23D25E4}" type="pres">
      <dgm:prSet presAssocID="{53313D57-66A5-498A-8032-A40D17CC3867}" presName="sibTrans" presStyleCnt="0"/>
      <dgm:spPr/>
    </dgm:pt>
    <dgm:pt modelId="{0E26E84A-9870-41FD-B8BA-2AED72936F4F}" type="pres">
      <dgm:prSet presAssocID="{F1B66F45-ED9A-4CB0-949E-C60531FA6EB1}" presName="compNode" presStyleCnt="0"/>
      <dgm:spPr/>
    </dgm:pt>
    <dgm:pt modelId="{B2569B77-079E-44FC-A05C-1017F1443B89}" type="pres">
      <dgm:prSet presAssocID="{F1B66F45-ED9A-4CB0-949E-C60531FA6EB1}" presName="bgRect" presStyleLbl="bgShp" presStyleIdx="2" presStyleCnt="4"/>
      <dgm:spPr/>
    </dgm:pt>
    <dgm:pt modelId="{7920CDEC-FD46-4EBA-B01E-D175E2AAA8BC}" type="pres">
      <dgm:prSet presAssocID="{F1B66F45-ED9A-4CB0-949E-C60531FA6E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A5435A6D-6FD4-47D9-8545-B9FA2E800E25}" type="pres">
      <dgm:prSet presAssocID="{F1B66F45-ED9A-4CB0-949E-C60531FA6EB1}" presName="spaceRect" presStyleCnt="0"/>
      <dgm:spPr/>
    </dgm:pt>
    <dgm:pt modelId="{1DB0295C-0980-4DD0-A09D-E1DC3D04242B}" type="pres">
      <dgm:prSet presAssocID="{F1B66F45-ED9A-4CB0-949E-C60531FA6EB1}" presName="parTx" presStyleLbl="revTx" presStyleIdx="2" presStyleCnt="4">
        <dgm:presLayoutVars>
          <dgm:chMax val="0"/>
          <dgm:chPref val="0"/>
        </dgm:presLayoutVars>
      </dgm:prSet>
      <dgm:spPr/>
    </dgm:pt>
    <dgm:pt modelId="{7DD50D13-1AAB-4F4E-AACB-4D934FAED4DE}" type="pres">
      <dgm:prSet presAssocID="{A968E57A-388F-4038-BBC7-EC717C3166AE}" presName="sibTrans" presStyleCnt="0"/>
      <dgm:spPr/>
    </dgm:pt>
    <dgm:pt modelId="{73A7CDB2-BAF7-4A67-81FE-7FE437BB6FD3}" type="pres">
      <dgm:prSet presAssocID="{4238D8B7-41B4-415F-B71D-04B52288D3C5}" presName="compNode" presStyleCnt="0"/>
      <dgm:spPr/>
    </dgm:pt>
    <dgm:pt modelId="{3CE0C063-F04D-408C-B2B4-F76ECEFFC219}" type="pres">
      <dgm:prSet presAssocID="{4238D8B7-41B4-415F-B71D-04B52288D3C5}" presName="bgRect" presStyleLbl="bgShp" presStyleIdx="3" presStyleCnt="4"/>
      <dgm:spPr/>
    </dgm:pt>
    <dgm:pt modelId="{8071F24D-4EE9-47F9-B219-B2415941B038}" type="pres">
      <dgm:prSet presAssocID="{4238D8B7-41B4-415F-B71D-04B52288D3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DFE78366-F90F-47B4-82D3-EAAF2B83C10F}" type="pres">
      <dgm:prSet presAssocID="{4238D8B7-41B4-415F-B71D-04B52288D3C5}" presName="spaceRect" presStyleCnt="0"/>
      <dgm:spPr/>
    </dgm:pt>
    <dgm:pt modelId="{E8AFF08E-86CA-4146-95E1-F74CA234159A}" type="pres">
      <dgm:prSet presAssocID="{4238D8B7-41B4-415F-B71D-04B52288D3C5}" presName="parTx" presStyleLbl="revTx" presStyleIdx="3" presStyleCnt="4">
        <dgm:presLayoutVars>
          <dgm:chMax val="0"/>
          <dgm:chPref val="0"/>
        </dgm:presLayoutVars>
      </dgm:prSet>
      <dgm:spPr/>
    </dgm:pt>
  </dgm:ptLst>
  <dgm:cxnLst>
    <dgm:cxn modelId="{9157802A-D4F6-4B8C-940D-7A2E9B586B0B}" srcId="{8C429694-4855-4D4F-B2C3-A16B78083AE1}" destId="{96537863-784E-44B4-937A-19D53DECC5AE}" srcOrd="0" destOrd="0" parTransId="{4C979A04-7310-4B7F-A467-32C068EC5E54}" sibTransId="{77C7FD86-94A0-4376-B5FE-59F4E88B0CF7}"/>
    <dgm:cxn modelId="{D953B338-B4CE-4326-9667-12648E14D900}" srcId="{8C429694-4855-4D4F-B2C3-A16B78083AE1}" destId="{4238D8B7-41B4-415F-B71D-04B52288D3C5}" srcOrd="3" destOrd="0" parTransId="{6AE2350C-376E-44B2-8D1E-7E43922C3E25}" sibTransId="{EB1808B9-1E83-4263-822C-3DC35EFAC024}"/>
    <dgm:cxn modelId="{C1C69080-4834-477D-AECD-CC05C5002820}" type="presOf" srcId="{F1B66F45-ED9A-4CB0-949E-C60531FA6EB1}" destId="{1DB0295C-0980-4DD0-A09D-E1DC3D04242B}" srcOrd="0" destOrd="0" presId="urn:microsoft.com/office/officeart/2018/2/layout/IconVerticalSolidList"/>
    <dgm:cxn modelId="{C4967383-D513-4B8C-8B42-842E5C21393C}" type="presOf" srcId="{96537863-784E-44B4-937A-19D53DECC5AE}" destId="{F76CC255-6265-4725-9A62-720A0B5B492B}" srcOrd="0" destOrd="0" presId="urn:microsoft.com/office/officeart/2018/2/layout/IconVerticalSolidList"/>
    <dgm:cxn modelId="{C413C79F-0417-41CC-846B-8FF2CB1128DE}" type="presOf" srcId="{8C429694-4855-4D4F-B2C3-A16B78083AE1}" destId="{532E838C-1352-4310-8F0F-9243BADD15BA}" srcOrd="0" destOrd="0" presId="urn:microsoft.com/office/officeart/2018/2/layout/IconVerticalSolidList"/>
    <dgm:cxn modelId="{5327B1B3-A0D8-4014-8901-806DD688F5BA}" srcId="{8C429694-4855-4D4F-B2C3-A16B78083AE1}" destId="{CF09736A-54FF-4149-9656-0FF9897E3AB2}" srcOrd="1" destOrd="0" parTransId="{C2177EFC-6880-41EA-9713-5730A9C68367}" sibTransId="{53313D57-66A5-498A-8032-A40D17CC3867}"/>
    <dgm:cxn modelId="{318B15B9-6907-46A1-A119-133D9B1C9223}" type="presOf" srcId="{CF09736A-54FF-4149-9656-0FF9897E3AB2}" destId="{FF5C96B7-94C7-4F65-84C6-6D9BB69309AB}" srcOrd="0" destOrd="0" presId="urn:microsoft.com/office/officeart/2018/2/layout/IconVerticalSolidList"/>
    <dgm:cxn modelId="{4B8B75E2-811B-438F-92FA-7736284190F1}" type="presOf" srcId="{4238D8B7-41B4-415F-B71D-04B52288D3C5}" destId="{E8AFF08E-86CA-4146-95E1-F74CA234159A}" srcOrd="0" destOrd="0" presId="urn:microsoft.com/office/officeart/2018/2/layout/IconVerticalSolidList"/>
    <dgm:cxn modelId="{ECA09DFE-6D44-4C35-9887-74CA3FDFD1F8}" srcId="{8C429694-4855-4D4F-B2C3-A16B78083AE1}" destId="{F1B66F45-ED9A-4CB0-949E-C60531FA6EB1}" srcOrd="2" destOrd="0" parTransId="{706651AE-A03B-4086-8D4C-841518EAF222}" sibTransId="{A968E57A-388F-4038-BBC7-EC717C3166AE}"/>
    <dgm:cxn modelId="{22A53037-4A87-482E-B36F-B8C54E5C755A}" type="presParOf" srcId="{532E838C-1352-4310-8F0F-9243BADD15BA}" destId="{B6B65897-D0E0-4A7C-9510-7E46A02752C9}" srcOrd="0" destOrd="0" presId="urn:microsoft.com/office/officeart/2018/2/layout/IconVerticalSolidList"/>
    <dgm:cxn modelId="{461F46CF-1D70-40C2-BD0C-C0F68ED26A64}" type="presParOf" srcId="{B6B65897-D0E0-4A7C-9510-7E46A02752C9}" destId="{6D17DB76-62F8-41DA-85AE-F35327C999D7}" srcOrd="0" destOrd="0" presId="urn:microsoft.com/office/officeart/2018/2/layout/IconVerticalSolidList"/>
    <dgm:cxn modelId="{4D2780CD-78A4-4DD5-A1AE-A05331F9E5F9}" type="presParOf" srcId="{B6B65897-D0E0-4A7C-9510-7E46A02752C9}" destId="{0E57550A-267B-4CA1-9753-AB26DDE08521}" srcOrd="1" destOrd="0" presId="urn:microsoft.com/office/officeart/2018/2/layout/IconVerticalSolidList"/>
    <dgm:cxn modelId="{C631509D-EBFB-480D-BE0E-0758620800ED}" type="presParOf" srcId="{B6B65897-D0E0-4A7C-9510-7E46A02752C9}" destId="{0C7BDA76-702C-4B0C-9F3C-0ABB3A275721}" srcOrd="2" destOrd="0" presId="urn:microsoft.com/office/officeart/2018/2/layout/IconVerticalSolidList"/>
    <dgm:cxn modelId="{70F619A8-5290-4B08-8226-625E4D23DB66}" type="presParOf" srcId="{B6B65897-D0E0-4A7C-9510-7E46A02752C9}" destId="{F76CC255-6265-4725-9A62-720A0B5B492B}" srcOrd="3" destOrd="0" presId="urn:microsoft.com/office/officeart/2018/2/layout/IconVerticalSolidList"/>
    <dgm:cxn modelId="{9BE8ABC5-EFA2-43DF-9021-F59F1F3B9202}" type="presParOf" srcId="{532E838C-1352-4310-8F0F-9243BADD15BA}" destId="{ECF6231D-13A3-4166-B480-FAAA6C688B84}" srcOrd="1" destOrd="0" presId="urn:microsoft.com/office/officeart/2018/2/layout/IconVerticalSolidList"/>
    <dgm:cxn modelId="{8F5E2A8F-1A0C-4B55-BEF8-236561F4CF9C}" type="presParOf" srcId="{532E838C-1352-4310-8F0F-9243BADD15BA}" destId="{4ACCD520-9ADE-4CBD-8268-EDD081B04423}" srcOrd="2" destOrd="0" presId="urn:microsoft.com/office/officeart/2018/2/layout/IconVerticalSolidList"/>
    <dgm:cxn modelId="{DCBE094A-26D6-44BE-85D7-13FD3DCD65C8}" type="presParOf" srcId="{4ACCD520-9ADE-4CBD-8268-EDD081B04423}" destId="{9C2DB8D2-692B-45A5-BA75-DAD39291EE87}" srcOrd="0" destOrd="0" presId="urn:microsoft.com/office/officeart/2018/2/layout/IconVerticalSolidList"/>
    <dgm:cxn modelId="{6A8F9A5C-CEE7-4B8F-9422-5011E97A46C1}" type="presParOf" srcId="{4ACCD520-9ADE-4CBD-8268-EDD081B04423}" destId="{340AD66C-D449-42A6-B487-E446D36E2463}" srcOrd="1" destOrd="0" presId="urn:microsoft.com/office/officeart/2018/2/layout/IconVerticalSolidList"/>
    <dgm:cxn modelId="{F9B3DB8B-C79C-4096-9BE8-32A8A3180D59}" type="presParOf" srcId="{4ACCD520-9ADE-4CBD-8268-EDD081B04423}" destId="{F5DD07D5-44C4-4BE7-9130-BFE6E08DA6FE}" srcOrd="2" destOrd="0" presId="urn:microsoft.com/office/officeart/2018/2/layout/IconVerticalSolidList"/>
    <dgm:cxn modelId="{3878910E-0B1A-4F7E-855B-539955F339AD}" type="presParOf" srcId="{4ACCD520-9ADE-4CBD-8268-EDD081B04423}" destId="{FF5C96B7-94C7-4F65-84C6-6D9BB69309AB}" srcOrd="3" destOrd="0" presId="urn:microsoft.com/office/officeart/2018/2/layout/IconVerticalSolidList"/>
    <dgm:cxn modelId="{724A4A93-300D-4816-9828-64CD5E87E9B9}" type="presParOf" srcId="{532E838C-1352-4310-8F0F-9243BADD15BA}" destId="{459A00A5-5872-48FC-8547-6276B23D25E4}" srcOrd="3" destOrd="0" presId="urn:microsoft.com/office/officeart/2018/2/layout/IconVerticalSolidList"/>
    <dgm:cxn modelId="{642ACCC7-37C7-43AC-A8DF-26FAE106A481}" type="presParOf" srcId="{532E838C-1352-4310-8F0F-9243BADD15BA}" destId="{0E26E84A-9870-41FD-B8BA-2AED72936F4F}" srcOrd="4" destOrd="0" presId="urn:microsoft.com/office/officeart/2018/2/layout/IconVerticalSolidList"/>
    <dgm:cxn modelId="{64575AF5-47CC-4881-9558-850B4E98C964}" type="presParOf" srcId="{0E26E84A-9870-41FD-B8BA-2AED72936F4F}" destId="{B2569B77-079E-44FC-A05C-1017F1443B89}" srcOrd="0" destOrd="0" presId="urn:microsoft.com/office/officeart/2018/2/layout/IconVerticalSolidList"/>
    <dgm:cxn modelId="{36A9CE12-66E2-486B-8970-A8E2CDFF5FD1}" type="presParOf" srcId="{0E26E84A-9870-41FD-B8BA-2AED72936F4F}" destId="{7920CDEC-FD46-4EBA-B01E-D175E2AAA8BC}" srcOrd="1" destOrd="0" presId="urn:microsoft.com/office/officeart/2018/2/layout/IconVerticalSolidList"/>
    <dgm:cxn modelId="{459B29C2-5D17-4723-8F97-FEA9A20F8AEA}" type="presParOf" srcId="{0E26E84A-9870-41FD-B8BA-2AED72936F4F}" destId="{A5435A6D-6FD4-47D9-8545-B9FA2E800E25}" srcOrd="2" destOrd="0" presId="urn:microsoft.com/office/officeart/2018/2/layout/IconVerticalSolidList"/>
    <dgm:cxn modelId="{ED9832AE-867F-44DD-9107-2D0D430BDBD1}" type="presParOf" srcId="{0E26E84A-9870-41FD-B8BA-2AED72936F4F}" destId="{1DB0295C-0980-4DD0-A09D-E1DC3D04242B}" srcOrd="3" destOrd="0" presId="urn:microsoft.com/office/officeart/2018/2/layout/IconVerticalSolidList"/>
    <dgm:cxn modelId="{5623E114-02C9-4CDB-9E1F-85775EA129D8}" type="presParOf" srcId="{532E838C-1352-4310-8F0F-9243BADD15BA}" destId="{7DD50D13-1AAB-4F4E-AACB-4D934FAED4DE}" srcOrd="5" destOrd="0" presId="urn:microsoft.com/office/officeart/2018/2/layout/IconVerticalSolidList"/>
    <dgm:cxn modelId="{A30EBB28-E173-4242-A539-4383D3FB4439}" type="presParOf" srcId="{532E838C-1352-4310-8F0F-9243BADD15BA}" destId="{73A7CDB2-BAF7-4A67-81FE-7FE437BB6FD3}" srcOrd="6" destOrd="0" presId="urn:microsoft.com/office/officeart/2018/2/layout/IconVerticalSolidList"/>
    <dgm:cxn modelId="{6C4AC8A2-AC7F-4D40-A614-63E623F7861A}" type="presParOf" srcId="{73A7CDB2-BAF7-4A67-81FE-7FE437BB6FD3}" destId="{3CE0C063-F04D-408C-B2B4-F76ECEFFC219}" srcOrd="0" destOrd="0" presId="urn:microsoft.com/office/officeart/2018/2/layout/IconVerticalSolidList"/>
    <dgm:cxn modelId="{17434613-30E7-4AE5-8388-61C69306FC20}" type="presParOf" srcId="{73A7CDB2-BAF7-4A67-81FE-7FE437BB6FD3}" destId="{8071F24D-4EE9-47F9-B219-B2415941B038}" srcOrd="1" destOrd="0" presId="urn:microsoft.com/office/officeart/2018/2/layout/IconVerticalSolidList"/>
    <dgm:cxn modelId="{E8A55D5C-9188-445F-872F-120FE0E12BE2}" type="presParOf" srcId="{73A7CDB2-BAF7-4A67-81FE-7FE437BB6FD3}" destId="{DFE78366-F90F-47B4-82D3-EAAF2B83C10F}" srcOrd="2" destOrd="0" presId="urn:microsoft.com/office/officeart/2018/2/layout/IconVerticalSolidList"/>
    <dgm:cxn modelId="{D5C13679-3231-49E4-8065-2C75E0BD930A}" type="presParOf" srcId="{73A7CDB2-BAF7-4A67-81FE-7FE437BB6FD3}" destId="{E8AFF08E-86CA-4146-95E1-F74CA23415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B4BC9-3A45-4F3A-B08B-FD44EB937C7F}"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E7069943-D141-447A-BAC5-259285F73EE4}">
      <dgm:prSet/>
      <dgm:spPr/>
      <dgm:t>
        <a:bodyPr/>
        <a:lstStyle/>
        <a:p>
          <a:r>
            <a:rPr lang="en-US"/>
            <a:t>CFR – Code of Federal Regulations</a:t>
          </a:r>
        </a:p>
      </dgm:t>
    </dgm:pt>
    <dgm:pt modelId="{253039E7-CB6D-47D2-B4FD-357F99FC3931}" type="parTrans" cxnId="{5270BDB9-E76C-4882-8FE4-22DCEEAC960D}">
      <dgm:prSet/>
      <dgm:spPr/>
      <dgm:t>
        <a:bodyPr/>
        <a:lstStyle/>
        <a:p>
          <a:endParaRPr lang="en-US"/>
        </a:p>
      </dgm:t>
    </dgm:pt>
    <dgm:pt modelId="{EDF01196-7839-45CE-9A9C-E9EBBBF7C07B}" type="sibTrans" cxnId="{5270BDB9-E76C-4882-8FE4-22DCEEAC960D}">
      <dgm:prSet/>
      <dgm:spPr/>
      <dgm:t>
        <a:bodyPr/>
        <a:lstStyle/>
        <a:p>
          <a:endParaRPr lang="en-US"/>
        </a:p>
      </dgm:t>
    </dgm:pt>
    <dgm:pt modelId="{44813511-EA52-4B23-B5E3-E428D69200ED}">
      <dgm:prSet/>
      <dgm:spPr/>
      <dgm:t>
        <a:bodyPr/>
        <a:lstStyle/>
        <a:p>
          <a:r>
            <a:rPr lang="en-US"/>
            <a:t>FDA – Food and Drug Administration</a:t>
          </a:r>
        </a:p>
      </dgm:t>
    </dgm:pt>
    <dgm:pt modelId="{8AC223EE-F570-4A49-8A7A-28F47A18C3F5}" type="parTrans" cxnId="{22B7B954-E7AA-46B9-98CD-68D8E1CB187D}">
      <dgm:prSet/>
      <dgm:spPr/>
      <dgm:t>
        <a:bodyPr/>
        <a:lstStyle/>
        <a:p>
          <a:endParaRPr lang="en-US"/>
        </a:p>
      </dgm:t>
    </dgm:pt>
    <dgm:pt modelId="{D0F90CAA-5F2F-4A24-9315-41022101C40D}" type="sibTrans" cxnId="{22B7B954-E7AA-46B9-98CD-68D8E1CB187D}">
      <dgm:prSet/>
      <dgm:spPr/>
      <dgm:t>
        <a:bodyPr/>
        <a:lstStyle/>
        <a:p>
          <a:endParaRPr lang="en-US"/>
        </a:p>
      </dgm:t>
    </dgm:pt>
    <dgm:pt modelId="{1C338AEA-6A39-457C-8A68-943823F3B187}">
      <dgm:prSet/>
      <dgm:spPr/>
      <dgm:t>
        <a:bodyPr/>
        <a:lstStyle/>
        <a:p>
          <a:r>
            <a:rPr lang="en-US"/>
            <a:t>Responsible Head – Medical Director</a:t>
          </a:r>
        </a:p>
      </dgm:t>
    </dgm:pt>
    <dgm:pt modelId="{15490AD8-6EB3-407C-AB92-82F9A83D9A14}" type="parTrans" cxnId="{EFB70D79-A676-4337-B168-131223316F45}">
      <dgm:prSet/>
      <dgm:spPr/>
      <dgm:t>
        <a:bodyPr/>
        <a:lstStyle/>
        <a:p>
          <a:endParaRPr lang="en-US"/>
        </a:p>
      </dgm:t>
    </dgm:pt>
    <dgm:pt modelId="{D7049FFA-74ED-417A-AAD0-2741186D1F1A}" type="sibTrans" cxnId="{EFB70D79-A676-4337-B168-131223316F45}">
      <dgm:prSet/>
      <dgm:spPr/>
      <dgm:t>
        <a:bodyPr/>
        <a:lstStyle/>
        <a:p>
          <a:endParaRPr lang="en-US"/>
        </a:p>
      </dgm:t>
    </dgm:pt>
    <dgm:pt modelId="{A34A11C6-B88F-40BA-A40C-E1391CECAAC8}">
      <dgm:prSet/>
      <dgm:spPr/>
      <dgm:t>
        <a:bodyPr/>
        <a:lstStyle/>
        <a:p>
          <a:r>
            <a:rPr lang="en-US"/>
            <a:t>CBER – Center for Biologics Evaluation 		and Research.</a:t>
          </a:r>
        </a:p>
      </dgm:t>
    </dgm:pt>
    <dgm:pt modelId="{98DC86AF-1614-4E2C-82F1-7BF59A25B761}" type="parTrans" cxnId="{938DE23F-96D8-4138-BA6C-279366EF4CBF}">
      <dgm:prSet/>
      <dgm:spPr/>
      <dgm:t>
        <a:bodyPr/>
        <a:lstStyle/>
        <a:p>
          <a:endParaRPr lang="en-US"/>
        </a:p>
      </dgm:t>
    </dgm:pt>
    <dgm:pt modelId="{A174EDD6-E19C-4BB5-B7C4-652396C4368F}" type="sibTrans" cxnId="{938DE23F-96D8-4138-BA6C-279366EF4CBF}">
      <dgm:prSet/>
      <dgm:spPr/>
      <dgm:t>
        <a:bodyPr/>
        <a:lstStyle/>
        <a:p>
          <a:endParaRPr lang="en-US"/>
        </a:p>
      </dgm:t>
    </dgm:pt>
    <dgm:pt modelId="{C85BB77F-79A9-4E35-A083-203175ED4D69}" type="pres">
      <dgm:prSet presAssocID="{A52B4BC9-3A45-4F3A-B08B-FD44EB937C7F}" presName="linear" presStyleCnt="0">
        <dgm:presLayoutVars>
          <dgm:animLvl val="lvl"/>
          <dgm:resizeHandles val="exact"/>
        </dgm:presLayoutVars>
      </dgm:prSet>
      <dgm:spPr/>
    </dgm:pt>
    <dgm:pt modelId="{4656BF22-7518-4189-B67E-AFD16B52D189}" type="pres">
      <dgm:prSet presAssocID="{E7069943-D141-447A-BAC5-259285F73EE4}" presName="parentText" presStyleLbl="node1" presStyleIdx="0" presStyleCnt="4">
        <dgm:presLayoutVars>
          <dgm:chMax val="0"/>
          <dgm:bulletEnabled val="1"/>
        </dgm:presLayoutVars>
      </dgm:prSet>
      <dgm:spPr/>
    </dgm:pt>
    <dgm:pt modelId="{CD7AC6AD-E1A9-4374-8758-7BFE407543F6}" type="pres">
      <dgm:prSet presAssocID="{EDF01196-7839-45CE-9A9C-E9EBBBF7C07B}" presName="spacer" presStyleCnt="0"/>
      <dgm:spPr/>
    </dgm:pt>
    <dgm:pt modelId="{DA33C67E-732E-469B-9288-E141020B60E9}" type="pres">
      <dgm:prSet presAssocID="{44813511-EA52-4B23-B5E3-E428D69200ED}" presName="parentText" presStyleLbl="node1" presStyleIdx="1" presStyleCnt="4">
        <dgm:presLayoutVars>
          <dgm:chMax val="0"/>
          <dgm:bulletEnabled val="1"/>
        </dgm:presLayoutVars>
      </dgm:prSet>
      <dgm:spPr/>
    </dgm:pt>
    <dgm:pt modelId="{E75142C2-105E-449A-BE0F-C311ED4B9424}" type="pres">
      <dgm:prSet presAssocID="{D0F90CAA-5F2F-4A24-9315-41022101C40D}" presName="spacer" presStyleCnt="0"/>
      <dgm:spPr/>
    </dgm:pt>
    <dgm:pt modelId="{86252BE2-03FF-44BC-80CB-3E7D2F1554A0}" type="pres">
      <dgm:prSet presAssocID="{1C338AEA-6A39-457C-8A68-943823F3B187}" presName="parentText" presStyleLbl="node1" presStyleIdx="2" presStyleCnt="4">
        <dgm:presLayoutVars>
          <dgm:chMax val="0"/>
          <dgm:bulletEnabled val="1"/>
        </dgm:presLayoutVars>
      </dgm:prSet>
      <dgm:spPr/>
    </dgm:pt>
    <dgm:pt modelId="{065CA587-40D8-4E02-BBCF-E2F85A3AA696}" type="pres">
      <dgm:prSet presAssocID="{D7049FFA-74ED-417A-AAD0-2741186D1F1A}" presName="spacer" presStyleCnt="0"/>
      <dgm:spPr/>
    </dgm:pt>
    <dgm:pt modelId="{98591251-6A55-4122-BD3B-DAD8CF3681C1}" type="pres">
      <dgm:prSet presAssocID="{A34A11C6-B88F-40BA-A40C-E1391CECAAC8}" presName="parentText" presStyleLbl="node1" presStyleIdx="3" presStyleCnt="4">
        <dgm:presLayoutVars>
          <dgm:chMax val="0"/>
          <dgm:bulletEnabled val="1"/>
        </dgm:presLayoutVars>
      </dgm:prSet>
      <dgm:spPr/>
    </dgm:pt>
  </dgm:ptLst>
  <dgm:cxnLst>
    <dgm:cxn modelId="{A4F9213A-385A-4D76-9300-E441EAB6DECB}" type="presOf" srcId="{1C338AEA-6A39-457C-8A68-943823F3B187}" destId="{86252BE2-03FF-44BC-80CB-3E7D2F1554A0}" srcOrd="0" destOrd="0" presId="urn:microsoft.com/office/officeart/2005/8/layout/vList2"/>
    <dgm:cxn modelId="{938DE23F-96D8-4138-BA6C-279366EF4CBF}" srcId="{A52B4BC9-3A45-4F3A-B08B-FD44EB937C7F}" destId="{A34A11C6-B88F-40BA-A40C-E1391CECAAC8}" srcOrd="3" destOrd="0" parTransId="{98DC86AF-1614-4E2C-82F1-7BF59A25B761}" sibTransId="{A174EDD6-E19C-4BB5-B7C4-652396C4368F}"/>
    <dgm:cxn modelId="{33AC2446-4EE6-43E4-9935-8DB6F83761F8}" type="presOf" srcId="{A52B4BC9-3A45-4F3A-B08B-FD44EB937C7F}" destId="{C85BB77F-79A9-4E35-A083-203175ED4D69}" srcOrd="0" destOrd="0" presId="urn:microsoft.com/office/officeart/2005/8/layout/vList2"/>
    <dgm:cxn modelId="{D5F6D26E-63FD-431B-A88D-5258DD4C29F4}" type="presOf" srcId="{44813511-EA52-4B23-B5E3-E428D69200ED}" destId="{DA33C67E-732E-469B-9288-E141020B60E9}" srcOrd="0" destOrd="0" presId="urn:microsoft.com/office/officeart/2005/8/layout/vList2"/>
    <dgm:cxn modelId="{22B7B954-E7AA-46B9-98CD-68D8E1CB187D}" srcId="{A52B4BC9-3A45-4F3A-B08B-FD44EB937C7F}" destId="{44813511-EA52-4B23-B5E3-E428D69200ED}" srcOrd="1" destOrd="0" parTransId="{8AC223EE-F570-4A49-8A7A-28F47A18C3F5}" sibTransId="{D0F90CAA-5F2F-4A24-9315-41022101C40D}"/>
    <dgm:cxn modelId="{EFB70D79-A676-4337-B168-131223316F45}" srcId="{A52B4BC9-3A45-4F3A-B08B-FD44EB937C7F}" destId="{1C338AEA-6A39-457C-8A68-943823F3B187}" srcOrd="2" destOrd="0" parTransId="{15490AD8-6EB3-407C-AB92-82F9A83D9A14}" sibTransId="{D7049FFA-74ED-417A-AAD0-2741186D1F1A}"/>
    <dgm:cxn modelId="{5270BDB9-E76C-4882-8FE4-22DCEEAC960D}" srcId="{A52B4BC9-3A45-4F3A-B08B-FD44EB937C7F}" destId="{E7069943-D141-447A-BAC5-259285F73EE4}" srcOrd="0" destOrd="0" parTransId="{253039E7-CB6D-47D2-B4FD-357F99FC3931}" sibTransId="{EDF01196-7839-45CE-9A9C-E9EBBBF7C07B}"/>
    <dgm:cxn modelId="{2FB268BE-A906-4A12-8221-A0975D71C87A}" type="presOf" srcId="{E7069943-D141-447A-BAC5-259285F73EE4}" destId="{4656BF22-7518-4189-B67E-AFD16B52D189}" srcOrd="0" destOrd="0" presId="urn:microsoft.com/office/officeart/2005/8/layout/vList2"/>
    <dgm:cxn modelId="{2793D2BF-DBFD-4E1B-AF9C-836601DF62A1}" type="presOf" srcId="{A34A11C6-B88F-40BA-A40C-E1391CECAAC8}" destId="{98591251-6A55-4122-BD3B-DAD8CF3681C1}" srcOrd="0" destOrd="0" presId="urn:microsoft.com/office/officeart/2005/8/layout/vList2"/>
    <dgm:cxn modelId="{60921A18-11CB-45B6-AD63-3F910438D3DA}" type="presParOf" srcId="{C85BB77F-79A9-4E35-A083-203175ED4D69}" destId="{4656BF22-7518-4189-B67E-AFD16B52D189}" srcOrd="0" destOrd="0" presId="urn:microsoft.com/office/officeart/2005/8/layout/vList2"/>
    <dgm:cxn modelId="{EDFB48E3-78C3-4E41-AD18-3AA97F074C63}" type="presParOf" srcId="{C85BB77F-79A9-4E35-A083-203175ED4D69}" destId="{CD7AC6AD-E1A9-4374-8758-7BFE407543F6}" srcOrd="1" destOrd="0" presId="urn:microsoft.com/office/officeart/2005/8/layout/vList2"/>
    <dgm:cxn modelId="{F5593723-7973-4972-B603-264CA856E1AA}" type="presParOf" srcId="{C85BB77F-79A9-4E35-A083-203175ED4D69}" destId="{DA33C67E-732E-469B-9288-E141020B60E9}" srcOrd="2" destOrd="0" presId="urn:microsoft.com/office/officeart/2005/8/layout/vList2"/>
    <dgm:cxn modelId="{5858D7C1-4EC5-4F37-8E7E-106592FF64F5}" type="presParOf" srcId="{C85BB77F-79A9-4E35-A083-203175ED4D69}" destId="{E75142C2-105E-449A-BE0F-C311ED4B9424}" srcOrd="3" destOrd="0" presId="urn:microsoft.com/office/officeart/2005/8/layout/vList2"/>
    <dgm:cxn modelId="{582EA991-2653-4F06-AF70-0B0F7F6314DC}" type="presParOf" srcId="{C85BB77F-79A9-4E35-A083-203175ED4D69}" destId="{86252BE2-03FF-44BC-80CB-3E7D2F1554A0}" srcOrd="4" destOrd="0" presId="urn:microsoft.com/office/officeart/2005/8/layout/vList2"/>
    <dgm:cxn modelId="{86BCACEB-3277-4854-8780-65F1672256B9}" type="presParOf" srcId="{C85BB77F-79A9-4E35-A083-203175ED4D69}" destId="{065CA587-40D8-4E02-BBCF-E2F85A3AA696}" srcOrd="5" destOrd="0" presId="urn:microsoft.com/office/officeart/2005/8/layout/vList2"/>
    <dgm:cxn modelId="{7622429D-B4BA-46A5-80AF-452403B249D0}" type="presParOf" srcId="{C85BB77F-79A9-4E35-A083-203175ED4D69}" destId="{98591251-6A55-4122-BD3B-DAD8CF3681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BB125-821D-45DB-8B23-9EE4611B2663}"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190163C4-06EF-4B95-B707-5F9E1BA9A0A8}">
      <dgm:prSet/>
      <dgm:spPr/>
      <dgm:t>
        <a:bodyPr/>
        <a:lstStyle/>
        <a:p>
          <a:r>
            <a:rPr lang="en-US"/>
            <a:t>Code of Federal Regulations</a:t>
          </a:r>
        </a:p>
      </dgm:t>
    </dgm:pt>
    <dgm:pt modelId="{46B866D0-05A6-4765-B238-1773B390F07F}" type="parTrans" cxnId="{1468401E-00EA-4606-B9D2-1FADC5D5C630}">
      <dgm:prSet/>
      <dgm:spPr/>
      <dgm:t>
        <a:bodyPr/>
        <a:lstStyle/>
        <a:p>
          <a:endParaRPr lang="en-US"/>
        </a:p>
      </dgm:t>
    </dgm:pt>
    <dgm:pt modelId="{20560222-2363-4EE5-B859-7874B1B2E29B}" type="sibTrans" cxnId="{1468401E-00EA-4606-B9D2-1FADC5D5C630}">
      <dgm:prSet/>
      <dgm:spPr/>
      <dgm:t>
        <a:bodyPr/>
        <a:lstStyle/>
        <a:p>
          <a:endParaRPr lang="en-US"/>
        </a:p>
      </dgm:t>
    </dgm:pt>
    <dgm:pt modelId="{561DAD21-2CC2-47C1-9896-2B45053669AA}">
      <dgm:prSet/>
      <dgm:spPr/>
      <dgm:t>
        <a:bodyPr/>
        <a:lstStyle/>
        <a:p>
          <a:r>
            <a:rPr lang="en-US"/>
            <a:t>Title 21 – Food and Drugs</a:t>
          </a:r>
        </a:p>
      </dgm:t>
    </dgm:pt>
    <dgm:pt modelId="{61A12213-FD9B-455C-89D2-F8960D8C67AD}" type="parTrans" cxnId="{C07E42A8-D856-48FF-B166-7E6D2332718E}">
      <dgm:prSet/>
      <dgm:spPr/>
      <dgm:t>
        <a:bodyPr/>
        <a:lstStyle/>
        <a:p>
          <a:endParaRPr lang="en-US"/>
        </a:p>
      </dgm:t>
    </dgm:pt>
    <dgm:pt modelId="{89276728-128C-4A88-B48E-3AF281E0B467}" type="sibTrans" cxnId="{C07E42A8-D856-48FF-B166-7E6D2332718E}">
      <dgm:prSet/>
      <dgm:spPr/>
      <dgm:t>
        <a:bodyPr/>
        <a:lstStyle/>
        <a:p>
          <a:endParaRPr lang="en-US"/>
        </a:p>
      </dgm:t>
    </dgm:pt>
    <dgm:pt modelId="{36B50087-B759-470C-AF79-5012275E49ED}">
      <dgm:prSet/>
      <dgm:spPr/>
      <dgm:t>
        <a:bodyPr/>
        <a:lstStyle/>
        <a:p>
          <a:r>
            <a:rPr lang="en-US"/>
            <a:t>Chapter 1 – cGMPs</a:t>
          </a:r>
        </a:p>
      </dgm:t>
    </dgm:pt>
    <dgm:pt modelId="{3CB3A1D5-DB4F-40E0-A0F5-21C97834C9DF}" type="parTrans" cxnId="{E213DAFB-B133-44E5-8886-02BB2A4384EC}">
      <dgm:prSet/>
      <dgm:spPr/>
      <dgm:t>
        <a:bodyPr/>
        <a:lstStyle/>
        <a:p>
          <a:endParaRPr lang="en-US"/>
        </a:p>
      </dgm:t>
    </dgm:pt>
    <dgm:pt modelId="{E2C28694-87F1-4180-80E4-B2A6CA780FCB}" type="sibTrans" cxnId="{E213DAFB-B133-44E5-8886-02BB2A4384EC}">
      <dgm:prSet/>
      <dgm:spPr/>
      <dgm:t>
        <a:bodyPr/>
        <a:lstStyle/>
        <a:p>
          <a:endParaRPr lang="en-US"/>
        </a:p>
      </dgm:t>
    </dgm:pt>
    <dgm:pt modelId="{3826FAEE-A031-482D-AB72-C83F3DAFE38C}">
      <dgm:prSet/>
      <dgm:spPr/>
      <dgm:t>
        <a:bodyPr/>
        <a:lstStyle/>
        <a:p>
          <a:r>
            <a:rPr lang="en-US"/>
            <a:t>Subchapters:</a:t>
          </a:r>
        </a:p>
      </dgm:t>
    </dgm:pt>
    <dgm:pt modelId="{5C15E00A-4F33-4883-84E2-7C3D113CA5E3}" type="parTrans" cxnId="{94E447CC-8109-449A-A247-DFF01C6B0A82}">
      <dgm:prSet/>
      <dgm:spPr/>
      <dgm:t>
        <a:bodyPr/>
        <a:lstStyle/>
        <a:p>
          <a:endParaRPr lang="en-US"/>
        </a:p>
      </dgm:t>
    </dgm:pt>
    <dgm:pt modelId="{E6E40B20-551D-45CB-B5A1-981ED870241A}" type="sibTrans" cxnId="{94E447CC-8109-449A-A247-DFF01C6B0A82}">
      <dgm:prSet/>
      <dgm:spPr/>
      <dgm:t>
        <a:bodyPr/>
        <a:lstStyle/>
        <a:p>
          <a:endParaRPr lang="en-US"/>
        </a:p>
      </dgm:t>
    </dgm:pt>
    <dgm:pt modelId="{7D800E91-4ED6-4A42-922E-850B682EF32E}">
      <dgm:prSet/>
      <dgm:spPr/>
      <dgm:t>
        <a:bodyPr/>
        <a:lstStyle/>
        <a:p>
          <a:r>
            <a:rPr lang="en-US"/>
            <a:t>“F” – Biologics (600 Series)</a:t>
          </a:r>
        </a:p>
      </dgm:t>
    </dgm:pt>
    <dgm:pt modelId="{3F5ED3D3-7F83-4151-A747-13DA2BD4DFDC}" type="parTrans" cxnId="{E27508FF-FE38-467E-AE4F-473E1D691FD8}">
      <dgm:prSet/>
      <dgm:spPr/>
      <dgm:t>
        <a:bodyPr/>
        <a:lstStyle/>
        <a:p>
          <a:endParaRPr lang="en-US"/>
        </a:p>
      </dgm:t>
    </dgm:pt>
    <dgm:pt modelId="{0EEB4951-C097-432E-8F35-71F84EDA2BEB}" type="sibTrans" cxnId="{E27508FF-FE38-467E-AE4F-473E1D691FD8}">
      <dgm:prSet/>
      <dgm:spPr/>
      <dgm:t>
        <a:bodyPr/>
        <a:lstStyle/>
        <a:p>
          <a:endParaRPr lang="en-US"/>
        </a:p>
      </dgm:t>
    </dgm:pt>
    <dgm:pt modelId="{89E1E67E-216D-4DE8-9029-EDB926C4FBFE}">
      <dgm:prSet/>
      <dgm:spPr/>
      <dgm:t>
        <a:bodyPr/>
        <a:lstStyle/>
        <a:p>
          <a:r>
            <a:rPr lang="en-US"/>
            <a:t>“C” – Drugs (200 Series)</a:t>
          </a:r>
        </a:p>
      </dgm:t>
    </dgm:pt>
    <dgm:pt modelId="{F8FD10FF-F068-477D-909C-B4697AFA73C0}" type="parTrans" cxnId="{FB5D700B-573D-4DD0-A709-60D3992DC494}">
      <dgm:prSet/>
      <dgm:spPr/>
      <dgm:t>
        <a:bodyPr/>
        <a:lstStyle/>
        <a:p>
          <a:endParaRPr lang="en-US"/>
        </a:p>
      </dgm:t>
    </dgm:pt>
    <dgm:pt modelId="{987AB832-ED07-4F22-821B-2A2240A677FE}" type="sibTrans" cxnId="{FB5D700B-573D-4DD0-A709-60D3992DC494}">
      <dgm:prSet/>
      <dgm:spPr/>
      <dgm:t>
        <a:bodyPr/>
        <a:lstStyle/>
        <a:p>
          <a:endParaRPr lang="en-US"/>
        </a:p>
      </dgm:t>
    </dgm:pt>
    <dgm:pt modelId="{31557D14-9E65-46F0-825A-060E4A03F954}">
      <dgm:prSet/>
      <dgm:spPr/>
      <dgm:t>
        <a:bodyPr/>
        <a:lstStyle/>
        <a:p>
          <a:r>
            <a:rPr lang="en-US"/>
            <a:t>“H” – Medical Devices (800 Series)</a:t>
          </a:r>
        </a:p>
      </dgm:t>
    </dgm:pt>
    <dgm:pt modelId="{5C0B36C9-E470-43CB-B30B-236CCBA45399}" type="parTrans" cxnId="{B0CB7CD0-2961-438E-B7A3-E208C1A982CD}">
      <dgm:prSet/>
      <dgm:spPr/>
      <dgm:t>
        <a:bodyPr/>
        <a:lstStyle/>
        <a:p>
          <a:endParaRPr lang="en-US"/>
        </a:p>
      </dgm:t>
    </dgm:pt>
    <dgm:pt modelId="{5474B4BB-9EEE-4D4A-8FF9-7EFC431A406B}" type="sibTrans" cxnId="{B0CB7CD0-2961-438E-B7A3-E208C1A982CD}">
      <dgm:prSet/>
      <dgm:spPr/>
      <dgm:t>
        <a:bodyPr/>
        <a:lstStyle/>
        <a:p>
          <a:endParaRPr lang="en-US"/>
        </a:p>
      </dgm:t>
    </dgm:pt>
    <dgm:pt modelId="{D1B92BEE-DE79-486C-9960-AA79FF8D5EE8}" type="pres">
      <dgm:prSet presAssocID="{CA2BB125-821D-45DB-8B23-9EE4611B2663}" presName="linear" presStyleCnt="0">
        <dgm:presLayoutVars>
          <dgm:dir/>
          <dgm:animLvl val="lvl"/>
          <dgm:resizeHandles val="exact"/>
        </dgm:presLayoutVars>
      </dgm:prSet>
      <dgm:spPr/>
    </dgm:pt>
    <dgm:pt modelId="{95A9623E-F567-4BB6-8C8B-5CA07382FC18}" type="pres">
      <dgm:prSet presAssocID="{190163C4-06EF-4B95-B707-5F9E1BA9A0A8}" presName="parentLin" presStyleCnt="0"/>
      <dgm:spPr/>
    </dgm:pt>
    <dgm:pt modelId="{91D2B920-3574-4254-B8F2-FF54949AE3EB}" type="pres">
      <dgm:prSet presAssocID="{190163C4-06EF-4B95-B707-5F9E1BA9A0A8}" presName="parentLeftMargin" presStyleLbl="node1" presStyleIdx="0" presStyleCnt="4"/>
      <dgm:spPr/>
    </dgm:pt>
    <dgm:pt modelId="{67BC6118-889F-41AB-9250-1B0C48B8E60A}" type="pres">
      <dgm:prSet presAssocID="{190163C4-06EF-4B95-B707-5F9E1BA9A0A8}" presName="parentText" presStyleLbl="node1" presStyleIdx="0" presStyleCnt="4">
        <dgm:presLayoutVars>
          <dgm:chMax val="0"/>
          <dgm:bulletEnabled val="1"/>
        </dgm:presLayoutVars>
      </dgm:prSet>
      <dgm:spPr/>
    </dgm:pt>
    <dgm:pt modelId="{9140A2BD-D8A3-4502-8054-6E6C668D9CB6}" type="pres">
      <dgm:prSet presAssocID="{190163C4-06EF-4B95-B707-5F9E1BA9A0A8}" presName="negativeSpace" presStyleCnt="0"/>
      <dgm:spPr/>
    </dgm:pt>
    <dgm:pt modelId="{96E5AFDB-335E-4D06-A642-E496CA90B7D0}" type="pres">
      <dgm:prSet presAssocID="{190163C4-06EF-4B95-B707-5F9E1BA9A0A8}" presName="childText" presStyleLbl="conFgAcc1" presStyleIdx="0" presStyleCnt="4">
        <dgm:presLayoutVars>
          <dgm:bulletEnabled val="1"/>
        </dgm:presLayoutVars>
      </dgm:prSet>
      <dgm:spPr/>
    </dgm:pt>
    <dgm:pt modelId="{D5EA1E17-A75E-4101-9560-F01BAA68B037}" type="pres">
      <dgm:prSet presAssocID="{20560222-2363-4EE5-B859-7874B1B2E29B}" presName="spaceBetweenRectangles" presStyleCnt="0"/>
      <dgm:spPr/>
    </dgm:pt>
    <dgm:pt modelId="{21398110-1B3A-49B9-98C3-193AE734BCAE}" type="pres">
      <dgm:prSet presAssocID="{561DAD21-2CC2-47C1-9896-2B45053669AA}" presName="parentLin" presStyleCnt="0"/>
      <dgm:spPr/>
    </dgm:pt>
    <dgm:pt modelId="{41BEDA4C-2DCE-4911-9AF0-E94D6AE21C0D}" type="pres">
      <dgm:prSet presAssocID="{561DAD21-2CC2-47C1-9896-2B45053669AA}" presName="parentLeftMargin" presStyleLbl="node1" presStyleIdx="0" presStyleCnt="4"/>
      <dgm:spPr/>
    </dgm:pt>
    <dgm:pt modelId="{45D7585B-F2C0-4972-9CB4-C66A02C7D02D}" type="pres">
      <dgm:prSet presAssocID="{561DAD21-2CC2-47C1-9896-2B45053669AA}" presName="parentText" presStyleLbl="node1" presStyleIdx="1" presStyleCnt="4">
        <dgm:presLayoutVars>
          <dgm:chMax val="0"/>
          <dgm:bulletEnabled val="1"/>
        </dgm:presLayoutVars>
      </dgm:prSet>
      <dgm:spPr/>
    </dgm:pt>
    <dgm:pt modelId="{C7460A2F-1A7C-4D6B-9A5B-08F99F6FE7AC}" type="pres">
      <dgm:prSet presAssocID="{561DAD21-2CC2-47C1-9896-2B45053669AA}" presName="negativeSpace" presStyleCnt="0"/>
      <dgm:spPr/>
    </dgm:pt>
    <dgm:pt modelId="{A2AE7429-BCC1-48CF-AB38-6B2F3BE85173}" type="pres">
      <dgm:prSet presAssocID="{561DAD21-2CC2-47C1-9896-2B45053669AA}" presName="childText" presStyleLbl="conFgAcc1" presStyleIdx="1" presStyleCnt="4">
        <dgm:presLayoutVars>
          <dgm:bulletEnabled val="1"/>
        </dgm:presLayoutVars>
      </dgm:prSet>
      <dgm:spPr/>
    </dgm:pt>
    <dgm:pt modelId="{CC55CA5F-A2F7-46DB-A4C2-16DDFA9C0D88}" type="pres">
      <dgm:prSet presAssocID="{89276728-128C-4A88-B48E-3AF281E0B467}" presName="spaceBetweenRectangles" presStyleCnt="0"/>
      <dgm:spPr/>
    </dgm:pt>
    <dgm:pt modelId="{AB8BA4E8-25D8-4AF4-8F4A-246C60623FD0}" type="pres">
      <dgm:prSet presAssocID="{36B50087-B759-470C-AF79-5012275E49ED}" presName="parentLin" presStyleCnt="0"/>
      <dgm:spPr/>
    </dgm:pt>
    <dgm:pt modelId="{11B1C1C5-66C2-4E6F-8D12-050D7999323E}" type="pres">
      <dgm:prSet presAssocID="{36B50087-B759-470C-AF79-5012275E49ED}" presName="parentLeftMargin" presStyleLbl="node1" presStyleIdx="1" presStyleCnt="4"/>
      <dgm:spPr/>
    </dgm:pt>
    <dgm:pt modelId="{48D4276F-8383-45F5-86DA-6FF6934CB10C}" type="pres">
      <dgm:prSet presAssocID="{36B50087-B759-470C-AF79-5012275E49ED}" presName="parentText" presStyleLbl="node1" presStyleIdx="2" presStyleCnt="4">
        <dgm:presLayoutVars>
          <dgm:chMax val="0"/>
          <dgm:bulletEnabled val="1"/>
        </dgm:presLayoutVars>
      </dgm:prSet>
      <dgm:spPr/>
    </dgm:pt>
    <dgm:pt modelId="{615E66D4-51C0-467D-9CF4-AAA2856516AC}" type="pres">
      <dgm:prSet presAssocID="{36B50087-B759-470C-AF79-5012275E49ED}" presName="negativeSpace" presStyleCnt="0"/>
      <dgm:spPr/>
    </dgm:pt>
    <dgm:pt modelId="{9D981034-5E7B-4CD7-9AB2-B45DA78A3B8F}" type="pres">
      <dgm:prSet presAssocID="{36B50087-B759-470C-AF79-5012275E49ED}" presName="childText" presStyleLbl="conFgAcc1" presStyleIdx="2" presStyleCnt="4">
        <dgm:presLayoutVars>
          <dgm:bulletEnabled val="1"/>
        </dgm:presLayoutVars>
      </dgm:prSet>
      <dgm:spPr/>
    </dgm:pt>
    <dgm:pt modelId="{6A40B5BB-B7F5-46AB-888A-140277FF339D}" type="pres">
      <dgm:prSet presAssocID="{E2C28694-87F1-4180-80E4-B2A6CA780FCB}" presName="spaceBetweenRectangles" presStyleCnt="0"/>
      <dgm:spPr/>
    </dgm:pt>
    <dgm:pt modelId="{3C95A360-685A-4303-8DED-016F48FF072B}" type="pres">
      <dgm:prSet presAssocID="{3826FAEE-A031-482D-AB72-C83F3DAFE38C}" presName="parentLin" presStyleCnt="0"/>
      <dgm:spPr/>
    </dgm:pt>
    <dgm:pt modelId="{A0B26CA7-7E21-46C9-984C-E7509A2336C1}" type="pres">
      <dgm:prSet presAssocID="{3826FAEE-A031-482D-AB72-C83F3DAFE38C}" presName="parentLeftMargin" presStyleLbl="node1" presStyleIdx="2" presStyleCnt="4"/>
      <dgm:spPr/>
    </dgm:pt>
    <dgm:pt modelId="{2E057567-7128-47AA-A41F-C45AF8D13BC8}" type="pres">
      <dgm:prSet presAssocID="{3826FAEE-A031-482D-AB72-C83F3DAFE38C}" presName="parentText" presStyleLbl="node1" presStyleIdx="3" presStyleCnt="4">
        <dgm:presLayoutVars>
          <dgm:chMax val="0"/>
          <dgm:bulletEnabled val="1"/>
        </dgm:presLayoutVars>
      </dgm:prSet>
      <dgm:spPr/>
    </dgm:pt>
    <dgm:pt modelId="{5B9BD3CA-B9C1-4D95-993F-E7BE598140AA}" type="pres">
      <dgm:prSet presAssocID="{3826FAEE-A031-482D-AB72-C83F3DAFE38C}" presName="negativeSpace" presStyleCnt="0"/>
      <dgm:spPr/>
    </dgm:pt>
    <dgm:pt modelId="{B4D381F4-E177-4501-8B80-6B977C470C69}" type="pres">
      <dgm:prSet presAssocID="{3826FAEE-A031-482D-AB72-C83F3DAFE38C}" presName="childText" presStyleLbl="conFgAcc1" presStyleIdx="3" presStyleCnt="4">
        <dgm:presLayoutVars>
          <dgm:bulletEnabled val="1"/>
        </dgm:presLayoutVars>
      </dgm:prSet>
      <dgm:spPr/>
    </dgm:pt>
  </dgm:ptLst>
  <dgm:cxnLst>
    <dgm:cxn modelId="{FB5D700B-573D-4DD0-A709-60D3992DC494}" srcId="{3826FAEE-A031-482D-AB72-C83F3DAFE38C}" destId="{89E1E67E-216D-4DE8-9029-EDB926C4FBFE}" srcOrd="1" destOrd="0" parTransId="{F8FD10FF-F068-477D-909C-B4697AFA73C0}" sibTransId="{987AB832-ED07-4F22-821B-2A2240A677FE}"/>
    <dgm:cxn modelId="{B3B2B90B-096B-4604-A37A-1FA7C06D0CB5}" type="presOf" srcId="{31557D14-9E65-46F0-825A-060E4A03F954}" destId="{B4D381F4-E177-4501-8B80-6B977C470C69}" srcOrd="0" destOrd="2" presId="urn:microsoft.com/office/officeart/2005/8/layout/list1"/>
    <dgm:cxn modelId="{1468401E-00EA-4606-B9D2-1FADC5D5C630}" srcId="{CA2BB125-821D-45DB-8B23-9EE4611B2663}" destId="{190163C4-06EF-4B95-B707-5F9E1BA9A0A8}" srcOrd="0" destOrd="0" parTransId="{46B866D0-05A6-4765-B238-1773B390F07F}" sibTransId="{20560222-2363-4EE5-B859-7874B1B2E29B}"/>
    <dgm:cxn modelId="{6172EA30-0D9F-4BB9-8385-B3076E074426}" type="presOf" srcId="{561DAD21-2CC2-47C1-9896-2B45053669AA}" destId="{41BEDA4C-2DCE-4911-9AF0-E94D6AE21C0D}" srcOrd="0" destOrd="0" presId="urn:microsoft.com/office/officeart/2005/8/layout/list1"/>
    <dgm:cxn modelId="{46D9D35D-6ED5-43FC-8850-D965C96B2A8D}" type="presOf" srcId="{89E1E67E-216D-4DE8-9029-EDB926C4FBFE}" destId="{B4D381F4-E177-4501-8B80-6B977C470C69}" srcOrd="0" destOrd="1" presId="urn:microsoft.com/office/officeart/2005/8/layout/list1"/>
    <dgm:cxn modelId="{21164641-74B3-4224-94F4-AA6A98E6066B}" type="presOf" srcId="{561DAD21-2CC2-47C1-9896-2B45053669AA}" destId="{45D7585B-F2C0-4972-9CB4-C66A02C7D02D}" srcOrd="1" destOrd="0" presId="urn:microsoft.com/office/officeart/2005/8/layout/list1"/>
    <dgm:cxn modelId="{22E7AD64-276A-41D8-9690-0149FEECB57A}" type="presOf" srcId="{36B50087-B759-470C-AF79-5012275E49ED}" destId="{11B1C1C5-66C2-4E6F-8D12-050D7999323E}" srcOrd="0" destOrd="0" presId="urn:microsoft.com/office/officeart/2005/8/layout/list1"/>
    <dgm:cxn modelId="{F0F1CC64-5B87-4D90-9E20-2F2F62F1E85A}" type="presOf" srcId="{CA2BB125-821D-45DB-8B23-9EE4611B2663}" destId="{D1B92BEE-DE79-486C-9960-AA79FF8D5EE8}" srcOrd="0" destOrd="0" presId="urn:microsoft.com/office/officeart/2005/8/layout/list1"/>
    <dgm:cxn modelId="{4672D672-81EF-4AA5-8318-B02D17FBC556}" type="presOf" srcId="{3826FAEE-A031-482D-AB72-C83F3DAFE38C}" destId="{A0B26CA7-7E21-46C9-984C-E7509A2336C1}" srcOrd="0" destOrd="0" presId="urn:microsoft.com/office/officeart/2005/8/layout/list1"/>
    <dgm:cxn modelId="{5613D757-0B13-43FE-9B44-0771F7435329}" type="presOf" srcId="{190163C4-06EF-4B95-B707-5F9E1BA9A0A8}" destId="{67BC6118-889F-41AB-9250-1B0C48B8E60A}" srcOrd="1" destOrd="0" presId="urn:microsoft.com/office/officeart/2005/8/layout/list1"/>
    <dgm:cxn modelId="{C07E42A8-D856-48FF-B166-7E6D2332718E}" srcId="{CA2BB125-821D-45DB-8B23-9EE4611B2663}" destId="{561DAD21-2CC2-47C1-9896-2B45053669AA}" srcOrd="1" destOrd="0" parTransId="{61A12213-FD9B-455C-89D2-F8960D8C67AD}" sibTransId="{89276728-128C-4A88-B48E-3AF281E0B467}"/>
    <dgm:cxn modelId="{506615AB-77CE-4ABA-A160-5C292E258F68}" type="presOf" srcId="{3826FAEE-A031-482D-AB72-C83F3DAFE38C}" destId="{2E057567-7128-47AA-A41F-C45AF8D13BC8}" srcOrd="1" destOrd="0" presId="urn:microsoft.com/office/officeart/2005/8/layout/list1"/>
    <dgm:cxn modelId="{0FCCECB1-6E1A-462C-A937-7D254774168C}" type="presOf" srcId="{36B50087-B759-470C-AF79-5012275E49ED}" destId="{48D4276F-8383-45F5-86DA-6FF6934CB10C}" srcOrd="1" destOrd="0" presId="urn:microsoft.com/office/officeart/2005/8/layout/list1"/>
    <dgm:cxn modelId="{94E447CC-8109-449A-A247-DFF01C6B0A82}" srcId="{CA2BB125-821D-45DB-8B23-9EE4611B2663}" destId="{3826FAEE-A031-482D-AB72-C83F3DAFE38C}" srcOrd="3" destOrd="0" parTransId="{5C15E00A-4F33-4883-84E2-7C3D113CA5E3}" sibTransId="{E6E40B20-551D-45CB-B5A1-981ED870241A}"/>
    <dgm:cxn modelId="{B0CB7CD0-2961-438E-B7A3-E208C1A982CD}" srcId="{3826FAEE-A031-482D-AB72-C83F3DAFE38C}" destId="{31557D14-9E65-46F0-825A-060E4A03F954}" srcOrd="2" destOrd="0" parTransId="{5C0B36C9-E470-43CB-B30B-236CCBA45399}" sibTransId="{5474B4BB-9EEE-4D4A-8FF9-7EFC431A406B}"/>
    <dgm:cxn modelId="{7B7BFBDC-B7C4-40C8-9DEB-712E6562253D}" type="presOf" srcId="{7D800E91-4ED6-4A42-922E-850B682EF32E}" destId="{B4D381F4-E177-4501-8B80-6B977C470C69}" srcOrd="0" destOrd="0" presId="urn:microsoft.com/office/officeart/2005/8/layout/list1"/>
    <dgm:cxn modelId="{6E0C4EE8-6E74-4CD9-8146-99C4C590BEEE}" type="presOf" srcId="{190163C4-06EF-4B95-B707-5F9E1BA9A0A8}" destId="{91D2B920-3574-4254-B8F2-FF54949AE3EB}" srcOrd="0" destOrd="0" presId="urn:microsoft.com/office/officeart/2005/8/layout/list1"/>
    <dgm:cxn modelId="{E213DAFB-B133-44E5-8886-02BB2A4384EC}" srcId="{CA2BB125-821D-45DB-8B23-9EE4611B2663}" destId="{36B50087-B759-470C-AF79-5012275E49ED}" srcOrd="2" destOrd="0" parTransId="{3CB3A1D5-DB4F-40E0-A0F5-21C97834C9DF}" sibTransId="{E2C28694-87F1-4180-80E4-B2A6CA780FCB}"/>
    <dgm:cxn modelId="{E27508FF-FE38-467E-AE4F-473E1D691FD8}" srcId="{3826FAEE-A031-482D-AB72-C83F3DAFE38C}" destId="{7D800E91-4ED6-4A42-922E-850B682EF32E}" srcOrd="0" destOrd="0" parTransId="{3F5ED3D3-7F83-4151-A747-13DA2BD4DFDC}" sibTransId="{0EEB4951-C097-432E-8F35-71F84EDA2BEB}"/>
    <dgm:cxn modelId="{87F843CA-1F1F-4CAC-A18D-39AF2899F2E0}" type="presParOf" srcId="{D1B92BEE-DE79-486C-9960-AA79FF8D5EE8}" destId="{95A9623E-F567-4BB6-8C8B-5CA07382FC18}" srcOrd="0" destOrd="0" presId="urn:microsoft.com/office/officeart/2005/8/layout/list1"/>
    <dgm:cxn modelId="{C3CC4F75-3829-4443-9651-54D799705326}" type="presParOf" srcId="{95A9623E-F567-4BB6-8C8B-5CA07382FC18}" destId="{91D2B920-3574-4254-B8F2-FF54949AE3EB}" srcOrd="0" destOrd="0" presId="urn:microsoft.com/office/officeart/2005/8/layout/list1"/>
    <dgm:cxn modelId="{75BDDD6B-155A-47E3-B5F5-1EBE832BAFE8}" type="presParOf" srcId="{95A9623E-F567-4BB6-8C8B-5CA07382FC18}" destId="{67BC6118-889F-41AB-9250-1B0C48B8E60A}" srcOrd="1" destOrd="0" presId="urn:microsoft.com/office/officeart/2005/8/layout/list1"/>
    <dgm:cxn modelId="{F97C5E9E-3933-4EF7-8A37-8A35E0F8C978}" type="presParOf" srcId="{D1B92BEE-DE79-486C-9960-AA79FF8D5EE8}" destId="{9140A2BD-D8A3-4502-8054-6E6C668D9CB6}" srcOrd="1" destOrd="0" presId="urn:microsoft.com/office/officeart/2005/8/layout/list1"/>
    <dgm:cxn modelId="{1E58A99B-A4AA-4C09-956C-00527D63EB15}" type="presParOf" srcId="{D1B92BEE-DE79-486C-9960-AA79FF8D5EE8}" destId="{96E5AFDB-335E-4D06-A642-E496CA90B7D0}" srcOrd="2" destOrd="0" presId="urn:microsoft.com/office/officeart/2005/8/layout/list1"/>
    <dgm:cxn modelId="{E1E55CE6-D7BA-4CFF-B2D8-DC3906DF1E05}" type="presParOf" srcId="{D1B92BEE-DE79-486C-9960-AA79FF8D5EE8}" destId="{D5EA1E17-A75E-4101-9560-F01BAA68B037}" srcOrd="3" destOrd="0" presId="urn:microsoft.com/office/officeart/2005/8/layout/list1"/>
    <dgm:cxn modelId="{1EDFDA24-22A5-4ECF-B69C-814056B78C1C}" type="presParOf" srcId="{D1B92BEE-DE79-486C-9960-AA79FF8D5EE8}" destId="{21398110-1B3A-49B9-98C3-193AE734BCAE}" srcOrd="4" destOrd="0" presId="urn:microsoft.com/office/officeart/2005/8/layout/list1"/>
    <dgm:cxn modelId="{90E9C1F6-2EB1-47C3-A668-0CDBA0297F75}" type="presParOf" srcId="{21398110-1B3A-49B9-98C3-193AE734BCAE}" destId="{41BEDA4C-2DCE-4911-9AF0-E94D6AE21C0D}" srcOrd="0" destOrd="0" presId="urn:microsoft.com/office/officeart/2005/8/layout/list1"/>
    <dgm:cxn modelId="{DF8382DB-9635-4D37-8A8B-52CE4BED0157}" type="presParOf" srcId="{21398110-1B3A-49B9-98C3-193AE734BCAE}" destId="{45D7585B-F2C0-4972-9CB4-C66A02C7D02D}" srcOrd="1" destOrd="0" presId="urn:microsoft.com/office/officeart/2005/8/layout/list1"/>
    <dgm:cxn modelId="{869895E9-6355-4F7F-B995-4963DE2E52FE}" type="presParOf" srcId="{D1B92BEE-DE79-486C-9960-AA79FF8D5EE8}" destId="{C7460A2F-1A7C-4D6B-9A5B-08F99F6FE7AC}" srcOrd="5" destOrd="0" presId="urn:microsoft.com/office/officeart/2005/8/layout/list1"/>
    <dgm:cxn modelId="{D7C42226-A7A1-48A7-A2AC-F7EA428EC9CD}" type="presParOf" srcId="{D1B92BEE-DE79-486C-9960-AA79FF8D5EE8}" destId="{A2AE7429-BCC1-48CF-AB38-6B2F3BE85173}" srcOrd="6" destOrd="0" presId="urn:microsoft.com/office/officeart/2005/8/layout/list1"/>
    <dgm:cxn modelId="{17CAED2B-C0A4-4598-896E-77F27DBF085C}" type="presParOf" srcId="{D1B92BEE-DE79-486C-9960-AA79FF8D5EE8}" destId="{CC55CA5F-A2F7-46DB-A4C2-16DDFA9C0D88}" srcOrd="7" destOrd="0" presId="urn:microsoft.com/office/officeart/2005/8/layout/list1"/>
    <dgm:cxn modelId="{43D98901-B7BE-4F34-8EBF-0F492FCA6910}" type="presParOf" srcId="{D1B92BEE-DE79-486C-9960-AA79FF8D5EE8}" destId="{AB8BA4E8-25D8-4AF4-8F4A-246C60623FD0}" srcOrd="8" destOrd="0" presId="urn:microsoft.com/office/officeart/2005/8/layout/list1"/>
    <dgm:cxn modelId="{A3CAEDB2-3F5C-4287-B51E-632F40986F70}" type="presParOf" srcId="{AB8BA4E8-25D8-4AF4-8F4A-246C60623FD0}" destId="{11B1C1C5-66C2-4E6F-8D12-050D7999323E}" srcOrd="0" destOrd="0" presId="urn:microsoft.com/office/officeart/2005/8/layout/list1"/>
    <dgm:cxn modelId="{35191BE5-9653-452A-B93D-B0AC3699C741}" type="presParOf" srcId="{AB8BA4E8-25D8-4AF4-8F4A-246C60623FD0}" destId="{48D4276F-8383-45F5-86DA-6FF6934CB10C}" srcOrd="1" destOrd="0" presId="urn:microsoft.com/office/officeart/2005/8/layout/list1"/>
    <dgm:cxn modelId="{0B3B3035-AC1C-4E63-BF40-02B0C78B45C3}" type="presParOf" srcId="{D1B92BEE-DE79-486C-9960-AA79FF8D5EE8}" destId="{615E66D4-51C0-467D-9CF4-AAA2856516AC}" srcOrd="9" destOrd="0" presId="urn:microsoft.com/office/officeart/2005/8/layout/list1"/>
    <dgm:cxn modelId="{36A2D740-378C-4959-B657-7C29180B4F3E}" type="presParOf" srcId="{D1B92BEE-DE79-486C-9960-AA79FF8D5EE8}" destId="{9D981034-5E7B-4CD7-9AB2-B45DA78A3B8F}" srcOrd="10" destOrd="0" presId="urn:microsoft.com/office/officeart/2005/8/layout/list1"/>
    <dgm:cxn modelId="{BB0CCD7C-FA97-4C66-B273-1F890F2F7767}" type="presParOf" srcId="{D1B92BEE-DE79-486C-9960-AA79FF8D5EE8}" destId="{6A40B5BB-B7F5-46AB-888A-140277FF339D}" srcOrd="11" destOrd="0" presId="urn:microsoft.com/office/officeart/2005/8/layout/list1"/>
    <dgm:cxn modelId="{DC00BAA5-3E48-4B27-9243-1C70BC894D09}" type="presParOf" srcId="{D1B92BEE-DE79-486C-9960-AA79FF8D5EE8}" destId="{3C95A360-685A-4303-8DED-016F48FF072B}" srcOrd="12" destOrd="0" presId="urn:microsoft.com/office/officeart/2005/8/layout/list1"/>
    <dgm:cxn modelId="{CBE42F48-5B58-4049-A55E-FC26709B0A29}" type="presParOf" srcId="{3C95A360-685A-4303-8DED-016F48FF072B}" destId="{A0B26CA7-7E21-46C9-984C-E7509A2336C1}" srcOrd="0" destOrd="0" presId="urn:microsoft.com/office/officeart/2005/8/layout/list1"/>
    <dgm:cxn modelId="{51DA6958-ADFE-4537-AF03-9E3949DB9C06}" type="presParOf" srcId="{3C95A360-685A-4303-8DED-016F48FF072B}" destId="{2E057567-7128-47AA-A41F-C45AF8D13BC8}" srcOrd="1" destOrd="0" presId="urn:microsoft.com/office/officeart/2005/8/layout/list1"/>
    <dgm:cxn modelId="{BE1CD60D-DC06-4537-98D4-AEC25BB5DA85}" type="presParOf" srcId="{D1B92BEE-DE79-486C-9960-AA79FF8D5EE8}" destId="{5B9BD3CA-B9C1-4D95-993F-E7BE598140AA}" srcOrd="13" destOrd="0" presId="urn:microsoft.com/office/officeart/2005/8/layout/list1"/>
    <dgm:cxn modelId="{BABFAA28-0506-4C1E-A758-3A6A30E2288E}" type="presParOf" srcId="{D1B92BEE-DE79-486C-9960-AA79FF8D5EE8}" destId="{B4D381F4-E177-4501-8B80-6B977C470C6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20BA3-F786-47C6-B66A-33927ED97A1C}"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F84AA5E9-D3BF-41FE-8234-0EA46CECEE99}">
      <dgm:prSet/>
      <dgm:spPr/>
      <dgm:t>
        <a:bodyPr/>
        <a:lstStyle/>
        <a:p>
          <a:r>
            <a:rPr lang="en-US"/>
            <a:t>Organization</a:t>
          </a:r>
        </a:p>
      </dgm:t>
    </dgm:pt>
    <dgm:pt modelId="{413CD968-7890-4CE6-BD64-0D6099838365}" type="parTrans" cxnId="{84CF6DBA-4C2B-4A2C-B5F8-B0C58FD78E9B}">
      <dgm:prSet/>
      <dgm:spPr/>
      <dgm:t>
        <a:bodyPr/>
        <a:lstStyle/>
        <a:p>
          <a:endParaRPr lang="en-US"/>
        </a:p>
      </dgm:t>
    </dgm:pt>
    <dgm:pt modelId="{16723E65-4C34-4F59-9EB5-3B158B36F40D}" type="sibTrans" cxnId="{84CF6DBA-4C2B-4A2C-B5F8-B0C58FD78E9B}">
      <dgm:prSet/>
      <dgm:spPr/>
      <dgm:t>
        <a:bodyPr/>
        <a:lstStyle/>
        <a:p>
          <a:endParaRPr lang="en-US"/>
        </a:p>
      </dgm:t>
    </dgm:pt>
    <dgm:pt modelId="{0ED3F7DB-0A30-4175-98C0-BACD8F5DB59F}">
      <dgm:prSet/>
      <dgm:spPr/>
      <dgm:t>
        <a:bodyPr/>
        <a:lstStyle/>
        <a:p>
          <a:r>
            <a:rPr lang="en-US"/>
            <a:t>Resources</a:t>
          </a:r>
        </a:p>
      </dgm:t>
    </dgm:pt>
    <dgm:pt modelId="{DF0AE65A-E906-4549-B49E-BC38C9BDB337}" type="parTrans" cxnId="{7F14D756-172A-4B5C-9D7E-4C2FF1C9636A}">
      <dgm:prSet/>
      <dgm:spPr/>
      <dgm:t>
        <a:bodyPr/>
        <a:lstStyle/>
        <a:p>
          <a:endParaRPr lang="en-US"/>
        </a:p>
      </dgm:t>
    </dgm:pt>
    <dgm:pt modelId="{F1B07C7D-0085-41BD-AA13-F9002E35A4D2}" type="sibTrans" cxnId="{7F14D756-172A-4B5C-9D7E-4C2FF1C9636A}">
      <dgm:prSet/>
      <dgm:spPr/>
      <dgm:t>
        <a:bodyPr/>
        <a:lstStyle/>
        <a:p>
          <a:endParaRPr lang="en-US"/>
        </a:p>
      </dgm:t>
    </dgm:pt>
    <dgm:pt modelId="{F4AD999E-0FBA-406A-85D6-C8E407DD0C63}">
      <dgm:prSet/>
      <dgm:spPr/>
      <dgm:t>
        <a:bodyPr/>
        <a:lstStyle/>
        <a:p>
          <a:r>
            <a:rPr lang="en-US"/>
            <a:t>Equipment</a:t>
          </a:r>
        </a:p>
      </dgm:t>
    </dgm:pt>
    <dgm:pt modelId="{43012F1B-FA9A-469C-9F87-6C3A1C79BCD4}" type="parTrans" cxnId="{5B1C23B1-FA44-4BAF-8E21-76EFF7871323}">
      <dgm:prSet/>
      <dgm:spPr/>
      <dgm:t>
        <a:bodyPr/>
        <a:lstStyle/>
        <a:p>
          <a:endParaRPr lang="en-US"/>
        </a:p>
      </dgm:t>
    </dgm:pt>
    <dgm:pt modelId="{9B25C536-A963-4F44-AA6E-E17E5DDD0A29}" type="sibTrans" cxnId="{5B1C23B1-FA44-4BAF-8E21-76EFF7871323}">
      <dgm:prSet/>
      <dgm:spPr/>
      <dgm:t>
        <a:bodyPr/>
        <a:lstStyle/>
        <a:p>
          <a:endParaRPr lang="en-US"/>
        </a:p>
      </dgm:t>
    </dgm:pt>
    <dgm:pt modelId="{9298CCAF-68A6-495F-BBA6-90024C09D747}">
      <dgm:prSet/>
      <dgm:spPr/>
      <dgm:t>
        <a:bodyPr/>
        <a:lstStyle/>
        <a:p>
          <a:r>
            <a:rPr lang="en-US"/>
            <a:t>Process Control</a:t>
          </a:r>
        </a:p>
      </dgm:t>
    </dgm:pt>
    <dgm:pt modelId="{630542B2-D1F5-4E0A-A487-F038442066F4}" type="parTrans" cxnId="{45AC84A0-5C8E-4BBA-97F8-0D547FDBC6B9}">
      <dgm:prSet/>
      <dgm:spPr/>
      <dgm:t>
        <a:bodyPr/>
        <a:lstStyle/>
        <a:p>
          <a:endParaRPr lang="en-US"/>
        </a:p>
      </dgm:t>
    </dgm:pt>
    <dgm:pt modelId="{1C2BB0A1-CE68-4925-9AB8-E3F7FF21453D}" type="sibTrans" cxnId="{45AC84A0-5C8E-4BBA-97F8-0D547FDBC6B9}">
      <dgm:prSet/>
      <dgm:spPr/>
      <dgm:t>
        <a:bodyPr/>
        <a:lstStyle/>
        <a:p>
          <a:endParaRPr lang="en-US"/>
        </a:p>
      </dgm:t>
    </dgm:pt>
    <dgm:pt modelId="{1ECEBF8B-6AC9-445C-A10C-0A501E8E3089}">
      <dgm:prSet/>
      <dgm:spPr/>
      <dgm:t>
        <a:bodyPr/>
        <a:lstStyle/>
        <a:p>
          <a:r>
            <a:rPr lang="en-US"/>
            <a:t>Documents and Records</a:t>
          </a:r>
        </a:p>
      </dgm:t>
    </dgm:pt>
    <dgm:pt modelId="{45DC47EB-2622-42DB-8EB0-347EF2AA6091}" type="parTrans" cxnId="{41134905-6FE1-4AF5-BD81-E6E9D680B3D1}">
      <dgm:prSet/>
      <dgm:spPr/>
      <dgm:t>
        <a:bodyPr/>
        <a:lstStyle/>
        <a:p>
          <a:endParaRPr lang="en-US"/>
        </a:p>
      </dgm:t>
    </dgm:pt>
    <dgm:pt modelId="{83CF87B2-17F7-4460-AE70-D72C7F57CA8E}" type="sibTrans" cxnId="{41134905-6FE1-4AF5-BD81-E6E9D680B3D1}">
      <dgm:prSet/>
      <dgm:spPr/>
      <dgm:t>
        <a:bodyPr/>
        <a:lstStyle/>
        <a:p>
          <a:endParaRPr lang="en-US"/>
        </a:p>
      </dgm:t>
    </dgm:pt>
    <dgm:pt modelId="{7B48C4E4-4483-4D36-9BC2-AD911D864E7E}">
      <dgm:prSet/>
      <dgm:spPr/>
      <dgm:t>
        <a:bodyPr/>
        <a:lstStyle/>
        <a:p>
          <a:r>
            <a:rPr lang="en-US"/>
            <a:t>Deviations, Nonconformances and Adverse Events</a:t>
          </a:r>
        </a:p>
      </dgm:t>
    </dgm:pt>
    <dgm:pt modelId="{E3A3417E-2757-4A69-9D9D-FA3B89A91D9D}" type="parTrans" cxnId="{6A1BCEEA-A455-4AA1-A7B4-B72F0A9A963C}">
      <dgm:prSet/>
      <dgm:spPr/>
      <dgm:t>
        <a:bodyPr/>
        <a:lstStyle/>
        <a:p>
          <a:endParaRPr lang="en-US"/>
        </a:p>
      </dgm:t>
    </dgm:pt>
    <dgm:pt modelId="{D37C2D8A-D369-4F97-924B-D19D1ACF0407}" type="sibTrans" cxnId="{6A1BCEEA-A455-4AA1-A7B4-B72F0A9A963C}">
      <dgm:prSet/>
      <dgm:spPr/>
      <dgm:t>
        <a:bodyPr/>
        <a:lstStyle/>
        <a:p>
          <a:endParaRPr lang="en-US"/>
        </a:p>
      </dgm:t>
    </dgm:pt>
    <dgm:pt modelId="{5348C2FA-BACE-4E8B-BA04-EFB1D5A8D0C0}">
      <dgm:prSet/>
      <dgm:spPr/>
      <dgm:t>
        <a:bodyPr/>
        <a:lstStyle/>
        <a:p>
          <a:r>
            <a:rPr lang="en-US"/>
            <a:t>Assessments – Internal and External</a:t>
          </a:r>
        </a:p>
      </dgm:t>
    </dgm:pt>
    <dgm:pt modelId="{B7CDB3C9-718F-4CF3-A21A-B4CF10EC96A3}" type="parTrans" cxnId="{5463FD96-53E6-4851-9AFC-F46EF798F655}">
      <dgm:prSet/>
      <dgm:spPr/>
      <dgm:t>
        <a:bodyPr/>
        <a:lstStyle/>
        <a:p>
          <a:endParaRPr lang="en-US"/>
        </a:p>
      </dgm:t>
    </dgm:pt>
    <dgm:pt modelId="{24BD0C6F-CF2D-445F-93E4-10A6121F3478}" type="sibTrans" cxnId="{5463FD96-53E6-4851-9AFC-F46EF798F655}">
      <dgm:prSet/>
      <dgm:spPr/>
      <dgm:t>
        <a:bodyPr/>
        <a:lstStyle/>
        <a:p>
          <a:endParaRPr lang="en-US"/>
        </a:p>
      </dgm:t>
    </dgm:pt>
    <dgm:pt modelId="{1CCB687D-B345-4B99-9AA8-F69CEF006A94}">
      <dgm:prSet/>
      <dgm:spPr/>
      <dgm:t>
        <a:bodyPr/>
        <a:lstStyle/>
        <a:p>
          <a:r>
            <a:rPr lang="en-US"/>
            <a:t>Process Improvement Through Corrective Action and Preventative Actions</a:t>
          </a:r>
        </a:p>
      </dgm:t>
    </dgm:pt>
    <dgm:pt modelId="{A5BB264A-57C5-4B8D-BFB1-B6C3C21D0EDA}" type="parTrans" cxnId="{A7931C68-915C-42DC-9EDD-548CCF2B623E}">
      <dgm:prSet/>
      <dgm:spPr/>
      <dgm:t>
        <a:bodyPr/>
        <a:lstStyle/>
        <a:p>
          <a:endParaRPr lang="en-US"/>
        </a:p>
      </dgm:t>
    </dgm:pt>
    <dgm:pt modelId="{837E5D2E-66C2-4FE4-AD22-F1096CB9416C}" type="sibTrans" cxnId="{A7931C68-915C-42DC-9EDD-548CCF2B623E}">
      <dgm:prSet/>
      <dgm:spPr/>
      <dgm:t>
        <a:bodyPr/>
        <a:lstStyle/>
        <a:p>
          <a:endParaRPr lang="en-US"/>
        </a:p>
      </dgm:t>
    </dgm:pt>
    <dgm:pt modelId="{B85F963E-4991-441C-9357-B9C4E089BE3B}">
      <dgm:prSet/>
      <dgm:spPr/>
      <dgm:t>
        <a:bodyPr/>
        <a:lstStyle/>
        <a:p>
          <a:r>
            <a:rPr lang="en-US"/>
            <a:t>Facilities and Safety</a:t>
          </a:r>
        </a:p>
      </dgm:t>
    </dgm:pt>
    <dgm:pt modelId="{69590708-2729-4B99-A10E-DB930568689C}" type="parTrans" cxnId="{FDC2DD24-B75F-4643-A43F-78D121B2469A}">
      <dgm:prSet/>
      <dgm:spPr/>
      <dgm:t>
        <a:bodyPr/>
        <a:lstStyle/>
        <a:p>
          <a:endParaRPr lang="en-US"/>
        </a:p>
      </dgm:t>
    </dgm:pt>
    <dgm:pt modelId="{D4A8CB3E-E6D2-4227-9E57-A9BA72F86F7E}" type="sibTrans" cxnId="{FDC2DD24-B75F-4643-A43F-78D121B2469A}">
      <dgm:prSet/>
      <dgm:spPr/>
      <dgm:t>
        <a:bodyPr/>
        <a:lstStyle/>
        <a:p>
          <a:endParaRPr lang="en-US"/>
        </a:p>
      </dgm:t>
    </dgm:pt>
    <dgm:pt modelId="{D7B18E2C-84C0-431A-9A19-ECD87D8A6A32}" type="pres">
      <dgm:prSet presAssocID="{37B20BA3-F786-47C6-B66A-33927ED97A1C}" presName="diagram" presStyleCnt="0">
        <dgm:presLayoutVars>
          <dgm:dir/>
          <dgm:resizeHandles val="exact"/>
        </dgm:presLayoutVars>
      </dgm:prSet>
      <dgm:spPr/>
    </dgm:pt>
    <dgm:pt modelId="{6AA48966-45D4-478C-B91C-F9D6301E3375}" type="pres">
      <dgm:prSet presAssocID="{F84AA5E9-D3BF-41FE-8234-0EA46CECEE99}" presName="node" presStyleLbl="node1" presStyleIdx="0" presStyleCnt="9">
        <dgm:presLayoutVars>
          <dgm:bulletEnabled val="1"/>
        </dgm:presLayoutVars>
      </dgm:prSet>
      <dgm:spPr/>
    </dgm:pt>
    <dgm:pt modelId="{FBABE38C-CC2A-4720-AEF7-62BC788F8809}" type="pres">
      <dgm:prSet presAssocID="{16723E65-4C34-4F59-9EB5-3B158B36F40D}" presName="sibTrans" presStyleCnt="0"/>
      <dgm:spPr/>
    </dgm:pt>
    <dgm:pt modelId="{7C5FB37E-5C9A-4BB0-8B03-B121B04E1446}" type="pres">
      <dgm:prSet presAssocID="{0ED3F7DB-0A30-4175-98C0-BACD8F5DB59F}" presName="node" presStyleLbl="node1" presStyleIdx="1" presStyleCnt="9">
        <dgm:presLayoutVars>
          <dgm:bulletEnabled val="1"/>
        </dgm:presLayoutVars>
      </dgm:prSet>
      <dgm:spPr/>
    </dgm:pt>
    <dgm:pt modelId="{FC61DD31-5EBD-4412-8B79-6B8F898C9063}" type="pres">
      <dgm:prSet presAssocID="{F1B07C7D-0085-41BD-AA13-F9002E35A4D2}" presName="sibTrans" presStyleCnt="0"/>
      <dgm:spPr/>
    </dgm:pt>
    <dgm:pt modelId="{E5D16928-DEA4-4786-B39B-DA12E90D7A0F}" type="pres">
      <dgm:prSet presAssocID="{F4AD999E-0FBA-406A-85D6-C8E407DD0C63}" presName="node" presStyleLbl="node1" presStyleIdx="2" presStyleCnt="9">
        <dgm:presLayoutVars>
          <dgm:bulletEnabled val="1"/>
        </dgm:presLayoutVars>
      </dgm:prSet>
      <dgm:spPr/>
    </dgm:pt>
    <dgm:pt modelId="{6EF7D051-46BE-42F6-9496-F79FB9F1C63C}" type="pres">
      <dgm:prSet presAssocID="{9B25C536-A963-4F44-AA6E-E17E5DDD0A29}" presName="sibTrans" presStyleCnt="0"/>
      <dgm:spPr/>
    </dgm:pt>
    <dgm:pt modelId="{BF650709-9DA7-4CDA-9308-0C8F7B2B67ED}" type="pres">
      <dgm:prSet presAssocID="{9298CCAF-68A6-495F-BBA6-90024C09D747}" presName="node" presStyleLbl="node1" presStyleIdx="3" presStyleCnt="9">
        <dgm:presLayoutVars>
          <dgm:bulletEnabled val="1"/>
        </dgm:presLayoutVars>
      </dgm:prSet>
      <dgm:spPr/>
    </dgm:pt>
    <dgm:pt modelId="{88014604-F9C7-4585-97A9-75AF77BE1D89}" type="pres">
      <dgm:prSet presAssocID="{1C2BB0A1-CE68-4925-9AB8-E3F7FF21453D}" presName="sibTrans" presStyleCnt="0"/>
      <dgm:spPr/>
    </dgm:pt>
    <dgm:pt modelId="{D6067F37-287A-41CD-91FE-F561B1840EC8}" type="pres">
      <dgm:prSet presAssocID="{1ECEBF8B-6AC9-445C-A10C-0A501E8E3089}" presName="node" presStyleLbl="node1" presStyleIdx="4" presStyleCnt="9">
        <dgm:presLayoutVars>
          <dgm:bulletEnabled val="1"/>
        </dgm:presLayoutVars>
      </dgm:prSet>
      <dgm:spPr/>
    </dgm:pt>
    <dgm:pt modelId="{C3C09BAF-5480-4287-9CF4-543FBB9FE9F4}" type="pres">
      <dgm:prSet presAssocID="{83CF87B2-17F7-4460-AE70-D72C7F57CA8E}" presName="sibTrans" presStyleCnt="0"/>
      <dgm:spPr/>
    </dgm:pt>
    <dgm:pt modelId="{AB068BB9-A156-47E2-AC56-3E7924C57681}" type="pres">
      <dgm:prSet presAssocID="{7B48C4E4-4483-4D36-9BC2-AD911D864E7E}" presName="node" presStyleLbl="node1" presStyleIdx="5" presStyleCnt="9">
        <dgm:presLayoutVars>
          <dgm:bulletEnabled val="1"/>
        </dgm:presLayoutVars>
      </dgm:prSet>
      <dgm:spPr/>
    </dgm:pt>
    <dgm:pt modelId="{57712FDC-DDF9-42BA-BAF0-2C41FFC45583}" type="pres">
      <dgm:prSet presAssocID="{D37C2D8A-D369-4F97-924B-D19D1ACF0407}" presName="sibTrans" presStyleCnt="0"/>
      <dgm:spPr/>
    </dgm:pt>
    <dgm:pt modelId="{CA9CD6BF-DBE2-4C06-81FC-BEA62FC35B2B}" type="pres">
      <dgm:prSet presAssocID="{5348C2FA-BACE-4E8B-BA04-EFB1D5A8D0C0}" presName="node" presStyleLbl="node1" presStyleIdx="6" presStyleCnt="9">
        <dgm:presLayoutVars>
          <dgm:bulletEnabled val="1"/>
        </dgm:presLayoutVars>
      </dgm:prSet>
      <dgm:spPr/>
    </dgm:pt>
    <dgm:pt modelId="{98614E23-5CE4-441F-BA2A-1B6C53FE15DF}" type="pres">
      <dgm:prSet presAssocID="{24BD0C6F-CF2D-445F-93E4-10A6121F3478}" presName="sibTrans" presStyleCnt="0"/>
      <dgm:spPr/>
    </dgm:pt>
    <dgm:pt modelId="{775889FC-BD1D-4A83-AF72-5F89BEAA939C}" type="pres">
      <dgm:prSet presAssocID="{1CCB687D-B345-4B99-9AA8-F69CEF006A94}" presName="node" presStyleLbl="node1" presStyleIdx="7" presStyleCnt="9">
        <dgm:presLayoutVars>
          <dgm:bulletEnabled val="1"/>
        </dgm:presLayoutVars>
      </dgm:prSet>
      <dgm:spPr/>
    </dgm:pt>
    <dgm:pt modelId="{8212C375-EB41-42DC-BA6D-CE659345B2D7}" type="pres">
      <dgm:prSet presAssocID="{837E5D2E-66C2-4FE4-AD22-F1096CB9416C}" presName="sibTrans" presStyleCnt="0"/>
      <dgm:spPr/>
    </dgm:pt>
    <dgm:pt modelId="{ABBA25A7-37FB-4B67-9C53-886BF648105B}" type="pres">
      <dgm:prSet presAssocID="{B85F963E-4991-441C-9357-B9C4E089BE3B}" presName="node" presStyleLbl="node1" presStyleIdx="8" presStyleCnt="9">
        <dgm:presLayoutVars>
          <dgm:bulletEnabled val="1"/>
        </dgm:presLayoutVars>
      </dgm:prSet>
      <dgm:spPr/>
    </dgm:pt>
  </dgm:ptLst>
  <dgm:cxnLst>
    <dgm:cxn modelId="{41134905-6FE1-4AF5-BD81-E6E9D680B3D1}" srcId="{37B20BA3-F786-47C6-B66A-33927ED97A1C}" destId="{1ECEBF8B-6AC9-445C-A10C-0A501E8E3089}" srcOrd="4" destOrd="0" parTransId="{45DC47EB-2622-42DB-8EB0-347EF2AA6091}" sibTransId="{83CF87B2-17F7-4460-AE70-D72C7F57CA8E}"/>
    <dgm:cxn modelId="{1940FD10-0D21-4568-9281-0E5B980E941A}" type="presOf" srcId="{5348C2FA-BACE-4E8B-BA04-EFB1D5A8D0C0}" destId="{CA9CD6BF-DBE2-4C06-81FC-BEA62FC35B2B}" srcOrd="0" destOrd="0" presId="urn:microsoft.com/office/officeart/2005/8/layout/default"/>
    <dgm:cxn modelId="{FDC2DD24-B75F-4643-A43F-78D121B2469A}" srcId="{37B20BA3-F786-47C6-B66A-33927ED97A1C}" destId="{B85F963E-4991-441C-9357-B9C4E089BE3B}" srcOrd="8" destOrd="0" parTransId="{69590708-2729-4B99-A10E-DB930568689C}" sibTransId="{D4A8CB3E-E6D2-4227-9E57-A9BA72F86F7E}"/>
    <dgm:cxn modelId="{42FB095F-4329-4421-B1D3-6DBBF6FD9674}" type="presOf" srcId="{B85F963E-4991-441C-9357-B9C4E089BE3B}" destId="{ABBA25A7-37FB-4B67-9C53-886BF648105B}" srcOrd="0" destOrd="0" presId="urn:microsoft.com/office/officeart/2005/8/layout/default"/>
    <dgm:cxn modelId="{A7931C68-915C-42DC-9EDD-548CCF2B623E}" srcId="{37B20BA3-F786-47C6-B66A-33927ED97A1C}" destId="{1CCB687D-B345-4B99-9AA8-F69CEF006A94}" srcOrd="7" destOrd="0" parTransId="{A5BB264A-57C5-4B8D-BFB1-B6C3C21D0EDA}" sibTransId="{837E5D2E-66C2-4FE4-AD22-F1096CB9416C}"/>
    <dgm:cxn modelId="{C34E5453-60B3-4039-8DF9-E9A316514F77}" type="presOf" srcId="{9298CCAF-68A6-495F-BBA6-90024C09D747}" destId="{BF650709-9DA7-4CDA-9308-0C8F7B2B67ED}" srcOrd="0" destOrd="0" presId="urn:microsoft.com/office/officeart/2005/8/layout/default"/>
    <dgm:cxn modelId="{7F14D756-172A-4B5C-9D7E-4C2FF1C9636A}" srcId="{37B20BA3-F786-47C6-B66A-33927ED97A1C}" destId="{0ED3F7DB-0A30-4175-98C0-BACD8F5DB59F}" srcOrd="1" destOrd="0" parTransId="{DF0AE65A-E906-4549-B49E-BC38C9BDB337}" sibTransId="{F1B07C7D-0085-41BD-AA13-F9002E35A4D2}"/>
    <dgm:cxn modelId="{5463FD96-53E6-4851-9AFC-F46EF798F655}" srcId="{37B20BA3-F786-47C6-B66A-33927ED97A1C}" destId="{5348C2FA-BACE-4E8B-BA04-EFB1D5A8D0C0}" srcOrd="6" destOrd="0" parTransId="{B7CDB3C9-718F-4CF3-A21A-B4CF10EC96A3}" sibTransId="{24BD0C6F-CF2D-445F-93E4-10A6121F3478}"/>
    <dgm:cxn modelId="{6CF32D9B-1BA8-48DB-9DD1-3EB2D0BA041B}" type="presOf" srcId="{1CCB687D-B345-4B99-9AA8-F69CEF006A94}" destId="{775889FC-BD1D-4A83-AF72-5F89BEAA939C}" srcOrd="0" destOrd="0" presId="urn:microsoft.com/office/officeart/2005/8/layout/default"/>
    <dgm:cxn modelId="{45AC84A0-5C8E-4BBA-97F8-0D547FDBC6B9}" srcId="{37B20BA3-F786-47C6-B66A-33927ED97A1C}" destId="{9298CCAF-68A6-495F-BBA6-90024C09D747}" srcOrd="3" destOrd="0" parTransId="{630542B2-D1F5-4E0A-A487-F038442066F4}" sibTransId="{1C2BB0A1-CE68-4925-9AB8-E3F7FF21453D}"/>
    <dgm:cxn modelId="{73EA23AE-AF53-425B-A1CD-3C15F5B48F69}" type="presOf" srcId="{0ED3F7DB-0A30-4175-98C0-BACD8F5DB59F}" destId="{7C5FB37E-5C9A-4BB0-8B03-B121B04E1446}" srcOrd="0" destOrd="0" presId="urn:microsoft.com/office/officeart/2005/8/layout/default"/>
    <dgm:cxn modelId="{5B1C23B1-FA44-4BAF-8E21-76EFF7871323}" srcId="{37B20BA3-F786-47C6-B66A-33927ED97A1C}" destId="{F4AD999E-0FBA-406A-85D6-C8E407DD0C63}" srcOrd="2" destOrd="0" parTransId="{43012F1B-FA9A-469C-9F87-6C3A1C79BCD4}" sibTransId="{9B25C536-A963-4F44-AA6E-E17E5DDD0A29}"/>
    <dgm:cxn modelId="{84CF6DBA-4C2B-4A2C-B5F8-B0C58FD78E9B}" srcId="{37B20BA3-F786-47C6-B66A-33927ED97A1C}" destId="{F84AA5E9-D3BF-41FE-8234-0EA46CECEE99}" srcOrd="0" destOrd="0" parTransId="{413CD968-7890-4CE6-BD64-0D6099838365}" sibTransId="{16723E65-4C34-4F59-9EB5-3B158B36F40D}"/>
    <dgm:cxn modelId="{6E1578BE-F6CE-432F-9AA9-6F0FA4E62649}" type="presOf" srcId="{1ECEBF8B-6AC9-445C-A10C-0A501E8E3089}" destId="{D6067F37-287A-41CD-91FE-F561B1840EC8}" srcOrd="0" destOrd="0" presId="urn:microsoft.com/office/officeart/2005/8/layout/default"/>
    <dgm:cxn modelId="{785DC6BF-2610-482C-9A02-5B67EC6AF65F}" type="presOf" srcId="{F84AA5E9-D3BF-41FE-8234-0EA46CECEE99}" destId="{6AA48966-45D4-478C-B91C-F9D6301E3375}" srcOrd="0" destOrd="0" presId="urn:microsoft.com/office/officeart/2005/8/layout/default"/>
    <dgm:cxn modelId="{FC27D0C4-A09D-4FE1-A1D1-DBB5DFE6A423}" type="presOf" srcId="{7B48C4E4-4483-4D36-9BC2-AD911D864E7E}" destId="{AB068BB9-A156-47E2-AC56-3E7924C57681}" srcOrd="0" destOrd="0" presId="urn:microsoft.com/office/officeart/2005/8/layout/default"/>
    <dgm:cxn modelId="{524593DA-996E-442F-9019-591F2601D639}" type="presOf" srcId="{37B20BA3-F786-47C6-B66A-33927ED97A1C}" destId="{D7B18E2C-84C0-431A-9A19-ECD87D8A6A32}" srcOrd="0" destOrd="0" presId="urn:microsoft.com/office/officeart/2005/8/layout/default"/>
    <dgm:cxn modelId="{6A1BCEEA-A455-4AA1-A7B4-B72F0A9A963C}" srcId="{37B20BA3-F786-47C6-B66A-33927ED97A1C}" destId="{7B48C4E4-4483-4D36-9BC2-AD911D864E7E}" srcOrd="5" destOrd="0" parTransId="{E3A3417E-2757-4A69-9D9D-FA3B89A91D9D}" sibTransId="{D37C2D8A-D369-4F97-924B-D19D1ACF0407}"/>
    <dgm:cxn modelId="{E77CA3F4-69FB-4E3E-A9FC-119CBE38BE67}" type="presOf" srcId="{F4AD999E-0FBA-406A-85D6-C8E407DD0C63}" destId="{E5D16928-DEA4-4786-B39B-DA12E90D7A0F}" srcOrd="0" destOrd="0" presId="urn:microsoft.com/office/officeart/2005/8/layout/default"/>
    <dgm:cxn modelId="{1AFE974A-2E67-4B6A-9DAB-0A0A459AEF75}" type="presParOf" srcId="{D7B18E2C-84C0-431A-9A19-ECD87D8A6A32}" destId="{6AA48966-45D4-478C-B91C-F9D6301E3375}" srcOrd="0" destOrd="0" presId="urn:microsoft.com/office/officeart/2005/8/layout/default"/>
    <dgm:cxn modelId="{A120E9BF-FF8A-4330-9934-4000BA3CAE6B}" type="presParOf" srcId="{D7B18E2C-84C0-431A-9A19-ECD87D8A6A32}" destId="{FBABE38C-CC2A-4720-AEF7-62BC788F8809}" srcOrd="1" destOrd="0" presId="urn:microsoft.com/office/officeart/2005/8/layout/default"/>
    <dgm:cxn modelId="{8585BEF5-E4BE-457E-8BC0-C4A8529E15B9}" type="presParOf" srcId="{D7B18E2C-84C0-431A-9A19-ECD87D8A6A32}" destId="{7C5FB37E-5C9A-4BB0-8B03-B121B04E1446}" srcOrd="2" destOrd="0" presId="urn:microsoft.com/office/officeart/2005/8/layout/default"/>
    <dgm:cxn modelId="{1B05C360-B777-4ADF-B8F0-1E8AB4D5C7A9}" type="presParOf" srcId="{D7B18E2C-84C0-431A-9A19-ECD87D8A6A32}" destId="{FC61DD31-5EBD-4412-8B79-6B8F898C9063}" srcOrd="3" destOrd="0" presId="urn:microsoft.com/office/officeart/2005/8/layout/default"/>
    <dgm:cxn modelId="{C1A58941-75B0-4379-AD01-5EE87F6A36AD}" type="presParOf" srcId="{D7B18E2C-84C0-431A-9A19-ECD87D8A6A32}" destId="{E5D16928-DEA4-4786-B39B-DA12E90D7A0F}" srcOrd="4" destOrd="0" presId="urn:microsoft.com/office/officeart/2005/8/layout/default"/>
    <dgm:cxn modelId="{22406BC0-D235-4076-8861-AE3CF635E2EA}" type="presParOf" srcId="{D7B18E2C-84C0-431A-9A19-ECD87D8A6A32}" destId="{6EF7D051-46BE-42F6-9496-F79FB9F1C63C}" srcOrd="5" destOrd="0" presId="urn:microsoft.com/office/officeart/2005/8/layout/default"/>
    <dgm:cxn modelId="{5703BD8F-C413-4DC9-B0AC-B6D726D7C274}" type="presParOf" srcId="{D7B18E2C-84C0-431A-9A19-ECD87D8A6A32}" destId="{BF650709-9DA7-4CDA-9308-0C8F7B2B67ED}" srcOrd="6" destOrd="0" presId="urn:microsoft.com/office/officeart/2005/8/layout/default"/>
    <dgm:cxn modelId="{D06A7B31-06F9-4672-8195-787C131662C3}" type="presParOf" srcId="{D7B18E2C-84C0-431A-9A19-ECD87D8A6A32}" destId="{88014604-F9C7-4585-97A9-75AF77BE1D89}" srcOrd="7" destOrd="0" presId="urn:microsoft.com/office/officeart/2005/8/layout/default"/>
    <dgm:cxn modelId="{5011A484-1A85-4E16-A2C9-B6213CA3AA8D}" type="presParOf" srcId="{D7B18E2C-84C0-431A-9A19-ECD87D8A6A32}" destId="{D6067F37-287A-41CD-91FE-F561B1840EC8}" srcOrd="8" destOrd="0" presId="urn:microsoft.com/office/officeart/2005/8/layout/default"/>
    <dgm:cxn modelId="{5A020216-2D72-4A06-8123-780A62789CF4}" type="presParOf" srcId="{D7B18E2C-84C0-431A-9A19-ECD87D8A6A32}" destId="{C3C09BAF-5480-4287-9CF4-543FBB9FE9F4}" srcOrd="9" destOrd="0" presId="urn:microsoft.com/office/officeart/2005/8/layout/default"/>
    <dgm:cxn modelId="{27EE1F9F-92D7-45F6-A53A-FE131B63CE87}" type="presParOf" srcId="{D7B18E2C-84C0-431A-9A19-ECD87D8A6A32}" destId="{AB068BB9-A156-47E2-AC56-3E7924C57681}" srcOrd="10" destOrd="0" presId="urn:microsoft.com/office/officeart/2005/8/layout/default"/>
    <dgm:cxn modelId="{5369CEB6-6537-4A90-8C22-8549398078E8}" type="presParOf" srcId="{D7B18E2C-84C0-431A-9A19-ECD87D8A6A32}" destId="{57712FDC-DDF9-42BA-BAF0-2C41FFC45583}" srcOrd="11" destOrd="0" presId="urn:microsoft.com/office/officeart/2005/8/layout/default"/>
    <dgm:cxn modelId="{897CC0A6-536F-48F0-906E-69AC2ABD743B}" type="presParOf" srcId="{D7B18E2C-84C0-431A-9A19-ECD87D8A6A32}" destId="{CA9CD6BF-DBE2-4C06-81FC-BEA62FC35B2B}" srcOrd="12" destOrd="0" presId="urn:microsoft.com/office/officeart/2005/8/layout/default"/>
    <dgm:cxn modelId="{BBF5D07D-F80C-4081-A92E-31EFE4998FE9}" type="presParOf" srcId="{D7B18E2C-84C0-431A-9A19-ECD87D8A6A32}" destId="{98614E23-5CE4-441F-BA2A-1B6C53FE15DF}" srcOrd="13" destOrd="0" presId="urn:microsoft.com/office/officeart/2005/8/layout/default"/>
    <dgm:cxn modelId="{66CFB168-8082-4EBD-9533-7F16A1E57EA2}" type="presParOf" srcId="{D7B18E2C-84C0-431A-9A19-ECD87D8A6A32}" destId="{775889FC-BD1D-4A83-AF72-5F89BEAA939C}" srcOrd="14" destOrd="0" presId="urn:microsoft.com/office/officeart/2005/8/layout/default"/>
    <dgm:cxn modelId="{D158C0B2-5294-4C0E-8C35-47632755E975}" type="presParOf" srcId="{D7B18E2C-84C0-431A-9A19-ECD87D8A6A32}" destId="{8212C375-EB41-42DC-BA6D-CE659345B2D7}" srcOrd="15" destOrd="0" presId="urn:microsoft.com/office/officeart/2005/8/layout/default"/>
    <dgm:cxn modelId="{F622BDC5-872A-4A2E-9458-8C9AAC51ED91}" type="presParOf" srcId="{D7B18E2C-84C0-431A-9A19-ECD87D8A6A32}" destId="{ABBA25A7-37FB-4B67-9C53-886BF648105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DB76-62F8-41DA-85AE-F35327C999D7}">
      <dsp:nvSpPr>
        <dsp:cNvPr id="0" name=""/>
        <dsp:cNvSpPr/>
      </dsp:nvSpPr>
      <dsp:spPr>
        <a:xfrm>
          <a:off x="0" y="1707"/>
          <a:ext cx="3810000" cy="8655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7550A-267B-4CA1-9753-AB26DDE08521}">
      <dsp:nvSpPr>
        <dsp:cNvPr id="0" name=""/>
        <dsp:cNvSpPr/>
      </dsp:nvSpPr>
      <dsp:spPr>
        <a:xfrm>
          <a:off x="261830" y="196457"/>
          <a:ext cx="476055" cy="476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6CC255-6265-4725-9A62-720A0B5B492B}">
      <dsp:nvSpPr>
        <dsp:cNvPr id="0" name=""/>
        <dsp:cNvSpPr/>
      </dsp:nvSpPr>
      <dsp:spPr>
        <a:xfrm>
          <a:off x="999715" y="1707"/>
          <a:ext cx="28102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622300">
            <a:lnSpc>
              <a:spcPct val="90000"/>
            </a:lnSpc>
            <a:spcBef>
              <a:spcPct val="0"/>
            </a:spcBef>
            <a:spcAft>
              <a:spcPct val="35000"/>
            </a:spcAft>
            <a:buNone/>
          </a:pPr>
          <a:r>
            <a:rPr lang="en-US" sz="1400" kern="1200"/>
            <a:t>Define terms related to the concept of GMPs</a:t>
          </a:r>
        </a:p>
      </dsp:txBody>
      <dsp:txXfrm>
        <a:off x="999715" y="1707"/>
        <a:ext cx="2810284" cy="865554"/>
      </dsp:txXfrm>
    </dsp:sp>
    <dsp:sp modelId="{9C2DB8D2-692B-45A5-BA75-DAD39291EE87}">
      <dsp:nvSpPr>
        <dsp:cNvPr id="0" name=""/>
        <dsp:cNvSpPr/>
      </dsp:nvSpPr>
      <dsp:spPr>
        <a:xfrm>
          <a:off x="0" y="1083651"/>
          <a:ext cx="3810000" cy="8655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AD66C-D449-42A6-B487-E446D36E2463}">
      <dsp:nvSpPr>
        <dsp:cNvPr id="0" name=""/>
        <dsp:cNvSpPr/>
      </dsp:nvSpPr>
      <dsp:spPr>
        <a:xfrm>
          <a:off x="261830" y="1278400"/>
          <a:ext cx="476055" cy="476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5C96B7-94C7-4F65-84C6-6D9BB69309AB}">
      <dsp:nvSpPr>
        <dsp:cNvPr id="0" name=""/>
        <dsp:cNvSpPr/>
      </dsp:nvSpPr>
      <dsp:spPr>
        <a:xfrm>
          <a:off x="999715" y="1083651"/>
          <a:ext cx="28102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622300">
            <a:lnSpc>
              <a:spcPct val="90000"/>
            </a:lnSpc>
            <a:spcBef>
              <a:spcPct val="0"/>
            </a:spcBef>
            <a:spcAft>
              <a:spcPct val="35000"/>
            </a:spcAft>
            <a:buNone/>
          </a:pPr>
          <a:r>
            <a:rPr lang="en-US" sz="1400" kern="1200"/>
            <a:t>Review the historical background of GMPs</a:t>
          </a:r>
        </a:p>
      </dsp:txBody>
      <dsp:txXfrm>
        <a:off x="999715" y="1083651"/>
        <a:ext cx="2810284" cy="865554"/>
      </dsp:txXfrm>
    </dsp:sp>
    <dsp:sp modelId="{B2569B77-079E-44FC-A05C-1017F1443B89}">
      <dsp:nvSpPr>
        <dsp:cNvPr id="0" name=""/>
        <dsp:cNvSpPr/>
      </dsp:nvSpPr>
      <dsp:spPr>
        <a:xfrm>
          <a:off x="0" y="2165594"/>
          <a:ext cx="3810000" cy="8655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0CDEC-FD46-4EBA-B01E-D175E2AAA8BC}">
      <dsp:nvSpPr>
        <dsp:cNvPr id="0" name=""/>
        <dsp:cNvSpPr/>
      </dsp:nvSpPr>
      <dsp:spPr>
        <a:xfrm>
          <a:off x="261830" y="2360344"/>
          <a:ext cx="476055" cy="476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B0295C-0980-4DD0-A09D-E1DC3D04242B}">
      <dsp:nvSpPr>
        <dsp:cNvPr id="0" name=""/>
        <dsp:cNvSpPr/>
      </dsp:nvSpPr>
      <dsp:spPr>
        <a:xfrm>
          <a:off x="999715" y="2165594"/>
          <a:ext cx="28102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622300">
            <a:lnSpc>
              <a:spcPct val="90000"/>
            </a:lnSpc>
            <a:spcBef>
              <a:spcPct val="0"/>
            </a:spcBef>
            <a:spcAft>
              <a:spcPct val="35000"/>
            </a:spcAft>
            <a:buNone/>
          </a:pPr>
          <a:r>
            <a:rPr lang="en-US" sz="1400" kern="1200"/>
            <a:t>Discuss the basic elements of the GMP regulation, and the consequences of non-compliance</a:t>
          </a:r>
        </a:p>
      </dsp:txBody>
      <dsp:txXfrm>
        <a:off x="999715" y="2165594"/>
        <a:ext cx="2810284" cy="865554"/>
      </dsp:txXfrm>
    </dsp:sp>
    <dsp:sp modelId="{3CE0C063-F04D-408C-B2B4-F76ECEFFC219}">
      <dsp:nvSpPr>
        <dsp:cNvPr id="0" name=""/>
        <dsp:cNvSpPr/>
      </dsp:nvSpPr>
      <dsp:spPr>
        <a:xfrm>
          <a:off x="0" y="3247537"/>
          <a:ext cx="3810000" cy="8655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1F24D-4EE9-47F9-B219-B2415941B038}">
      <dsp:nvSpPr>
        <dsp:cNvPr id="0" name=""/>
        <dsp:cNvSpPr/>
      </dsp:nvSpPr>
      <dsp:spPr>
        <a:xfrm>
          <a:off x="261830" y="3442287"/>
          <a:ext cx="476055" cy="4760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AFF08E-86CA-4146-95E1-F74CA234159A}">
      <dsp:nvSpPr>
        <dsp:cNvPr id="0" name=""/>
        <dsp:cNvSpPr/>
      </dsp:nvSpPr>
      <dsp:spPr>
        <a:xfrm>
          <a:off x="999715" y="3247537"/>
          <a:ext cx="2810284" cy="86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05" tIns="91605" rIns="91605" bIns="91605" numCol="1" spcCol="1270" anchor="ctr" anchorCtr="0">
          <a:noAutofit/>
        </a:bodyPr>
        <a:lstStyle/>
        <a:p>
          <a:pPr marL="0" lvl="0" indent="0" algn="l" defTabSz="622300">
            <a:lnSpc>
              <a:spcPct val="90000"/>
            </a:lnSpc>
            <a:spcBef>
              <a:spcPct val="0"/>
            </a:spcBef>
            <a:spcAft>
              <a:spcPct val="35000"/>
            </a:spcAft>
            <a:buNone/>
          </a:pPr>
          <a:r>
            <a:rPr lang="en-US" sz="1400" kern="1200"/>
            <a:t>Introduction and review to the IUH Quality Plan</a:t>
          </a:r>
        </a:p>
      </dsp:txBody>
      <dsp:txXfrm>
        <a:off x="999715" y="3247537"/>
        <a:ext cx="2810284" cy="865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6BF22-7518-4189-B67E-AFD16B52D189}">
      <dsp:nvSpPr>
        <dsp:cNvPr id="0" name=""/>
        <dsp:cNvSpPr/>
      </dsp:nvSpPr>
      <dsp:spPr>
        <a:xfrm>
          <a:off x="0" y="931"/>
          <a:ext cx="3810000" cy="9871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CFR – Code of Federal Regulations</a:t>
          </a:r>
        </a:p>
      </dsp:txBody>
      <dsp:txXfrm>
        <a:off x="48191" y="49122"/>
        <a:ext cx="3713618" cy="890812"/>
      </dsp:txXfrm>
    </dsp:sp>
    <dsp:sp modelId="{DA33C67E-732E-469B-9288-E141020B60E9}">
      <dsp:nvSpPr>
        <dsp:cNvPr id="0" name=""/>
        <dsp:cNvSpPr/>
      </dsp:nvSpPr>
      <dsp:spPr>
        <a:xfrm>
          <a:off x="0" y="1042845"/>
          <a:ext cx="3810000" cy="9871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FDA – Food and Drug Administration</a:t>
          </a:r>
        </a:p>
      </dsp:txBody>
      <dsp:txXfrm>
        <a:off x="48191" y="1091036"/>
        <a:ext cx="3713618" cy="890812"/>
      </dsp:txXfrm>
    </dsp:sp>
    <dsp:sp modelId="{86252BE2-03FF-44BC-80CB-3E7D2F1554A0}">
      <dsp:nvSpPr>
        <dsp:cNvPr id="0" name=""/>
        <dsp:cNvSpPr/>
      </dsp:nvSpPr>
      <dsp:spPr>
        <a:xfrm>
          <a:off x="0" y="2084760"/>
          <a:ext cx="3810000" cy="9871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Responsible Head – Medical Director</a:t>
          </a:r>
        </a:p>
      </dsp:txBody>
      <dsp:txXfrm>
        <a:off x="48191" y="2132951"/>
        <a:ext cx="3713618" cy="890812"/>
      </dsp:txXfrm>
    </dsp:sp>
    <dsp:sp modelId="{98591251-6A55-4122-BD3B-DAD8CF3681C1}">
      <dsp:nvSpPr>
        <dsp:cNvPr id="0" name=""/>
        <dsp:cNvSpPr/>
      </dsp:nvSpPr>
      <dsp:spPr>
        <a:xfrm>
          <a:off x="0" y="3126674"/>
          <a:ext cx="3810000" cy="9871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CBER – Center for Biologics Evaluation 		and Research.</a:t>
          </a:r>
        </a:p>
      </dsp:txBody>
      <dsp:txXfrm>
        <a:off x="48191" y="3174865"/>
        <a:ext cx="3713618" cy="890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5AFDB-335E-4D06-A642-E496CA90B7D0}">
      <dsp:nvSpPr>
        <dsp:cNvPr id="0" name=""/>
        <dsp:cNvSpPr/>
      </dsp:nvSpPr>
      <dsp:spPr>
        <a:xfrm>
          <a:off x="0" y="303254"/>
          <a:ext cx="381000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C6118-889F-41AB-9250-1B0C48B8E60A}">
      <dsp:nvSpPr>
        <dsp:cNvPr id="0" name=""/>
        <dsp:cNvSpPr/>
      </dsp:nvSpPr>
      <dsp:spPr>
        <a:xfrm>
          <a:off x="190500" y="52334"/>
          <a:ext cx="266700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806" tIns="0" rIns="100806" bIns="0" numCol="1" spcCol="1270" anchor="ctr" anchorCtr="0">
          <a:noAutofit/>
        </a:bodyPr>
        <a:lstStyle/>
        <a:p>
          <a:pPr marL="0" lvl="0" indent="0" algn="l" defTabSz="755650">
            <a:lnSpc>
              <a:spcPct val="90000"/>
            </a:lnSpc>
            <a:spcBef>
              <a:spcPct val="0"/>
            </a:spcBef>
            <a:spcAft>
              <a:spcPct val="35000"/>
            </a:spcAft>
            <a:buNone/>
          </a:pPr>
          <a:r>
            <a:rPr lang="en-US" sz="1700" kern="1200"/>
            <a:t>Code of Federal Regulations</a:t>
          </a:r>
        </a:p>
      </dsp:txBody>
      <dsp:txXfrm>
        <a:off x="214998" y="76832"/>
        <a:ext cx="2618004" cy="452844"/>
      </dsp:txXfrm>
    </dsp:sp>
    <dsp:sp modelId="{A2AE7429-BCC1-48CF-AB38-6B2F3BE85173}">
      <dsp:nvSpPr>
        <dsp:cNvPr id="0" name=""/>
        <dsp:cNvSpPr/>
      </dsp:nvSpPr>
      <dsp:spPr>
        <a:xfrm>
          <a:off x="0" y="1074374"/>
          <a:ext cx="381000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7585B-F2C0-4972-9CB4-C66A02C7D02D}">
      <dsp:nvSpPr>
        <dsp:cNvPr id="0" name=""/>
        <dsp:cNvSpPr/>
      </dsp:nvSpPr>
      <dsp:spPr>
        <a:xfrm>
          <a:off x="190500" y="823454"/>
          <a:ext cx="266700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806" tIns="0" rIns="100806" bIns="0" numCol="1" spcCol="1270" anchor="ctr" anchorCtr="0">
          <a:noAutofit/>
        </a:bodyPr>
        <a:lstStyle/>
        <a:p>
          <a:pPr marL="0" lvl="0" indent="0" algn="l" defTabSz="755650">
            <a:lnSpc>
              <a:spcPct val="90000"/>
            </a:lnSpc>
            <a:spcBef>
              <a:spcPct val="0"/>
            </a:spcBef>
            <a:spcAft>
              <a:spcPct val="35000"/>
            </a:spcAft>
            <a:buNone/>
          </a:pPr>
          <a:r>
            <a:rPr lang="en-US" sz="1700" kern="1200"/>
            <a:t>Title 21 – Food and Drugs</a:t>
          </a:r>
        </a:p>
      </dsp:txBody>
      <dsp:txXfrm>
        <a:off x="214998" y="847952"/>
        <a:ext cx="2618004" cy="452844"/>
      </dsp:txXfrm>
    </dsp:sp>
    <dsp:sp modelId="{9D981034-5E7B-4CD7-9AB2-B45DA78A3B8F}">
      <dsp:nvSpPr>
        <dsp:cNvPr id="0" name=""/>
        <dsp:cNvSpPr/>
      </dsp:nvSpPr>
      <dsp:spPr>
        <a:xfrm>
          <a:off x="0" y="1845494"/>
          <a:ext cx="381000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4276F-8383-45F5-86DA-6FF6934CB10C}">
      <dsp:nvSpPr>
        <dsp:cNvPr id="0" name=""/>
        <dsp:cNvSpPr/>
      </dsp:nvSpPr>
      <dsp:spPr>
        <a:xfrm>
          <a:off x="190500" y="1594574"/>
          <a:ext cx="266700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806" tIns="0" rIns="100806" bIns="0" numCol="1" spcCol="1270" anchor="ctr" anchorCtr="0">
          <a:noAutofit/>
        </a:bodyPr>
        <a:lstStyle/>
        <a:p>
          <a:pPr marL="0" lvl="0" indent="0" algn="l" defTabSz="755650">
            <a:lnSpc>
              <a:spcPct val="90000"/>
            </a:lnSpc>
            <a:spcBef>
              <a:spcPct val="0"/>
            </a:spcBef>
            <a:spcAft>
              <a:spcPct val="35000"/>
            </a:spcAft>
            <a:buNone/>
          </a:pPr>
          <a:r>
            <a:rPr lang="en-US" sz="1700" kern="1200"/>
            <a:t>Chapter 1 – cGMPs</a:t>
          </a:r>
        </a:p>
      </dsp:txBody>
      <dsp:txXfrm>
        <a:off x="214998" y="1619072"/>
        <a:ext cx="2618004" cy="452844"/>
      </dsp:txXfrm>
    </dsp:sp>
    <dsp:sp modelId="{B4D381F4-E177-4501-8B80-6B977C470C69}">
      <dsp:nvSpPr>
        <dsp:cNvPr id="0" name=""/>
        <dsp:cNvSpPr/>
      </dsp:nvSpPr>
      <dsp:spPr>
        <a:xfrm>
          <a:off x="0" y="2616615"/>
          <a:ext cx="3810000" cy="14458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5698" tIns="354076" rIns="2956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 – Biologics (600 Series)</a:t>
          </a:r>
        </a:p>
        <a:p>
          <a:pPr marL="171450" lvl="1" indent="-171450" algn="l" defTabSz="755650">
            <a:lnSpc>
              <a:spcPct val="90000"/>
            </a:lnSpc>
            <a:spcBef>
              <a:spcPct val="0"/>
            </a:spcBef>
            <a:spcAft>
              <a:spcPct val="15000"/>
            </a:spcAft>
            <a:buChar char="•"/>
          </a:pPr>
          <a:r>
            <a:rPr lang="en-US" sz="1700" kern="1200"/>
            <a:t>“C” – Drugs (200 Series)</a:t>
          </a:r>
        </a:p>
        <a:p>
          <a:pPr marL="171450" lvl="1" indent="-171450" algn="l" defTabSz="755650">
            <a:lnSpc>
              <a:spcPct val="90000"/>
            </a:lnSpc>
            <a:spcBef>
              <a:spcPct val="0"/>
            </a:spcBef>
            <a:spcAft>
              <a:spcPct val="15000"/>
            </a:spcAft>
            <a:buChar char="•"/>
          </a:pPr>
          <a:r>
            <a:rPr lang="en-US" sz="1700" kern="1200"/>
            <a:t>“H” – Medical Devices (800 Series)</a:t>
          </a:r>
        </a:p>
      </dsp:txBody>
      <dsp:txXfrm>
        <a:off x="0" y="2616615"/>
        <a:ext cx="3810000" cy="1445850"/>
      </dsp:txXfrm>
    </dsp:sp>
    <dsp:sp modelId="{2E057567-7128-47AA-A41F-C45AF8D13BC8}">
      <dsp:nvSpPr>
        <dsp:cNvPr id="0" name=""/>
        <dsp:cNvSpPr/>
      </dsp:nvSpPr>
      <dsp:spPr>
        <a:xfrm>
          <a:off x="190500" y="2365695"/>
          <a:ext cx="266700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806" tIns="0" rIns="100806" bIns="0" numCol="1" spcCol="1270" anchor="ctr" anchorCtr="0">
          <a:noAutofit/>
        </a:bodyPr>
        <a:lstStyle/>
        <a:p>
          <a:pPr marL="0" lvl="0" indent="0" algn="l" defTabSz="755650">
            <a:lnSpc>
              <a:spcPct val="90000"/>
            </a:lnSpc>
            <a:spcBef>
              <a:spcPct val="0"/>
            </a:spcBef>
            <a:spcAft>
              <a:spcPct val="35000"/>
            </a:spcAft>
            <a:buNone/>
          </a:pPr>
          <a:r>
            <a:rPr lang="en-US" sz="1700" kern="1200"/>
            <a:t>Subchapters:</a:t>
          </a:r>
        </a:p>
      </dsp:txBody>
      <dsp:txXfrm>
        <a:off x="214998" y="2390193"/>
        <a:ext cx="261800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8966-45D4-478C-B91C-F9D6301E3375}">
      <dsp:nvSpPr>
        <dsp:cNvPr id="0" name=""/>
        <dsp:cNvSpPr/>
      </dsp:nvSpPr>
      <dsp:spPr>
        <a:xfrm>
          <a:off x="495061" y="645"/>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Organization</a:t>
          </a:r>
        </a:p>
      </dsp:txBody>
      <dsp:txXfrm>
        <a:off x="495061" y="645"/>
        <a:ext cx="2262336" cy="1357401"/>
      </dsp:txXfrm>
    </dsp:sp>
    <dsp:sp modelId="{7C5FB37E-5C9A-4BB0-8B03-B121B04E1446}">
      <dsp:nvSpPr>
        <dsp:cNvPr id="0" name=""/>
        <dsp:cNvSpPr/>
      </dsp:nvSpPr>
      <dsp:spPr>
        <a:xfrm>
          <a:off x="2983631" y="645"/>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Resources</a:t>
          </a:r>
        </a:p>
      </dsp:txBody>
      <dsp:txXfrm>
        <a:off x="2983631" y="645"/>
        <a:ext cx="2262336" cy="1357401"/>
      </dsp:txXfrm>
    </dsp:sp>
    <dsp:sp modelId="{E5D16928-DEA4-4786-B39B-DA12E90D7A0F}">
      <dsp:nvSpPr>
        <dsp:cNvPr id="0" name=""/>
        <dsp:cNvSpPr/>
      </dsp:nvSpPr>
      <dsp:spPr>
        <a:xfrm>
          <a:off x="5472201" y="645"/>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Equipment</a:t>
          </a:r>
        </a:p>
      </dsp:txBody>
      <dsp:txXfrm>
        <a:off x="5472201" y="645"/>
        <a:ext cx="2262336" cy="1357401"/>
      </dsp:txXfrm>
    </dsp:sp>
    <dsp:sp modelId="{BF650709-9DA7-4CDA-9308-0C8F7B2B67ED}">
      <dsp:nvSpPr>
        <dsp:cNvPr id="0" name=""/>
        <dsp:cNvSpPr/>
      </dsp:nvSpPr>
      <dsp:spPr>
        <a:xfrm>
          <a:off x="495061" y="158428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Process Control</a:t>
          </a:r>
        </a:p>
      </dsp:txBody>
      <dsp:txXfrm>
        <a:off x="495061" y="1584280"/>
        <a:ext cx="2262336" cy="1357401"/>
      </dsp:txXfrm>
    </dsp:sp>
    <dsp:sp modelId="{D6067F37-287A-41CD-91FE-F561B1840EC8}">
      <dsp:nvSpPr>
        <dsp:cNvPr id="0" name=""/>
        <dsp:cNvSpPr/>
      </dsp:nvSpPr>
      <dsp:spPr>
        <a:xfrm>
          <a:off x="2983631" y="158428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Documents and Records</a:t>
          </a:r>
        </a:p>
      </dsp:txBody>
      <dsp:txXfrm>
        <a:off x="2983631" y="1584280"/>
        <a:ext cx="2262336" cy="1357401"/>
      </dsp:txXfrm>
    </dsp:sp>
    <dsp:sp modelId="{AB068BB9-A156-47E2-AC56-3E7924C57681}">
      <dsp:nvSpPr>
        <dsp:cNvPr id="0" name=""/>
        <dsp:cNvSpPr/>
      </dsp:nvSpPr>
      <dsp:spPr>
        <a:xfrm>
          <a:off x="5472201" y="158428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Deviations, Nonconformances and Adverse Events</a:t>
          </a:r>
        </a:p>
      </dsp:txBody>
      <dsp:txXfrm>
        <a:off x="5472201" y="1584280"/>
        <a:ext cx="2262336" cy="1357401"/>
      </dsp:txXfrm>
    </dsp:sp>
    <dsp:sp modelId="{CA9CD6BF-DBE2-4C06-81FC-BEA62FC35B2B}">
      <dsp:nvSpPr>
        <dsp:cNvPr id="0" name=""/>
        <dsp:cNvSpPr/>
      </dsp:nvSpPr>
      <dsp:spPr>
        <a:xfrm>
          <a:off x="495061" y="3167916"/>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Assessments – Internal and External</a:t>
          </a:r>
        </a:p>
      </dsp:txBody>
      <dsp:txXfrm>
        <a:off x="495061" y="3167916"/>
        <a:ext cx="2262336" cy="1357401"/>
      </dsp:txXfrm>
    </dsp:sp>
    <dsp:sp modelId="{775889FC-BD1D-4A83-AF72-5F89BEAA939C}">
      <dsp:nvSpPr>
        <dsp:cNvPr id="0" name=""/>
        <dsp:cNvSpPr/>
      </dsp:nvSpPr>
      <dsp:spPr>
        <a:xfrm>
          <a:off x="2983631" y="3167916"/>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Process Improvement Through Corrective Action and Preventative Actions</a:t>
          </a:r>
        </a:p>
      </dsp:txBody>
      <dsp:txXfrm>
        <a:off x="2983631" y="3167916"/>
        <a:ext cx="2262336" cy="1357401"/>
      </dsp:txXfrm>
    </dsp:sp>
    <dsp:sp modelId="{ABBA25A7-37FB-4B67-9C53-886BF648105B}">
      <dsp:nvSpPr>
        <dsp:cNvPr id="0" name=""/>
        <dsp:cNvSpPr/>
      </dsp:nvSpPr>
      <dsp:spPr>
        <a:xfrm>
          <a:off x="5472201" y="3167916"/>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Facilities and Safety</a:t>
          </a:r>
        </a:p>
      </dsp:txBody>
      <dsp:txXfrm>
        <a:off x="5472201"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FED44D-C5E3-4E7A-926D-25AA941B1C1B}" type="datetimeFigureOut">
              <a:rPr lang="en-US" smtClean="0"/>
              <a:t>10/13/2022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E6A9C1-9FBC-422F-9B94-08D5FD67F9CB}" type="slidenum">
              <a:rPr lang="en-US" smtClean="0"/>
              <a:t>‹#›</a:t>
            </a:fld>
            <a:endParaRPr lang="en-US"/>
          </a:p>
        </p:txBody>
      </p:sp>
    </p:spTree>
    <p:extLst>
      <p:ext uri="{BB962C8B-B14F-4D97-AF65-F5344CB8AC3E}">
        <p14:creationId xmlns:p14="http://schemas.microsoft.com/office/powerpoint/2010/main" val="192315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D62B208-876C-5C6C-C0AC-D7D9FE0F9EF5}"/>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2D4B29E4-5543-DEDC-4940-A2BD41DA7ACA}"/>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11268" name="Rectangle 4">
            <a:extLst>
              <a:ext uri="{FF2B5EF4-FFF2-40B4-BE49-F238E27FC236}">
                <a16:creationId xmlns:a16="http://schemas.microsoft.com/office/drawing/2014/main" id="{BC6E295E-12DE-9158-5A3D-C126A202974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AFF4AEBB-DDBD-B876-4DAF-52EC108141A5}"/>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2E951FCD-305B-3C4E-C567-F1CB48A51991}"/>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9C0BD7AD-A379-A421-5717-0EB075CCB745}"/>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panose="020B0604020202020204" pitchFamily="34" charset="0"/>
              </a:defRPr>
            </a:lvl1pPr>
          </a:lstStyle>
          <a:p>
            <a:fld id="{1081DB3C-E046-4B27-B7F7-7ECF5FBF12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A4D60-AEFB-4B98-9A40-C3BFB9A2B7D5}" type="slidenum">
              <a:rPr lang="en-US" altLang="en-US"/>
              <a:pPr/>
              <a:t>1</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13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10</a:t>
            </a:fld>
            <a:endParaRPr lang="en-US" altLang="en-US"/>
          </a:p>
        </p:txBody>
      </p:sp>
    </p:spTree>
    <p:extLst>
      <p:ext uri="{BB962C8B-B14F-4D97-AF65-F5344CB8AC3E}">
        <p14:creationId xmlns:p14="http://schemas.microsoft.com/office/powerpoint/2010/main" val="82392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11</a:t>
            </a:fld>
            <a:endParaRPr lang="en-US" altLang="en-US"/>
          </a:p>
        </p:txBody>
      </p:sp>
    </p:spTree>
    <p:extLst>
      <p:ext uri="{BB962C8B-B14F-4D97-AF65-F5344CB8AC3E}">
        <p14:creationId xmlns:p14="http://schemas.microsoft.com/office/powerpoint/2010/main" val="771186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12</a:t>
            </a:fld>
            <a:endParaRPr lang="en-US" altLang="en-US"/>
          </a:p>
        </p:txBody>
      </p:sp>
    </p:spTree>
    <p:extLst>
      <p:ext uri="{BB962C8B-B14F-4D97-AF65-F5344CB8AC3E}">
        <p14:creationId xmlns:p14="http://schemas.microsoft.com/office/powerpoint/2010/main" val="103226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13</a:t>
            </a:fld>
            <a:endParaRPr lang="en-US" altLang="en-US"/>
          </a:p>
        </p:txBody>
      </p:sp>
    </p:spTree>
    <p:extLst>
      <p:ext uri="{BB962C8B-B14F-4D97-AF65-F5344CB8AC3E}">
        <p14:creationId xmlns:p14="http://schemas.microsoft.com/office/powerpoint/2010/main" val="130129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14</a:t>
            </a:fld>
            <a:endParaRPr lang="en-US" altLang="en-US"/>
          </a:p>
        </p:txBody>
      </p:sp>
    </p:spTree>
    <p:extLst>
      <p:ext uri="{BB962C8B-B14F-4D97-AF65-F5344CB8AC3E}">
        <p14:creationId xmlns:p14="http://schemas.microsoft.com/office/powerpoint/2010/main" val="421605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15</a:t>
            </a:fld>
            <a:endParaRPr lang="en-US" altLang="en-US"/>
          </a:p>
        </p:txBody>
      </p:sp>
    </p:spTree>
    <p:extLst>
      <p:ext uri="{BB962C8B-B14F-4D97-AF65-F5344CB8AC3E}">
        <p14:creationId xmlns:p14="http://schemas.microsoft.com/office/powerpoint/2010/main" val="337224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16</a:t>
            </a:fld>
            <a:endParaRPr lang="en-US" altLang="en-US"/>
          </a:p>
        </p:txBody>
      </p:sp>
    </p:spTree>
    <p:extLst>
      <p:ext uri="{BB962C8B-B14F-4D97-AF65-F5344CB8AC3E}">
        <p14:creationId xmlns:p14="http://schemas.microsoft.com/office/powerpoint/2010/main" val="230721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17</a:t>
            </a:fld>
            <a:endParaRPr lang="en-US" altLang="en-US"/>
          </a:p>
        </p:txBody>
      </p:sp>
    </p:spTree>
    <p:extLst>
      <p:ext uri="{BB962C8B-B14F-4D97-AF65-F5344CB8AC3E}">
        <p14:creationId xmlns:p14="http://schemas.microsoft.com/office/powerpoint/2010/main" val="26573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18</a:t>
            </a:fld>
            <a:endParaRPr lang="en-US" altLang="en-US"/>
          </a:p>
        </p:txBody>
      </p:sp>
    </p:spTree>
    <p:extLst>
      <p:ext uri="{BB962C8B-B14F-4D97-AF65-F5344CB8AC3E}">
        <p14:creationId xmlns:p14="http://schemas.microsoft.com/office/powerpoint/2010/main" val="922049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19</a:t>
            </a:fld>
            <a:endParaRPr lang="en-US" altLang="en-US"/>
          </a:p>
        </p:txBody>
      </p:sp>
    </p:spTree>
    <p:extLst>
      <p:ext uri="{BB962C8B-B14F-4D97-AF65-F5344CB8AC3E}">
        <p14:creationId xmlns:p14="http://schemas.microsoft.com/office/powerpoint/2010/main" val="9795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a:t>
            </a:fld>
            <a:endParaRPr lang="en-US" altLang="en-US"/>
          </a:p>
        </p:txBody>
      </p:sp>
    </p:spTree>
    <p:extLst>
      <p:ext uri="{BB962C8B-B14F-4D97-AF65-F5344CB8AC3E}">
        <p14:creationId xmlns:p14="http://schemas.microsoft.com/office/powerpoint/2010/main" val="12710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20</a:t>
            </a:fld>
            <a:endParaRPr lang="en-US" altLang="en-US"/>
          </a:p>
        </p:txBody>
      </p:sp>
    </p:spTree>
    <p:extLst>
      <p:ext uri="{BB962C8B-B14F-4D97-AF65-F5344CB8AC3E}">
        <p14:creationId xmlns:p14="http://schemas.microsoft.com/office/powerpoint/2010/main" val="310748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C3300-DA8F-4C6D-87CC-5A355AE2A12C}" type="slidenum">
              <a:rPr lang="en-US" altLang="en-US"/>
              <a:pPr/>
              <a:t>21</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1241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22</a:t>
            </a:fld>
            <a:endParaRPr lang="en-US" altLang="en-US"/>
          </a:p>
        </p:txBody>
      </p:sp>
    </p:spTree>
    <p:extLst>
      <p:ext uri="{BB962C8B-B14F-4D97-AF65-F5344CB8AC3E}">
        <p14:creationId xmlns:p14="http://schemas.microsoft.com/office/powerpoint/2010/main" val="304510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23</a:t>
            </a:fld>
            <a:endParaRPr lang="en-US" altLang="en-US"/>
          </a:p>
        </p:txBody>
      </p:sp>
    </p:spTree>
    <p:extLst>
      <p:ext uri="{BB962C8B-B14F-4D97-AF65-F5344CB8AC3E}">
        <p14:creationId xmlns:p14="http://schemas.microsoft.com/office/powerpoint/2010/main" val="1983720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24</a:t>
            </a:fld>
            <a:endParaRPr lang="en-US" altLang="en-US"/>
          </a:p>
        </p:txBody>
      </p:sp>
    </p:spTree>
    <p:extLst>
      <p:ext uri="{BB962C8B-B14F-4D97-AF65-F5344CB8AC3E}">
        <p14:creationId xmlns:p14="http://schemas.microsoft.com/office/powerpoint/2010/main" val="287316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25</a:t>
            </a:fld>
            <a:endParaRPr lang="en-US" altLang="en-US"/>
          </a:p>
        </p:txBody>
      </p:sp>
    </p:spTree>
    <p:extLst>
      <p:ext uri="{BB962C8B-B14F-4D97-AF65-F5344CB8AC3E}">
        <p14:creationId xmlns:p14="http://schemas.microsoft.com/office/powerpoint/2010/main" val="1133369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26</a:t>
            </a:fld>
            <a:endParaRPr lang="en-US" altLang="en-US"/>
          </a:p>
        </p:txBody>
      </p:sp>
    </p:spTree>
    <p:extLst>
      <p:ext uri="{BB962C8B-B14F-4D97-AF65-F5344CB8AC3E}">
        <p14:creationId xmlns:p14="http://schemas.microsoft.com/office/powerpoint/2010/main" val="2679815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27</a:t>
            </a:fld>
            <a:endParaRPr lang="en-US" altLang="en-US"/>
          </a:p>
        </p:txBody>
      </p:sp>
    </p:spTree>
    <p:extLst>
      <p:ext uri="{BB962C8B-B14F-4D97-AF65-F5344CB8AC3E}">
        <p14:creationId xmlns:p14="http://schemas.microsoft.com/office/powerpoint/2010/main" val="183373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28</a:t>
            </a:fld>
            <a:endParaRPr lang="en-US" altLang="en-US"/>
          </a:p>
        </p:txBody>
      </p:sp>
    </p:spTree>
    <p:extLst>
      <p:ext uri="{BB962C8B-B14F-4D97-AF65-F5344CB8AC3E}">
        <p14:creationId xmlns:p14="http://schemas.microsoft.com/office/powerpoint/2010/main" val="1228042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29</a:t>
            </a:fld>
            <a:endParaRPr lang="en-US" altLang="en-US"/>
          </a:p>
        </p:txBody>
      </p:sp>
    </p:spTree>
    <p:extLst>
      <p:ext uri="{BB962C8B-B14F-4D97-AF65-F5344CB8AC3E}">
        <p14:creationId xmlns:p14="http://schemas.microsoft.com/office/powerpoint/2010/main" val="128175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05AC8-664D-49ED-85EC-34A88D885CB6}" type="slidenum">
              <a:rPr lang="en-US" altLang="en-US"/>
              <a:pPr/>
              <a:t>3</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5057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30</a:t>
            </a:fld>
            <a:endParaRPr lang="en-US" altLang="en-US"/>
          </a:p>
        </p:txBody>
      </p:sp>
    </p:spTree>
    <p:extLst>
      <p:ext uri="{BB962C8B-B14F-4D97-AF65-F5344CB8AC3E}">
        <p14:creationId xmlns:p14="http://schemas.microsoft.com/office/powerpoint/2010/main" val="4071004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31</a:t>
            </a:fld>
            <a:endParaRPr lang="en-US" altLang="en-US"/>
          </a:p>
        </p:txBody>
      </p:sp>
    </p:spTree>
    <p:extLst>
      <p:ext uri="{BB962C8B-B14F-4D97-AF65-F5344CB8AC3E}">
        <p14:creationId xmlns:p14="http://schemas.microsoft.com/office/powerpoint/2010/main" val="4106907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33</a:t>
            </a:fld>
            <a:endParaRPr lang="en-US" altLang="en-US"/>
          </a:p>
        </p:txBody>
      </p:sp>
    </p:spTree>
    <p:extLst>
      <p:ext uri="{BB962C8B-B14F-4D97-AF65-F5344CB8AC3E}">
        <p14:creationId xmlns:p14="http://schemas.microsoft.com/office/powerpoint/2010/main" val="153795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34</a:t>
            </a:fld>
            <a:endParaRPr lang="en-US" altLang="en-US"/>
          </a:p>
        </p:txBody>
      </p:sp>
    </p:spTree>
    <p:extLst>
      <p:ext uri="{BB962C8B-B14F-4D97-AF65-F5344CB8AC3E}">
        <p14:creationId xmlns:p14="http://schemas.microsoft.com/office/powerpoint/2010/main" val="3627511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35</a:t>
            </a:fld>
            <a:endParaRPr lang="en-US" altLang="en-US"/>
          </a:p>
        </p:txBody>
      </p:sp>
    </p:spTree>
    <p:extLst>
      <p:ext uri="{BB962C8B-B14F-4D97-AF65-F5344CB8AC3E}">
        <p14:creationId xmlns:p14="http://schemas.microsoft.com/office/powerpoint/2010/main" val="155197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36</a:t>
            </a:fld>
            <a:endParaRPr lang="en-US" altLang="en-US"/>
          </a:p>
        </p:txBody>
      </p:sp>
    </p:spTree>
    <p:extLst>
      <p:ext uri="{BB962C8B-B14F-4D97-AF65-F5344CB8AC3E}">
        <p14:creationId xmlns:p14="http://schemas.microsoft.com/office/powerpoint/2010/main" val="3248482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37</a:t>
            </a:fld>
            <a:endParaRPr lang="en-US" altLang="en-US"/>
          </a:p>
        </p:txBody>
      </p:sp>
    </p:spTree>
    <p:extLst>
      <p:ext uri="{BB962C8B-B14F-4D97-AF65-F5344CB8AC3E}">
        <p14:creationId xmlns:p14="http://schemas.microsoft.com/office/powerpoint/2010/main" val="1710566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38</a:t>
            </a:fld>
            <a:endParaRPr lang="en-US" altLang="en-US"/>
          </a:p>
        </p:txBody>
      </p:sp>
    </p:spTree>
    <p:extLst>
      <p:ext uri="{BB962C8B-B14F-4D97-AF65-F5344CB8AC3E}">
        <p14:creationId xmlns:p14="http://schemas.microsoft.com/office/powerpoint/2010/main" val="3607611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39</a:t>
            </a:fld>
            <a:endParaRPr lang="en-US" altLang="en-US"/>
          </a:p>
        </p:txBody>
      </p:sp>
    </p:spTree>
    <p:extLst>
      <p:ext uri="{BB962C8B-B14F-4D97-AF65-F5344CB8AC3E}">
        <p14:creationId xmlns:p14="http://schemas.microsoft.com/office/powerpoint/2010/main" val="2151626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40</a:t>
            </a:fld>
            <a:endParaRPr lang="en-US" altLang="en-US"/>
          </a:p>
        </p:txBody>
      </p:sp>
    </p:spTree>
    <p:extLst>
      <p:ext uri="{BB962C8B-B14F-4D97-AF65-F5344CB8AC3E}">
        <p14:creationId xmlns:p14="http://schemas.microsoft.com/office/powerpoint/2010/main" val="133224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68285-B32A-4DC6-95BD-7C2EE06F8322}" type="slidenum">
              <a:rPr lang="en-US" altLang="en-US"/>
              <a:pPr/>
              <a:t>4</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sz="1000" u="sng"/>
              <a:t>1988 – Center for Biologics Evaluation and Research (CBER)</a:t>
            </a:r>
          </a:p>
          <a:p>
            <a:r>
              <a:rPr lang="en-US" altLang="en-US" sz="1000"/>
              <a:t>	New agency within the FDA is created to “protect and enhance public 	health” though the regulation of biological products.</a:t>
            </a:r>
          </a:p>
          <a:p>
            <a:endParaRPr lang="en-US" altLang="en-US" sz="1000"/>
          </a:p>
          <a:p>
            <a:r>
              <a:rPr lang="en-US" altLang="en-US" sz="1000" u="sng"/>
              <a:t>1992 – Clinical Laboratories Improvement Amendments of 1988 (CLIA)</a:t>
            </a:r>
            <a:endParaRPr lang="en-US" altLang="en-US" sz="1000"/>
          </a:p>
          <a:p>
            <a:r>
              <a:rPr lang="en-US" altLang="en-US" sz="1000"/>
              <a:t>	New regulation sets federal standards for clinical laboratories in areas 	such as personnel qualifications, competency, training, classification 	of testing by complexity, proficiency testing, etc.</a:t>
            </a:r>
          </a:p>
          <a:p>
            <a:endParaRPr lang="en-US" altLang="en-US" sz="1000"/>
          </a:p>
          <a:p>
            <a:r>
              <a:rPr lang="en-US" altLang="en-US" sz="1000" u="sng"/>
              <a:t>1993 – Guidance for Quality Assurance in Blood Establishments</a:t>
            </a:r>
            <a:endParaRPr lang="en-US" altLang="en-US" sz="1000"/>
          </a:p>
          <a:p>
            <a:r>
              <a:rPr lang="en-US" altLang="en-US" sz="1000"/>
              <a:t>	FDA begins to treat blood establishments more like manufacturers 	and requires strict compliance with cGMP regulation.</a:t>
            </a:r>
            <a:endParaRPr lang="en-US" altLang="en-US" sz="1000" u="sng"/>
          </a:p>
        </p:txBody>
      </p:sp>
    </p:spTree>
    <p:extLst>
      <p:ext uri="{BB962C8B-B14F-4D97-AF65-F5344CB8AC3E}">
        <p14:creationId xmlns:p14="http://schemas.microsoft.com/office/powerpoint/2010/main" val="825879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41</a:t>
            </a:fld>
            <a:endParaRPr lang="en-US" altLang="en-US"/>
          </a:p>
        </p:txBody>
      </p:sp>
    </p:spTree>
    <p:extLst>
      <p:ext uri="{BB962C8B-B14F-4D97-AF65-F5344CB8AC3E}">
        <p14:creationId xmlns:p14="http://schemas.microsoft.com/office/powerpoint/2010/main" val="3947447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42</a:t>
            </a:fld>
            <a:endParaRPr lang="en-US" altLang="en-US"/>
          </a:p>
        </p:txBody>
      </p:sp>
    </p:spTree>
    <p:extLst>
      <p:ext uri="{BB962C8B-B14F-4D97-AF65-F5344CB8AC3E}">
        <p14:creationId xmlns:p14="http://schemas.microsoft.com/office/powerpoint/2010/main" val="208371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ACB84-7973-4807-BB5B-6AADA606C8D1}" type="slidenum">
              <a:rPr lang="en-US" altLang="en-US"/>
              <a:pPr/>
              <a:t>5</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899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6</a:t>
            </a:fld>
            <a:endParaRPr lang="en-US" altLang="en-US"/>
          </a:p>
        </p:txBody>
      </p:sp>
    </p:spTree>
    <p:extLst>
      <p:ext uri="{BB962C8B-B14F-4D97-AF65-F5344CB8AC3E}">
        <p14:creationId xmlns:p14="http://schemas.microsoft.com/office/powerpoint/2010/main" val="230827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7</a:t>
            </a:fld>
            <a:endParaRPr lang="en-US" altLang="en-US"/>
          </a:p>
        </p:txBody>
      </p:sp>
    </p:spTree>
    <p:extLst>
      <p:ext uri="{BB962C8B-B14F-4D97-AF65-F5344CB8AC3E}">
        <p14:creationId xmlns:p14="http://schemas.microsoft.com/office/powerpoint/2010/main" val="42302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8</a:t>
            </a:fld>
            <a:endParaRPr lang="en-US" altLang="en-US"/>
          </a:p>
        </p:txBody>
      </p:sp>
    </p:spTree>
    <p:extLst>
      <p:ext uri="{BB962C8B-B14F-4D97-AF65-F5344CB8AC3E}">
        <p14:creationId xmlns:p14="http://schemas.microsoft.com/office/powerpoint/2010/main" val="279370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1DB3C-E046-4B27-B7F7-7ECF5FBF1213}" type="slidenum">
              <a:rPr lang="en-US" altLang="en-US" smtClean="0"/>
              <a:pPr/>
              <a:t>9</a:t>
            </a:fld>
            <a:endParaRPr lang="en-US" altLang="en-US"/>
          </a:p>
        </p:txBody>
      </p:sp>
    </p:spTree>
    <p:extLst>
      <p:ext uri="{BB962C8B-B14F-4D97-AF65-F5344CB8AC3E}">
        <p14:creationId xmlns:p14="http://schemas.microsoft.com/office/powerpoint/2010/main" val="1799390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5">
            <a:extLst>
              <a:ext uri="{FF2B5EF4-FFF2-40B4-BE49-F238E27FC236}">
                <a16:creationId xmlns:a16="http://schemas.microsoft.com/office/drawing/2014/main" id="{6A618A7F-E57E-1C59-9340-4AEBC93453F0}"/>
              </a:ext>
            </a:extLst>
          </p:cNvPr>
          <p:cNvSpPr>
            <a:spLocks noChangeArrowheads="1"/>
          </p:cNvSpPr>
          <p:nvPr userDrawn="1"/>
        </p:nvSpPr>
        <p:spPr bwMode="auto">
          <a:xfrm>
            <a:off x="196850" y="228600"/>
            <a:ext cx="8712200" cy="6426200"/>
          </a:xfrm>
          <a:prstGeom prst="rect">
            <a:avLst/>
          </a:prstGeom>
          <a:solidFill>
            <a:srgbClr val="F2ED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a:p>
        </p:txBody>
      </p:sp>
      <p:sp>
        <p:nvSpPr>
          <p:cNvPr id="3" name="Line 11">
            <a:extLst>
              <a:ext uri="{FF2B5EF4-FFF2-40B4-BE49-F238E27FC236}">
                <a16:creationId xmlns:a16="http://schemas.microsoft.com/office/drawing/2014/main" id="{8E36E90F-54B1-ED24-92C6-D5BBBE058128}"/>
              </a:ext>
            </a:extLst>
          </p:cNvPr>
          <p:cNvSpPr>
            <a:spLocks noChangeShapeType="1"/>
          </p:cNvSpPr>
          <p:nvPr userDrawn="1"/>
        </p:nvSpPr>
        <p:spPr bwMode="auto">
          <a:xfrm>
            <a:off x="1693863" y="3870325"/>
            <a:ext cx="5756275"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12">
            <a:extLst>
              <a:ext uri="{FF2B5EF4-FFF2-40B4-BE49-F238E27FC236}">
                <a16:creationId xmlns:a16="http://schemas.microsoft.com/office/drawing/2014/main" id="{EBAE5309-56EB-444A-4133-DD67538ED2AA}"/>
              </a:ext>
            </a:extLst>
          </p:cNvPr>
          <p:cNvSpPr>
            <a:spLocks noChangeShapeType="1"/>
          </p:cNvSpPr>
          <p:nvPr userDrawn="1"/>
        </p:nvSpPr>
        <p:spPr bwMode="auto">
          <a:xfrm>
            <a:off x="1693863" y="5165725"/>
            <a:ext cx="5756275"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26" descr="IUhealthV4c_150dpi">
            <a:extLst>
              <a:ext uri="{FF2B5EF4-FFF2-40B4-BE49-F238E27FC236}">
                <a16:creationId xmlns:a16="http://schemas.microsoft.com/office/drawing/2014/main" id="{E9362DE7-6A3A-CAAF-F5D9-0A6784F999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6763" y="1270000"/>
            <a:ext cx="50498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3892550"/>
            <a:ext cx="7772400" cy="1239838"/>
          </a:xfrm>
        </p:spPr>
        <p:txBody>
          <a:bodyPr anchor="ctr" anchorCtr="1"/>
          <a:lstStyle>
            <a:lvl1pPr>
              <a:defRPr sz="3200"/>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1371600" y="5895975"/>
            <a:ext cx="6400800" cy="631825"/>
          </a:xfrm>
        </p:spPr>
        <p:txBody>
          <a:bodyPr anchor="b" anchorCtr="1"/>
          <a:lstStyle>
            <a:lvl1pPr marL="0" indent="0" algn="ctr">
              <a:buFontTx/>
              <a:buNone/>
              <a:defRPr sz="1600"/>
            </a:lvl1pPr>
          </a:lstStyle>
          <a:p>
            <a:pPr lvl="0"/>
            <a:r>
              <a:rPr lang="en-US" altLang="en-US" noProof="0"/>
              <a:t>Click to edit Master subtitle style</a:t>
            </a:r>
          </a:p>
        </p:txBody>
      </p:sp>
      <p:sp>
        <p:nvSpPr>
          <p:cNvPr id="6" name="Rectangle 4">
            <a:extLst>
              <a:ext uri="{FF2B5EF4-FFF2-40B4-BE49-F238E27FC236}">
                <a16:creationId xmlns:a16="http://schemas.microsoft.com/office/drawing/2014/main" id="{11413B5B-16BD-2EB2-3AFA-881B69E4748A}"/>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96FD8EC-055B-C174-7BBB-D00181E2357F}"/>
              </a:ext>
            </a:extLst>
          </p:cNvPr>
          <p:cNvSpPr>
            <a:spLocks noGrp="1" noChangeArrowheads="1"/>
          </p:cNvSpPr>
          <p:nvPr>
            <p:ph type="sldNum" sz="quarter" idx="11"/>
          </p:nvPr>
        </p:nvSpPr>
        <p:spPr/>
        <p:txBody>
          <a:bodyPr/>
          <a:lstStyle>
            <a:lvl1pPr>
              <a:defRPr/>
            </a:lvl1pPr>
          </a:lstStyle>
          <a:p>
            <a:fld id="{0704258E-D1CB-4392-B545-EA2D1446059A}" type="slidenum">
              <a:rPr lang="en-US" altLang="en-US"/>
              <a:pPr/>
              <a:t>‹#›</a:t>
            </a:fld>
            <a:endParaRPr lang="en-US" altLang="en-US"/>
          </a:p>
        </p:txBody>
      </p:sp>
    </p:spTree>
    <p:extLst>
      <p:ext uri="{BB962C8B-B14F-4D97-AF65-F5344CB8AC3E}">
        <p14:creationId xmlns:p14="http://schemas.microsoft.com/office/powerpoint/2010/main" val="397059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0CE2A89-744A-7F86-702D-8585B2F1D6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D48775E3-A3AB-42A7-5354-5090FF7F8F01}"/>
              </a:ext>
            </a:extLst>
          </p:cNvPr>
          <p:cNvSpPr>
            <a:spLocks noGrp="1" noChangeArrowheads="1"/>
          </p:cNvSpPr>
          <p:nvPr>
            <p:ph type="sldNum" sz="quarter" idx="11"/>
          </p:nvPr>
        </p:nvSpPr>
        <p:spPr>
          <a:ln/>
        </p:spPr>
        <p:txBody>
          <a:bodyPr/>
          <a:lstStyle>
            <a:lvl1pPr>
              <a:defRPr/>
            </a:lvl1pPr>
          </a:lstStyle>
          <a:p>
            <a:fld id="{684C8CB0-D666-4767-8FB7-3C01D7840F26}" type="slidenum">
              <a:rPr lang="en-US" altLang="en-US"/>
              <a:pPr/>
              <a:t>‹#›</a:t>
            </a:fld>
            <a:endParaRPr lang="en-US" altLang="en-US"/>
          </a:p>
        </p:txBody>
      </p:sp>
    </p:spTree>
    <p:extLst>
      <p:ext uri="{BB962C8B-B14F-4D97-AF65-F5344CB8AC3E}">
        <p14:creationId xmlns:p14="http://schemas.microsoft.com/office/powerpoint/2010/main" val="353420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1763" y="28575"/>
            <a:ext cx="2062162" cy="5954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513" y="28575"/>
            <a:ext cx="6038850"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9756D7E-8587-A7AD-EEAE-298EF74212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3E4C9C1B-F2F5-63BE-15B0-966F1B30AD48}"/>
              </a:ext>
            </a:extLst>
          </p:cNvPr>
          <p:cNvSpPr>
            <a:spLocks noGrp="1" noChangeArrowheads="1"/>
          </p:cNvSpPr>
          <p:nvPr>
            <p:ph type="sldNum" sz="quarter" idx="11"/>
          </p:nvPr>
        </p:nvSpPr>
        <p:spPr>
          <a:ln/>
        </p:spPr>
        <p:txBody>
          <a:bodyPr/>
          <a:lstStyle>
            <a:lvl1pPr>
              <a:defRPr/>
            </a:lvl1pPr>
          </a:lstStyle>
          <a:p>
            <a:fld id="{FC7580D5-2DDA-4277-B41D-9ABD89B3289C}" type="slidenum">
              <a:rPr lang="en-US" altLang="en-US"/>
              <a:pPr/>
              <a:t>‹#›</a:t>
            </a:fld>
            <a:endParaRPr lang="en-US" altLang="en-US"/>
          </a:p>
        </p:txBody>
      </p:sp>
    </p:spTree>
    <p:extLst>
      <p:ext uri="{BB962C8B-B14F-4D97-AF65-F5344CB8AC3E}">
        <p14:creationId xmlns:p14="http://schemas.microsoft.com/office/powerpoint/2010/main" val="73536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324600"/>
            <a:ext cx="3352800" cy="457200"/>
          </a:xfrm>
        </p:spPr>
        <p:txBody>
          <a:bodyPr/>
          <a:lstStyle>
            <a:lvl1pPr>
              <a:defRPr/>
            </a:lvl1pPr>
          </a:lstStyle>
          <a:p>
            <a:r>
              <a:rPr lang="en-US" altLang="en-US"/>
              <a:t>GMP 2022</a:t>
            </a: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B5599BE7-F66A-440B-8477-12C8522A4C27}" type="slidenum">
              <a:rPr lang="en-US" altLang="en-US"/>
              <a:pPr/>
              <a:t>‹#›</a:t>
            </a:fld>
            <a:endParaRPr lang="en-US" altLang="en-US"/>
          </a:p>
        </p:txBody>
      </p:sp>
    </p:spTree>
    <p:extLst>
      <p:ext uri="{BB962C8B-B14F-4D97-AF65-F5344CB8AC3E}">
        <p14:creationId xmlns:p14="http://schemas.microsoft.com/office/powerpoint/2010/main" val="379811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68C135-1B12-6037-C1C6-0968F96CDD85}"/>
              </a:ext>
            </a:extLst>
          </p:cNvPr>
          <p:cNvSpPr>
            <a:spLocks noChangeArrowheads="1"/>
          </p:cNvSpPr>
          <p:nvPr userDrawn="1"/>
        </p:nvSpPr>
        <p:spPr bwMode="auto">
          <a:xfrm>
            <a:off x="0" y="0"/>
            <a:ext cx="3248025" cy="6858000"/>
          </a:xfrm>
          <a:prstGeom prst="rect">
            <a:avLst/>
          </a:prstGeom>
          <a:solidFill>
            <a:srgbClr val="F2EDD7"/>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a:p>
        </p:txBody>
      </p:sp>
      <p:sp>
        <p:nvSpPr>
          <p:cNvPr id="3" name="Line 15">
            <a:extLst>
              <a:ext uri="{FF2B5EF4-FFF2-40B4-BE49-F238E27FC236}">
                <a16:creationId xmlns:a16="http://schemas.microsoft.com/office/drawing/2014/main" id="{9D5D97BB-D686-52A1-3BA9-789E5C117E0F}"/>
              </a:ext>
            </a:extLst>
          </p:cNvPr>
          <p:cNvSpPr>
            <a:spLocks noChangeShapeType="1"/>
          </p:cNvSpPr>
          <p:nvPr userDrawn="1"/>
        </p:nvSpPr>
        <p:spPr bwMode="auto">
          <a:xfrm flipV="1">
            <a:off x="3227388" y="0"/>
            <a:ext cx="22225" cy="685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 name="Picture 21" descr="IUhealthHzPMS201">
            <a:extLst>
              <a:ext uri="{FF2B5EF4-FFF2-40B4-BE49-F238E27FC236}">
                <a16:creationId xmlns:a16="http://schemas.microsoft.com/office/drawing/2014/main" id="{25F9C995-7B02-9B28-B4A8-5BBCCFBA65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0" y="2090738"/>
            <a:ext cx="146843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3835400" y="2244725"/>
            <a:ext cx="5151438" cy="1381125"/>
          </a:xfrm>
        </p:spPr>
        <p:txBody>
          <a:bodyPr anchor="ctr"/>
          <a:lstStyle>
            <a:lvl1pPr>
              <a:defRPr/>
            </a:lvl1pPr>
          </a:lstStyle>
          <a:p>
            <a:pPr lvl="0"/>
            <a:r>
              <a:rPr lang="en-US" altLang="en-US" noProof="0"/>
              <a:t>Click to edit Master title style</a:t>
            </a:r>
          </a:p>
        </p:txBody>
      </p:sp>
      <p:sp>
        <p:nvSpPr>
          <p:cNvPr id="13316" name="Rectangle 4"/>
          <p:cNvSpPr>
            <a:spLocks noGrp="1" noChangeArrowheads="1"/>
          </p:cNvSpPr>
          <p:nvPr>
            <p:ph type="subTitle" idx="1"/>
          </p:nvPr>
        </p:nvSpPr>
        <p:spPr>
          <a:xfrm>
            <a:off x="3846513" y="3721100"/>
            <a:ext cx="5132387" cy="631825"/>
          </a:xfrm>
        </p:spPr>
        <p:txBody>
          <a:bodyPr/>
          <a:lstStyle>
            <a:lvl1pPr marL="0" indent="0">
              <a:buFontTx/>
              <a:buNone/>
              <a:defRPr sz="2100">
                <a:solidFill>
                  <a:schemeClr val="tx2"/>
                </a:solidFill>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87A6B5E2-D534-74F8-05B0-1A4EB5C02DEC}"/>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C77378-FB4E-A7C4-767E-4F5F3C6EE3DD}"/>
              </a:ext>
            </a:extLst>
          </p:cNvPr>
          <p:cNvSpPr>
            <a:spLocks noGrp="1" noChangeArrowheads="1"/>
          </p:cNvSpPr>
          <p:nvPr>
            <p:ph type="sldNum" sz="quarter" idx="11"/>
          </p:nvPr>
        </p:nvSpPr>
        <p:spPr/>
        <p:txBody>
          <a:bodyPr/>
          <a:lstStyle>
            <a:lvl1pPr>
              <a:defRPr/>
            </a:lvl1pPr>
          </a:lstStyle>
          <a:p>
            <a:fld id="{6EF79DCA-C504-405D-B493-982BDFBA53C1}" type="slidenum">
              <a:rPr lang="en-US" altLang="en-US"/>
              <a:pPr/>
              <a:t>‹#›</a:t>
            </a:fld>
            <a:endParaRPr lang="en-US" altLang="en-US"/>
          </a:p>
        </p:txBody>
      </p:sp>
    </p:spTree>
    <p:extLst>
      <p:ext uri="{BB962C8B-B14F-4D97-AF65-F5344CB8AC3E}">
        <p14:creationId xmlns:p14="http://schemas.microsoft.com/office/powerpoint/2010/main" val="90058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649F24E-9CFC-07AD-3507-B31DFAA5FD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C79C1046-5EDE-AE0A-80E9-B158A9AAF1CF}"/>
              </a:ext>
            </a:extLst>
          </p:cNvPr>
          <p:cNvSpPr>
            <a:spLocks noGrp="1" noChangeArrowheads="1"/>
          </p:cNvSpPr>
          <p:nvPr>
            <p:ph type="sldNum" sz="quarter" idx="11"/>
          </p:nvPr>
        </p:nvSpPr>
        <p:spPr>
          <a:ln/>
        </p:spPr>
        <p:txBody>
          <a:bodyPr/>
          <a:lstStyle>
            <a:lvl1pPr>
              <a:defRPr/>
            </a:lvl1pPr>
          </a:lstStyle>
          <a:p>
            <a:fld id="{CE8F8A19-BB39-4F13-B0D4-D13DB69B1156}" type="slidenum">
              <a:rPr lang="en-US" altLang="en-US"/>
              <a:pPr/>
              <a:t>‹#›</a:t>
            </a:fld>
            <a:endParaRPr lang="en-US" altLang="en-US"/>
          </a:p>
        </p:txBody>
      </p:sp>
    </p:spTree>
    <p:extLst>
      <p:ext uri="{BB962C8B-B14F-4D97-AF65-F5344CB8AC3E}">
        <p14:creationId xmlns:p14="http://schemas.microsoft.com/office/powerpoint/2010/main" val="132267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5AE91EC5-93E2-F66F-BADB-637D5954D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CDFC57FF-EA92-9E7D-A957-28A78E8495E8}"/>
              </a:ext>
            </a:extLst>
          </p:cNvPr>
          <p:cNvSpPr>
            <a:spLocks noGrp="1" noChangeArrowheads="1"/>
          </p:cNvSpPr>
          <p:nvPr>
            <p:ph type="sldNum" sz="quarter" idx="11"/>
          </p:nvPr>
        </p:nvSpPr>
        <p:spPr>
          <a:ln/>
        </p:spPr>
        <p:txBody>
          <a:bodyPr/>
          <a:lstStyle>
            <a:lvl1pPr>
              <a:defRPr/>
            </a:lvl1pPr>
          </a:lstStyle>
          <a:p>
            <a:fld id="{EF6804D1-4749-4C3B-B94B-77440F392E44}" type="slidenum">
              <a:rPr lang="en-US" altLang="en-US"/>
              <a:pPr/>
              <a:t>‹#›</a:t>
            </a:fld>
            <a:endParaRPr lang="en-US" altLang="en-US"/>
          </a:p>
        </p:txBody>
      </p:sp>
    </p:spTree>
    <p:extLst>
      <p:ext uri="{BB962C8B-B14F-4D97-AF65-F5344CB8AC3E}">
        <p14:creationId xmlns:p14="http://schemas.microsoft.com/office/powerpoint/2010/main" val="3813694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5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46C2044C-51DF-9E9F-EB3A-883529E585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706C91AB-4298-5B31-BEDF-CBE20AF33AB7}"/>
              </a:ext>
            </a:extLst>
          </p:cNvPr>
          <p:cNvSpPr>
            <a:spLocks noGrp="1" noChangeArrowheads="1"/>
          </p:cNvSpPr>
          <p:nvPr>
            <p:ph type="sldNum" sz="quarter" idx="11"/>
          </p:nvPr>
        </p:nvSpPr>
        <p:spPr>
          <a:ln/>
        </p:spPr>
        <p:txBody>
          <a:bodyPr/>
          <a:lstStyle>
            <a:lvl1pPr>
              <a:defRPr/>
            </a:lvl1pPr>
          </a:lstStyle>
          <a:p>
            <a:fld id="{BA8C1B01-5649-4150-BD8F-221141F943BA}" type="slidenum">
              <a:rPr lang="en-US" altLang="en-US"/>
              <a:pPr/>
              <a:t>‹#›</a:t>
            </a:fld>
            <a:endParaRPr lang="en-US" altLang="en-US"/>
          </a:p>
        </p:txBody>
      </p:sp>
    </p:spTree>
    <p:extLst>
      <p:ext uri="{BB962C8B-B14F-4D97-AF65-F5344CB8AC3E}">
        <p14:creationId xmlns:p14="http://schemas.microsoft.com/office/powerpoint/2010/main" val="63748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0266F522-0A62-1531-24C3-0494F644D6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C1F8FDED-6528-C46D-1F4E-7529D0955CA0}"/>
              </a:ext>
            </a:extLst>
          </p:cNvPr>
          <p:cNvSpPr>
            <a:spLocks noGrp="1" noChangeArrowheads="1"/>
          </p:cNvSpPr>
          <p:nvPr>
            <p:ph type="sldNum" sz="quarter" idx="11"/>
          </p:nvPr>
        </p:nvSpPr>
        <p:spPr>
          <a:ln/>
        </p:spPr>
        <p:txBody>
          <a:bodyPr/>
          <a:lstStyle>
            <a:lvl1pPr>
              <a:defRPr/>
            </a:lvl1pPr>
          </a:lstStyle>
          <a:p>
            <a:fld id="{A5832557-E222-4555-BF62-23C92D678F9D}" type="slidenum">
              <a:rPr lang="en-US" altLang="en-US"/>
              <a:pPr/>
              <a:t>‹#›</a:t>
            </a:fld>
            <a:endParaRPr lang="en-US" altLang="en-US"/>
          </a:p>
        </p:txBody>
      </p:sp>
    </p:spTree>
    <p:extLst>
      <p:ext uri="{BB962C8B-B14F-4D97-AF65-F5344CB8AC3E}">
        <p14:creationId xmlns:p14="http://schemas.microsoft.com/office/powerpoint/2010/main" val="1286808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C8636192-6C6A-D069-311F-298E8152D2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7B7F815E-8483-7ABB-E0D2-B820E728447D}"/>
              </a:ext>
            </a:extLst>
          </p:cNvPr>
          <p:cNvSpPr>
            <a:spLocks noGrp="1" noChangeArrowheads="1"/>
          </p:cNvSpPr>
          <p:nvPr>
            <p:ph type="sldNum" sz="quarter" idx="11"/>
          </p:nvPr>
        </p:nvSpPr>
        <p:spPr>
          <a:ln/>
        </p:spPr>
        <p:txBody>
          <a:bodyPr/>
          <a:lstStyle>
            <a:lvl1pPr>
              <a:defRPr/>
            </a:lvl1pPr>
          </a:lstStyle>
          <a:p>
            <a:fld id="{721D4C61-2EE7-4026-800B-F15E61733191}" type="slidenum">
              <a:rPr lang="en-US" altLang="en-US"/>
              <a:pPr/>
              <a:t>‹#›</a:t>
            </a:fld>
            <a:endParaRPr lang="en-US" altLang="en-US"/>
          </a:p>
        </p:txBody>
      </p:sp>
    </p:spTree>
    <p:extLst>
      <p:ext uri="{BB962C8B-B14F-4D97-AF65-F5344CB8AC3E}">
        <p14:creationId xmlns:p14="http://schemas.microsoft.com/office/powerpoint/2010/main" val="90714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5026958-C420-70F5-F558-7414C1FB32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a:extLst>
              <a:ext uri="{FF2B5EF4-FFF2-40B4-BE49-F238E27FC236}">
                <a16:creationId xmlns:a16="http://schemas.microsoft.com/office/drawing/2014/main" id="{8DB358DA-9EE6-BE84-F533-C7EFEBE0829B}"/>
              </a:ext>
            </a:extLst>
          </p:cNvPr>
          <p:cNvSpPr>
            <a:spLocks noGrp="1" noChangeArrowheads="1"/>
          </p:cNvSpPr>
          <p:nvPr>
            <p:ph type="sldNum" sz="quarter" idx="11"/>
          </p:nvPr>
        </p:nvSpPr>
        <p:spPr>
          <a:ln/>
        </p:spPr>
        <p:txBody>
          <a:bodyPr/>
          <a:lstStyle>
            <a:lvl1pPr>
              <a:defRPr/>
            </a:lvl1pPr>
          </a:lstStyle>
          <a:p>
            <a:fld id="{3070CE71-F8A0-45F9-8398-EBEFC91F1FD3}" type="slidenum">
              <a:rPr lang="en-US" altLang="en-US"/>
              <a:pPr/>
              <a:t>‹#›</a:t>
            </a:fld>
            <a:endParaRPr lang="en-US" altLang="en-US"/>
          </a:p>
        </p:txBody>
      </p:sp>
    </p:spTree>
    <p:extLst>
      <p:ext uri="{BB962C8B-B14F-4D97-AF65-F5344CB8AC3E}">
        <p14:creationId xmlns:p14="http://schemas.microsoft.com/office/powerpoint/2010/main" val="175937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82B0FAF-9B09-76CC-DF2A-A5AA0375A9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7DAB45FD-7FA4-A838-2DE2-35B0A58CE75A}"/>
              </a:ext>
            </a:extLst>
          </p:cNvPr>
          <p:cNvSpPr>
            <a:spLocks noGrp="1" noChangeArrowheads="1"/>
          </p:cNvSpPr>
          <p:nvPr>
            <p:ph type="sldNum" sz="quarter" idx="11"/>
          </p:nvPr>
        </p:nvSpPr>
        <p:spPr>
          <a:ln/>
        </p:spPr>
        <p:txBody>
          <a:bodyPr/>
          <a:lstStyle>
            <a:lvl1pPr>
              <a:defRPr/>
            </a:lvl1pPr>
          </a:lstStyle>
          <a:p>
            <a:fld id="{98504088-3C20-4349-9B2D-354937B49D53}" type="slidenum">
              <a:rPr lang="en-US" altLang="en-US"/>
              <a:pPr/>
              <a:t>‹#›</a:t>
            </a:fld>
            <a:endParaRPr lang="en-US" altLang="en-US"/>
          </a:p>
        </p:txBody>
      </p:sp>
    </p:spTree>
    <p:extLst>
      <p:ext uri="{BB962C8B-B14F-4D97-AF65-F5344CB8AC3E}">
        <p14:creationId xmlns:p14="http://schemas.microsoft.com/office/powerpoint/2010/main" val="3513924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0C40499-FF3E-A337-BF31-5C58ACAA1A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61597AE1-EE15-C674-C468-2DAC1CBED4D8}"/>
              </a:ext>
            </a:extLst>
          </p:cNvPr>
          <p:cNvSpPr>
            <a:spLocks noGrp="1" noChangeArrowheads="1"/>
          </p:cNvSpPr>
          <p:nvPr>
            <p:ph type="sldNum" sz="quarter" idx="11"/>
          </p:nvPr>
        </p:nvSpPr>
        <p:spPr>
          <a:ln/>
        </p:spPr>
        <p:txBody>
          <a:bodyPr/>
          <a:lstStyle>
            <a:lvl1pPr>
              <a:defRPr/>
            </a:lvl1pPr>
          </a:lstStyle>
          <a:p>
            <a:fld id="{3BFCA7FA-EBEF-4E40-B729-F677843EC769}" type="slidenum">
              <a:rPr lang="en-US" altLang="en-US"/>
              <a:pPr/>
              <a:t>‹#›</a:t>
            </a:fld>
            <a:endParaRPr lang="en-US" altLang="en-US"/>
          </a:p>
        </p:txBody>
      </p:sp>
    </p:spTree>
    <p:extLst>
      <p:ext uri="{BB962C8B-B14F-4D97-AF65-F5344CB8AC3E}">
        <p14:creationId xmlns:p14="http://schemas.microsoft.com/office/powerpoint/2010/main" val="2543992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4827C16-A0DE-6772-235F-5BAEA0C6C0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E32DC327-B599-AE72-932B-1FA5D3F74201}"/>
              </a:ext>
            </a:extLst>
          </p:cNvPr>
          <p:cNvSpPr>
            <a:spLocks noGrp="1" noChangeArrowheads="1"/>
          </p:cNvSpPr>
          <p:nvPr>
            <p:ph type="sldNum" sz="quarter" idx="11"/>
          </p:nvPr>
        </p:nvSpPr>
        <p:spPr>
          <a:ln/>
        </p:spPr>
        <p:txBody>
          <a:bodyPr/>
          <a:lstStyle>
            <a:lvl1pPr>
              <a:defRPr/>
            </a:lvl1pPr>
          </a:lstStyle>
          <a:p>
            <a:fld id="{539C5CAB-4699-435B-84E5-679C50DD078B}" type="slidenum">
              <a:rPr lang="en-US" altLang="en-US"/>
              <a:pPr/>
              <a:t>‹#›</a:t>
            </a:fld>
            <a:endParaRPr lang="en-US" altLang="en-US"/>
          </a:p>
        </p:txBody>
      </p:sp>
    </p:spTree>
    <p:extLst>
      <p:ext uri="{BB962C8B-B14F-4D97-AF65-F5344CB8AC3E}">
        <p14:creationId xmlns:p14="http://schemas.microsoft.com/office/powerpoint/2010/main" val="2152838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4B4C96C-04BF-2B52-76D1-3902430D74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66E98624-A1CD-A40D-5386-6385CA90A942}"/>
              </a:ext>
            </a:extLst>
          </p:cNvPr>
          <p:cNvSpPr>
            <a:spLocks noGrp="1" noChangeArrowheads="1"/>
          </p:cNvSpPr>
          <p:nvPr>
            <p:ph type="sldNum" sz="quarter" idx="11"/>
          </p:nvPr>
        </p:nvSpPr>
        <p:spPr>
          <a:ln/>
        </p:spPr>
        <p:txBody>
          <a:bodyPr/>
          <a:lstStyle>
            <a:lvl1pPr>
              <a:defRPr/>
            </a:lvl1pPr>
          </a:lstStyle>
          <a:p>
            <a:fld id="{1F7C365E-1654-42CA-A1EC-A91656C77B5E}" type="slidenum">
              <a:rPr lang="en-US" altLang="en-US"/>
              <a:pPr/>
              <a:t>‹#›</a:t>
            </a:fld>
            <a:endParaRPr lang="en-US" altLang="en-US"/>
          </a:p>
        </p:txBody>
      </p:sp>
    </p:spTree>
    <p:extLst>
      <p:ext uri="{BB962C8B-B14F-4D97-AF65-F5344CB8AC3E}">
        <p14:creationId xmlns:p14="http://schemas.microsoft.com/office/powerpoint/2010/main" val="2733305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1763" y="0"/>
            <a:ext cx="2062162" cy="5983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513" y="0"/>
            <a:ext cx="6038850" cy="598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CA51EB3-823F-7622-A9AB-602ACDCF4F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0608A96-A52A-A484-DC3A-C433A4760B1F}"/>
              </a:ext>
            </a:extLst>
          </p:cNvPr>
          <p:cNvSpPr>
            <a:spLocks noGrp="1" noChangeArrowheads="1"/>
          </p:cNvSpPr>
          <p:nvPr>
            <p:ph type="sldNum" sz="quarter" idx="11"/>
          </p:nvPr>
        </p:nvSpPr>
        <p:spPr>
          <a:ln/>
        </p:spPr>
        <p:txBody>
          <a:bodyPr/>
          <a:lstStyle>
            <a:lvl1pPr>
              <a:defRPr/>
            </a:lvl1pPr>
          </a:lstStyle>
          <a:p>
            <a:fld id="{1A531183-03A5-4AA1-AC3E-F332E0710390}" type="slidenum">
              <a:rPr lang="en-US" altLang="en-US"/>
              <a:pPr/>
              <a:t>‹#›</a:t>
            </a:fld>
            <a:endParaRPr lang="en-US" altLang="en-US"/>
          </a:p>
        </p:txBody>
      </p:sp>
    </p:spTree>
    <p:extLst>
      <p:ext uri="{BB962C8B-B14F-4D97-AF65-F5344CB8AC3E}">
        <p14:creationId xmlns:p14="http://schemas.microsoft.com/office/powerpoint/2010/main" val="53154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6D067EF7-8BF1-13EB-3060-D2BEFF90FF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C54847F-CDF8-8CFF-5E2D-A535BB38612D}"/>
              </a:ext>
            </a:extLst>
          </p:cNvPr>
          <p:cNvSpPr>
            <a:spLocks noGrp="1" noChangeArrowheads="1"/>
          </p:cNvSpPr>
          <p:nvPr>
            <p:ph type="sldNum" sz="quarter" idx="11"/>
          </p:nvPr>
        </p:nvSpPr>
        <p:spPr>
          <a:ln/>
        </p:spPr>
        <p:txBody>
          <a:bodyPr/>
          <a:lstStyle>
            <a:lvl1pPr>
              <a:defRPr/>
            </a:lvl1pPr>
          </a:lstStyle>
          <a:p>
            <a:fld id="{6A869365-A724-4F0E-AAD2-197DE6E336FC}" type="slidenum">
              <a:rPr lang="en-US" altLang="en-US"/>
              <a:pPr/>
              <a:t>‹#›</a:t>
            </a:fld>
            <a:endParaRPr lang="en-US" altLang="en-US"/>
          </a:p>
        </p:txBody>
      </p:sp>
    </p:spTree>
    <p:extLst>
      <p:ext uri="{BB962C8B-B14F-4D97-AF65-F5344CB8AC3E}">
        <p14:creationId xmlns:p14="http://schemas.microsoft.com/office/powerpoint/2010/main" val="4130021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9ABD1F3-BAE9-B6D7-FA1C-729FC8F025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943074F-0F97-0331-01FF-2B6BDF7F6ADA}"/>
              </a:ext>
            </a:extLst>
          </p:cNvPr>
          <p:cNvSpPr>
            <a:spLocks noGrp="1" noChangeArrowheads="1"/>
          </p:cNvSpPr>
          <p:nvPr>
            <p:ph type="sldNum" sz="quarter" idx="11"/>
          </p:nvPr>
        </p:nvSpPr>
        <p:spPr>
          <a:ln/>
        </p:spPr>
        <p:txBody>
          <a:bodyPr/>
          <a:lstStyle>
            <a:lvl1pPr>
              <a:defRPr/>
            </a:lvl1pPr>
          </a:lstStyle>
          <a:p>
            <a:fld id="{90964D5D-1707-49AE-B67F-E5F3D0FD2A31}" type="slidenum">
              <a:rPr lang="en-US" altLang="en-US"/>
              <a:pPr/>
              <a:t>‹#›</a:t>
            </a:fld>
            <a:endParaRPr lang="en-US" altLang="en-US"/>
          </a:p>
        </p:txBody>
      </p:sp>
    </p:spTree>
    <p:extLst>
      <p:ext uri="{BB962C8B-B14F-4D97-AF65-F5344CB8AC3E}">
        <p14:creationId xmlns:p14="http://schemas.microsoft.com/office/powerpoint/2010/main" val="152373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66338D7E-6379-54BD-BA76-ABEF498084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A6FCAEB1-6E0E-BD91-7847-2C75267DB162}"/>
              </a:ext>
            </a:extLst>
          </p:cNvPr>
          <p:cNvSpPr>
            <a:spLocks noGrp="1" noChangeArrowheads="1"/>
          </p:cNvSpPr>
          <p:nvPr>
            <p:ph type="sldNum" sz="quarter" idx="11"/>
          </p:nvPr>
        </p:nvSpPr>
        <p:spPr>
          <a:ln/>
        </p:spPr>
        <p:txBody>
          <a:bodyPr/>
          <a:lstStyle>
            <a:lvl1pPr>
              <a:defRPr/>
            </a:lvl1pPr>
          </a:lstStyle>
          <a:p>
            <a:fld id="{510D5FA9-CCD0-4A35-BD44-8A36E07A69C9}" type="slidenum">
              <a:rPr lang="en-US" altLang="en-US"/>
              <a:pPr/>
              <a:t>‹#›</a:t>
            </a:fld>
            <a:endParaRPr lang="en-US" altLang="en-US"/>
          </a:p>
        </p:txBody>
      </p:sp>
    </p:spTree>
    <p:extLst>
      <p:ext uri="{BB962C8B-B14F-4D97-AF65-F5344CB8AC3E}">
        <p14:creationId xmlns:p14="http://schemas.microsoft.com/office/powerpoint/2010/main" val="284135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0431BA0-5B11-A677-F44D-1729B61037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D90BB4B-700B-5E61-FA1B-E523940A6914}"/>
              </a:ext>
            </a:extLst>
          </p:cNvPr>
          <p:cNvSpPr>
            <a:spLocks noGrp="1" noChangeArrowheads="1"/>
          </p:cNvSpPr>
          <p:nvPr>
            <p:ph type="sldNum" sz="quarter" idx="11"/>
          </p:nvPr>
        </p:nvSpPr>
        <p:spPr>
          <a:ln/>
        </p:spPr>
        <p:txBody>
          <a:bodyPr/>
          <a:lstStyle>
            <a:lvl1pPr>
              <a:defRPr/>
            </a:lvl1pPr>
          </a:lstStyle>
          <a:p>
            <a:fld id="{E00DF49A-3729-4734-9E46-F0C55DE6C864}" type="slidenum">
              <a:rPr lang="en-US" altLang="en-US"/>
              <a:pPr/>
              <a:t>‹#›</a:t>
            </a:fld>
            <a:endParaRPr lang="en-US" altLang="en-US"/>
          </a:p>
        </p:txBody>
      </p:sp>
    </p:spTree>
    <p:extLst>
      <p:ext uri="{BB962C8B-B14F-4D97-AF65-F5344CB8AC3E}">
        <p14:creationId xmlns:p14="http://schemas.microsoft.com/office/powerpoint/2010/main" val="1802474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94E7091-46C0-AF58-86EC-7DC956695C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75F00682-52BC-517B-F5B0-0B1D60F71835}"/>
              </a:ext>
            </a:extLst>
          </p:cNvPr>
          <p:cNvSpPr>
            <a:spLocks noGrp="1" noChangeArrowheads="1"/>
          </p:cNvSpPr>
          <p:nvPr>
            <p:ph type="sldNum" sz="quarter" idx="11"/>
          </p:nvPr>
        </p:nvSpPr>
        <p:spPr>
          <a:ln/>
        </p:spPr>
        <p:txBody>
          <a:bodyPr/>
          <a:lstStyle>
            <a:lvl1pPr>
              <a:defRPr/>
            </a:lvl1pPr>
          </a:lstStyle>
          <a:p>
            <a:fld id="{E2B2CA3A-5B78-4DC3-AB7A-1C1E0792F261}" type="slidenum">
              <a:rPr lang="en-US" altLang="en-US"/>
              <a:pPr/>
              <a:t>‹#›</a:t>
            </a:fld>
            <a:endParaRPr lang="en-US" altLang="en-US"/>
          </a:p>
        </p:txBody>
      </p:sp>
    </p:spTree>
    <p:extLst>
      <p:ext uri="{BB962C8B-B14F-4D97-AF65-F5344CB8AC3E}">
        <p14:creationId xmlns:p14="http://schemas.microsoft.com/office/powerpoint/2010/main" val="3781354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6">
            <a:extLst>
              <a:ext uri="{FF2B5EF4-FFF2-40B4-BE49-F238E27FC236}">
                <a16:creationId xmlns:a16="http://schemas.microsoft.com/office/drawing/2014/main" id="{1F802972-B5BD-75E2-6D95-2EB6AA2FC2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AFFB710A-55C2-C686-4FEB-BF4FF13626B1}"/>
              </a:ext>
            </a:extLst>
          </p:cNvPr>
          <p:cNvSpPr>
            <a:spLocks noGrp="1" noChangeArrowheads="1"/>
          </p:cNvSpPr>
          <p:nvPr>
            <p:ph type="sldNum" sz="quarter" idx="11"/>
          </p:nvPr>
        </p:nvSpPr>
        <p:spPr>
          <a:ln/>
        </p:spPr>
        <p:txBody>
          <a:bodyPr/>
          <a:lstStyle>
            <a:lvl1pPr>
              <a:defRPr/>
            </a:lvl1pPr>
          </a:lstStyle>
          <a:p>
            <a:fld id="{4C7AF324-0364-48CF-A6CF-D10488922C86}" type="slidenum">
              <a:rPr lang="en-US" altLang="en-US"/>
              <a:pPr/>
              <a:t>‹#›</a:t>
            </a:fld>
            <a:endParaRPr lang="en-US" altLang="en-US"/>
          </a:p>
        </p:txBody>
      </p:sp>
    </p:spTree>
    <p:extLst>
      <p:ext uri="{BB962C8B-B14F-4D97-AF65-F5344CB8AC3E}">
        <p14:creationId xmlns:p14="http://schemas.microsoft.com/office/powerpoint/2010/main" val="7931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AC588AAD-AE89-756D-71BB-76EC274D27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BEA6EBE3-EB96-6868-0FF6-8866BCAE0AFE}"/>
              </a:ext>
            </a:extLst>
          </p:cNvPr>
          <p:cNvSpPr>
            <a:spLocks noGrp="1" noChangeArrowheads="1"/>
          </p:cNvSpPr>
          <p:nvPr>
            <p:ph type="sldNum" sz="quarter" idx="11"/>
          </p:nvPr>
        </p:nvSpPr>
        <p:spPr>
          <a:ln/>
        </p:spPr>
        <p:txBody>
          <a:bodyPr/>
          <a:lstStyle>
            <a:lvl1pPr>
              <a:defRPr/>
            </a:lvl1pPr>
          </a:lstStyle>
          <a:p>
            <a:fld id="{43AFF83C-A14C-44F8-BE5D-D3B7D9240314}" type="slidenum">
              <a:rPr lang="en-US" altLang="en-US"/>
              <a:pPr/>
              <a:t>‹#›</a:t>
            </a:fld>
            <a:endParaRPr lang="en-US" altLang="en-US"/>
          </a:p>
        </p:txBody>
      </p:sp>
    </p:spTree>
    <p:extLst>
      <p:ext uri="{BB962C8B-B14F-4D97-AF65-F5344CB8AC3E}">
        <p14:creationId xmlns:p14="http://schemas.microsoft.com/office/powerpoint/2010/main" val="3425998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E949A80-5DBD-2545-6D2B-62ADF1F9CF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5A182C83-ABB5-1E73-EFCC-1EAD3A366478}"/>
              </a:ext>
            </a:extLst>
          </p:cNvPr>
          <p:cNvSpPr>
            <a:spLocks noGrp="1" noChangeArrowheads="1"/>
          </p:cNvSpPr>
          <p:nvPr>
            <p:ph type="sldNum" sz="quarter" idx="11"/>
          </p:nvPr>
        </p:nvSpPr>
        <p:spPr>
          <a:ln/>
        </p:spPr>
        <p:txBody>
          <a:bodyPr/>
          <a:lstStyle>
            <a:lvl1pPr>
              <a:defRPr/>
            </a:lvl1pPr>
          </a:lstStyle>
          <a:p>
            <a:fld id="{78ABCC7D-5C98-4746-B1A2-ED11AFB8773D}" type="slidenum">
              <a:rPr lang="en-US" altLang="en-US"/>
              <a:pPr/>
              <a:t>‹#›</a:t>
            </a:fld>
            <a:endParaRPr lang="en-US" altLang="en-US"/>
          </a:p>
        </p:txBody>
      </p:sp>
    </p:spTree>
    <p:extLst>
      <p:ext uri="{BB962C8B-B14F-4D97-AF65-F5344CB8AC3E}">
        <p14:creationId xmlns:p14="http://schemas.microsoft.com/office/powerpoint/2010/main" val="1407463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B59D2AD-6749-B903-126A-0BCC346823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972A2C8-4FE7-8CAC-A06E-D915FBE4DE3D}"/>
              </a:ext>
            </a:extLst>
          </p:cNvPr>
          <p:cNvSpPr>
            <a:spLocks noGrp="1" noChangeArrowheads="1"/>
          </p:cNvSpPr>
          <p:nvPr>
            <p:ph type="sldNum" sz="quarter" idx="11"/>
          </p:nvPr>
        </p:nvSpPr>
        <p:spPr>
          <a:ln/>
        </p:spPr>
        <p:txBody>
          <a:bodyPr/>
          <a:lstStyle>
            <a:lvl1pPr>
              <a:defRPr/>
            </a:lvl1pPr>
          </a:lstStyle>
          <a:p>
            <a:fld id="{ABA634E6-564D-49A1-9E15-2A90B6B92CE0}" type="slidenum">
              <a:rPr lang="en-US" altLang="en-US"/>
              <a:pPr/>
              <a:t>‹#›</a:t>
            </a:fld>
            <a:endParaRPr lang="en-US" altLang="en-US"/>
          </a:p>
        </p:txBody>
      </p:sp>
    </p:spTree>
    <p:extLst>
      <p:ext uri="{BB962C8B-B14F-4D97-AF65-F5344CB8AC3E}">
        <p14:creationId xmlns:p14="http://schemas.microsoft.com/office/powerpoint/2010/main" val="873398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4D0F9F0-A628-23A4-8515-26AC6BEDA6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FE56EE4A-76E8-5F76-9D3F-87CF99590674}"/>
              </a:ext>
            </a:extLst>
          </p:cNvPr>
          <p:cNvSpPr>
            <a:spLocks noGrp="1" noChangeArrowheads="1"/>
          </p:cNvSpPr>
          <p:nvPr>
            <p:ph type="sldNum" sz="quarter" idx="11"/>
          </p:nvPr>
        </p:nvSpPr>
        <p:spPr>
          <a:ln/>
        </p:spPr>
        <p:txBody>
          <a:bodyPr/>
          <a:lstStyle>
            <a:lvl1pPr>
              <a:defRPr/>
            </a:lvl1pPr>
          </a:lstStyle>
          <a:p>
            <a:fld id="{4A30DA0B-B2FB-47F0-8ABC-E07BEB8988B1}" type="slidenum">
              <a:rPr lang="en-US" altLang="en-US"/>
              <a:pPr/>
              <a:t>‹#›</a:t>
            </a:fld>
            <a:endParaRPr lang="en-US" altLang="en-US"/>
          </a:p>
        </p:txBody>
      </p:sp>
    </p:spTree>
    <p:extLst>
      <p:ext uri="{BB962C8B-B14F-4D97-AF65-F5344CB8AC3E}">
        <p14:creationId xmlns:p14="http://schemas.microsoft.com/office/powerpoint/2010/main" val="167655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CF09B49-C9A7-F3CB-4CF2-EF7093CB55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B4D9ACE-2794-0152-131E-488784C65F3C}"/>
              </a:ext>
            </a:extLst>
          </p:cNvPr>
          <p:cNvSpPr>
            <a:spLocks noGrp="1" noChangeArrowheads="1"/>
          </p:cNvSpPr>
          <p:nvPr>
            <p:ph type="sldNum" sz="quarter" idx="11"/>
          </p:nvPr>
        </p:nvSpPr>
        <p:spPr>
          <a:ln/>
        </p:spPr>
        <p:txBody>
          <a:bodyPr/>
          <a:lstStyle>
            <a:lvl1pPr>
              <a:defRPr/>
            </a:lvl1pPr>
          </a:lstStyle>
          <a:p>
            <a:fld id="{1D7D32CC-963C-4BA8-A84A-F60B89FEF0B4}" type="slidenum">
              <a:rPr lang="en-US" altLang="en-US"/>
              <a:pPr/>
              <a:t>‹#›</a:t>
            </a:fld>
            <a:endParaRPr lang="en-US" altLang="en-US"/>
          </a:p>
        </p:txBody>
      </p:sp>
    </p:spTree>
    <p:extLst>
      <p:ext uri="{BB962C8B-B14F-4D97-AF65-F5344CB8AC3E}">
        <p14:creationId xmlns:p14="http://schemas.microsoft.com/office/powerpoint/2010/main" val="2347611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256304D-8772-F8AF-53C1-B90EAFBD93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7A7EEA0-16AA-BDF3-F7D6-929126D6CD7E}"/>
              </a:ext>
            </a:extLst>
          </p:cNvPr>
          <p:cNvSpPr>
            <a:spLocks noGrp="1" noChangeArrowheads="1"/>
          </p:cNvSpPr>
          <p:nvPr>
            <p:ph type="sldNum" sz="quarter" idx="11"/>
          </p:nvPr>
        </p:nvSpPr>
        <p:spPr>
          <a:ln/>
        </p:spPr>
        <p:txBody>
          <a:bodyPr/>
          <a:lstStyle>
            <a:lvl1pPr>
              <a:defRPr/>
            </a:lvl1pPr>
          </a:lstStyle>
          <a:p>
            <a:fld id="{BC6A0D13-F98F-47CD-AC6F-1135D7047846}" type="slidenum">
              <a:rPr lang="en-US" altLang="en-US"/>
              <a:pPr/>
              <a:t>‹#›</a:t>
            </a:fld>
            <a:endParaRPr lang="en-US" altLang="en-US"/>
          </a:p>
        </p:txBody>
      </p:sp>
    </p:spTree>
    <p:extLst>
      <p:ext uri="{BB962C8B-B14F-4D97-AF65-F5344CB8AC3E}">
        <p14:creationId xmlns:p14="http://schemas.microsoft.com/office/powerpoint/2010/main" val="194365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5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534AA837-1DF3-0CCE-F371-A49EDAB5D5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88F9CB2-59AA-AD54-E36F-AB58AF5AD1B1}"/>
              </a:ext>
            </a:extLst>
          </p:cNvPr>
          <p:cNvSpPr>
            <a:spLocks noGrp="1" noChangeArrowheads="1"/>
          </p:cNvSpPr>
          <p:nvPr>
            <p:ph type="sldNum" sz="quarter" idx="11"/>
          </p:nvPr>
        </p:nvSpPr>
        <p:spPr>
          <a:ln/>
        </p:spPr>
        <p:txBody>
          <a:bodyPr/>
          <a:lstStyle>
            <a:lvl1pPr>
              <a:defRPr/>
            </a:lvl1pPr>
          </a:lstStyle>
          <a:p>
            <a:fld id="{43F6F9AE-13DC-44C8-8A8E-D75B437A2F7D}" type="slidenum">
              <a:rPr lang="en-US" altLang="en-US"/>
              <a:pPr/>
              <a:t>‹#›</a:t>
            </a:fld>
            <a:endParaRPr lang="en-US" altLang="en-US"/>
          </a:p>
        </p:txBody>
      </p:sp>
    </p:spTree>
    <p:extLst>
      <p:ext uri="{BB962C8B-B14F-4D97-AF65-F5344CB8AC3E}">
        <p14:creationId xmlns:p14="http://schemas.microsoft.com/office/powerpoint/2010/main" val="252532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CFD66A42-03E9-3282-A8CF-A7A9738546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5DB88E1F-1704-D118-FBB5-110D115EFBB4}"/>
              </a:ext>
            </a:extLst>
          </p:cNvPr>
          <p:cNvSpPr>
            <a:spLocks noGrp="1" noChangeArrowheads="1"/>
          </p:cNvSpPr>
          <p:nvPr>
            <p:ph type="sldNum" sz="quarter" idx="11"/>
          </p:nvPr>
        </p:nvSpPr>
        <p:spPr>
          <a:ln/>
        </p:spPr>
        <p:txBody>
          <a:bodyPr/>
          <a:lstStyle>
            <a:lvl1pPr>
              <a:defRPr/>
            </a:lvl1pPr>
          </a:lstStyle>
          <a:p>
            <a:fld id="{59FD735E-D9C8-4A65-BDBA-EF5AE5B3B27A}" type="slidenum">
              <a:rPr lang="en-US" altLang="en-US"/>
              <a:pPr/>
              <a:t>‹#›</a:t>
            </a:fld>
            <a:endParaRPr lang="en-US" altLang="en-US"/>
          </a:p>
        </p:txBody>
      </p:sp>
    </p:spTree>
    <p:extLst>
      <p:ext uri="{BB962C8B-B14F-4D97-AF65-F5344CB8AC3E}">
        <p14:creationId xmlns:p14="http://schemas.microsoft.com/office/powerpoint/2010/main" val="106743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E1D52D66-192A-A307-0BA3-C4F23807B8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975710E9-8F05-B649-DEF7-9A0524802DCD}"/>
              </a:ext>
            </a:extLst>
          </p:cNvPr>
          <p:cNvSpPr>
            <a:spLocks noGrp="1" noChangeArrowheads="1"/>
          </p:cNvSpPr>
          <p:nvPr>
            <p:ph type="sldNum" sz="quarter" idx="11"/>
          </p:nvPr>
        </p:nvSpPr>
        <p:spPr>
          <a:ln/>
        </p:spPr>
        <p:txBody>
          <a:bodyPr/>
          <a:lstStyle>
            <a:lvl1pPr>
              <a:defRPr/>
            </a:lvl1pPr>
          </a:lstStyle>
          <a:p>
            <a:fld id="{C48E1E36-0235-41FE-9D03-411F5A2B5F3C}" type="slidenum">
              <a:rPr lang="en-US" altLang="en-US"/>
              <a:pPr/>
              <a:t>‹#›</a:t>
            </a:fld>
            <a:endParaRPr lang="en-US" altLang="en-US"/>
          </a:p>
        </p:txBody>
      </p:sp>
    </p:spTree>
    <p:extLst>
      <p:ext uri="{BB962C8B-B14F-4D97-AF65-F5344CB8AC3E}">
        <p14:creationId xmlns:p14="http://schemas.microsoft.com/office/powerpoint/2010/main" val="347793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16066C7B-3B32-CD11-19EC-57887E539C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4">
            <a:extLst>
              <a:ext uri="{FF2B5EF4-FFF2-40B4-BE49-F238E27FC236}">
                <a16:creationId xmlns:a16="http://schemas.microsoft.com/office/drawing/2014/main" id="{34827D1D-0DD5-2ECB-606C-84E96B4F7089}"/>
              </a:ext>
            </a:extLst>
          </p:cNvPr>
          <p:cNvSpPr>
            <a:spLocks noGrp="1" noChangeArrowheads="1"/>
          </p:cNvSpPr>
          <p:nvPr>
            <p:ph type="sldNum" sz="quarter" idx="11"/>
          </p:nvPr>
        </p:nvSpPr>
        <p:spPr>
          <a:ln/>
        </p:spPr>
        <p:txBody>
          <a:bodyPr/>
          <a:lstStyle>
            <a:lvl1pPr>
              <a:defRPr/>
            </a:lvl1pPr>
          </a:lstStyle>
          <a:p>
            <a:fld id="{B624190C-806F-4723-890E-D54B9C2A0D68}" type="slidenum">
              <a:rPr lang="en-US" altLang="en-US"/>
              <a:pPr/>
              <a:t>‹#›</a:t>
            </a:fld>
            <a:endParaRPr lang="en-US" altLang="en-US"/>
          </a:p>
        </p:txBody>
      </p:sp>
    </p:spTree>
    <p:extLst>
      <p:ext uri="{BB962C8B-B14F-4D97-AF65-F5344CB8AC3E}">
        <p14:creationId xmlns:p14="http://schemas.microsoft.com/office/powerpoint/2010/main" val="380125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831280F2-BC60-E509-CF1D-0838F9CEEE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4F1ABD6D-5B44-53FE-AB45-361135622861}"/>
              </a:ext>
            </a:extLst>
          </p:cNvPr>
          <p:cNvSpPr>
            <a:spLocks noGrp="1" noChangeArrowheads="1"/>
          </p:cNvSpPr>
          <p:nvPr>
            <p:ph type="sldNum" sz="quarter" idx="11"/>
          </p:nvPr>
        </p:nvSpPr>
        <p:spPr>
          <a:ln/>
        </p:spPr>
        <p:txBody>
          <a:bodyPr/>
          <a:lstStyle>
            <a:lvl1pPr>
              <a:defRPr/>
            </a:lvl1pPr>
          </a:lstStyle>
          <a:p>
            <a:fld id="{B285A520-56DF-46BD-B6A4-C3B79A5141B9}" type="slidenum">
              <a:rPr lang="en-US" altLang="en-US"/>
              <a:pPr/>
              <a:t>‹#›</a:t>
            </a:fld>
            <a:endParaRPr lang="en-US" altLang="en-US"/>
          </a:p>
        </p:txBody>
      </p:sp>
    </p:spTree>
    <p:extLst>
      <p:ext uri="{BB962C8B-B14F-4D97-AF65-F5344CB8AC3E}">
        <p14:creationId xmlns:p14="http://schemas.microsoft.com/office/powerpoint/2010/main" val="24093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855172AE-E253-704B-C709-05856E48BD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982A178F-AE8A-0BED-41BF-AD856B789075}"/>
              </a:ext>
            </a:extLst>
          </p:cNvPr>
          <p:cNvSpPr>
            <a:spLocks noGrp="1" noChangeArrowheads="1"/>
          </p:cNvSpPr>
          <p:nvPr>
            <p:ph type="sldNum" sz="quarter" idx="11"/>
          </p:nvPr>
        </p:nvSpPr>
        <p:spPr>
          <a:ln/>
        </p:spPr>
        <p:txBody>
          <a:bodyPr/>
          <a:lstStyle>
            <a:lvl1pPr>
              <a:defRPr/>
            </a:lvl1pPr>
          </a:lstStyle>
          <a:p>
            <a:fld id="{D350AE5E-7988-4FD9-822E-131D96B9B4E9}" type="slidenum">
              <a:rPr lang="en-US" altLang="en-US"/>
              <a:pPr/>
              <a:t>‹#›</a:t>
            </a:fld>
            <a:endParaRPr lang="en-US" altLang="en-US"/>
          </a:p>
        </p:txBody>
      </p:sp>
    </p:spTree>
    <p:extLst>
      <p:ext uri="{BB962C8B-B14F-4D97-AF65-F5344CB8AC3E}">
        <p14:creationId xmlns:p14="http://schemas.microsoft.com/office/powerpoint/2010/main" val="301241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47F45C85-B990-DD72-CA37-445A1076E11A}"/>
              </a:ext>
            </a:extLst>
          </p:cNvPr>
          <p:cNvSpPr>
            <a:spLocks noChangeArrowheads="1"/>
          </p:cNvSpPr>
          <p:nvPr userDrawn="1"/>
        </p:nvSpPr>
        <p:spPr bwMode="auto">
          <a:xfrm>
            <a:off x="0" y="0"/>
            <a:ext cx="9144000" cy="1155700"/>
          </a:xfrm>
          <a:prstGeom prst="rect">
            <a:avLst/>
          </a:prstGeom>
          <a:solidFill>
            <a:srgbClr val="F2EDD7"/>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a:p>
        </p:txBody>
      </p:sp>
      <p:sp>
        <p:nvSpPr>
          <p:cNvPr id="1027" name="Rectangle 3">
            <a:extLst>
              <a:ext uri="{FF2B5EF4-FFF2-40B4-BE49-F238E27FC236}">
                <a16:creationId xmlns:a16="http://schemas.microsoft.com/office/drawing/2014/main" id="{8AFF3126-8149-EF4E-3503-E18292A2FF0B}"/>
              </a:ext>
            </a:extLst>
          </p:cNvPr>
          <p:cNvSpPr>
            <a:spLocks noGrp="1" noChangeArrowheads="1"/>
          </p:cNvSpPr>
          <p:nvPr>
            <p:ph type="body" idx="1"/>
          </p:nvPr>
        </p:nvSpPr>
        <p:spPr bwMode="auto">
          <a:xfrm>
            <a:off x="314325" y="14573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a:extLst>
              <a:ext uri="{FF2B5EF4-FFF2-40B4-BE49-F238E27FC236}">
                <a16:creationId xmlns:a16="http://schemas.microsoft.com/office/drawing/2014/main" id="{78CC5B4F-6A4C-DDC1-1E35-537BE42402D8}"/>
              </a:ext>
            </a:extLst>
          </p:cNvPr>
          <p:cNvSpPr>
            <a:spLocks noGrp="1" noChangeArrowheads="1"/>
          </p:cNvSpPr>
          <p:nvPr>
            <p:ph type="title"/>
          </p:nvPr>
        </p:nvSpPr>
        <p:spPr bwMode="auto">
          <a:xfrm>
            <a:off x="290513" y="28575"/>
            <a:ext cx="7777162"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Line 11">
            <a:extLst>
              <a:ext uri="{FF2B5EF4-FFF2-40B4-BE49-F238E27FC236}">
                <a16:creationId xmlns:a16="http://schemas.microsoft.com/office/drawing/2014/main" id="{2A2C6203-EC30-1EAC-D953-71CD2E020362}"/>
              </a:ext>
            </a:extLst>
          </p:cNvPr>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Rectangle 12">
            <a:extLst>
              <a:ext uri="{FF2B5EF4-FFF2-40B4-BE49-F238E27FC236}">
                <a16:creationId xmlns:a16="http://schemas.microsoft.com/office/drawing/2014/main" id="{776F2CB1-04CB-388C-B34F-FC4ADEF3742C}"/>
              </a:ext>
            </a:extLst>
          </p:cNvPr>
          <p:cNvSpPr>
            <a:spLocks noGrp="1" noChangeArrowheads="1"/>
          </p:cNvSpPr>
          <p:nvPr>
            <p:ph type="dt" sz="half" idx="2"/>
          </p:nvPr>
        </p:nvSpPr>
        <p:spPr bwMode="auto">
          <a:xfrm>
            <a:off x="219075"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700"/>
            </a:lvl1pPr>
          </a:lstStyle>
          <a:p>
            <a:pPr>
              <a:defRPr/>
            </a:pPr>
            <a:endParaRPr lang="en-US" altLang="en-US"/>
          </a:p>
        </p:txBody>
      </p:sp>
      <p:sp>
        <p:nvSpPr>
          <p:cNvPr id="1038" name="Rectangle 14">
            <a:extLst>
              <a:ext uri="{FF2B5EF4-FFF2-40B4-BE49-F238E27FC236}">
                <a16:creationId xmlns:a16="http://schemas.microsoft.com/office/drawing/2014/main" id="{0715F263-C5F2-E972-63B3-7B2071BCD830}"/>
              </a:ext>
            </a:extLst>
          </p:cNvPr>
          <p:cNvSpPr>
            <a:spLocks noGrp="1" noChangeArrowheads="1"/>
          </p:cNvSpPr>
          <p:nvPr>
            <p:ph type="sldNum" sz="quarter" idx="4"/>
          </p:nvPr>
        </p:nvSpPr>
        <p:spPr bwMode="auto">
          <a:xfrm>
            <a:off x="6751638"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700"/>
            </a:lvl1pPr>
          </a:lstStyle>
          <a:p>
            <a:fld id="{068EE566-43C0-4E68-AB68-01EDFB57480D}" type="slidenum">
              <a:rPr lang="en-US" altLang="en-US"/>
              <a:pPr/>
              <a:t>‹#›</a:t>
            </a:fld>
            <a:endParaRPr lang="en-US" altLang="en-US"/>
          </a:p>
        </p:txBody>
      </p:sp>
      <p:pic>
        <p:nvPicPr>
          <p:cNvPr id="1032" name="Picture 18" descr="IUhealthHzPMS201">
            <a:extLst>
              <a:ext uri="{FF2B5EF4-FFF2-40B4-BE49-F238E27FC236}">
                <a16:creationId xmlns:a16="http://schemas.microsoft.com/office/drawing/2014/main" id="{D42C0E0A-A867-05CA-44F2-D508CE496666}"/>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56" r:id="rId12"/>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DE2B7A-FB2D-0F85-D1EB-C7BF6D94D86D}"/>
              </a:ext>
            </a:extLst>
          </p:cNvPr>
          <p:cNvSpPr>
            <a:spLocks noChangeArrowheads="1"/>
          </p:cNvSpPr>
          <p:nvPr userDrawn="1"/>
        </p:nvSpPr>
        <p:spPr bwMode="auto">
          <a:xfrm>
            <a:off x="0" y="0"/>
            <a:ext cx="9144000" cy="1155700"/>
          </a:xfrm>
          <a:prstGeom prst="rect">
            <a:avLst/>
          </a:prstGeom>
          <a:solidFill>
            <a:srgbClr val="F2EDD7"/>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a:p>
        </p:txBody>
      </p:sp>
      <p:sp>
        <p:nvSpPr>
          <p:cNvPr id="2051" name="Rectangle 3">
            <a:extLst>
              <a:ext uri="{FF2B5EF4-FFF2-40B4-BE49-F238E27FC236}">
                <a16:creationId xmlns:a16="http://schemas.microsoft.com/office/drawing/2014/main" id="{B7237D3A-44D5-9D0A-650C-90B44FB02C27}"/>
              </a:ext>
            </a:extLst>
          </p:cNvPr>
          <p:cNvSpPr>
            <a:spLocks noGrp="1" noChangeArrowheads="1"/>
          </p:cNvSpPr>
          <p:nvPr>
            <p:ph type="body" idx="1"/>
          </p:nvPr>
        </p:nvSpPr>
        <p:spPr bwMode="auto">
          <a:xfrm>
            <a:off x="314325" y="14573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5">
            <a:extLst>
              <a:ext uri="{FF2B5EF4-FFF2-40B4-BE49-F238E27FC236}">
                <a16:creationId xmlns:a16="http://schemas.microsoft.com/office/drawing/2014/main" id="{5404BFA6-3006-392A-80CA-52DB9686C291}"/>
              </a:ext>
            </a:extLst>
          </p:cNvPr>
          <p:cNvSpPr>
            <a:spLocks noGrp="1" noChangeArrowheads="1"/>
          </p:cNvSpPr>
          <p:nvPr>
            <p:ph type="title"/>
          </p:nvPr>
        </p:nvSpPr>
        <p:spPr bwMode="auto">
          <a:xfrm>
            <a:off x="290513" y="0"/>
            <a:ext cx="777716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Line 6">
            <a:extLst>
              <a:ext uri="{FF2B5EF4-FFF2-40B4-BE49-F238E27FC236}">
                <a16:creationId xmlns:a16="http://schemas.microsoft.com/office/drawing/2014/main" id="{BC6AD82B-59B3-61F5-B3E5-948E4E2B8EE8}"/>
              </a:ext>
            </a:extLst>
          </p:cNvPr>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Rectangle 7">
            <a:extLst>
              <a:ext uri="{FF2B5EF4-FFF2-40B4-BE49-F238E27FC236}">
                <a16:creationId xmlns:a16="http://schemas.microsoft.com/office/drawing/2014/main" id="{EABB1FA7-3F4E-5F6E-0EDD-DEF97F2AB979}"/>
              </a:ext>
            </a:extLst>
          </p:cNvPr>
          <p:cNvSpPr>
            <a:spLocks noGrp="1" noChangeArrowheads="1"/>
          </p:cNvSpPr>
          <p:nvPr>
            <p:ph type="dt" sz="half" idx="2"/>
          </p:nvPr>
        </p:nvSpPr>
        <p:spPr bwMode="auto">
          <a:xfrm>
            <a:off x="219075"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700"/>
            </a:lvl1pPr>
          </a:lstStyle>
          <a:p>
            <a:pPr>
              <a:defRPr/>
            </a:pPr>
            <a:endParaRPr lang="en-US" altLang="en-US"/>
          </a:p>
        </p:txBody>
      </p:sp>
      <p:sp>
        <p:nvSpPr>
          <p:cNvPr id="12297" name="Rectangle 9">
            <a:extLst>
              <a:ext uri="{FF2B5EF4-FFF2-40B4-BE49-F238E27FC236}">
                <a16:creationId xmlns:a16="http://schemas.microsoft.com/office/drawing/2014/main" id="{3DA417B0-533A-59F5-F387-81C4C036A41B}"/>
              </a:ext>
            </a:extLst>
          </p:cNvPr>
          <p:cNvSpPr>
            <a:spLocks noGrp="1" noChangeArrowheads="1"/>
          </p:cNvSpPr>
          <p:nvPr>
            <p:ph type="sldNum" sz="quarter" idx="4"/>
          </p:nvPr>
        </p:nvSpPr>
        <p:spPr bwMode="auto">
          <a:xfrm>
            <a:off x="6751638"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700"/>
            </a:lvl1pPr>
          </a:lstStyle>
          <a:p>
            <a:fld id="{E9793BD8-B2A7-421C-AE43-0B9674188DE9}" type="slidenum">
              <a:rPr lang="en-US" altLang="en-US"/>
              <a:pPr/>
              <a:t>‹#›</a:t>
            </a:fld>
            <a:endParaRPr lang="en-US" altLang="en-US"/>
          </a:p>
        </p:txBody>
      </p:sp>
      <p:pic>
        <p:nvPicPr>
          <p:cNvPr id="2056" name="Picture 13" descr="IUhealthHzPMS201">
            <a:extLst>
              <a:ext uri="{FF2B5EF4-FFF2-40B4-BE49-F238E27FC236}">
                <a16:creationId xmlns:a16="http://schemas.microsoft.com/office/drawing/2014/main" id="{711AEA49-3101-FB64-2744-BC627AE1667B}"/>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90" name="Rectangle 6">
            <a:extLst>
              <a:ext uri="{FF2B5EF4-FFF2-40B4-BE49-F238E27FC236}">
                <a16:creationId xmlns:a16="http://schemas.microsoft.com/office/drawing/2014/main" id="{8B03700D-545A-9DE0-A8E5-7F2BE3CB5A9A}"/>
              </a:ext>
            </a:extLst>
          </p:cNvPr>
          <p:cNvSpPr>
            <a:spLocks noGrp="1" noChangeArrowheads="1"/>
          </p:cNvSpPr>
          <p:nvPr>
            <p:ph type="dt" sz="half" idx="2"/>
          </p:nvPr>
        </p:nvSpPr>
        <p:spPr bwMode="auto">
          <a:xfrm>
            <a:off x="219075"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700"/>
            </a:lvl1pPr>
          </a:lstStyle>
          <a:p>
            <a:pPr>
              <a:defRPr/>
            </a:pPr>
            <a:endParaRPr lang="en-US" altLang="en-US"/>
          </a:p>
        </p:txBody>
      </p:sp>
      <p:sp>
        <p:nvSpPr>
          <p:cNvPr id="41991" name="Rectangle 7">
            <a:extLst>
              <a:ext uri="{FF2B5EF4-FFF2-40B4-BE49-F238E27FC236}">
                <a16:creationId xmlns:a16="http://schemas.microsoft.com/office/drawing/2014/main" id="{81B04DC4-C4E2-3BDB-1AD7-18F5A43DA3AC}"/>
              </a:ext>
            </a:extLst>
          </p:cNvPr>
          <p:cNvSpPr>
            <a:spLocks noGrp="1" noChangeArrowheads="1"/>
          </p:cNvSpPr>
          <p:nvPr>
            <p:ph type="sldNum" sz="quarter" idx="4"/>
          </p:nvPr>
        </p:nvSpPr>
        <p:spPr bwMode="auto">
          <a:xfrm>
            <a:off x="6751638"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700"/>
            </a:lvl1pPr>
          </a:lstStyle>
          <a:p>
            <a:fld id="{D6B7190C-D9B6-4B65-A7B6-0710F5926E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hutterstock.com/video/clip-11568422-young-woman-searching-binoculars-rolling-eyes-arou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ixabay.com/illustrations/checkmark-icon-check-icon-done-279753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pixabay.com/en/analysis-biology-biotechnology-202578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openclipart.org/detail/11801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pngfind.com/mpng/iiTiibb_gnome-dialog-warning-critical-icons-hd-png-download/" TargetMode="Externa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31885" y="3892550"/>
            <a:ext cx="8818683" cy="1239838"/>
          </a:xfrm>
        </p:spPr>
        <p:txBody>
          <a:bodyPr/>
          <a:lstStyle/>
          <a:p>
            <a:pPr algn="ctr"/>
            <a:r>
              <a:rPr lang="en-US" altLang="en-US" b="1" dirty="0"/>
              <a:t>Current Good Manufacturing Practices (</a:t>
            </a:r>
            <a:r>
              <a:rPr lang="en-US" altLang="en-US" b="1" dirty="0" err="1"/>
              <a:t>cGMPs</a:t>
            </a:r>
            <a:r>
              <a:rPr lang="en-US" altLang="en-US" b="1" dirty="0"/>
              <a:t>)</a:t>
            </a:r>
            <a:br>
              <a:rPr lang="en-US" altLang="en-US" b="1" dirty="0"/>
            </a:br>
            <a:r>
              <a:rPr lang="en-US" altLang="en-US" b="1" dirty="0"/>
              <a:t>with IUH BB Quality Plan</a:t>
            </a:r>
          </a:p>
        </p:txBody>
      </p:sp>
      <p:sp>
        <p:nvSpPr>
          <p:cNvPr id="95235" name="Rectangle 3"/>
          <p:cNvSpPr>
            <a:spLocks noGrp="1" noChangeArrowheads="1"/>
          </p:cNvSpPr>
          <p:nvPr>
            <p:ph type="subTitle" idx="1"/>
          </p:nvPr>
        </p:nvSpPr>
        <p:spPr/>
        <p:txBody>
          <a:bodyPr/>
          <a:lstStyle/>
          <a:p>
            <a:r>
              <a:rPr lang="en-US" altLang="en-US" sz="2400" b="1" dirty="0" err="1"/>
              <a:t>J.Slayten</a:t>
            </a:r>
            <a:r>
              <a:rPr lang="en-US" altLang="en-US" sz="2400" b="1" dirty="0"/>
              <a:t> 2022</a:t>
            </a:r>
          </a:p>
        </p:txBody>
      </p:sp>
    </p:spTree>
    <p:extLst>
      <p:ext uri="{BB962C8B-B14F-4D97-AF65-F5344CB8AC3E}">
        <p14:creationId xmlns:p14="http://schemas.microsoft.com/office/powerpoint/2010/main" val="101111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GMP 2022</a:t>
            </a:r>
          </a:p>
        </p:txBody>
      </p:sp>
      <p:sp>
        <p:nvSpPr>
          <p:cNvPr id="104450" name="Rectangle 2"/>
          <p:cNvSpPr>
            <a:spLocks noGrp="1" noChangeArrowheads="1"/>
          </p:cNvSpPr>
          <p:nvPr>
            <p:ph type="title"/>
          </p:nvPr>
        </p:nvSpPr>
        <p:spPr/>
        <p:txBody>
          <a:bodyPr/>
          <a:lstStyle/>
          <a:p>
            <a:r>
              <a:rPr lang="en-US" altLang="en-US"/>
              <a:t>Blood Products &amp; the CFR</a:t>
            </a:r>
          </a:p>
        </p:txBody>
      </p:sp>
      <p:sp>
        <p:nvSpPr>
          <p:cNvPr id="104451" name="Rectangle 3"/>
          <p:cNvSpPr>
            <a:spLocks noGrp="1" noChangeArrowheads="1"/>
          </p:cNvSpPr>
          <p:nvPr>
            <p:ph type="body" sz="half" idx="1"/>
          </p:nvPr>
        </p:nvSpPr>
        <p:spPr>
          <a:xfrm>
            <a:off x="1219200" y="2362200"/>
            <a:ext cx="3810000" cy="4114800"/>
          </a:xfrm>
        </p:spPr>
        <p:txBody>
          <a:bodyPr/>
          <a:lstStyle/>
          <a:p>
            <a:r>
              <a:rPr lang="en-US" altLang="en-US" sz="2800"/>
              <a:t>DRUG (211)</a:t>
            </a:r>
          </a:p>
          <a:p>
            <a:pPr lvl="1"/>
            <a:r>
              <a:rPr lang="en-US" altLang="en-US" sz="2400"/>
              <a:t>Purity</a:t>
            </a:r>
          </a:p>
          <a:p>
            <a:pPr lvl="1"/>
            <a:r>
              <a:rPr lang="en-US" altLang="en-US" sz="2400"/>
              <a:t>Safety</a:t>
            </a:r>
          </a:p>
          <a:p>
            <a:pPr lvl="1"/>
            <a:r>
              <a:rPr lang="en-US" altLang="en-US" sz="2400"/>
              <a:t>Effectiveness</a:t>
            </a:r>
          </a:p>
        </p:txBody>
      </p:sp>
      <p:sp>
        <p:nvSpPr>
          <p:cNvPr id="104452" name="Rectangle 4"/>
          <p:cNvSpPr>
            <a:spLocks noGrp="1" noChangeArrowheads="1"/>
          </p:cNvSpPr>
          <p:nvPr>
            <p:ph type="body" sz="half" idx="2"/>
          </p:nvPr>
        </p:nvSpPr>
        <p:spPr>
          <a:xfrm>
            <a:off x="5105400" y="2362200"/>
            <a:ext cx="3810000" cy="4114800"/>
          </a:xfrm>
        </p:spPr>
        <p:txBody>
          <a:bodyPr/>
          <a:lstStyle/>
          <a:p>
            <a:r>
              <a:rPr lang="en-US" altLang="en-US" sz="2800"/>
              <a:t>BIOLOGICS (600)</a:t>
            </a:r>
          </a:p>
          <a:p>
            <a:pPr lvl="1"/>
            <a:r>
              <a:rPr lang="en-US" altLang="en-US" sz="2400"/>
              <a:t>Safety</a:t>
            </a:r>
          </a:p>
          <a:p>
            <a:pPr lvl="1"/>
            <a:r>
              <a:rPr lang="en-US" altLang="en-US" sz="2400"/>
              <a:t>Purity</a:t>
            </a:r>
          </a:p>
          <a:p>
            <a:pPr lvl="1"/>
            <a:r>
              <a:rPr lang="en-US" altLang="en-US" sz="2400"/>
              <a:t>Potency</a:t>
            </a:r>
          </a:p>
        </p:txBody>
      </p:sp>
      <p:sp>
        <p:nvSpPr>
          <p:cNvPr id="2" name="5-Point Star 1"/>
          <p:cNvSpPr/>
          <p:nvPr/>
        </p:nvSpPr>
        <p:spPr bwMode="auto">
          <a:xfrm>
            <a:off x="6930415" y="2848708"/>
            <a:ext cx="1776046" cy="1248507"/>
          </a:xfrm>
          <a:prstGeom prst="star5">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Franklin Gothic Book" pitchFamily="34" charset="0"/>
            </a:endParaRPr>
          </a:p>
        </p:txBody>
      </p:sp>
    </p:spTree>
    <p:extLst>
      <p:ext uri="{BB962C8B-B14F-4D97-AF65-F5344CB8AC3E}">
        <p14:creationId xmlns:p14="http://schemas.microsoft.com/office/powerpoint/2010/main" val="221815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GMP 2022</a:t>
            </a:r>
          </a:p>
        </p:txBody>
      </p:sp>
      <p:sp>
        <p:nvSpPr>
          <p:cNvPr id="106498" name="Rectangle 2"/>
          <p:cNvSpPr>
            <a:spLocks noGrp="1" noChangeArrowheads="1"/>
          </p:cNvSpPr>
          <p:nvPr>
            <p:ph type="title"/>
          </p:nvPr>
        </p:nvSpPr>
        <p:spPr>
          <a:xfrm>
            <a:off x="838200" y="63622"/>
            <a:ext cx="7724775" cy="1143000"/>
          </a:xfrm>
        </p:spPr>
        <p:txBody>
          <a:bodyPr/>
          <a:lstStyle/>
          <a:p>
            <a:r>
              <a:rPr lang="en-US" altLang="en-US" dirty="0"/>
              <a:t>Consequences of</a:t>
            </a:r>
            <a:br>
              <a:rPr lang="en-US" altLang="en-US" dirty="0"/>
            </a:br>
            <a:r>
              <a:rPr lang="en-US" altLang="en-US" dirty="0"/>
              <a:t>Non-Compliance</a:t>
            </a:r>
          </a:p>
        </p:txBody>
      </p:sp>
      <p:sp>
        <p:nvSpPr>
          <p:cNvPr id="106499" name="Rectangle 3"/>
          <p:cNvSpPr>
            <a:spLocks noGrp="1" noChangeArrowheads="1"/>
          </p:cNvSpPr>
          <p:nvPr>
            <p:ph type="body" idx="1"/>
          </p:nvPr>
        </p:nvSpPr>
        <p:spPr>
          <a:xfrm>
            <a:off x="1828800" y="2743200"/>
            <a:ext cx="6934200" cy="2819400"/>
          </a:xfrm>
        </p:spPr>
        <p:txBody>
          <a:bodyPr/>
          <a:lstStyle/>
          <a:p>
            <a:r>
              <a:rPr lang="en-US" altLang="en-US" sz="2800"/>
              <a:t>Purity, Potency and Safety compromised</a:t>
            </a:r>
          </a:p>
          <a:p>
            <a:r>
              <a:rPr lang="en-US" altLang="en-US" sz="2800"/>
              <a:t>FDA Citation (483)</a:t>
            </a:r>
          </a:p>
          <a:p>
            <a:r>
              <a:rPr lang="en-US" altLang="en-US" sz="2800"/>
              <a:t>FDA Warning Letter</a:t>
            </a:r>
          </a:p>
          <a:p>
            <a:r>
              <a:rPr lang="en-US" altLang="en-US" sz="2800"/>
              <a:t>FDA Intent to Revoke Licensure</a:t>
            </a:r>
          </a:p>
          <a:p>
            <a:r>
              <a:rPr lang="en-US" altLang="en-US" sz="2800"/>
              <a:t>FDA Consent Decree</a:t>
            </a:r>
          </a:p>
        </p:txBody>
      </p:sp>
      <p:sp>
        <p:nvSpPr>
          <p:cNvPr id="106500" name="AutoShape 4"/>
          <p:cNvSpPr>
            <a:spLocks noChangeArrowheads="1"/>
          </p:cNvSpPr>
          <p:nvPr/>
        </p:nvSpPr>
        <p:spPr bwMode="auto">
          <a:xfrm>
            <a:off x="838200" y="2819400"/>
            <a:ext cx="762000" cy="2514600"/>
          </a:xfrm>
          <a:prstGeom prst="downArrow">
            <a:avLst>
              <a:gd name="adj1" fmla="val 50000"/>
              <a:gd name="adj2" fmla="val 82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1" name="Text Box 5"/>
          <p:cNvSpPr txBox="1">
            <a:spLocks noChangeArrowheads="1"/>
          </p:cNvSpPr>
          <p:nvPr/>
        </p:nvSpPr>
        <p:spPr bwMode="auto">
          <a:xfrm>
            <a:off x="381000" y="2286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effectLst>
                  <a:outerShdw blurRad="38100" dist="38100" dir="2700000" algn="tl">
                    <a:srgbClr val="C0C0C0"/>
                  </a:outerShdw>
                </a:effectLst>
              </a:rPr>
              <a:t>MILD</a:t>
            </a:r>
          </a:p>
        </p:txBody>
      </p:sp>
      <p:sp>
        <p:nvSpPr>
          <p:cNvPr id="106503" name="Text Box 7"/>
          <p:cNvSpPr txBox="1">
            <a:spLocks noChangeArrowheads="1"/>
          </p:cNvSpPr>
          <p:nvPr/>
        </p:nvSpPr>
        <p:spPr bwMode="auto">
          <a:xfrm>
            <a:off x="381000" y="5486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effectLst>
                  <a:outerShdw blurRad="38100" dist="38100" dir="2700000" algn="tl">
                    <a:srgbClr val="C0C0C0"/>
                  </a:outerShdw>
                </a:effectLst>
              </a:rPr>
              <a:t>SEVERE</a:t>
            </a:r>
          </a:p>
        </p:txBody>
      </p:sp>
    </p:spTree>
    <p:extLst>
      <p:ext uri="{BB962C8B-B14F-4D97-AF65-F5344CB8AC3E}">
        <p14:creationId xmlns:p14="http://schemas.microsoft.com/office/powerpoint/2010/main" val="304467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07522" name="Rectangle 2"/>
          <p:cNvSpPr>
            <a:spLocks noGrp="1" noChangeArrowheads="1"/>
          </p:cNvSpPr>
          <p:nvPr>
            <p:ph type="title"/>
          </p:nvPr>
        </p:nvSpPr>
        <p:spPr/>
        <p:txBody>
          <a:bodyPr/>
          <a:lstStyle/>
          <a:p>
            <a:r>
              <a:rPr lang="en-US" altLang="en-US"/>
              <a:t>Benefits of GMPs</a:t>
            </a:r>
          </a:p>
        </p:txBody>
      </p:sp>
      <p:sp>
        <p:nvSpPr>
          <p:cNvPr id="107523" name="Rectangle 3"/>
          <p:cNvSpPr>
            <a:spLocks noGrp="1" noChangeArrowheads="1"/>
          </p:cNvSpPr>
          <p:nvPr>
            <p:ph type="body" idx="1"/>
          </p:nvPr>
        </p:nvSpPr>
        <p:spPr>
          <a:xfrm>
            <a:off x="363794" y="1396181"/>
            <a:ext cx="8591294" cy="4852219"/>
          </a:xfrm>
        </p:spPr>
        <p:txBody>
          <a:bodyPr/>
          <a:lstStyle/>
          <a:p>
            <a:pPr>
              <a:lnSpc>
                <a:spcPct val="150000"/>
              </a:lnSpc>
            </a:pPr>
            <a:r>
              <a:rPr lang="en-US" altLang="en-US" sz="2800" dirty="0"/>
              <a:t>Improved products and customer satisfaction.</a:t>
            </a:r>
          </a:p>
          <a:p>
            <a:pPr>
              <a:lnSpc>
                <a:spcPct val="150000"/>
              </a:lnSpc>
            </a:pPr>
            <a:r>
              <a:rPr lang="en-US" altLang="en-US" sz="2800" dirty="0"/>
              <a:t>Consistent, reliable systems and processes for production.</a:t>
            </a:r>
          </a:p>
          <a:p>
            <a:pPr>
              <a:lnSpc>
                <a:spcPct val="150000"/>
              </a:lnSpc>
            </a:pPr>
            <a:r>
              <a:rPr lang="en-US" altLang="en-US" sz="2800" dirty="0"/>
              <a:t>Decreased product discards, rework, shortages.</a:t>
            </a:r>
          </a:p>
          <a:p>
            <a:pPr>
              <a:lnSpc>
                <a:spcPct val="150000"/>
              </a:lnSpc>
            </a:pPr>
            <a:r>
              <a:rPr lang="en-US" altLang="en-US" sz="2800" dirty="0"/>
              <a:t>Decreased regulatory problems.</a:t>
            </a:r>
          </a:p>
          <a:p>
            <a:pPr>
              <a:lnSpc>
                <a:spcPct val="150000"/>
              </a:lnSpc>
            </a:pPr>
            <a:r>
              <a:rPr lang="en-US" altLang="en-US" sz="2800" dirty="0"/>
              <a:t>Improved work environment.</a:t>
            </a:r>
          </a:p>
        </p:txBody>
      </p:sp>
    </p:spTree>
    <p:extLst>
      <p:ext uri="{BB962C8B-B14F-4D97-AF65-F5344CB8AC3E}">
        <p14:creationId xmlns:p14="http://schemas.microsoft.com/office/powerpoint/2010/main" val="103244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38242" name="Rectangle 2"/>
          <p:cNvSpPr>
            <a:spLocks noGrp="1" noChangeArrowheads="1"/>
          </p:cNvSpPr>
          <p:nvPr>
            <p:ph type="title"/>
          </p:nvPr>
        </p:nvSpPr>
        <p:spPr/>
        <p:txBody>
          <a:bodyPr/>
          <a:lstStyle/>
          <a:p>
            <a:r>
              <a:rPr lang="en-US" altLang="en-US"/>
              <a:t>Quality Assurance Program</a:t>
            </a:r>
          </a:p>
        </p:txBody>
      </p:sp>
      <p:sp>
        <p:nvSpPr>
          <p:cNvPr id="138243" name="Rectangle 3"/>
          <p:cNvSpPr>
            <a:spLocks noGrp="1" noChangeArrowheads="1"/>
          </p:cNvSpPr>
          <p:nvPr>
            <p:ph type="body" idx="1"/>
          </p:nvPr>
        </p:nvSpPr>
        <p:spPr>
          <a:xfrm>
            <a:off x="444909" y="1428135"/>
            <a:ext cx="4756356" cy="3810000"/>
          </a:xfrm>
        </p:spPr>
        <p:txBody>
          <a:bodyPr/>
          <a:lstStyle/>
          <a:p>
            <a:r>
              <a:rPr lang="en-US" altLang="en-US" sz="2800" dirty="0"/>
              <a:t>A system of all activities necessary to assure and verify confidence in the quality of the process used to manufacture a finished blood component.</a:t>
            </a:r>
          </a:p>
          <a:p>
            <a:pPr>
              <a:lnSpc>
                <a:spcPct val="40000"/>
              </a:lnSpc>
            </a:pPr>
            <a:endParaRPr lang="en-US" altLang="en-US" sz="2800" dirty="0"/>
          </a:p>
          <a:p>
            <a:r>
              <a:rPr lang="en-US" altLang="en-US" sz="2800" dirty="0"/>
              <a:t>Blood manufactures must have a QC/QA unit that reports independently from production to the Responsible Head.</a:t>
            </a:r>
          </a:p>
        </p:txBody>
      </p:sp>
      <p:pic>
        <p:nvPicPr>
          <p:cNvPr id="2" name="Picture 1">
            <a:extLst>
              <a:ext uri="{FF2B5EF4-FFF2-40B4-BE49-F238E27FC236}">
                <a16:creationId xmlns:a16="http://schemas.microsoft.com/office/drawing/2014/main" id="{142722C9-BB10-670A-F8B6-0A8B3E1FBD7F}"/>
              </a:ext>
            </a:extLst>
          </p:cNvPr>
          <p:cNvPicPr>
            <a:picLocks noChangeAspect="1"/>
          </p:cNvPicPr>
          <p:nvPr/>
        </p:nvPicPr>
        <p:blipFill>
          <a:blip r:embed="rId3"/>
          <a:stretch>
            <a:fillRect/>
          </a:stretch>
        </p:blipFill>
        <p:spPr>
          <a:xfrm>
            <a:off x="5152596" y="2073839"/>
            <a:ext cx="3894290" cy="3719972"/>
          </a:xfrm>
          <a:prstGeom prst="rect">
            <a:avLst/>
          </a:prstGeom>
        </p:spPr>
      </p:pic>
    </p:spTree>
    <p:extLst>
      <p:ext uri="{BB962C8B-B14F-4D97-AF65-F5344CB8AC3E}">
        <p14:creationId xmlns:p14="http://schemas.microsoft.com/office/powerpoint/2010/main" val="260701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31074" name="Rectangle 2"/>
          <p:cNvSpPr>
            <a:spLocks noGrp="1" noChangeArrowheads="1"/>
          </p:cNvSpPr>
          <p:nvPr>
            <p:ph type="title"/>
          </p:nvPr>
        </p:nvSpPr>
        <p:spPr/>
        <p:txBody>
          <a:bodyPr/>
          <a:lstStyle/>
          <a:p>
            <a:r>
              <a:rPr lang="en-US" altLang="en-US"/>
              <a:t>Responsibilities of the QA Unit</a:t>
            </a:r>
          </a:p>
        </p:txBody>
      </p:sp>
      <p:sp>
        <p:nvSpPr>
          <p:cNvPr id="131075" name="Rectangle 3"/>
          <p:cNvSpPr>
            <a:spLocks noGrp="1" noChangeArrowheads="1"/>
          </p:cNvSpPr>
          <p:nvPr>
            <p:ph type="body" idx="1"/>
          </p:nvPr>
        </p:nvSpPr>
        <p:spPr>
          <a:xfrm>
            <a:off x="91440" y="1339361"/>
            <a:ext cx="6492240" cy="3773488"/>
          </a:xfrm>
        </p:spPr>
        <p:txBody>
          <a:bodyPr/>
          <a:lstStyle/>
          <a:p>
            <a:r>
              <a:rPr lang="en-US" altLang="en-US" sz="2800" dirty="0"/>
              <a:t>Assess impact of SOP changes</a:t>
            </a:r>
          </a:p>
          <a:p>
            <a:r>
              <a:rPr lang="en-US" altLang="en-US" sz="2800" dirty="0"/>
              <a:t>Review and Approval of all SOPs</a:t>
            </a:r>
          </a:p>
          <a:p>
            <a:r>
              <a:rPr lang="en-US" altLang="en-US" sz="2800" dirty="0"/>
              <a:t>Indexing of SOPs</a:t>
            </a:r>
          </a:p>
          <a:p>
            <a:r>
              <a:rPr lang="en-US" altLang="en-US" sz="2800" dirty="0"/>
              <a:t>Archiving of obsolete SOPs</a:t>
            </a:r>
          </a:p>
          <a:p>
            <a:r>
              <a:rPr lang="en-US" altLang="en-US" sz="2800" dirty="0"/>
              <a:t>Ensuring SOPs are accessible to staff</a:t>
            </a:r>
          </a:p>
          <a:p>
            <a:r>
              <a:rPr lang="en-US" altLang="en-US" sz="2800" dirty="0"/>
              <a:t>Ensuring validation protocols are written</a:t>
            </a:r>
          </a:p>
          <a:p>
            <a:r>
              <a:rPr lang="en-US" altLang="en-US" sz="2800" dirty="0"/>
              <a:t>Ensuring changes to the SOPs are documented</a:t>
            </a:r>
          </a:p>
        </p:txBody>
      </p:sp>
      <p:pic>
        <p:nvPicPr>
          <p:cNvPr id="3" name="Picture 2" descr="A person wearing binoculars&#10;&#10;Description automatically generated with low confidence">
            <a:extLst>
              <a:ext uri="{FF2B5EF4-FFF2-40B4-BE49-F238E27FC236}">
                <a16:creationId xmlns:a16="http://schemas.microsoft.com/office/drawing/2014/main" id="{1A364A62-9BDF-6C07-D9D1-468AC8065F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5798" y="4345667"/>
            <a:ext cx="3386762" cy="1908035"/>
          </a:xfrm>
          <a:prstGeom prst="rect">
            <a:avLst/>
          </a:prstGeom>
        </p:spPr>
      </p:pic>
    </p:spTree>
    <p:extLst>
      <p:ext uri="{BB962C8B-B14F-4D97-AF65-F5344CB8AC3E}">
        <p14:creationId xmlns:p14="http://schemas.microsoft.com/office/powerpoint/2010/main" val="212686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40290" name="Rectangle 2"/>
          <p:cNvSpPr>
            <a:spLocks noGrp="1" noChangeArrowheads="1"/>
          </p:cNvSpPr>
          <p:nvPr>
            <p:ph type="title"/>
          </p:nvPr>
        </p:nvSpPr>
        <p:spPr/>
        <p:txBody>
          <a:bodyPr/>
          <a:lstStyle/>
          <a:p>
            <a:r>
              <a:rPr lang="en-US" altLang="en-US"/>
              <a:t>Responsibilities of the QA Unit</a:t>
            </a:r>
          </a:p>
        </p:txBody>
      </p:sp>
      <p:sp>
        <p:nvSpPr>
          <p:cNvPr id="140291" name="Rectangle 3"/>
          <p:cNvSpPr>
            <a:spLocks noGrp="1" noChangeArrowheads="1"/>
          </p:cNvSpPr>
          <p:nvPr>
            <p:ph type="body" idx="1"/>
          </p:nvPr>
        </p:nvSpPr>
        <p:spPr>
          <a:xfrm>
            <a:off x="586154" y="1439008"/>
            <a:ext cx="7772400" cy="3810000"/>
          </a:xfrm>
        </p:spPr>
        <p:txBody>
          <a:bodyPr/>
          <a:lstStyle/>
          <a:p>
            <a:r>
              <a:rPr lang="en-US" altLang="en-US" sz="2800" dirty="0"/>
              <a:t>Approval of validation protocols</a:t>
            </a:r>
          </a:p>
          <a:p>
            <a:r>
              <a:rPr lang="en-US" altLang="en-US" sz="2800" dirty="0"/>
              <a:t>Approval of training program content</a:t>
            </a:r>
          </a:p>
          <a:p>
            <a:r>
              <a:rPr lang="en-US" altLang="en-US" sz="2800" dirty="0"/>
              <a:t>Approval of test procedures for QC</a:t>
            </a:r>
          </a:p>
          <a:p>
            <a:r>
              <a:rPr lang="en-US" altLang="en-US" sz="2800" dirty="0"/>
              <a:t>Error management</a:t>
            </a:r>
          </a:p>
          <a:p>
            <a:r>
              <a:rPr lang="en-US" altLang="en-US" sz="2800" dirty="0"/>
              <a:t>Record review</a:t>
            </a:r>
          </a:p>
          <a:p>
            <a:r>
              <a:rPr lang="en-US" altLang="en-US" sz="2800" dirty="0"/>
              <a:t>Internal audits</a:t>
            </a:r>
          </a:p>
          <a:p>
            <a:r>
              <a:rPr lang="en-US" altLang="en-US" sz="2800" dirty="0"/>
              <a:t>Job description approval</a:t>
            </a:r>
          </a:p>
        </p:txBody>
      </p:sp>
      <p:pic>
        <p:nvPicPr>
          <p:cNvPr id="3" name="Picture 2" descr="Logo&#10;&#10;Description automatically generated with low confidence">
            <a:extLst>
              <a:ext uri="{FF2B5EF4-FFF2-40B4-BE49-F238E27FC236}">
                <a16:creationId xmlns:a16="http://schemas.microsoft.com/office/drawing/2014/main" id="{CE51922D-28C3-25D6-5F37-9F4DAFD17B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7755" y="3074035"/>
            <a:ext cx="3707765" cy="3707765"/>
          </a:xfrm>
          <a:prstGeom prst="rect">
            <a:avLst/>
          </a:prstGeom>
        </p:spPr>
      </p:pic>
    </p:spTree>
    <p:extLst>
      <p:ext uri="{BB962C8B-B14F-4D97-AF65-F5344CB8AC3E}">
        <p14:creationId xmlns:p14="http://schemas.microsoft.com/office/powerpoint/2010/main" val="175047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for BB = Quality Plan</a:t>
            </a:r>
          </a:p>
        </p:txBody>
      </p:sp>
      <p:sp>
        <p:nvSpPr>
          <p:cNvPr id="3" name="Content Placeholder 2"/>
          <p:cNvSpPr>
            <a:spLocks noGrp="1"/>
          </p:cNvSpPr>
          <p:nvPr>
            <p:ph idx="1"/>
          </p:nvPr>
        </p:nvSpPr>
        <p:spPr>
          <a:xfrm>
            <a:off x="217610" y="1152525"/>
            <a:ext cx="8229600" cy="4525963"/>
          </a:xfrm>
        </p:spPr>
        <p:txBody>
          <a:bodyPr/>
          <a:lstStyle/>
          <a:p>
            <a:r>
              <a:rPr lang="en-US" dirty="0"/>
              <a:t>Where is the BB Quality Plan?</a:t>
            </a:r>
          </a:p>
          <a:p>
            <a:pPr lvl="1"/>
            <a:r>
              <a:rPr lang="en-US" dirty="0"/>
              <a:t>In </a:t>
            </a:r>
            <a:r>
              <a:rPr lang="en-US" dirty="0" err="1"/>
              <a:t>PolicyTech</a:t>
            </a:r>
            <a:endParaRPr lang="en-US" dirty="0"/>
          </a:p>
          <a:p>
            <a:pPr lvl="1"/>
            <a:r>
              <a:rPr lang="en-US" dirty="0"/>
              <a:t>What is the Quality Plan?</a:t>
            </a:r>
          </a:p>
          <a:p>
            <a:pPr lvl="2"/>
            <a:r>
              <a:rPr lang="en-US" sz="1800" dirty="0"/>
              <a:t>The Quality System represents a formalized and structured plan designed to provide a process by which functions in the transfusion services are analyzed, formulated, implemented and continually monitored to achieve the desired goals. </a:t>
            </a:r>
          </a:p>
          <a:p>
            <a:pPr lvl="2"/>
            <a:r>
              <a:rPr lang="en-US" sz="1800" dirty="0"/>
              <a:t>Requirements described in this document supplements requirements outlined in the Department of Pathology and Laboratory Medicine Quality Management Plan. </a:t>
            </a:r>
          </a:p>
          <a:p>
            <a:pPr lvl="2"/>
            <a:r>
              <a:rPr lang="en-US" sz="1800" dirty="0"/>
              <a:t>Elements of the Quality System are derived from Quality System Essentials (QSE) as recommended by the AABB Standards </a:t>
            </a:r>
            <a:r>
              <a:rPr lang="en-US" sz="1800" dirty="0" err="1"/>
              <a:t>forBlood</a:t>
            </a:r>
            <a:r>
              <a:rPr lang="en-US" sz="1800" dirty="0"/>
              <a:t> Banks and Transfusion Services. </a:t>
            </a:r>
          </a:p>
          <a:p>
            <a:pPr lvl="2"/>
            <a:r>
              <a:rPr lang="en-US" sz="1800" dirty="0"/>
              <a:t>These essentials address elements that include, but are not limited to, the receipt, collection, storage, processing, distribution, and transfusion of blood as required for current good manufacturing practice (cGMP)</a:t>
            </a:r>
          </a:p>
        </p:txBody>
      </p:sp>
    </p:spTree>
    <p:extLst>
      <p:ext uri="{BB962C8B-B14F-4D97-AF65-F5344CB8AC3E}">
        <p14:creationId xmlns:p14="http://schemas.microsoft.com/office/powerpoint/2010/main" val="26506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28575"/>
            <a:ext cx="7777162" cy="1123950"/>
          </a:xfrm>
        </p:spPr>
        <p:txBody>
          <a:bodyPr wrap="square" anchor="b">
            <a:normAutofit/>
          </a:bodyPr>
          <a:lstStyle/>
          <a:p>
            <a:r>
              <a:rPr lang="en-US" dirty="0"/>
              <a:t>Quality Plan</a:t>
            </a:r>
          </a:p>
        </p:txBody>
      </p:sp>
      <p:graphicFrame>
        <p:nvGraphicFramePr>
          <p:cNvPr id="5" name="Content Placeholder 2">
            <a:extLst>
              <a:ext uri="{FF2B5EF4-FFF2-40B4-BE49-F238E27FC236}">
                <a16:creationId xmlns:a16="http://schemas.microsoft.com/office/drawing/2014/main" id="{8CA95507-BD4E-E5A1-6B82-269E0C29BC6E}"/>
              </a:ext>
            </a:extLst>
          </p:cNvPr>
          <p:cNvGraphicFramePr>
            <a:graphicFrameLocks noGrp="1"/>
          </p:cNvGraphicFramePr>
          <p:nvPr>
            <p:ph idx="1"/>
            <p:extLst>
              <p:ext uri="{D42A27DB-BD31-4B8C-83A1-F6EECF244321}">
                <p14:modId xmlns:p14="http://schemas.microsoft.com/office/powerpoint/2010/main" val="2580901171"/>
              </p:ext>
            </p:extLst>
          </p:nvPr>
        </p:nvGraphicFramePr>
        <p:xfrm>
          <a:off x="314325" y="145732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56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does GMP mean to me in the Blood Bank?</a:t>
            </a:r>
            <a:br>
              <a:rPr lang="en-US" dirty="0"/>
            </a:b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705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GMP 2022</a:t>
            </a:r>
          </a:p>
        </p:txBody>
      </p:sp>
      <p:sp>
        <p:nvSpPr>
          <p:cNvPr id="108546" name="Rectangle 2"/>
          <p:cNvSpPr>
            <a:spLocks noGrp="1" noChangeArrowheads="1"/>
          </p:cNvSpPr>
          <p:nvPr>
            <p:ph type="title"/>
          </p:nvPr>
        </p:nvSpPr>
        <p:spPr/>
        <p:txBody>
          <a:bodyPr/>
          <a:lstStyle/>
          <a:p>
            <a:r>
              <a:rPr lang="en-US" altLang="en-US"/>
              <a:t>GMP Elements (21 CFR 606)</a:t>
            </a:r>
          </a:p>
        </p:txBody>
      </p:sp>
      <p:sp>
        <p:nvSpPr>
          <p:cNvPr id="108547" name="Rectangle 3"/>
          <p:cNvSpPr>
            <a:spLocks noGrp="1" noChangeArrowheads="1"/>
          </p:cNvSpPr>
          <p:nvPr>
            <p:ph type="body" sz="half" idx="1"/>
          </p:nvPr>
        </p:nvSpPr>
        <p:spPr>
          <a:xfrm>
            <a:off x="838200" y="1435510"/>
            <a:ext cx="3581400" cy="4050890"/>
          </a:xfrm>
        </p:spPr>
        <p:txBody>
          <a:bodyPr/>
          <a:lstStyle/>
          <a:p>
            <a:r>
              <a:rPr lang="en-US" altLang="en-US" sz="2800" dirty="0"/>
              <a:t>Record Keeping</a:t>
            </a:r>
          </a:p>
          <a:p>
            <a:r>
              <a:rPr lang="en-US" altLang="en-US" sz="2800" dirty="0"/>
              <a:t>Personnel</a:t>
            </a:r>
          </a:p>
          <a:p>
            <a:r>
              <a:rPr lang="en-US" altLang="en-US" sz="2800" dirty="0"/>
              <a:t>Calibration</a:t>
            </a:r>
          </a:p>
          <a:p>
            <a:r>
              <a:rPr lang="en-US" altLang="en-US" sz="2800" dirty="0"/>
              <a:t>Validation</a:t>
            </a:r>
          </a:p>
          <a:p>
            <a:r>
              <a:rPr lang="en-US" altLang="en-US" sz="2800" dirty="0"/>
              <a:t>Error Management</a:t>
            </a:r>
          </a:p>
        </p:txBody>
      </p:sp>
      <p:sp>
        <p:nvSpPr>
          <p:cNvPr id="108548" name="Rectangle 4"/>
          <p:cNvSpPr>
            <a:spLocks noGrp="1" noChangeArrowheads="1"/>
          </p:cNvSpPr>
          <p:nvPr>
            <p:ph type="body" sz="half" idx="2"/>
          </p:nvPr>
        </p:nvSpPr>
        <p:spPr>
          <a:xfrm>
            <a:off x="4495800" y="1435510"/>
            <a:ext cx="4383088" cy="4279490"/>
          </a:xfrm>
        </p:spPr>
        <p:txBody>
          <a:bodyPr/>
          <a:lstStyle/>
          <a:p>
            <a:r>
              <a:rPr lang="en-US" altLang="en-US" sz="2800" dirty="0"/>
              <a:t>SOPs</a:t>
            </a:r>
          </a:p>
          <a:p>
            <a:r>
              <a:rPr lang="en-US" altLang="en-US" sz="2800" dirty="0"/>
              <a:t>Production Controls</a:t>
            </a:r>
          </a:p>
          <a:p>
            <a:r>
              <a:rPr lang="en-US" altLang="en-US" sz="2800" dirty="0"/>
              <a:t>Labeling/Lot Release</a:t>
            </a:r>
          </a:p>
          <a:p>
            <a:r>
              <a:rPr lang="en-US" altLang="en-US" sz="2800" dirty="0"/>
              <a:t>Facilities/Equip/Supplies</a:t>
            </a:r>
          </a:p>
          <a:p>
            <a:r>
              <a:rPr lang="en-US" altLang="en-US" sz="2800" dirty="0"/>
              <a:t>QA/Audits</a:t>
            </a:r>
          </a:p>
        </p:txBody>
      </p:sp>
      <p:pic>
        <p:nvPicPr>
          <p:cNvPr id="2" name="Picture 1">
            <a:extLst>
              <a:ext uri="{FF2B5EF4-FFF2-40B4-BE49-F238E27FC236}">
                <a16:creationId xmlns:a16="http://schemas.microsoft.com/office/drawing/2014/main" id="{00FE6CBA-2813-8429-D903-CF51476BD423}"/>
              </a:ext>
            </a:extLst>
          </p:cNvPr>
          <p:cNvPicPr>
            <a:picLocks noChangeAspect="1"/>
          </p:cNvPicPr>
          <p:nvPr/>
        </p:nvPicPr>
        <p:blipFill rotWithShape="1">
          <a:blip r:embed="rId3"/>
          <a:srcRect l="7527" t="29033" r="4731" b="25438"/>
          <a:stretch/>
        </p:blipFill>
        <p:spPr>
          <a:xfrm>
            <a:off x="712840" y="4400857"/>
            <a:ext cx="8023123" cy="2428568"/>
          </a:xfrm>
          <a:prstGeom prst="rect">
            <a:avLst/>
          </a:prstGeom>
        </p:spPr>
      </p:pic>
    </p:spTree>
    <p:extLst>
      <p:ext uri="{BB962C8B-B14F-4D97-AF65-F5344CB8AC3E}">
        <p14:creationId xmlns:p14="http://schemas.microsoft.com/office/powerpoint/2010/main" val="169009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50938" y="617538"/>
            <a:ext cx="7793037" cy="1143000"/>
          </a:xfrm>
        </p:spPr>
        <p:txBody>
          <a:bodyPr wrap="square" anchor="b">
            <a:normAutofit/>
          </a:bodyPr>
          <a:lstStyle/>
          <a:p>
            <a:r>
              <a:rPr lang="en-US" altLang="en-US"/>
              <a:t>Course Objectives</a:t>
            </a:r>
          </a:p>
        </p:txBody>
      </p:sp>
      <p:sp>
        <p:nvSpPr>
          <p:cNvPr id="156681" name="Text Placeholder 2">
            <a:extLst>
              <a:ext uri="{FF2B5EF4-FFF2-40B4-BE49-F238E27FC236}">
                <a16:creationId xmlns:a16="http://schemas.microsoft.com/office/drawing/2014/main" id="{D709CECD-B8B7-E6BC-379D-778DB94C998F}"/>
              </a:ext>
            </a:extLst>
          </p:cNvPr>
          <p:cNvSpPr>
            <a:spLocks noGrp="1"/>
          </p:cNvSpPr>
          <p:nvPr>
            <p:ph type="body" sz="half" idx="1"/>
          </p:nvPr>
        </p:nvSpPr>
        <p:spPr>
          <a:xfrm>
            <a:off x="1182688" y="2017713"/>
            <a:ext cx="3810000" cy="4114800"/>
          </a:xfrm>
        </p:spPr>
        <p:txBody>
          <a:bodyPr/>
          <a:lstStyle/>
          <a:p>
            <a:endParaRPr lang="en-US"/>
          </a:p>
        </p:txBody>
      </p:sp>
      <p:sp>
        <p:nvSpPr>
          <p:cNvPr id="4" name="Footer Placeholder 4"/>
          <p:cNvSpPr>
            <a:spLocks noGrp="1"/>
          </p:cNvSpPr>
          <p:nvPr>
            <p:ph type="ftr" sz="quarter" idx="11"/>
          </p:nvPr>
        </p:nvSpPr>
        <p:spPr>
          <a:xfrm>
            <a:off x="3124200" y="6324600"/>
            <a:ext cx="3352800" cy="457200"/>
          </a:xfrm>
        </p:spPr>
        <p:txBody>
          <a:bodyPr>
            <a:normAutofit/>
          </a:bodyPr>
          <a:lstStyle/>
          <a:p>
            <a:pPr>
              <a:spcAft>
                <a:spcPts val="600"/>
              </a:spcAft>
            </a:pPr>
            <a:r>
              <a:rPr lang="en-US" altLang="en-US"/>
              <a:t>GMP 2022</a:t>
            </a:r>
          </a:p>
        </p:txBody>
      </p:sp>
      <p:graphicFrame>
        <p:nvGraphicFramePr>
          <p:cNvPr id="156677" name="Rectangle 3">
            <a:extLst>
              <a:ext uri="{FF2B5EF4-FFF2-40B4-BE49-F238E27FC236}">
                <a16:creationId xmlns:a16="http://schemas.microsoft.com/office/drawing/2014/main" id="{2B555C07-867C-8E67-AD76-2835013E9FD8}"/>
              </a:ext>
            </a:extLst>
          </p:cNvPr>
          <p:cNvGraphicFramePr/>
          <p:nvPr>
            <p:extLst>
              <p:ext uri="{D42A27DB-BD31-4B8C-83A1-F6EECF244321}">
                <p14:modId xmlns:p14="http://schemas.microsoft.com/office/powerpoint/2010/main" val="1796640897"/>
              </p:ext>
            </p:extLst>
          </p:nvPr>
        </p:nvGraphicFramePr>
        <p:xfrm>
          <a:off x="5145088" y="2017713"/>
          <a:ext cx="3810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F2343EF9-98A8-9B5C-C2A1-B3CAC1EA4D4D}"/>
              </a:ext>
            </a:extLst>
          </p:cNvPr>
          <p:cNvPicPr>
            <a:picLocks noChangeAspect="1"/>
          </p:cNvPicPr>
          <p:nvPr/>
        </p:nvPicPr>
        <p:blipFill rotWithShape="1">
          <a:blip r:embed="rId8"/>
          <a:srcRect l="14839" t="17627" r="16559" b="5660"/>
          <a:stretch/>
        </p:blipFill>
        <p:spPr>
          <a:xfrm>
            <a:off x="609600" y="2017712"/>
            <a:ext cx="4295767" cy="4114799"/>
          </a:xfrm>
          <a:prstGeom prst="rect">
            <a:avLst/>
          </a:prstGeom>
        </p:spPr>
      </p:pic>
    </p:spTree>
    <p:extLst>
      <p:ext uri="{BB962C8B-B14F-4D97-AF65-F5344CB8AC3E}">
        <p14:creationId xmlns:p14="http://schemas.microsoft.com/office/powerpoint/2010/main" val="198549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09570" name="Rectangle 2"/>
          <p:cNvSpPr>
            <a:spLocks noGrp="1" noChangeArrowheads="1"/>
          </p:cNvSpPr>
          <p:nvPr>
            <p:ph type="title"/>
          </p:nvPr>
        </p:nvSpPr>
        <p:spPr/>
        <p:txBody>
          <a:bodyPr/>
          <a:lstStyle/>
          <a:p>
            <a:r>
              <a:rPr lang="en-US" altLang="en-US"/>
              <a:t>Record Keeping</a:t>
            </a:r>
          </a:p>
        </p:txBody>
      </p:sp>
      <p:sp>
        <p:nvSpPr>
          <p:cNvPr id="109571" name="Rectangle 3"/>
          <p:cNvSpPr>
            <a:spLocks noGrp="1" noChangeArrowheads="1"/>
          </p:cNvSpPr>
          <p:nvPr>
            <p:ph type="body" idx="1"/>
          </p:nvPr>
        </p:nvSpPr>
        <p:spPr>
          <a:xfrm>
            <a:off x="385916" y="1393723"/>
            <a:ext cx="7848600" cy="3733800"/>
          </a:xfrm>
        </p:spPr>
        <p:txBody>
          <a:bodyPr/>
          <a:lstStyle/>
          <a:p>
            <a:r>
              <a:rPr lang="en-US" altLang="en-US" sz="2800" dirty="0"/>
              <a:t>Should provide a complete history of any component, including any process deviations or problems occurring during its life cycle.</a:t>
            </a:r>
          </a:p>
          <a:p>
            <a:pPr>
              <a:lnSpc>
                <a:spcPct val="10000"/>
              </a:lnSpc>
            </a:pPr>
            <a:endParaRPr lang="en-US" altLang="en-US" sz="2800" dirty="0"/>
          </a:p>
          <a:p>
            <a:r>
              <a:rPr lang="en-US" altLang="en-US" sz="2800" dirty="0"/>
              <a:t>Should provide trackability and traceability.</a:t>
            </a:r>
          </a:p>
          <a:p>
            <a:pPr>
              <a:lnSpc>
                <a:spcPct val="30000"/>
              </a:lnSpc>
            </a:pPr>
            <a:endParaRPr lang="en-US" altLang="en-US" sz="2800" dirty="0"/>
          </a:p>
          <a:p>
            <a:r>
              <a:rPr lang="en-US" altLang="en-US" sz="2800" dirty="0"/>
              <a:t>Manufacturing records must be reviewed prior to release of the product for distribution</a:t>
            </a:r>
          </a:p>
        </p:txBody>
      </p:sp>
      <p:pic>
        <p:nvPicPr>
          <p:cNvPr id="3" name="Picture 2" descr="A picture containing text, stationary, writing implement&#10;&#10;Description automatically generated">
            <a:extLst>
              <a:ext uri="{FF2B5EF4-FFF2-40B4-BE49-F238E27FC236}">
                <a16:creationId xmlns:a16="http://schemas.microsoft.com/office/drawing/2014/main" id="{D891D069-EFED-621A-5CBB-09D0264984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5134" y="4936431"/>
            <a:ext cx="1731819" cy="1731819"/>
          </a:xfrm>
          <a:prstGeom prst="rect">
            <a:avLst/>
          </a:prstGeom>
        </p:spPr>
      </p:pic>
      <p:pic>
        <p:nvPicPr>
          <p:cNvPr id="5" name="Picture 4">
            <a:extLst>
              <a:ext uri="{FF2B5EF4-FFF2-40B4-BE49-F238E27FC236}">
                <a16:creationId xmlns:a16="http://schemas.microsoft.com/office/drawing/2014/main" id="{0B05878A-2311-BCAE-6646-8A5FB5B27220}"/>
              </a:ext>
            </a:extLst>
          </p:cNvPr>
          <p:cNvPicPr>
            <a:picLocks noChangeAspect="1"/>
          </p:cNvPicPr>
          <p:nvPr/>
        </p:nvPicPr>
        <p:blipFill>
          <a:blip r:embed="rId5"/>
          <a:stretch>
            <a:fillRect/>
          </a:stretch>
        </p:blipFill>
        <p:spPr>
          <a:xfrm>
            <a:off x="6929482" y="4532111"/>
            <a:ext cx="1474626" cy="2183014"/>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999BA030-3D80-F162-AD68-F3F2DF508BF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85916" y="4748865"/>
            <a:ext cx="2597727" cy="1929353"/>
          </a:xfrm>
          <a:prstGeom prst="rect">
            <a:avLst/>
          </a:prstGeom>
        </p:spPr>
      </p:pic>
      <p:sp>
        <p:nvSpPr>
          <p:cNvPr id="8" name="Arrow: Left-Right 7">
            <a:extLst>
              <a:ext uri="{FF2B5EF4-FFF2-40B4-BE49-F238E27FC236}">
                <a16:creationId xmlns:a16="http://schemas.microsoft.com/office/drawing/2014/main" id="{5E40D0C3-314B-9129-CBB1-A743E50B69DC}"/>
              </a:ext>
            </a:extLst>
          </p:cNvPr>
          <p:cNvSpPr/>
          <p:nvPr/>
        </p:nvSpPr>
        <p:spPr bwMode="auto">
          <a:xfrm>
            <a:off x="2805545" y="5127523"/>
            <a:ext cx="1122219" cy="336754"/>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Franklin Gothic Book" pitchFamily="34" charset="0"/>
            </a:endParaRPr>
          </a:p>
        </p:txBody>
      </p:sp>
      <p:sp>
        <p:nvSpPr>
          <p:cNvPr id="9" name="Arrow: Left-Right 8">
            <a:extLst>
              <a:ext uri="{FF2B5EF4-FFF2-40B4-BE49-F238E27FC236}">
                <a16:creationId xmlns:a16="http://schemas.microsoft.com/office/drawing/2014/main" id="{BD895655-F62F-6976-64C7-B564332B9B84}"/>
              </a:ext>
            </a:extLst>
          </p:cNvPr>
          <p:cNvSpPr/>
          <p:nvPr/>
        </p:nvSpPr>
        <p:spPr bwMode="auto">
          <a:xfrm>
            <a:off x="5698186" y="5135874"/>
            <a:ext cx="1122219" cy="336754"/>
          </a:xfrm>
          <a:prstGeom prst="lef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293986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ltLang="en-US"/>
              <a:t>GMP 2022</a:t>
            </a:r>
          </a:p>
        </p:txBody>
      </p:sp>
      <p:sp>
        <p:nvSpPr>
          <p:cNvPr id="110594" name="Rectangle 2"/>
          <p:cNvSpPr>
            <a:spLocks noGrp="1" noChangeArrowheads="1"/>
          </p:cNvSpPr>
          <p:nvPr>
            <p:ph type="title"/>
          </p:nvPr>
        </p:nvSpPr>
        <p:spPr/>
        <p:txBody>
          <a:bodyPr/>
          <a:lstStyle/>
          <a:p>
            <a:r>
              <a:rPr lang="en-US" altLang="en-US"/>
              <a:t>Some Record Keeping Errors</a:t>
            </a:r>
          </a:p>
        </p:txBody>
      </p:sp>
      <p:sp>
        <p:nvSpPr>
          <p:cNvPr id="110595" name="Rectangle 3"/>
          <p:cNvSpPr>
            <a:spLocks noGrp="1" noChangeArrowheads="1"/>
          </p:cNvSpPr>
          <p:nvPr>
            <p:ph type="body" sz="half" idx="1"/>
          </p:nvPr>
        </p:nvSpPr>
        <p:spPr>
          <a:xfrm>
            <a:off x="586154" y="1480039"/>
            <a:ext cx="8001000" cy="4114800"/>
          </a:xfrm>
        </p:spPr>
        <p:txBody>
          <a:bodyPr/>
          <a:lstStyle/>
          <a:p>
            <a:r>
              <a:rPr lang="en-US" altLang="en-US" sz="2800"/>
              <a:t>Use of whiteout</a:t>
            </a:r>
          </a:p>
          <a:p>
            <a:r>
              <a:rPr lang="en-US" altLang="en-US" sz="2800" dirty="0"/>
              <a:t>Use of non-indelible ink</a:t>
            </a:r>
          </a:p>
          <a:p>
            <a:r>
              <a:rPr lang="en-US" altLang="en-US" sz="2800" dirty="0"/>
              <a:t>Use of pencil on an official record</a:t>
            </a:r>
          </a:p>
          <a:p>
            <a:r>
              <a:rPr lang="en-US" altLang="en-US" sz="2800" dirty="0"/>
              <a:t>Incomplete documentation</a:t>
            </a:r>
          </a:p>
          <a:p>
            <a:r>
              <a:rPr lang="en-US" altLang="en-US" sz="2800" dirty="0"/>
              <a:t>Documentation after the fact (non-concurrent)</a:t>
            </a:r>
          </a:p>
          <a:p>
            <a:r>
              <a:rPr lang="en-US" altLang="en-US" sz="2800" dirty="0"/>
              <a:t>Use of inappropriate forms</a:t>
            </a:r>
          </a:p>
          <a:p>
            <a:r>
              <a:rPr lang="en-US" altLang="en-US" sz="2800" dirty="0"/>
              <a:t>No review of records (QC/QA)</a:t>
            </a:r>
          </a:p>
          <a:p>
            <a:r>
              <a:rPr lang="en-US" altLang="en-US" sz="2800" dirty="0"/>
              <a:t>Inappropriate correction of a mistake</a:t>
            </a:r>
          </a:p>
        </p:txBody>
      </p:sp>
    </p:spTree>
    <p:extLst>
      <p:ext uri="{BB962C8B-B14F-4D97-AF65-F5344CB8AC3E}">
        <p14:creationId xmlns:p14="http://schemas.microsoft.com/office/powerpoint/2010/main" val="3230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11618" name="Rectangle 2"/>
          <p:cNvSpPr>
            <a:spLocks noGrp="1" noChangeArrowheads="1"/>
          </p:cNvSpPr>
          <p:nvPr>
            <p:ph type="title"/>
          </p:nvPr>
        </p:nvSpPr>
        <p:spPr/>
        <p:txBody>
          <a:bodyPr/>
          <a:lstStyle/>
          <a:p>
            <a:r>
              <a:rPr lang="en-US" altLang="en-US"/>
              <a:t>Personnel Training and Competency</a:t>
            </a:r>
          </a:p>
        </p:txBody>
      </p:sp>
      <p:sp>
        <p:nvSpPr>
          <p:cNvPr id="111619" name="Rectangle 3"/>
          <p:cNvSpPr>
            <a:spLocks noGrp="1" noChangeArrowheads="1"/>
          </p:cNvSpPr>
          <p:nvPr>
            <p:ph type="body" idx="1"/>
          </p:nvPr>
        </p:nvSpPr>
        <p:spPr>
          <a:xfrm>
            <a:off x="600808" y="1351083"/>
            <a:ext cx="7848600" cy="4784245"/>
          </a:xfrm>
        </p:spPr>
        <p:txBody>
          <a:bodyPr/>
          <a:lstStyle/>
          <a:p>
            <a:r>
              <a:rPr lang="en-US" altLang="en-US" sz="2800" dirty="0"/>
              <a:t>Each person engaged in the manufacturing of a blood component shall have the education, training and experience to perform the assigned functions.</a:t>
            </a:r>
          </a:p>
          <a:p>
            <a:pPr>
              <a:lnSpc>
                <a:spcPct val="0"/>
              </a:lnSpc>
            </a:pPr>
            <a:endParaRPr lang="en-US" altLang="en-US" sz="2800" dirty="0"/>
          </a:p>
          <a:p>
            <a:r>
              <a:rPr lang="en-US" altLang="en-US" sz="2800" dirty="0"/>
              <a:t>Training programs shall include GMP training.</a:t>
            </a:r>
          </a:p>
          <a:p>
            <a:pPr>
              <a:lnSpc>
                <a:spcPct val="0"/>
              </a:lnSpc>
            </a:pPr>
            <a:endParaRPr lang="en-US" altLang="en-US" sz="2800" dirty="0"/>
          </a:p>
          <a:p>
            <a:pPr marL="0" indent="0">
              <a:lnSpc>
                <a:spcPct val="0"/>
              </a:lnSpc>
              <a:buNone/>
            </a:pPr>
            <a:endParaRPr lang="en-US" altLang="en-US" sz="2800" dirty="0"/>
          </a:p>
          <a:p>
            <a:pPr marL="0" indent="0">
              <a:lnSpc>
                <a:spcPct val="0"/>
              </a:lnSpc>
              <a:buNone/>
            </a:pPr>
            <a:endParaRPr lang="en-US" altLang="en-US" sz="2800" dirty="0"/>
          </a:p>
          <a:p>
            <a:r>
              <a:rPr lang="en-US" altLang="en-US" sz="2800" dirty="0"/>
              <a:t>Supervisors must have the necessary education, training and experience, and consultants must be documented. </a:t>
            </a:r>
          </a:p>
        </p:txBody>
      </p:sp>
      <p:sp>
        <p:nvSpPr>
          <p:cNvPr id="2" name="TextBox 1">
            <a:extLst>
              <a:ext uri="{FF2B5EF4-FFF2-40B4-BE49-F238E27FC236}">
                <a16:creationId xmlns:a16="http://schemas.microsoft.com/office/drawing/2014/main" id="{6AB50C09-0334-263F-5AE9-035E9EFD0F62}"/>
              </a:ext>
            </a:extLst>
          </p:cNvPr>
          <p:cNvSpPr txBox="1"/>
          <p:nvPr/>
        </p:nvSpPr>
        <p:spPr>
          <a:xfrm>
            <a:off x="2643838" y="2663690"/>
            <a:ext cx="5899354" cy="369332"/>
          </a:xfrm>
          <a:prstGeom prst="rect">
            <a:avLst/>
          </a:prstGeom>
          <a:solidFill>
            <a:schemeClr val="accent2"/>
          </a:solidFill>
          <a:ln>
            <a:solidFill>
              <a:schemeClr val="accent1"/>
            </a:solidFill>
          </a:ln>
        </p:spPr>
        <p:txBody>
          <a:bodyPr wrap="square" rtlCol="0">
            <a:spAutoFit/>
          </a:bodyPr>
          <a:lstStyle/>
          <a:p>
            <a:r>
              <a:rPr lang="en-US" dirty="0"/>
              <a:t>Don’t perform any procedure you are not trained to perform</a:t>
            </a:r>
          </a:p>
        </p:txBody>
      </p:sp>
      <p:sp>
        <p:nvSpPr>
          <p:cNvPr id="3" name="TextBox 2">
            <a:extLst>
              <a:ext uri="{FF2B5EF4-FFF2-40B4-BE49-F238E27FC236}">
                <a16:creationId xmlns:a16="http://schemas.microsoft.com/office/drawing/2014/main" id="{A0F29258-F8F9-91EA-69D4-6249D92D022B}"/>
              </a:ext>
            </a:extLst>
          </p:cNvPr>
          <p:cNvSpPr txBox="1"/>
          <p:nvPr/>
        </p:nvSpPr>
        <p:spPr>
          <a:xfrm>
            <a:off x="2643838" y="3824979"/>
            <a:ext cx="5899354" cy="646331"/>
          </a:xfrm>
          <a:prstGeom prst="rect">
            <a:avLst/>
          </a:prstGeom>
          <a:solidFill>
            <a:schemeClr val="accent2"/>
          </a:solidFill>
          <a:ln>
            <a:solidFill>
              <a:schemeClr val="accent1"/>
            </a:solidFill>
          </a:ln>
        </p:spPr>
        <p:txBody>
          <a:bodyPr wrap="square" rtlCol="0">
            <a:spAutoFit/>
          </a:bodyPr>
          <a:lstStyle/>
          <a:p>
            <a:r>
              <a:rPr lang="en-US" dirty="0"/>
              <a:t>When training, do not sign off on tasks before you are confident and comfortable</a:t>
            </a:r>
          </a:p>
        </p:txBody>
      </p:sp>
      <p:sp>
        <p:nvSpPr>
          <p:cNvPr id="5" name="TextBox 4">
            <a:extLst>
              <a:ext uri="{FF2B5EF4-FFF2-40B4-BE49-F238E27FC236}">
                <a16:creationId xmlns:a16="http://schemas.microsoft.com/office/drawing/2014/main" id="{20FFA7AA-5F64-6FF6-CBB1-760914854FFA}"/>
              </a:ext>
            </a:extLst>
          </p:cNvPr>
          <p:cNvSpPr txBox="1"/>
          <p:nvPr/>
        </p:nvSpPr>
        <p:spPr>
          <a:xfrm>
            <a:off x="2733369" y="5682193"/>
            <a:ext cx="5899354" cy="923330"/>
          </a:xfrm>
          <a:prstGeom prst="rect">
            <a:avLst/>
          </a:prstGeom>
          <a:solidFill>
            <a:schemeClr val="accent2"/>
          </a:solidFill>
          <a:ln>
            <a:solidFill>
              <a:schemeClr val="accent1"/>
            </a:solidFill>
          </a:ln>
        </p:spPr>
        <p:txBody>
          <a:bodyPr wrap="square" rtlCol="0">
            <a:spAutoFit/>
          </a:bodyPr>
          <a:lstStyle/>
          <a:p>
            <a:r>
              <a:rPr lang="en-US" dirty="0"/>
              <a:t>IUH BB  is changing practice to include this type of training.  This will ensure all our team members are trained and prepared.  </a:t>
            </a:r>
          </a:p>
        </p:txBody>
      </p:sp>
    </p:spTree>
    <p:extLst>
      <p:ext uri="{BB962C8B-B14F-4D97-AF65-F5344CB8AC3E}">
        <p14:creationId xmlns:p14="http://schemas.microsoft.com/office/powerpoint/2010/main" val="13775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GMP 2022</a:t>
            </a:r>
          </a:p>
        </p:txBody>
      </p:sp>
      <p:sp>
        <p:nvSpPr>
          <p:cNvPr id="114690" name="Rectangle 2"/>
          <p:cNvSpPr>
            <a:spLocks noGrp="1" noChangeArrowheads="1"/>
          </p:cNvSpPr>
          <p:nvPr>
            <p:ph type="title"/>
          </p:nvPr>
        </p:nvSpPr>
        <p:spPr/>
        <p:txBody>
          <a:bodyPr/>
          <a:lstStyle/>
          <a:p>
            <a:r>
              <a:rPr lang="en-US" altLang="en-US"/>
              <a:t>Calibration</a:t>
            </a:r>
          </a:p>
        </p:txBody>
      </p:sp>
      <p:sp>
        <p:nvSpPr>
          <p:cNvPr id="114691" name="Rectangle 3"/>
          <p:cNvSpPr>
            <a:spLocks noGrp="1" noChangeArrowheads="1"/>
          </p:cNvSpPr>
          <p:nvPr>
            <p:ph type="body" idx="1"/>
          </p:nvPr>
        </p:nvSpPr>
        <p:spPr>
          <a:xfrm>
            <a:off x="533400" y="1507331"/>
            <a:ext cx="7696200" cy="3392488"/>
          </a:xfrm>
        </p:spPr>
        <p:txBody>
          <a:bodyPr/>
          <a:lstStyle/>
          <a:p>
            <a:pPr>
              <a:lnSpc>
                <a:spcPct val="150000"/>
              </a:lnSpc>
            </a:pPr>
            <a:r>
              <a:rPr lang="en-US" altLang="en-US" sz="2800" dirty="0"/>
              <a:t>Comparison between a measurement standard or instrument of known accuracy, an another standard or instrument of unknown accuracy in order to confirm, delete, correlate, report or eliminate by adjustment any variation in the accuracy of the item being compared.</a:t>
            </a:r>
          </a:p>
        </p:txBody>
      </p:sp>
      <p:pic>
        <p:nvPicPr>
          <p:cNvPr id="114693" name="Picture 5" descr="Compa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8768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2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GMP 2022</a:t>
            </a:r>
          </a:p>
        </p:txBody>
      </p:sp>
      <p:sp>
        <p:nvSpPr>
          <p:cNvPr id="115714" name="Rectangle 2"/>
          <p:cNvSpPr>
            <a:spLocks noGrp="1" noChangeArrowheads="1"/>
          </p:cNvSpPr>
          <p:nvPr>
            <p:ph type="title"/>
          </p:nvPr>
        </p:nvSpPr>
        <p:spPr/>
        <p:txBody>
          <a:bodyPr/>
          <a:lstStyle/>
          <a:p>
            <a:r>
              <a:rPr lang="en-US" altLang="en-US"/>
              <a:t>Validation</a:t>
            </a:r>
          </a:p>
        </p:txBody>
      </p:sp>
      <p:sp>
        <p:nvSpPr>
          <p:cNvPr id="115715" name="Rectangle 3"/>
          <p:cNvSpPr>
            <a:spLocks noGrp="1" noChangeArrowheads="1"/>
          </p:cNvSpPr>
          <p:nvPr>
            <p:ph type="body" idx="1"/>
          </p:nvPr>
        </p:nvSpPr>
        <p:spPr>
          <a:xfrm>
            <a:off x="463062" y="1436077"/>
            <a:ext cx="8001000" cy="4114800"/>
          </a:xfrm>
        </p:spPr>
        <p:txBody>
          <a:bodyPr/>
          <a:lstStyle/>
          <a:p>
            <a:pPr>
              <a:lnSpc>
                <a:spcPct val="200000"/>
              </a:lnSpc>
            </a:pPr>
            <a:r>
              <a:rPr lang="en-US" altLang="en-US" sz="2800" dirty="0"/>
              <a:t>Establishes documented evidence, which provides a high degree of assurance that a specific process will consistently produce a product (blood component) or result that meets its pre-established quality and performance specifications.</a:t>
            </a:r>
          </a:p>
        </p:txBody>
      </p:sp>
      <p:pic>
        <p:nvPicPr>
          <p:cNvPr id="115716" name="Picture 4" descr="j02566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13" y="1524000"/>
            <a:ext cx="1431925" cy="186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8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16738" name="Rectangle 2"/>
          <p:cNvSpPr>
            <a:spLocks noGrp="1" noChangeArrowheads="1"/>
          </p:cNvSpPr>
          <p:nvPr>
            <p:ph type="title"/>
          </p:nvPr>
        </p:nvSpPr>
        <p:spPr/>
        <p:txBody>
          <a:bodyPr/>
          <a:lstStyle/>
          <a:p>
            <a:r>
              <a:rPr lang="en-US" altLang="en-US"/>
              <a:t>Validation Types</a:t>
            </a:r>
          </a:p>
        </p:txBody>
      </p:sp>
      <p:sp>
        <p:nvSpPr>
          <p:cNvPr id="116739" name="Rectangle 3"/>
          <p:cNvSpPr>
            <a:spLocks noGrp="1" noChangeArrowheads="1"/>
          </p:cNvSpPr>
          <p:nvPr>
            <p:ph type="body" idx="1"/>
          </p:nvPr>
        </p:nvSpPr>
        <p:spPr>
          <a:xfrm>
            <a:off x="290513" y="1274885"/>
            <a:ext cx="8015287" cy="4897315"/>
          </a:xfrm>
        </p:spPr>
        <p:txBody>
          <a:bodyPr/>
          <a:lstStyle/>
          <a:p>
            <a:r>
              <a:rPr lang="en-US" altLang="en-US" sz="2400" dirty="0"/>
              <a:t>Retrospective (relies on historical data).</a:t>
            </a:r>
          </a:p>
          <a:p>
            <a:pPr>
              <a:lnSpc>
                <a:spcPct val="10000"/>
              </a:lnSpc>
            </a:pPr>
            <a:endParaRPr lang="en-US" altLang="en-US" sz="2400" dirty="0"/>
          </a:p>
          <a:p>
            <a:r>
              <a:rPr lang="en-US" altLang="en-US" sz="2400" dirty="0"/>
              <a:t>Prospective (before implementation) – IQ, OQ and PQ</a:t>
            </a:r>
          </a:p>
          <a:p>
            <a:pPr lvl="1"/>
            <a:r>
              <a:rPr lang="en-US" altLang="en-US" sz="2000" b="1" dirty="0">
                <a:solidFill>
                  <a:schemeClr val="accent2"/>
                </a:solidFill>
              </a:rPr>
              <a:t>Installation Qualification</a:t>
            </a:r>
          </a:p>
          <a:p>
            <a:pPr lvl="2"/>
            <a:r>
              <a:rPr lang="en-US" altLang="en-US" sz="2000" dirty="0">
                <a:solidFill>
                  <a:schemeClr val="accent2"/>
                </a:solidFill>
              </a:rPr>
              <a:t>Installation is generally performed by the vendor</a:t>
            </a:r>
          </a:p>
          <a:p>
            <a:pPr lvl="1"/>
            <a:r>
              <a:rPr lang="en-US" altLang="en-US" sz="2000" b="1" dirty="0">
                <a:solidFill>
                  <a:schemeClr val="accent2"/>
                </a:solidFill>
              </a:rPr>
              <a:t>Operational Qualification</a:t>
            </a:r>
          </a:p>
          <a:p>
            <a:pPr lvl="2"/>
            <a:r>
              <a:rPr lang="en-US" altLang="en-US" sz="2000" dirty="0">
                <a:solidFill>
                  <a:schemeClr val="accent2"/>
                </a:solidFill>
              </a:rPr>
              <a:t>Operational checks are performed by vendor and lab</a:t>
            </a:r>
          </a:p>
          <a:p>
            <a:pPr lvl="1"/>
            <a:r>
              <a:rPr lang="en-US" altLang="en-US" sz="2000" b="1" dirty="0">
                <a:solidFill>
                  <a:schemeClr val="accent2"/>
                </a:solidFill>
              </a:rPr>
              <a:t>Performance Qualification</a:t>
            </a:r>
          </a:p>
          <a:p>
            <a:pPr lvl="2"/>
            <a:r>
              <a:rPr lang="en-US" altLang="en-US" sz="2000" dirty="0">
                <a:solidFill>
                  <a:schemeClr val="accent2"/>
                </a:solidFill>
              </a:rPr>
              <a:t>Performed by lab</a:t>
            </a:r>
          </a:p>
          <a:p>
            <a:pPr lvl="2"/>
            <a:r>
              <a:rPr lang="en-US" altLang="en-US" sz="2000" dirty="0">
                <a:solidFill>
                  <a:schemeClr val="accent2"/>
                </a:solidFill>
              </a:rPr>
              <a:t>Max and Min testing</a:t>
            </a:r>
          </a:p>
          <a:p>
            <a:pPr lvl="2"/>
            <a:r>
              <a:rPr lang="en-US" altLang="en-US" sz="2000" dirty="0">
                <a:solidFill>
                  <a:schemeClr val="accent2"/>
                </a:solidFill>
              </a:rPr>
              <a:t>Normal profile testing and sample types.  </a:t>
            </a:r>
            <a:endParaRPr lang="en-US" altLang="en-US" sz="2400" dirty="0"/>
          </a:p>
          <a:p>
            <a:r>
              <a:rPr lang="en-US" altLang="en-US" sz="2400" dirty="0"/>
              <a:t>Revalidation (must follow any significant change in the equipment, process or procedure).</a:t>
            </a:r>
          </a:p>
        </p:txBody>
      </p:sp>
    </p:spTree>
    <p:extLst>
      <p:ext uri="{BB962C8B-B14F-4D97-AF65-F5344CB8AC3E}">
        <p14:creationId xmlns:p14="http://schemas.microsoft.com/office/powerpoint/2010/main" val="32314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17762" name="Rectangle 2"/>
          <p:cNvSpPr>
            <a:spLocks noGrp="1" noChangeArrowheads="1"/>
          </p:cNvSpPr>
          <p:nvPr>
            <p:ph type="title"/>
          </p:nvPr>
        </p:nvSpPr>
        <p:spPr/>
        <p:txBody>
          <a:bodyPr/>
          <a:lstStyle/>
          <a:p>
            <a:r>
              <a:rPr lang="en-US" altLang="en-US"/>
              <a:t>Validation Protocol</a:t>
            </a:r>
          </a:p>
        </p:txBody>
      </p:sp>
      <p:sp>
        <p:nvSpPr>
          <p:cNvPr id="117763" name="Rectangle 3"/>
          <p:cNvSpPr>
            <a:spLocks noGrp="1" noChangeArrowheads="1"/>
          </p:cNvSpPr>
          <p:nvPr>
            <p:ph type="body" sz="half" idx="1"/>
          </p:nvPr>
        </p:nvSpPr>
        <p:spPr>
          <a:xfrm>
            <a:off x="360485" y="1274884"/>
            <a:ext cx="8097715" cy="5240215"/>
          </a:xfrm>
        </p:spPr>
        <p:txBody>
          <a:bodyPr/>
          <a:lstStyle/>
          <a:p>
            <a:pPr lvl="1">
              <a:lnSpc>
                <a:spcPct val="150000"/>
              </a:lnSpc>
            </a:pPr>
            <a:r>
              <a:rPr lang="en-US" altLang="en-US" sz="2600" u="sng" dirty="0"/>
              <a:t>Should specify the following</a:t>
            </a:r>
            <a:r>
              <a:rPr lang="en-US" altLang="en-US" sz="2600" dirty="0"/>
              <a:t>:</a:t>
            </a:r>
          </a:p>
          <a:p>
            <a:pPr lvl="2">
              <a:lnSpc>
                <a:spcPct val="150000"/>
              </a:lnSpc>
            </a:pPr>
            <a:r>
              <a:rPr lang="en-US" altLang="en-US" sz="2200" dirty="0"/>
              <a:t>Process description</a:t>
            </a:r>
          </a:p>
          <a:p>
            <a:pPr lvl="2">
              <a:lnSpc>
                <a:spcPct val="150000"/>
              </a:lnSpc>
            </a:pPr>
            <a:r>
              <a:rPr lang="en-US" altLang="en-US" sz="2200" dirty="0"/>
              <a:t>Responsibilities</a:t>
            </a:r>
          </a:p>
          <a:p>
            <a:pPr lvl="2">
              <a:lnSpc>
                <a:spcPct val="150000"/>
              </a:lnSpc>
            </a:pPr>
            <a:r>
              <a:rPr lang="en-US" altLang="en-US" sz="2200" dirty="0"/>
              <a:t>Tests to be completed</a:t>
            </a:r>
          </a:p>
          <a:p>
            <a:pPr lvl="2">
              <a:lnSpc>
                <a:spcPct val="150000"/>
              </a:lnSpc>
            </a:pPr>
            <a:r>
              <a:rPr lang="en-US" altLang="en-US" sz="2200" dirty="0"/>
              <a:t>Number of trials to be conducted</a:t>
            </a:r>
          </a:p>
          <a:p>
            <a:pPr lvl="2">
              <a:lnSpc>
                <a:spcPct val="150000"/>
              </a:lnSpc>
            </a:pPr>
            <a:r>
              <a:rPr lang="en-US" altLang="en-US" sz="2200" dirty="0"/>
              <a:t>Data collected</a:t>
            </a:r>
          </a:p>
          <a:p>
            <a:pPr lvl="2">
              <a:lnSpc>
                <a:spcPct val="150000"/>
              </a:lnSpc>
            </a:pPr>
            <a:r>
              <a:rPr lang="en-US" altLang="en-US" sz="2200" dirty="0"/>
              <a:t>Acceptable criteria</a:t>
            </a:r>
          </a:p>
          <a:p>
            <a:pPr lvl="2">
              <a:lnSpc>
                <a:spcPct val="150000"/>
              </a:lnSpc>
            </a:pPr>
            <a:r>
              <a:rPr lang="en-US" altLang="en-US" sz="2200" dirty="0"/>
              <a:t>Conclusions</a:t>
            </a:r>
          </a:p>
          <a:p>
            <a:pPr lvl="2">
              <a:lnSpc>
                <a:spcPct val="150000"/>
              </a:lnSpc>
            </a:pPr>
            <a:r>
              <a:rPr lang="en-US" altLang="en-US" sz="2200" dirty="0"/>
              <a:t>Approvals</a:t>
            </a:r>
          </a:p>
        </p:txBody>
      </p:sp>
    </p:spTree>
    <p:extLst>
      <p:ext uri="{BB962C8B-B14F-4D97-AF65-F5344CB8AC3E}">
        <p14:creationId xmlns:p14="http://schemas.microsoft.com/office/powerpoint/2010/main" val="168055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3089031" y="6098931"/>
            <a:ext cx="3352800" cy="457200"/>
          </a:xfrm>
        </p:spPr>
        <p:txBody>
          <a:bodyPr/>
          <a:lstStyle/>
          <a:p>
            <a:r>
              <a:rPr lang="en-US" altLang="en-US" dirty="0"/>
              <a:t>GMP 2022</a:t>
            </a:r>
          </a:p>
        </p:txBody>
      </p:sp>
      <p:sp>
        <p:nvSpPr>
          <p:cNvPr id="120834" name="Rectangle 2"/>
          <p:cNvSpPr>
            <a:spLocks noGrp="1" noChangeArrowheads="1"/>
          </p:cNvSpPr>
          <p:nvPr>
            <p:ph type="title"/>
          </p:nvPr>
        </p:nvSpPr>
        <p:spPr/>
        <p:txBody>
          <a:bodyPr/>
          <a:lstStyle/>
          <a:p>
            <a:r>
              <a:rPr lang="en-US" altLang="en-US"/>
              <a:t>Error Management</a:t>
            </a:r>
          </a:p>
        </p:txBody>
      </p:sp>
      <p:sp>
        <p:nvSpPr>
          <p:cNvPr id="120835" name="Rectangle 3"/>
          <p:cNvSpPr>
            <a:spLocks noGrp="1" noChangeArrowheads="1"/>
          </p:cNvSpPr>
          <p:nvPr>
            <p:ph type="body" sz="half" idx="1"/>
          </p:nvPr>
        </p:nvSpPr>
        <p:spPr>
          <a:xfrm>
            <a:off x="471948" y="1760537"/>
            <a:ext cx="4633452" cy="4156685"/>
          </a:xfrm>
        </p:spPr>
        <p:txBody>
          <a:bodyPr/>
          <a:lstStyle/>
          <a:p>
            <a:pPr>
              <a:lnSpc>
                <a:spcPct val="150000"/>
              </a:lnSpc>
            </a:pPr>
            <a:r>
              <a:rPr lang="en-US" altLang="en-US" sz="2800" dirty="0"/>
              <a:t>A system must be in place to prevent, detect, investigate and appropriately correct errors, in order to avoid adverse consequences. </a:t>
            </a:r>
          </a:p>
        </p:txBody>
      </p:sp>
      <p:pic>
        <p:nvPicPr>
          <p:cNvPr id="120837" name="Picture 5" descr="ambus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38800" y="2133600"/>
            <a:ext cx="2762250" cy="3392488"/>
          </a:xfrm>
        </p:spPr>
      </p:pic>
    </p:spTree>
    <p:extLst>
      <p:ext uri="{BB962C8B-B14F-4D97-AF65-F5344CB8AC3E}">
        <p14:creationId xmlns:p14="http://schemas.microsoft.com/office/powerpoint/2010/main" val="1722998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21858" name="Rectangle 2"/>
          <p:cNvSpPr>
            <a:spLocks noGrp="1" noChangeArrowheads="1"/>
          </p:cNvSpPr>
          <p:nvPr>
            <p:ph type="title"/>
          </p:nvPr>
        </p:nvSpPr>
        <p:spPr/>
        <p:txBody>
          <a:bodyPr/>
          <a:lstStyle/>
          <a:p>
            <a:r>
              <a:rPr lang="en-US" altLang="en-US"/>
              <a:t>Error Management</a:t>
            </a:r>
          </a:p>
        </p:txBody>
      </p:sp>
      <p:sp>
        <p:nvSpPr>
          <p:cNvPr id="121859" name="Rectangle 3"/>
          <p:cNvSpPr>
            <a:spLocks noGrp="1" noChangeArrowheads="1"/>
          </p:cNvSpPr>
          <p:nvPr>
            <p:ph type="body" idx="1"/>
          </p:nvPr>
        </p:nvSpPr>
        <p:spPr>
          <a:xfrm>
            <a:off x="609600" y="1318846"/>
            <a:ext cx="8305800" cy="4548554"/>
          </a:xfrm>
        </p:spPr>
        <p:txBody>
          <a:bodyPr/>
          <a:lstStyle/>
          <a:p>
            <a:pPr>
              <a:lnSpc>
                <a:spcPct val="90000"/>
              </a:lnSpc>
            </a:pPr>
            <a:r>
              <a:rPr lang="en-US" altLang="en-US" sz="2800" dirty="0"/>
              <a:t>Includes deviations, accidents and incidents.  </a:t>
            </a:r>
          </a:p>
          <a:p>
            <a:pPr>
              <a:lnSpc>
                <a:spcPct val="90000"/>
              </a:lnSpc>
            </a:pPr>
            <a:endParaRPr lang="en-US" altLang="en-US" sz="2800" dirty="0"/>
          </a:p>
          <a:p>
            <a:pPr>
              <a:lnSpc>
                <a:spcPct val="90000"/>
              </a:lnSpc>
            </a:pPr>
            <a:r>
              <a:rPr lang="en-US" altLang="en-US" sz="2800" dirty="0"/>
              <a:t>The FDA requires a thorough investigation and documentation of any deviation or variation from established SOPs, specifications or records.</a:t>
            </a:r>
          </a:p>
          <a:p>
            <a:pPr>
              <a:lnSpc>
                <a:spcPct val="20000"/>
              </a:lnSpc>
            </a:pPr>
            <a:endParaRPr lang="en-US" altLang="en-US" sz="2800" dirty="0"/>
          </a:p>
          <a:p>
            <a:pPr>
              <a:lnSpc>
                <a:spcPct val="90000"/>
              </a:lnSpc>
            </a:pPr>
            <a:r>
              <a:rPr lang="en-US" altLang="en-US" sz="2800" dirty="0"/>
              <a:t>Licensed establishments must report to the FDA all errors and accidents that may affect the safety, purity, or potency of the blood component. </a:t>
            </a:r>
          </a:p>
        </p:txBody>
      </p:sp>
    </p:spTree>
    <p:extLst>
      <p:ext uri="{BB962C8B-B14F-4D97-AF65-F5344CB8AC3E}">
        <p14:creationId xmlns:p14="http://schemas.microsoft.com/office/powerpoint/2010/main" val="3096010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22882" name="Rectangle 2"/>
          <p:cNvSpPr>
            <a:spLocks noGrp="1" noChangeArrowheads="1"/>
          </p:cNvSpPr>
          <p:nvPr>
            <p:ph type="title"/>
          </p:nvPr>
        </p:nvSpPr>
        <p:spPr/>
        <p:txBody>
          <a:bodyPr/>
          <a:lstStyle/>
          <a:p>
            <a:r>
              <a:rPr lang="en-US" altLang="en-US"/>
              <a:t>Error Management</a:t>
            </a:r>
          </a:p>
        </p:txBody>
      </p:sp>
      <p:sp>
        <p:nvSpPr>
          <p:cNvPr id="122883" name="Rectangle 3"/>
          <p:cNvSpPr>
            <a:spLocks noGrp="1" noChangeArrowheads="1"/>
          </p:cNvSpPr>
          <p:nvPr>
            <p:ph type="body" idx="1"/>
          </p:nvPr>
        </p:nvSpPr>
        <p:spPr>
          <a:xfrm>
            <a:off x="685800" y="1292469"/>
            <a:ext cx="8193088" cy="4955931"/>
          </a:xfrm>
        </p:spPr>
        <p:txBody>
          <a:bodyPr/>
          <a:lstStyle/>
          <a:p>
            <a:r>
              <a:rPr lang="en-US" altLang="en-US" sz="2800" dirty="0"/>
              <a:t>There shall be written records describing  the handling of all written/oral complaints.</a:t>
            </a:r>
          </a:p>
          <a:p>
            <a:pPr>
              <a:lnSpc>
                <a:spcPct val="10000"/>
              </a:lnSpc>
            </a:pPr>
            <a:endParaRPr lang="en-US" altLang="en-US" sz="2800" dirty="0"/>
          </a:p>
          <a:p>
            <a:r>
              <a:rPr lang="en-US" altLang="en-US" sz="2800" dirty="0"/>
              <a:t>Blood component recalls must be documented.</a:t>
            </a:r>
          </a:p>
          <a:p>
            <a:pPr>
              <a:lnSpc>
                <a:spcPct val="30000"/>
              </a:lnSpc>
            </a:pPr>
            <a:endParaRPr lang="en-US" altLang="en-US" sz="2800" dirty="0"/>
          </a:p>
          <a:p>
            <a:r>
              <a:rPr lang="en-US" altLang="en-US" sz="2800" dirty="0"/>
              <a:t>Blood collection or transfusion-related fatalities must be reported to the FDA as soon as possible, and in writing with in 7 days.</a:t>
            </a:r>
          </a:p>
        </p:txBody>
      </p:sp>
    </p:spTree>
    <p:extLst>
      <p:ext uri="{BB962C8B-B14F-4D97-AF65-F5344CB8AC3E}">
        <p14:creationId xmlns:p14="http://schemas.microsoft.com/office/powerpoint/2010/main" val="41143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7041" y="0"/>
            <a:ext cx="7793037" cy="1143000"/>
          </a:xfrm>
        </p:spPr>
        <p:txBody>
          <a:bodyPr wrap="square" anchor="b">
            <a:normAutofit/>
          </a:bodyPr>
          <a:lstStyle/>
          <a:p>
            <a:r>
              <a:rPr lang="en-US" altLang="en-US" dirty="0"/>
              <a:t>A Few Definitions</a:t>
            </a:r>
          </a:p>
        </p:txBody>
      </p:sp>
      <p:sp>
        <p:nvSpPr>
          <p:cNvPr id="96265" name="Text Placeholder 2">
            <a:extLst>
              <a:ext uri="{FF2B5EF4-FFF2-40B4-BE49-F238E27FC236}">
                <a16:creationId xmlns:a16="http://schemas.microsoft.com/office/drawing/2014/main" id="{0D24305D-F75D-3455-CABF-DFCB7ADFE395}"/>
              </a:ext>
            </a:extLst>
          </p:cNvPr>
          <p:cNvSpPr>
            <a:spLocks noGrp="1"/>
          </p:cNvSpPr>
          <p:nvPr>
            <p:ph type="body" sz="half" idx="1"/>
          </p:nvPr>
        </p:nvSpPr>
        <p:spPr>
          <a:xfrm>
            <a:off x="1182688" y="2017713"/>
            <a:ext cx="3810000" cy="4114800"/>
          </a:xfrm>
        </p:spPr>
        <p:txBody>
          <a:bodyPr/>
          <a:lstStyle/>
          <a:p>
            <a:endParaRPr lang="en-US"/>
          </a:p>
        </p:txBody>
      </p:sp>
      <p:sp>
        <p:nvSpPr>
          <p:cNvPr id="4" name="Footer Placeholder 4"/>
          <p:cNvSpPr>
            <a:spLocks noGrp="1"/>
          </p:cNvSpPr>
          <p:nvPr>
            <p:ph type="ftr" sz="quarter" idx="11"/>
          </p:nvPr>
        </p:nvSpPr>
        <p:spPr>
          <a:xfrm>
            <a:off x="3124200" y="6324600"/>
            <a:ext cx="3352800" cy="457200"/>
          </a:xfrm>
        </p:spPr>
        <p:txBody>
          <a:bodyPr>
            <a:normAutofit/>
          </a:bodyPr>
          <a:lstStyle/>
          <a:p>
            <a:pPr>
              <a:spcAft>
                <a:spcPts val="600"/>
              </a:spcAft>
            </a:pPr>
            <a:r>
              <a:rPr lang="en-US" altLang="en-US"/>
              <a:t>GMP 2022</a:t>
            </a:r>
          </a:p>
        </p:txBody>
      </p:sp>
      <p:graphicFrame>
        <p:nvGraphicFramePr>
          <p:cNvPr id="96261" name="Rectangle 3">
            <a:extLst>
              <a:ext uri="{FF2B5EF4-FFF2-40B4-BE49-F238E27FC236}">
                <a16:creationId xmlns:a16="http://schemas.microsoft.com/office/drawing/2014/main" id="{384C1687-BB2A-A46F-AB91-4013798BD3BC}"/>
              </a:ext>
            </a:extLst>
          </p:cNvPr>
          <p:cNvGraphicFramePr/>
          <p:nvPr>
            <p:extLst>
              <p:ext uri="{D42A27DB-BD31-4B8C-83A1-F6EECF244321}">
                <p14:modId xmlns:p14="http://schemas.microsoft.com/office/powerpoint/2010/main" val="3881006572"/>
              </p:ext>
            </p:extLst>
          </p:nvPr>
        </p:nvGraphicFramePr>
        <p:xfrm>
          <a:off x="5145088" y="2017713"/>
          <a:ext cx="3810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7799C46-E446-3D21-2F1C-C5B1918C0000}"/>
              </a:ext>
            </a:extLst>
          </p:cNvPr>
          <p:cNvPicPr>
            <a:picLocks noChangeAspect="1"/>
          </p:cNvPicPr>
          <p:nvPr/>
        </p:nvPicPr>
        <p:blipFill>
          <a:blip r:embed="rId8"/>
          <a:stretch>
            <a:fillRect/>
          </a:stretch>
        </p:blipFill>
        <p:spPr>
          <a:xfrm>
            <a:off x="1085608" y="1453521"/>
            <a:ext cx="3907079" cy="4678992"/>
          </a:xfrm>
          <a:prstGeom prst="rect">
            <a:avLst/>
          </a:prstGeom>
          <a:ln>
            <a:solidFill>
              <a:schemeClr val="accent4"/>
            </a:solidFill>
          </a:ln>
        </p:spPr>
      </p:pic>
    </p:spTree>
    <p:extLst>
      <p:ext uri="{BB962C8B-B14F-4D97-AF65-F5344CB8AC3E}">
        <p14:creationId xmlns:p14="http://schemas.microsoft.com/office/powerpoint/2010/main" val="3365014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E3B6-1590-6CBF-4B77-D309E78BAA07}"/>
              </a:ext>
            </a:extLst>
          </p:cNvPr>
          <p:cNvSpPr>
            <a:spLocks noGrp="1"/>
          </p:cNvSpPr>
          <p:nvPr>
            <p:ph type="title"/>
          </p:nvPr>
        </p:nvSpPr>
        <p:spPr/>
        <p:txBody>
          <a:bodyPr/>
          <a:lstStyle/>
          <a:p>
            <a:r>
              <a:rPr lang="en-US" dirty="0"/>
              <a:t>IUH BB Error Management </a:t>
            </a:r>
            <a:br>
              <a:rPr lang="en-US" dirty="0"/>
            </a:br>
            <a:r>
              <a:rPr lang="en-US" dirty="0"/>
              <a:t>Internal </a:t>
            </a:r>
          </a:p>
        </p:txBody>
      </p:sp>
      <p:pic>
        <p:nvPicPr>
          <p:cNvPr id="5" name="Content Placeholder 4">
            <a:extLst>
              <a:ext uri="{FF2B5EF4-FFF2-40B4-BE49-F238E27FC236}">
                <a16:creationId xmlns:a16="http://schemas.microsoft.com/office/drawing/2014/main" id="{8EB05E01-4330-FC4D-2493-1CE9237FE3D5}"/>
              </a:ext>
            </a:extLst>
          </p:cNvPr>
          <p:cNvPicPr>
            <a:picLocks noGrp="1" noChangeAspect="1"/>
          </p:cNvPicPr>
          <p:nvPr>
            <p:ph idx="1"/>
          </p:nvPr>
        </p:nvPicPr>
        <p:blipFill rotWithShape="1">
          <a:blip r:embed="rId3"/>
          <a:srcRect l="15177" t="11608" r="65349"/>
          <a:stretch/>
        </p:blipFill>
        <p:spPr>
          <a:xfrm>
            <a:off x="344129" y="1288024"/>
            <a:ext cx="8455741" cy="7982791"/>
          </a:xfrm>
        </p:spPr>
      </p:pic>
      <p:sp>
        <p:nvSpPr>
          <p:cNvPr id="6" name="Heptagon 5">
            <a:extLst>
              <a:ext uri="{FF2B5EF4-FFF2-40B4-BE49-F238E27FC236}">
                <a16:creationId xmlns:a16="http://schemas.microsoft.com/office/drawing/2014/main" id="{16FE9FAC-EE63-ED0F-82A8-15766D1EEC66}"/>
              </a:ext>
            </a:extLst>
          </p:cNvPr>
          <p:cNvSpPr/>
          <p:nvPr/>
        </p:nvSpPr>
        <p:spPr bwMode="auto">
          <a:xfrm>
            <a:off x="290513" y="2519210"/>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1</a:t>
            </a:r>
          </a:p>
        </p:txBody>
      </p:sp>
      <p:sp>
        <p:nvSpPr>
          <p:cNvPr id="7" name="Heptagon 6">
            <a:extLst>
              <a:ext uri="{FF2B5EF4-FFF2-40B4-BE49-F238E27FC236}">
                <a16:creationId xmlns:a16="http://schemas.microsoft.com/office/drawing/2014/main" id="{C896359D-E0A6-32D7-303A-A0A5598390A3}"/>
              </a:ext>
            </a:extLst>
          </p:cNvPr>
          <p:cNvSpPr/>
          <p:nvPr/>
        </p:nvSpPr>
        <p:spPr bwMode="auto">
          <a:xfrm>
            <a:off x="2763326" y="2519210"/>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2</a:t>
            </a:r>
          </a:p>
        </p:txBody>
      </p:sp>
      <p:sp>
        <p:nvSpPr>
          <p:cNvPr id="8" name="Heptagon 7">
            <a:extLst>
              <a:ext uri="{FF2B5EF4-FFF2-40B4-BE49-F238E27FC236}">
                <a16:creationId xmlns:a16="http://schemas.microsoft.com/office/drawing/2014/main" id="{5A655BA4-802B-3428-F348-19A9D60EC365}"/>
              </a:ext>
            </a:extLst>
          </p:cNvPr>
          <p:cNvSpPr/>
          <p:nvPr/>
        </p:nvSpPr>
        <p:spPr bwMode="auto">
          <a:xfrm>
            <a:off x="5236139" y="2519210"/>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3</a:t>
            </a:r>
          </a:p>
        </p:txBody>
      </p:sp>
      <p:sp>
        <p:nvSpPr>
          <p:cNvPr id="9" name="Heptagon 8">
            <a:extLst>
              <a:ext uri="{FF2B5EF4-FFF2-40B4-BE49-F238E27FC236}">
                <a16:creationId xmlns:a16="http://schemas.microsoft.com/office/drawing/2014/main" id="{281AC7CF-A35B-FA59-FBAB-5808FF07FCA4}"/>
              </a:ext>
            </a:extLst>
          </p:cNvPr>
          <p:cNvSpPr/>
          <p:nvPr/>
        </p:nvSpPr>
        <p:spPr bwMode="auto">
          <a:xfrm>
            <a:off x="290513" y="3352759"/>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5</a:t>
            </a:r>
          </a:p>
        </p:txBody>
      </p:sp>
      <p:sp>
        <p:nvSpPr>
          <p:cNvPr id="10" name="Heptagon 9">
            <a:extLst>
              <a:ext uri="{FF2B5EF4-FFF2-40B4-BE49-F238E27FC236}">
                <a16:creationId xmlns:a16="http://schemas.microsoft.com/office/drawing/2014/main" id="{F9DFF7CD-3B4B-6505-1DB8-E9BCB500752F}"/>
              </a:ext>
            </a:extLst>
          </p:cNvPr>
          <p:cNvSpPr/>
          <p:nvPr/>
        </p:nvSpPr>
        <p:spPr bwMode="auto">
          <a:xfrm>
            <a:off x="6696229" y="3762991"/>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6</a:t>
            </a:r>
          </a:p>
        </p:txBody>
      </p:sp>
      <p:sp>
        <p:nvSpPr>
          <p:cNvPr id="11" name="Heptagon 10">
            <a:extLst>
              <a:ext uri="{FF2B5EF4-FFF2-40B4-BE49-F238E27FC236}">
                <a16:creationId xmlns:a16="http://schemas.microsoft.com/office/drawing/2014/main" id="{10AE6F76-CC5D-5956-C739-2C8FD36C23B6}"/>
              </a:ext>
            </a:extLst>
          </p:cNvPr>
          <p:cNvSpPr/>
          <p:nvPr/>
        </p:nvSpPr>
        <p:spPr bwMode="auto">
          <a:xfrm>
            <a:off x="300345" y="4186308"/>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7</a:t>
            </a:r>
          </a:p>
        </p:txBody>
      </p:sp>
      <p:sp>
        <p:nvSpPr>
          <p:cNvPr id="12" name="Heptagon 11">
            <a:extLst>
              <a:ext uri="{FF2B5EF4-FFF2-40B4-BE49-F238E27FC236}">
                <a16:creationId xmlns:a16="http://schemas.microsoft.com/office/drawing/2014/main" id="{96D67788-BC6F-24BE-FC54-97ACA96572D6}"/>
              </a:ext>
            </a:extLst>
          </p:cNvPr>
          <p:cNvSpPr/>
          <p:nvPr/>
        </p:nvSpPr>
        <p:spPr bwMode="auto">
          <a:xfrm>
            <a:off x="6492440" y="2786002"/>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4</a:t>
            </a:r>
          </a:p>
        </p:txBody>
      </p:sp>
      <p:sp>
        <p:nvSpPr>
          <p:cNvPr id="13" name="Arrow: Right 12">
            <a:extLst>
              <a:ext uri="{FF2B5EF4-FFF2-40B4-BE49-F238E27FC236}">
                <a16:creationId xmlns:a16="http://schemas.microsoft.com/office/drawing/2014/main" id="{9995078E-44E3-5439-A87F-E1205BE7F59B}"/>
              </a:ext>
            </a:extLst>
          </p:cNvPr>
          <p:cNvSpPr/>
          <p:nvPr/>
        </p:nvSpPr>
        <p:spPr bwMode="auto">
          <a:xfrm>
            <a:off x="2859420" y="4774092"/>
            <a:ext cx="3895802" cy="2035278"/>
          </a:xfrm>
          <a:prstGeom prst="rightArrow">
            <a:avLst/>
          </a:prstGeom>
          <a:solidFill>
            <a:schemeClr val="tx2"/>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normalizeH="0" baseline="0" dirty="0">
              <a:ln w="0"/>
              <a:solidFill>
                <a:schemeClr val="accent1"/>
              </a:solidFill>
              <a:effectLst>
                <a:outerShdw blurRad="38100" dist="25400" dir="5400000" algn="ctr" rotWithShape="0">
                  <a:srgbClr val="6E747A">
                    <a:alpha val="43000"/>
                  </a:srgbClr>
                </a:outerShdw>
              </a:effectLst>
              <a:latin typeface="Franklin Gothic Book"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a:ln w="0"/>
                <a:solidFill>
                  <a:schemeClr val="bg1"/>
                </a:solidFill>
                <a:effectLst>
                  <a:outerShdw blurRad="38100" dist="25400" dir="5400000" algn="ctr" rotWithShape="0">
                    <a:srgbClr val="6E747A">
                      <a:alpha val="43000"/>
                    </a:srgbClr>
                  </a:outerShdw>
                </a:effectLst>
              </a:rPr>
              <a:t>Send to Supervisory Review Box at RHBB – please use envelope</a:t>
            </a:r>
            <a:endParaRPr kumimoji="0" lang="en-US" sz="1800" i="0" u="none" strike="noStrike" normalizeH="0" baseline="0" dirty="0">
              <a:ln w="0"/>
              <a:solidFill>
                <a:schemeClr val="bg1"/>
              </a:solidFill>
              <a:effectLst>
                <a:outerShdw blurRad="38100" dist="25400" dir="5400000" algn="ctr" rotWithShape="0">
                  <a:srgbClr val="6E747A">
                    <a:alpha val="43000"/>
                  </a:srgbClr>
                </a:outerShdw>
              </a:effectLst>
              <a:latin typeface="Franklin Gothic Book" pitchFamily="34" charset="0"/>
            </a:endParaRPr>
          </a:p>
        </p:txBody>
      </p:sp>
      <p:pic>
        <p:nvPicPr>
          <p:cNvPr id="15" name="Picture 14" descr="Icon&#10;&#10;Description automatically generated">
            <a:extLst>
              <a:ext uri="{FF2B5EF4-FFF2-40B4-BE49-F238E27FC236}">
                <a16:creationId xmlns:a16="http://schemas.microsoft.com/office/drawing/2014/main" id="{FD55CBC3-29B7-A313-D501-FE04F614F4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9525" y="4388176"/>
            <a:ext cx="818610" cy="771832"/>
          </a:xfrm>
          <a:prstGeom prst="rect">
            <a:avLst/>
          </a:prstGeom>
        </p:spPr>
      </p:pic>
    </p:spTree>
    <p:extLst>
      <p:ext uri="{BB962C8B-B14F-4D97-AF65-F5344CB8AC3E}">
        <p14:creationId xmlns:p14="http://schemas.microsoft.com/office/powerpoint/2010/main" val="2844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3000" fill="hold"/>
                                        <p:tgtEl>
                                          <p:spTgt spid="15"/>
                                        </p:tgtEl>
                                        <p:attrNameLst>
                                          <p:attrName>ppt_w</p:attrName>
                                        </p:attrNameLst>
                                      </p:cBhvr>
                                      <p:tavLst>
                                        <p:tav tm="0">
                                          <p:val>
                                            <p:fltVal val="0"/>
                                          </p:val>
                                        </p:tav>
                                        <p:tav tm="100000">
                                          <p:val>
                                            <p:strVal val="#ppt_w"/>
                                          </p:val>
                                        </p:tav>
                                      </p:tavLst>
                                    </p:anim>
                                    <p:anim calcmode="lin" valueType="num">
                                      <p:cBhvr>
                                        <p:cTn id="36" dur="3000" fill="hold"/>
                                        <p:tgtEl>
                                          <p:spTgt spid="15"/>
                                        </p:tgtEl>
                                        <p:attrNameLst>
                                          <p:attrName>ppt_h</p:attrName>
                                        </p:attrNameLst>
                                      </p:cBhvr>
                                      <p:tavLst>
                                        <p:tav tm="0">
                                          <p:val>
                                            <p:fltVal val="0"/>
                                          </p:val>
                                        </p:tav>
                                        <p:tav tm="100000">
                                          <p:val>
                                            <p:strVal val="#ppt_h"/>
                                          </p:val>
                                        </p:tav>
                                      </p:tavLst>
                                    </p:anim>
                                    <p:animEffect transition="in" filter="fade">
                                      <p:cBhvr>
                                        <p:cTn id="37" dur="3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4000" fill="hold"/>
                                        <p:tgtEl>
                                          <p:spTgt spid="13"/>
                                        </p:tgtEl>
                                        <p:attrNameLst>
                                          <p:attrName>ppt_x</p:attrName>
                                        </p:attrNameLst>
                                      </p:cBhvr>
                                      <p:tavLst>
                                        <p:tav tm="0">
                                          <p:val>
                                            <p:strVal val="0-#ppt_w/2"/>
                                          </p:val>
                                        </p:tav>
                                        <p:tav tm="100000">
                                          <p:val>
                                            <p:strVal val="#ppt_x"/>
                                          </p:val>
                                        </p:tav>
                                      </p:tavLst>
                                    </p:anim>
                                    <p:anim calcmode="lin" valueType="num">
                                      <p:cBhvr additive="base">
                                        <p:cTn id="43" dur="4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E3B6-1590-6CBF-4B77-D309E78BAA07}"/>
              </a:ext>
            </a:extLst>
          </p:cNvPr>
          <p:cNvSpPr>
            <a:spLocks noGrp="1"/>
          </p:cNvSpPr>
          <p:nvPr>
            <p:ph type="title"/>
          </p:nvPr>
        </p:nvSpPr>
        <p:spPr>
          <a:xfrm>
            <a:off x="290512" y="28575"/>
            <a:ext cx="8175061" cy="1123950"/>
          </a:xfrm>
        </p:spPr>
        <p:txBody>
          <a:bodyPr/>
          <a:lstStyle/>
          <a:p>
            <a:r>
              <a:rPr lang="en-US" dirty="0"/>
              <a:t>IUH BB Error Management </a:t>
            </a:r>
            <a:br>
              <a:rPr lang="en-US" dirty="0"/>
            </a:br>
            <a:r>
              <a:rPr lang="en-US" dirty="0"/>
              <a:t>External – Ex. Nursing or Client Issue</a:t>
            </a:r>
          </a:p>
        </p:txBody>
      </p:sp>
      <p:pic>
        <p:nvPicPr>
          <p:cNvPr id="5" name="Content Placeholder 4">
            <a:extLst>
              <a:ext uri="{FF2B5EF4-FFF2-40B4-BE49-F238E27FC236}">
                <a16:creationId xmlns:a16="http://schemas.microsoft.com/office/drawing/2014/main" id="{8EB05E01-4330-FC4D-2493-1CE9237FE3D5}"/>
              </a:ext>
            </a:extLst>
          </p:cNvPr>
          <p:cNvPicPr>
            <a:picLocks noGrp="1" noChangeAspect="1"/>
          </p:cNvPicPr>
          <p:nvPr>
            <p:ph idx="1"/>
          </p:nvPr>
        </p:nvPicPr>
        <p:blipFill rotWithShape="1">
          <a:blip r:embed="rId3"/>
          <a:srcRect l="15177" t="11608" r="65349"/>
          <a:stretch/>
        </p:blipFill>
        <p:spPr>
          <a:xfrm>
            <a:off x="344129" y="1288024"/>
            <a:ext cx="8455741" cy="7982791"/>
          </a:xfrm>
        </p:spPr>
      </p:pic>
      <p:sp>
        <p:nvSpPr>
          <p:cNvPr id="6" name="Heptagon 5">
            <a:extLst>
              <a:ext uri="{FF2B5EF4-FFF2-40B4-BE49-F238E27FC236}">
                <a16:creationId xmlns:a16="http://schemas.microsoft.com/office/drawing/2014/main" id="{16FE9FAC-EE63-ED0F-82A8-15766D1EEC66}"/>
              </a:ext>
            </a:extLst>
          </p:cNvPr>
          <p:cNvSpPr/>
          <p:nvPr/>
        </p:nvSpPr>
        <p:spPr bwMode="auto">
          <a:xfrm>
            <a:off x="290513" y="2519210"/>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1</a:t>
            </a:r>
          </a:p>
        </p:txBody>
      </p:sp>
      <p:sp>
        <p:nvSpPr>
          <p:cNvPr id="7" name="Heptagon 6">
            <a:extLst>
              <a:ext uri="{FF2B5EF4-FFF2-40B4-BE49-F238E27FC236}">
                <a16:creationId xmlns:a16="http://schemas.microsoft.com/office/drawing/2014/main" id="{C896359D-E0A6-32D7-303A-A0A5598390A3}"/>
              </a:ext>
            </a:extLst>
          </p:cNvPr>
          <p:cNvSpPr/>
          <p:nvPr/>
        </p:nvSpPr>
        <p:spPr bwMode="auto">
          <a:xfrm>
            <a:off x="2763326" y="2519210"/>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2</a:t>
            </a:r>
          </a:p>
        </p:txBody>
      </p:sp>
      <p:sp>
        <p:nvSpPr>
          <p:cNvPr id="8" name="Heptagon 7">
            <a:extLst>
              <a:ext uri="{FF2B5EF4-FFF2-40B4-BE49-F238E27FC236}">
                <a16:creationId xmlns:a16="http://schemas.microsoft.com/office/drawing/2014/main" id="{5A655BA4-802B-3428-F348-19A9D60EC365}"/>
              </a:ext>
            </a:extLst>
          </p:cNvPr>
          <p:cNvSpPr/>
          <p:nvPr/>
        </p:nvSpPr>
        <p:spPr bwMode="auto">
          <a:xfrm>
            <a:off x="5236139" y="2519210"/>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3</a:t>
            </a:r>
          </a:p>
        </p:txBody>
      </p:sp>
      <p:sp>
        <p:nvSpPr>
          <p:cNvPr id="9" name="Heptagon 8">
            <a:extLst>
              <a:ext uri="{FF2B5EF4-FFF2-40B4-BE49-F238E27FC236}">
                <a16:creationId xmlns:a16="http://schemas.microsoft.com/office/drawing/2014/main" id="{281AC7CF-A35B-FA59-FBAB-5808FF07FCA4}"/>
              </a:ext>
            </a:extLst>
          </p:cNvPr>
          <p:cNvSpPr/>
          <p:nvPr/>
        </p:nvSpPr>
        <p:spPr bwMode="auto">
          <a:xfrm>
            <a:off x="290513" y="3352759"/>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5</a:t>
            </a:r>
          </a:p>
        </p:txBody>
      </p:sp>
      <p:sp>
        <p:nvSpPr>
          <p:cNvPr id="10" name="Heptagon 9">
            <a:extLst>
              <a:ext uri="{FF2B5EF4-FFF2-40B4-BE49-F238E27FC236}">
                <a16:creationId xmlns:a16="http://schemas.microsoft.com/office/drawing/2014/main" id="{F9DFF7CD-3B4B-6505-1DB8-E9BCB500752F}"/>
              </a:ext>
            </a:extLst>
          </p:cNvPr>
          <p:cNvSpPr/>
          <p:nvPr/>
        </p:nvSpPr>
        <p:spPr bwMode="auto">
          <a:xfrm>
            <a:off x="6696229" y="3762991"/>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6</a:t>
            </a:r>
          </a:p>
        </p:txBody>
      </p:sp>
      <p:sp>
        <p:nvSpPr>
          <p:cNvPr id="11" name="Heptagon 10">
            <a:extLst>
              <a:ext uri="{FF2B5EF4-FFF2-40B4-BE49-F238E27FC236}">
                <a16:creationId xmlns:a16="http://schemas.microsoft.com/office/drawing/2014/main" id="{10AE6F76-CC5D-5956-C739-2C8FD36C23B6}"/>
              </a:ext>
            </a:extLst>
          </p:cNvPr>
          <p:cNvSpPr/>
          <p:nvPr/>
        </p:nvSpPr>
        <p:spPr bwMode="auto">
          <a:xfrm>
            <a:off x="300345" y="4186308"/>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7</a:t>
            </a:r>
          </a:p>
        </p:txBody>
      </p:sp>
      <p:sp>
        <p:nvSpPr>
          <p:cNvPr id="12" name="Heptagon 11">
            <a:extLst>
              <a:ext uri="{FF2B5EF4-FFF2-40B4-BE49-F238E27FC236}">
                <a16:creationId xmlns:a16="http://schemas.microsoft.com/office/drawing/2014/main" id="{96D67788-BC6F-24BE-FC54-97ACA96572D6}"/>
              </a:ext>
            </a:extLst>
          </p:cNvPr>
          <p:cNvSpPr/>
          <p:nvPr/>
        </p:nvSpPr>
        <p:spPr bwMode="auto">
          <a:xfrm>
            <a:off x="6492440" y="2786002"/>
            <a:ext cx="525564" cy="587784"/>
          </a:xfrm>
          <a:prstGeom prst="heptagon">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Franklin Gothic Book" pitchFamily="34" charset="0"/>
              </a:rPr>
              <a:t>4</a:t>
            </a:r>
          </a:p>
        </p:txBody>
      </p:sp>
      <p:sp>
        <p:nvSpPr>
          <p:cNvPr id="13" name="Arrow: Right 12">
            <a:extLst>
              <a:ext uri="{FF2B5EF4-FFF2-40B4-BE49-F238E27FC236}">
                <a16:creationId xmlns:a16="http://schemas.microsoft.com/office/drawing/2014/main" id="{9995078E-44E3-5439-A87F-E1205BE7F59B}"/>
              </a:ext>
            </a:extLst>
          </p:cNvPr>
          <p:cNvSpPr/>
          <p:nvPr/>
        </p:nvSpPr>
        <p:spPr bwMode="auto">
          <a:xfrm>
            <a:off x="2859420" y="4774092"/>
            <a:ext cx="3895802" cy="2035278"/>
          </a:xfrm>
          <a:prstGeom prst="rightArrow">
            <a:avLst/>
          </a:prstGeom>
          <a:solidFill>
            <a:schemeClr val="tx2"/>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normalizeH="0" baseline="0" dirty="0">
              <a:ln w="0"/>
              <a:solidFill>
                <a:schemeClr val="accent1"/>
              </a:solidFill>
              <a:effectLst>
                <a:outerShdw blurRad="38100" dist="25400" dir="5400000" algn="ctr" rotWithShape="0">
                  <a:srgbClr val="6E747A">
                    <a:alpha val="43000"/>
                  </a:srgbClr>
                </a:outerShdw>
              </a:effectLst>
              <a:latin typeface="Franklin Gothic Book"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a:ln w="0"/>
                <a:solidFill>
                  <a:schemeClr val="bg1"/>
                </a:solidFill>
                <a:effectLst>
                  <a:outerShdw blurRad="38100" dist="25400" dir="5400000" algn="ctr" rotWithShape="0">
                    <a:srgbClr val="6E747A">
                      <a:alpha val="43000"/>
                    </a:srgbClr>
                  </a:outerShdw>
                </a:effectLst>
              </a:rPr>
              <a:t>Send to Supervisory Review Box at RHBB – please use envelope</a:t>
            </a:r>
            <a:endParaRPr kumimoji="0" lang="en-US" sz="1800" i="0" u="none" strike="noStrike" normalizeH="0" baseline="0" dirty="0">
              <a:ln w="0"/>
              <a:solidFill>
                <a:schemeClr val="bg1"/>
              </a:solidFill>
              <a:effectLst>
                <a:outerShdw blurRad="38100" dist="25400" dir="5400000" algn="ctr" rotWithShape="0">
                  <a:srgbClr val="6E747A">
                    <a:alpha val="43000"/>
                  </a:srgbClr>
                </a:outerShdw>
              </a:effectLst>
              <a:latin typeface="Franklin Gothic Book" pitchFamily="34" charset="0"/>
            </a:endParaRPr>
          </a:p>
        </p:txBody>
      </p:sp>
      <p:sp>
        <p:nvSpPr>
          <p:cNvPr id="3" name="Isosceles Triangle 2">
            <a:extLst>
              <a:ext uri="{FF2B5EF4-FFF2-40B4-BE49-F238E27FC236}">
                <a16:creationId xmlns:a16="http://schemas.microsoft.com/office/drawing/2014/main" id="{65275DD4-9E3B-D42F-5813-257D93071267}"/>
              </a:ext>
            </a:extLst>
          </p:cNvPr>
          <p:cNvSpPr/>
          <p:nvPr/>
        </p:nvSpPr>
        <p:spPr bwMode="auto">
          <a:xfrm>
            <a:off x="6229195" y="4739980"/>
            <a:ext cx="2570675" cy="2118020"/>
          </a:xfrm>
          <a:prstGeom prst="triangle">
            <a:avLst>
              <a:gd name="adj" fmla="val 51976"/>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Franklin Gothic Book" pitchFamily="34" charset="0"/>
              </a:rPr>
              <a:t>Entered into Incident Reporting on Pulse Page </a:t>
            </a:r>
          </a:p>
        </p:txBody>
      </p:sp>
    </p:spTree>
    <p:extLst>
      <p:ext uri="{BB962C8B-B14F-4D97-AF65-F5344CB8AC3E}">
        <p14:creationId xmlns:p14="http://schemas.microsoft.com/office/powerpoint/2010/main" val="2693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2B3F-6483-436A-9C34-EE801B716D46}"/>
              </a:ext>
            </a:extLst>
          </p:cNvPr>
          <p:cNvSpPr>
            <a:spLocks noGrp="1"/>
          </p:cNvSpPr>
          <p:nvPr>
            <p:ph type="title"/>
          </p:nvPr>
        </p:nvSpPr>
        <p:spPr/>
        <p:txBody>
          <a:bodyPr/>
          <a:lstStyle/>
          <a:p>
            <a:r>
              <a:rPr lang="en-US" dirty="0"/>
              <a:t>What do we track</a:t>
            </a:r>
          </a:p>
        </p:txBody>
      </p:sp>
      <p:sp>
        <p:nvSpPr>
          <p:cNvPr id="3" name="Content Placeholder 2">
            <a:extLst>
              <a:ext uri="{FF2B5EF4-FFF2-40B4-BE49-F238E27FC236}">
                <a16:creationId xmlns:a16="http://schemas.microsoft.com/office/drawing/2014/main" id="{B44C8B3A-D2CC-3086-5E99-E3814958C5F9}"/>
              </a:ext>
            </a:extLst>
          </p:cNvPr>
          <p:cNvSpPr>
            <a:spLocks noGrp="1"/>
          </p:cNvSpPr>
          <p:nvPr>
            <p:ph idx="1"/>
          </p:nvPr>
        </p:nvSpPr>
        <p:spPr>
          <a:xfrm>
            <a:off x="314324" y="1297859"/>
            <a:ext cx="8829675" cy="4685430"/>
          </a:xfrm>
        </p:spPr>
        <p:txBody>
          <a:bodyPr/>
          <a:lstStyle/>
          <a:p>
            <a:r>
              <a:rPr lang="en-US" dirty="0"/>
              <a:t>Documentation Errors              </a:t>
            </a:r>
          </a:p>
          <a:p>
            <a:r>
              <a:rPr lang="en-US" dirty="0"/>
              <a:t>Processes Deviations</a:t>
            </a:r>
          </a:p>
          <a:p>
            <a:r>
              <a:rPr lang="en-US" dirty="0"/>
              <a:t>Near Miss Events      </a:t>
            </a:r>
          </a:p>
          <a:p>
            <a:r>
              <a:rPr lang="en-US" dirty="0"/>
              <a:t>Customer Complaints</a:t>
            </a:r>
          </a:p>
          <a:p>
            <a:r>
              <a:rPr lang="en-US" dirty="0"/>
              <a:t>Vendor issues</a:t>
            </a:r>
          </a:p>
          <a:p>
            <a:r>
              <a:rPr lang="en-US" dirty="0"/>
              <a:t>Trend Analysis</a:t>
            </a:r>
          </a:p>
        </p:txBody>
      </p:sp>
      <p:pic>
        <p:nvPicPr>
          <p:cNvPr id="7" name="Picture 6" descr="Pen pointing to a graph on a screen">
            <a:extLst>
              <a:ext uri="{FF2B5EF4-FFF2-40B4-BE49-F238E27FC236}">
                <a16:creationId xmlns:a16="http://schemas.microsoft.com/office/drawing/2014/main" id="{530FD73F-CB46-405A-9A12-FF2230CAC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875" y="2321888"/>
            <a:ext cx="5830528" cy="3886070"/>
          </a:xfrm>
          <a:prstGeom prst="rect">
            <a:avLst/>
          </a:prstGeom>
        </p:spPr>
      </p:pic>
    </p:spTree>
    <p:extLst>
      <p:ext uri="{BB962C8B-B14F-4D97-AF65-F5344CB8AC3E}">
        <p14:creationId xmlns:p14="http://schemas.microsoft.com/office/powerpoint/2010/main" val="1398671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24930" name="Rectangle 2"/>
          <p:cNvSpPr>
            <a:spLocks noGrp="1" noChangeArrowheads="1"/>
          </p:cNvSpPr>
          <p:nvPr>
            <p:ph type="title"/>
          </p:nvPr>
        </p:nvSpPr>
        <p:spPr/>
        <p:txBody>
          <a:bodyPr/>
          <a:lstStyle/>
          <a:p>
            <a:r>
              <a:rPr lang="en-US" altLang="en-US"/>
              <a:t>Error Management</a:t>
            </a:r>
          </a:p>
        </p:txBody>
      </p:sp>
      <p:sp>
        <p:nvSpPr>
          <p:cNvPr id="124931" name="Rectangle 3"/>
          <p:cNvSpPr>
            <a:spLocks noGrp="1" noChangeArrowheads="1"/>
          </p:cNvSpPr>
          <p:nvPr>
            <p:ph type="body" idx="1"/>
          </p:nvPr>
        </p:nvSpPr>
        <p:spPr>
          <a:xfrm>
            <a:off x="290515" y="1292469"/>
            <a:ext cx="4281486" cy="4651131"/>
          </a:xfrm>
        </p:spPr>
        <p:txBody>
          <a:bodyPr/>
          <a:lstStyle/>
          <a:p>
            <a:pPr>
              <a:lnSpc>
                <a:spcPct val="100000"/>
              </a:lnSpc>
            </a:pPr>
            <a:r>
              <a:rPr lang="en-US" altLang="en-US" sz="2400" dirty="0"/>
              <a:t>The Responsible Head (Medical Director) must be informed of all complaints, errors, deviations, blood component investigations, recalls or regulatory actions.</a:t>
            </a:r>
          </a:p>
          <a:p>
            <a:pPr marL="0" indent="0">
              <a:lnSpc>
                <a:spcPct val="100000"/>
              </a:lnSpc>
              <a:buNone/>
            </a:pPr>
            <a:endParaRPr lang="en-US" altLang="en-US" sz="2400" dirty="0"/>
          </a:p>
          <a:p>
            <a:pPr marL="0" indent="0">
              <a:lnSpc>
                <a:spcPct val="100000"/>
              </a:lnSpc>
              <a:buNone/>
            </a:pPr>
            <a:endParaRPr lang="en-US" altLang="en-US" sz="400" dirty="0"/>
          </a:p>
          <a:p>
            <a:pPr>
              <a:lnSpc>
                <a:spcPct val="100000"/>
              </a:lnSpc>
            </a:pPr>
            <a:r>
              <a:rPr lang="en-US" altLang="en-US" sz="2400" dirty="0"/>
              <a:t>Approach must be Non-Punitive, focusing on systems, processes and procedures, rather that individuals.</a:t>
            </a:r>
          </a:p>
          <a:p>
            <a:pPr lvl="1">
              <a:lnSpc>
                <a:spcPct val="150000"/>
              </a:lnSpc>
            </a:pPr>
            <a:endParaRPr lang="en-US" altLang="en-US" sz="2600" dirty="0"/>
          </a:p>
        </p:txBody>
      </p:sp>
      <p:pic>
        <p:nvPicPr>
          <p:cNvPr id="7" name="Picture 6">
            <a:extLst>
              <a:ext uri="{FF2B5EF4-FFF2-40B4-BE49-F238E27FC236}">
                <a16:creationId xmlns:a16="http://schemas.microsoft.com/office/drawing/2014/main" id="{A080F0FF-5CE6-EABD-D2CB-86172E8435EE}"/>
              </a:ext>
            </a:extLst>
          </p:cNvPr>
          <p:cNvPicPr>
            <a:picLocks noChangeAspect="1"/>
          </p:cNvPicPr>
          <p:nvPr/>
        </p:nvPicPr>
        <p:blipFill>
          <a:blip r:embed="rId3"/>
          <a:stretch>
            <a:fillRect/>
          </a:stretch>
        </p:blipFill>
        <p:spPr>
          <a:xfrm>
            <a:off x="4345858" y="1406013"/>
            <a:ext cx="5083277" cy="5024284"/>
          </a:xfrm>
          <a:prstGeom prst="rect">
            <a:avLst/>
          </a:prstGeom>
        </p:spPr>
      </p:pic>
    </p:spTree>
    <p:extLst>
      <p:ext uri="{BB962C8B-B14F-4D97-AF65-F5344CB8AC3E}">
        <p14:creationId xmlns:p14="http://schemas.microsoft.com/office/powerpoint/2010/main" val="90551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23906" name="Rectangle 2"/>
          <p:cNvSpPr>
            <a:spLocks noGrp="1" noChangeArrowheads="1"/>
          </p:cNvSpPr>
          <p:nvPr>
            <p:ph type="title"/>
          </p:nvPr>
        </p:nvSpPr>
        <p:spPr/>
        <p:txBody>
          <a:bodyPr/>
          <a:lstStyle/>
          <a:p>
            <a:r>
              <a:rPr lang="en-US" altLang="en-US"/>
              <a:t>Some FDA Reportable Errors</a:t>
            </a:r>
          </a:p>
        </p:txBody>
      </p:sp>
      <p:sp>
        <p:nvSpPr>
          <p:cNvPr id="123907" name="Rectangle 3"/>
          <p:cNvSpPr>
            <a:spLocks noGrp="1" noChangeArrowheads="1"/>
          </p:cNvSpPr>
          <p:nvPr>
            <p:ph type="body" idx="1"/>
          </p:nvPr>
        </p:nvSpPr>
        <p:spPr>
          <a:xfrm>
            <a:off x="685800" y="1230923"/>
            <a:ext cx="8193088" cy="4447565"/>
          </a:xfrm>
        </p:spPr>
        <p:txBody>
          <a:bodyPr/>
          <a:lstStyle/>
          <a:p>
            <a:pPr>
              <a:lnSpc>
                <a:spcPct val="150000"/>
              </a:lnSpc>
            </a:pPr>
            <a:r>
              <a:rPr lang="en-US" altLang="en-US" sz="2800" u="sng" dirty="0"/>
              <a:t>Transfusion of a blood component</a:t>
            </a:r>
            <a:r>
              <a:rPr lang="en-US" altLang="en-US" sz="2800" dirty="0"/>
              <a:t>: </a:t>
            </a:r>
          </a:p>
          <a:p>
            <a:pPr lvl="1">
              <a:lnSpc>
                <a:spcPct val="150000"/>
              </a:lnSpc>
            </a:pPr>
            <a:r>
              <a:rPr lang="en-US" altLang="en-US" sz="2400" dirty="0"/>
              <a:t>Repeatedly reactive to viral marker testing</a:t>
            </a:r>
          </a:p>
          <a:p>
            <a:pPr lvl="1">
              <a:lnSpc>
                <a:spcPct val="150000"/>
              </a:lnSpc>
            </a:pPr>
            <a:r>
              <a:rPr lang="en-US" altLang="en-US" sz="2400" dirty="0"/>
              <a:t>Intended for a specific donor, to another donor</a:t>
            </a:r>
          </a:p>
          <a:p>
            <a:pPr lvl="1">
              <a:lnSpc>
                <a:spcPct val="150000"/>
              </a:lnSpc>
            </a:pPr>
            <a:r>
              <a:rPr lang="en-US" altLang="en-US" sz="2400" dirty="0"/>
              <a:t>From a deferred donor</a:t>
            </a:r>
          </a:p>
          <a:p>
            <a:pPr lvl="1">
              <a:lnSpc>
                <a:spcPct val="150000"/>
              </a:lnSpc>
            </a:pPr>
            <a:r>
              <a:rPr lang="en-US" altLang="en-US" sz="2400" dirty="0"/>
              <a:t>Released prior to completion of all tests</a:t>
            </a:r>
          </a:p>
          <a:p>
            <a:pPr lvl="1">
              <a:lnSpc>
                <a:spcPct val="150000"/>
              </a:lnSpc>
            </a:pPr>
            <a:r>
              <a:rPr lang="en-US" altLang="en-US" sz="2400" dirty="0"/>
              <a:t>Incorrectly labeled (ABO type, expiration </a:t>
            </a:r>
            <a:r>
              <a:rPr lang="en-US" altLang="en-US" sz="2400" dirty="0" err="1"/>
              <a:t>date,etc</a:t>
            </a:r>
            <a:r>
              <a:rPr lang="en-US" altLang="en-US" sz="2400" dirty="0"/>
              <a:t>)</a:t>
            </a:r>
          </a:p>
          <a:p>
            <a:pPr lvl="1">
              <a:lnSpc>
                <a:spcPct val="150000"/>
              </a:lnSpc>
            </a:pPr>
            <a:r>
              <a:rPr lang="en-US" altLang="en-US" sz="2400" dirty="0"/>
              <a:t>Microbiologically contaminated</a:t>
            </a:r>
          </a:p>
        </p:txBody>
      </p:sp>
    </p:spTree>
    <p:extLst>
      <p:ext uri="{BB962C8B-B14F-4D97-AF65-F5344CB8AC3E}">
        <p14:creationId xmlns:p14="http://schemas.microsoft.com/office/powerpoint/2010/main" val="3158663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errors</a:t>
            </a:r>
          </a:p>
        </p:txBody>
      </p:sp>
      <p:sp>
        <p:nvSpPr>
          <p:cNvPr id="3" name="Content Placeholder 2"/>
          <p:cNvSpPr>
            <a:spLocks noGrp="1"/>
          </p:cNvSpPr>
          <p:nvPr>
            <p:ph idx="1"/>
          </p:nvPr>
        </p:nvSpPr>
        <p:spPr>
          <a:xfrm>
            <a:off x="193725" y="1166018"/>
            <a:ext cx="8648501" cy="4525963"/>
          </a:xfrm>
        </p:spPr>
        <p:txBody>
          <a:bodyPr/>
          <a:lstStyle/>
          <a:p>
            <a:pPr marL="576263" lvl="1" indent="-576263"/>
            <a:r>
              <a:rPr lang="en-US" sz="2400" dirty="0"/>
              <a:t>SOP Change and Continual Process Improvement</a:t>
            </a:r>
          </a:p>
          <a:p>
            <a:pPr marL="576263" lvl="1" indent="-576263"/>
            <a:r>
              <a:rPr lang="en-US" sz="2400" dirty="0"/>
              <a:t>Culture has to change to meet this goal</a:t>
            </a:r>
          </a:p>
        </p:txBody>
      </p:sp>
      <p:pic>
        <p:nvPicPr>
          <p:cNvPr id="4" name="Picture 3">
            <a:extLst>
              <a:ext uri="{FF2B5EF4-FFF2-40B4-BE49-F238E27FC236}">
                <a16:creationId xmlns:a16="http://schemas.microsoft.com/office/drawing/2014/main" id="{9130ECC0-39E1-8405-1056-E4779A8F417E}"/>
              </a:ext>
            </a:extLst>
          </p:cNvPr>
          <p:cNvPicPr>
            <a:picLocks noChangeAspect="1"/>
          </p:cNvPicPr>
          <p:nvPr/>
        </p:nvPicPr>
        <p:blipFill>
          <a:blip r:embed="rId3"/>
          <a:stretch>
            <a:fillRect/>
          </a:stretch>
        </p:blipFill>
        <p:spPr>
          <a:xfrm>
            <a:off x="290513" y="2113936"/>
            <a:ext cx="8743904" cy="4634834"/>
          </a:xfrm>
          <a:prstGeom prst="rect">
            <a:avLst/>
          </a:prstGeom>
        </p:spPr>
      </p:pic>
      <p:sp>
        <p:nvSpPr>
          <p:cNvPr id="5" name="Arrow: Right 4">
            <a:extLst>
              <a:ext uri="{FF2B5EF4-FFF2-40B4-BE49-F238E27FC236}">
                <a16:creationId xmlns:a16="http://schemas.microsoft.com/office/drawing/2014/main" id="{E1F010E3-ACA5-3CD0-CA05-AEA46F5A7784}"/>
              </a:ext>
            </a:extLst>
          </p:cNvPr>
          <p:cNvSpPr/>
          <p:nvPr/>
        </p:nvSpPr>
        <p:spPr bwMode="auto">
          <a:xfrm rot="1256355">
            <a:off x="6614613" y="2439767"/>
            <a:ext cx="1877962" cy="294968"/>
          </a:xfrm>
          <a:prstGeom prs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Franklin Gothic Book" pitchFamily="34" charset="0"/>
            </a:endParaRPr>
          </a:p>
        </p:txBody>
      </p:sp>
      <p:sp>
        <p:nvSpPr>
          <p:cNvPr id="6" name="Arrow: Right 5">
            <a:extLst>
              <a:ext uri="{FF2B5EF4-FFF2-40B4-BE49-F238E27FC236}">
                <a16:creationId xmlns:a16="http://schemas.microsoft.com/office/drawing/2014/main" id="{0C229884-A9D2-8C5C-7603-8A70C465ED8B}"/>
              </a:ext>
            </a:extLst>
          </p:cNvPr>
          <p:cNvSpPr/>
          <p:nvPr/>
        </p:nvSpPr>
        <p:spPr bwMode="auto">
          <a:xfrm rot="5400000">
            <a:off x="4597577" y="4802526"/>
            <a:ext cx="3229386" cy="380116"/>
          </a:xfrm>
          <a:prstGeom prs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9560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t>
            </a:r>
            <a:br>
              <a:rPr lang="en-US" dirty="0"/>
            </a:br>
            <a:r>
              <a:rPr lang="en-US" dirty="0"/>
              <a:t>Reported Events for IUH AHC BB</a:t>
            </a:r>
          </a:p>
        </p:txBody>
      </p:sp>
      <p:sp>
        <p:nvSpPr>
          <p:cNvPr id="3" name="Content Placeholder 2"/>
          <p:cNvSpPr>
            <a:spLocks noGrp="1"/>
          </p:cNvSpPr>
          <p:nvPr>
            <p:ph idx="1"/>
          </p:nvPr>
        </p:nvSpPr>
        <p:spPr>
          <a:xfrm>
            <a:off x="457200" y="1064035"/>
            <a:ext cx="8229600" cy="4525963"/>
          </a:xfrm>
        </p:spPr>
        <p:txBody>
          <a:bodyPr/>
          <a:lstStyle/>
          <a:p>
            <a:pPr>
              <a:lnSpc>
                <a:spcPct val="150000"/>
              </a:lnSpc>
            </a:pPr>
            <a:r>
              <a:rPr lang="en-US" dirty="0"/>
              <a:t>Testing error</a:t>
            </a:r>
          </a:p>
          <a:p>
            <a:pPr>
              <a:lnSpc>
                <a:spcPct val="150000"/>
              </a:lnSpc>
            </a:pPr>
            <a:r>
              <a:rPr lang="en-US" dirty="0"/>
              <a:t>Labeling Issue</a:t>
            </a:r>
          </a:p>
          <a:p>
            <a:pPr>
              <a:lnSpc>
                <a:spcPct val="150000"/>
              </a:lnSpc>
            </a:pPr>
            <a:r>
              <a:rPr lang="en-US" dirty="0"/>
              <a:t>Dispense Issue</a:t>
            </a:r>
          </a:p>
          <a:p>
            <a:pPr lvl="1">
              <a:lnSpc>
                <a:spcPct val="150000"/>
              </a:lnSpc>
            </a:pPr>
            <a:r>
              <a:rPr lang="en-US" dirty="0"/>
              <a:t>Example of corrective actions</a:t>
            </a:r>
          </a:p>
          <a:p>
            <a:pPr lvl="1">
              <a:lnSpc>
                <a:spcPct val="150000"/>
              </a:lnSpc>
            </a:pPr>
            <a:r>
              <a:rPr lang="en-US" dirty="0"/>
              <a:t>Continuing monitoring and continual improvement</a:t>
            </a:r>
          </a:p>
          <a:p>
            <a:pPr>
              <a:lnSpc>
                <a:spcPct val="150000"/>
              </a:lnSpc>
            </a:pPr>
            <a:r>
              <a:rPr lang="en-US" dirty="0"/>
              <a:t>Transfusion of incorrect blood to infant</a:t>
            </a:r>
          </a:p>
          <a:p>
            <a:endParaRPr lang="en-US" dirty="0"/>
          </a:p>
        </p:txBody>
      </p:sp>
      <p:pic>
        <p:nvPicPr>
          <p:cNvPr id="4" name="Picture 3">
            <a:extLst>
              <a:ext uri="{FF2B5EF4-FFF2-40B4-BE49-F238E27FC236}">
                <a16:creationId xmlns:a16="http://schemas.microsoft.com/office/drawing/2014/main" id="{0B4F1879-0437-C6ED-E43D-74E7DD79A27C}"/>
              </a:ext>
            </a:extLst>
          </p:cNvPr>
          <p:cNvPicPr>
            <a:picLocks noChangeAspect="1"/>
          </p:cNvPicPr>
          <p:nvPr/>
        </p:nvPicPr>
        <p:blipFill>
          <a:blip r:embed="rId3"/>
          <a:stretch>
            <a:fillRect/>
          </a:stretch>
        </p:blipFill>
        <p:spPr>
          <a:xfrm>
            <a:off x="3932903" y="1268002"/>
            <a:ext cx="5053781" cy="2310860"/>
          </a:xfrm>
          <a:prstGeom prst="rect">
            <a:avLst/>
          </a:prstGeom>
        </p:spPr>
      </p:pic>
    </p:spTree>
    <p:extLst>
      <p:ext uri="{BB962C8B-B14F-4D97-AF65-F5344CB8AC3E}">
        <p14:creationId xmlns:p14="http://schemas.microsoft.com/office/powerpoint/2010/main" val="434970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30050" name="Rectangle 2"/>
          <p:cNvSpPr>
            <a:spLocks noGrp="1" noChangeArrowheads="1"/>
          </p:cNvSpPr>
          <p:nvPr>
            <p:ph type="title"/>
          </p:nvPr>
        </p:nvSpPr>
        <p:spPr/>
        <p:txBody>
          <a:bodyPr/>
          <a:lstStyle/>
          <a:p>
            <a:r>
              <a:rPr lang="en-US" altLang="en-US"/>
              <a:t>Standard Operating Procedures</a:t>
            </a:r>
          </a:p>
        </p:txBody>
      </p:sp>
      <p:sp>
        <p:nvSpPr>
          <p:cNvPr id="130051" name="Rectangle 3"/>
          <p:cNvSpPr>
            <a:spLocks noGrp="1" noChangeArrowheads="1"/>
          </p:cNvSpPr>
          <p:nvPr>
            <p:ph type="body" idx="1"/>
          </p:nvPr>
        </p:nvSpPr>
        <p:spPr>
          <a:xfrm>
            <a:off x="685800" y="1514168"/>
            <a:ext cx="7696200" cy="4429432"/>
          </a:xfrm>
        </p:spPr>
        <p:txBody>
          <a:bodyPr/>
          <a:lstStyle/>
          <a:p>
            <a:r>
              <a:rPr lang="en-US" altLang="en-US" sz="2800" dirty="0"/>
              <a:t>Written SOPs shall be maintained for all steps to be followed in the manufacturing of blood components.</a:t>
            </a:r>
          </a:p>
          <a:p>
            <a:pPr>
              <a:lnSpc>
                <a:spcPct val="10000"/>
              </a:lnSpc>
            </a:pPr>
            <a:endParaRPr lang="en-US" altLang="en-US" sz="2800" dirty="0"/>
          </a:p>
          <a:p>
            <a:r>
              <a:rPr lang="en-US" altLang="en-US" sz="2800" dirty="0"/>
              <a:t>SOPs shall be available for use in the areas where the procedures are performed.</a:t>
            </a:r>
          </a:p>
          <a:p>
            <a:pPr>
              <a:lnSpc>
                <a:spcPct val="20000"/>
              </a:lnSpc>
            </a:pPr>
            <a:endParaRPr lang="en-US" altLang="en-US" sz="2800" dirty="0"/>
          </a:p>
          <a:p>
            <a:r>
              <a:rPr lang="en-US" altLang="en-US" sz="2800" dirty="0"/>
              <a:t>SOPs must be reviewed, revised, approved and followed as written.</a:t>
            </a:r>
          </a:p>
        </p:txBody>
      </p:sp>
    </p:spTree>
    <p:extLst>
      <p:ext uri="{BB962C8B-B14F-4D97-AF65-F5344CB8AC3E}">
        <p14:creationId xmlns:p14="http://schemas.microsoft.com/office/powerpoint/2010/main" val="242767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35170" name="Rectangle 2"/>
          <p:cNvSpPr>
            <a:spLocks noGrp="1" noChangeArrowheads="1"/>
          </p:cNvSpPr>
          <p:nvPr>
            <p:ph type="title"/>
          </p:nvPr>
        </p:nvSpPr>
        <p:spPr/>
        <p:txBody>
          <a:bodyPr/>
          <a:lstStyle/>
          <a:p>
            <a:r>
              <a:rPr lang="en-US" altLang="en-US"/>
              <a:t>Labeling Controls</a:t>
            </a:r>
          </a:p>
        </p:txBody>
      </p:sp>
      <p:sp>
        <p:nvSpPr>
          <p:cNvPr id="135171" name="Rectangle 3"/>
          <p:cNvSpPr>
            <a:spLocks noGrp="1" noChangeArrowheads="1"/>
          </p:cNvSpPr>
          <p:nvPr>
            <p:ph type="body" idx="1"/>
          </p:nvPr>
        </p:nvSpPr>
        <p:spPr>
          <a:xfrm>
            <a:off x="685800" y="1386348"/>
            <a:ext cx="7924800" cy="4404852"/>
          </a:xfrm>
        </p:spPr>
        <p:txBody>
          <a:bodyPr/>
          <a:lstStyle/>
          <a:p>
            <a:r>
              <a:rPr lang="en-US" altLang="en-US" sz="2800" dirty="0"/>
              <a:t>Labeling must be separate from other operations.</a:t>
            </a:r>
          </a:p>
          <a:p>
            <a:r>
              <a:rPr lang="en-US" altLang="en-US" sz="2800" dirty="0"/>
              <a:t>Labels for different product must be stored separately.</a:t>
            </a:r>
          </a:p>
          <a:p>
            <a:r>
              <a:rPr lang="en-US" altLang="en-US" sz="2800" dirty="0"/>
              <a:t>Obsolete labels must be destroyed.</a:t>
            </a:r>
          </a:p>
          <a:p>
            <a:r>
              <a:rPr lang="en-US" altLang="en-US" sz="2800" dirty="0"/>
              <a:t>Labels must be CLEAR and LEGIBLE.</a:t>
            </a:r>
          </a:p>
          <a:p>
            <a:r>
              <a:rPr lang="en-US" altLang="en-US" sz="2800" dirty="0"/>
              <a:t>Compared new labels to an approved copy.</a:t>
            </a:r>
          </a:p>
        </p:txBody>
      </p:sp>
    </p:spTree>
    <p:extLst>
      <p:ext uri="{BB962C8B-B14F-4D97-AF65-F5344CB8AC3E}">
        <p14:creationId xmlns:p14="http://schemas.microsoft.com/office/powerpoint/2010/main" val="64985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36194" name="Rectangle 2"/>
          <p:cNvSpPr>
            <a:spLocks noGrp="1" noChangeArrowheads="1"/>
          </p:cNvSpPr>
          <p:nvPr>
            <p:ph type="title"/>
          </p:nvPr>
        </p:nvSpPr>
        <p:spPr/>
        <p:txBody>
          <a:bodyPr/>
          <a:lstStyle/>
          <a:p>
            <a:r>
              <a:rPr lang="en-US" altLang="en-US"/>
              <a:t>Labeling Controls</a:t>
            </a:r>
          </a:p>
        </p:txBody>
      </p:sp>
      <p:sp>
        <p:nvSpPr>
          <p:cNvPr id="136195" name="Rectangle 3"/>
          <p:cNvSpPr>
            <a:spLocks noGrp="1" noChangeArrowheads="1"/>
          </p:cNvSpPr>
          <p:nvPr>
            <p:ph type="body" idx="1"/>
          </p:nvPr>
        </p:nvSpPr>
        <p:spPr>
          <a:xfrm>
            <a:off x="489155" y="1371599"/>
            <a:ext cx="7924800" cy="4930877"/>
          </a:xfrm>
        </p:spPr>
        <p:txBody>
          <a:bodyPr/>
          <a:lstStyle/>
          <a:p>
            <a:r>
              <a:rPr lang="en-US" altLang="en-US" sz="2800" dirty="0"/>
              <a:t>Labels for blood components must not be altered or removed.</a:t>
            </a:r>
          </a:p>
          <a:p>
            <a:r>
              <a:rPr lang="en-US" altLang="en-US" sz="2800" dirty="0"/>
              <a:t>Instruction circular must be available when issuing the components.</a:t>
            </a:r>
          </a:p>
          <a:p>
            <a:r>
              <a:rPr lang="en-US" altLang="en-US" sz="2800" dirty="0"/>
              <a:t>Labeled blood components must be examined during finishing operations.</a:t>
            </a:r>
          </a:p>
          <a:p>
            <a:r>
              <a:rPr lang="en-US" altLang="en-US" sz="2800" dirty="0"/>
              <a:t>Components unsuitable for transfusion must be labeled “NOT FOR TRANSFUSION” </a:t>
            </a:r>
          </a:p>
        </p:txBody>
      </p:sp>
    </p:spTree>
    <p:extLst>
      <p:ext uri="{BB962C8B-B14F-4D97-AF65-F5344CB8AC3E}">
        <p14:creationId xmlns:p14="http://schemas.microsoft.com/office/powerpoint/2010/main" val="240711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99330" name="Rectangle 2"/>
          <p:cNvSpPr>
            <a:spLocks noGrp="1" noChangeArrowheads="1"/>
          </p:cNvSpPr>
          <p:nvPr>
            <p:ph type="title"/>
          </p:nvPr>
        </p:nvSpPr>
        <p:spPr/>
        <p:txBody>
          <a:bodyPr/>
          <a:lstStyle/>
          <a:p>
            <a:r>
              <a:rPr lang="en-US" altLang="en-US"/>
              <a:t>GMP: A Not-so-Brief History</a:t>
            </a:r>
          </a:p>
        </p:txBody>
      </p:sp>
      <p:sp>
        <p:nvSpPr>
          <p:cNvPr id="99331" name="Rectangle 3"/>
          <p:cNvSpPr>
            <a:spLocks noGrp="1" noChangeArrowheads="1"/>
          </p:cNvSpPr>
          <p:nvPr>
            <p:ph type="body" idx="1"/>
          </p:nvPr>
        </p:nvSpPr>
        <p:spPr>
          <a:xfrm>
            <a:off x="430823" y="1397977"/>
            <a:ext cx="8193088" cy="3810000"/>
          </a:xfrm>
        </p:spPr>
        <p:txBody>
          <a:bodyPr/>
          <a:lstStyle/>
          <a:p>
            <a:r>
              <a:rPr lang="en-US" altLang="en-US" sz="2800" dirty="0"/>
              <a:t>1988 Center for Biologics Evaluation and 	        	   Research</a:t>
            </a:r>
          </a:p>
          <a:p>
            <a:pPr>
              <a:lnSpc>
                <a:spcPct val="0"/>
              </a:lnSpc>
            </a:pPr>
            <a:endParaRPr lang="en-US" altLang="en-US" sz="2800" dirty="0"/>
          </a:p>
          <a:p>
            <a:r>
              <a:rPr lang="en-US" altLang="en-US" sz="2800" dirty="0"/>
              <a:t>1992 Clinical Laboratories Improvement 		   Amendments of 1988</a:t>
            </a:r>
          </a:p>
          <a:p>
            <a:pPr>
              <a:lnSpc>
                <a:spcPct val="0"/>
              </a:lnSpc>
            </a:pPr>
            <a:endParaRPr lang="en-US" altLang="en-US" sz="2800" dirty="0"/>
          </a:p>
          <a:p>
            <a:r>
              <a:rPr lang="en-US" altLang="en-US" sz="2800" dirty="0"/>
              <a:t>1993 Guidance for Quality Assurance in Blood 	   Banks Establishments</a:t>
            </a:r>
          </a:p>
        </p:txBody>
      </p:sp>
    </p:spTree>
    <p:extLst>
      <p:ext uri="{BB962C8B-B14F-4D97-AF65-F5344CB8AC3E}">
        <p14:creationId xmlns:p14="http://schemas.microsoft.com/office/powerpoint/2010/main" val="253389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37218" name="Rectangle 2"/>
          <p:cNvSpPr>
            <a:spLocks noGrp="1" noChangeArrowheads="1"/>
          </p:cNvSpPr>
          <p:nvPr>
            <p:ph type="title"/>
          </p:nvPr>
        </p:nvSpPr>
        <p:spPr/>
        <p:txBody>
          <a:bodyPr/>
          <a:lstStyle/>
          <a:p>
            <a:r>
              <a:rPr lang="en-US" altLang="en-US"/>
              <a:t>Facilities/Equipment/Supplies</a:t>
            </a:r>
          </a:p>
        </p:txBody>
      </p:sp>
      <p:sp>
        <p:nvSpPr>
          <p:cNvPr id="137219" name="Rectangle 3"/>
          <p:cNvSpPr>
            <a:spLocks noGrp="1" noChangeArrowheads="1"/>
          </p:cNvSpPr>
          <p:nvPr>
            <p:ph type="body" idx="1"/>
          </p:nvPr>
        </p:nvSpPr>
        <p:spPr>
          <a:xfrm>
            <a:off x="439993" y="1447800"/>
            <a:ext cx="7924800" cy="4114800"/>
          </a:xfrm>
        </p:spPr>
        <p:txBody>
          <a:bodyPr/>
          <a:lstStyle/>
          <a:p>
            <a:r>
              <a:rPr lang="en-US" altLang="en-US" sz="2800" dirty="0"/>
              <a:t>Adequate space and design to ensure cleaning, maintenance, and proper flow of operations.</a:t>
            </a:r>
          </a:p>
          <a:p>
            <a:pPr>
              <a:lnSpc>
                <a:spcPct val="30000"/>
              </a:lnSpc>
            </a:pPr>
            <a:endParaRPr lang="en-US" altLang="en-US" sz="2800" dirty="0"/>
          </a:p>
          <a:p>
            <a:r>
              <a:rPr lang="en-US" altLang="en-US" sz="2800" dirty="0"/>
              <a:t>Equipment must be maintained in a clean and orderly manner.</a:t>
            </a:r>
          </a:p>
          <a:p>
            <a:pPr>
              <a:lnSpc>
                <a:spcPct val="20000"/>
              </a:lnSpc>
            </a:pPr>
            <a:endParaRPr lang="en-US" altLang="en-US" sz="2800" dirty="0"/>
          </a:p>
          <a:p>
            <a:r>
              <a:rPr lang="en-US" altLang="en-US" sz="2800" dirty="0"/>
              <a:t>All supplies and reagents must be stored in a safe, sanitary and orderly manner, and  used according to manufacturer’s directions.</a:t>
            </a:r>
          </a:p>
        </p:txBody>
      </p:sp>
    </p:spTree>
    <p:extLst>
      <p:ext uri="{BB962C8B-B14F-4D97-AF65-F5344CB8AC3E}">
        <p14:creationId xmlns:p14="http://schemas.microsoft.com/office/powerpoint/2010/main" val="4081861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GMP 2022</a:t>
            </a:r>
          </a:p>
        </p:txBody>
      </p:sp>
      <p:sp>
        <p:nvSpPr>
          <p:cNvPr id="139266" name="Rectangle 2"/>
          <p:cNvSpPr>
            <a:spLocks noGrp="1" noChangeArrowheads="1"/>
          </p:cNvSpPr>
          <p:nvPr>
            <p:ph type="title"/>
          </p:nvPr>
        </p:nvSpPr>
        <p:spPr/>
        <p:txBody>
          <a:bodyPr/>
          <a:lstStyle/>
          <a:p>
            <a:r>
              <a:rPr lang="en-US" altLang="en-US"/>
              <a:t>QA Auditing Functions</a:t>
            </a:r>
          </a:p>
        </p:txBody>
      </p:sp>
      <p:sp>
        <p:nvSpPr>
          <p:cNvPr id="139267" name="Rectangle 3"/>
          <p:cNvSpPr>
            <a:spLocks noGrp="1" noChangeArrowheads="1"/>
          </p:cNvSpPr>
          <p:nvPr>
            <p:ph type="body" sz="half" idx="1"/>
          </p:nvPr>
        </p:nvSpPr>
        <p:spPr>
          <a:xfrm>
            <a:off x="762000" y="2362200"/>
            <a:ext cx="4953000" cy="3621088"/>
          </a:xfrm>
        </p:spPr>
        <p:txBody>
          <a:bodyPr/>
          <a:lstStyle/>
          <a:p>
            <a:r>
              <a:rPr lang="en-US" altLang="en-US" sz="2800"/>
              <a:t>A mechanism for evaluating the effectiveness of the QA program.</a:t>
            </a:r>
          </a:p>
          <a:p>
            <a:pPr>
              <a:lnSpc>
                <a:spcPct val="20000"/>
              </a:lnSpc>
            </a:pPr>
            <a:endParaRPr lang="en-US" altLang="en-US" sz="2800"/>
          </a:p>
          <a:p>
            <a:r>
              <a:rPr lang="en-US" altLang="en-US" sz="2800"/>
              <a:t>Must be documented and include effectiveness checks of corrective actions and process improvement</a:t>
            </a:r>
          </a:p>
        </p:txBody>
      </p:sp>
      <p:pic>
        <p:nvPicPr>
          <p:cNvPr id="139270" name="Picture 6" descr="Writegrp"/>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15000" y="2895600"/>
            <a:ext cx="3163888" cy="2738438"/>
          </a:xfrm>
        </p:spPr>
      </p:pic>
    </p:spTree>
    <p:extLst>
      <p:ext uri="{BB962C8B-B14F-4D97-AF65-F5344CB8AC3E}">
        <p14:creationId xmlns:p14="http://schemas.microsoft.com/office/powerpoint/2010/main" val="2825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GMP 2022</a:t>
            </a:r>
          </a:p>
        </p:txBody>
      </p:sp>
      <p:sp>
        <p:nvSpPr>
          <p:cNvPr id="141314" name="Rectangle 2"/>
          <p:cNvSpPr>
            <a:spLocks noGrp="1" noChangeArrowheads="1"/>
          </p:cNvSpPr>
          <p:nvPr>
            <p:ph type="title"/>
          </p:nvPr>
        </p:nvSpPr>
        <p:spPr/>
        <p:txBody>
          <a:bodyPr/>
          <a:lstStyle/>
          <a:p>
            <a:r>
              <a:rPr lang="en-US" altLang="en-US"/>
              <a:t>Compliance with GMPs …</a:t>
            </a:r>
          </a:p>
        </p:txBody>
      </p:sp>
      <p:sp>
        <p:nvSpPr>
          <p:cNvPr id="141315" name="Rectangle 3"/>
          <p:cNvSpPr>
            <a:spLocks noGrp="1" noChangeArrowheads="1"/>
          </p:cNvSpPr>
          <p:nvPr>
            <p:ph type="body" sz="half" idx="1"/>
          </p:nvPr>
        </p:nvSpPr>
        <p:spPr>
          <a:xfrm>
            <a:off x="838200" y="3352800"/>
            <a:ext cx="3810000" cy="1219200"/>
          </a:xfrm>
        </p:spPr>
        <p:txBody>
          <a:bodyPr/>
          <a:lstStyle/>
          <a:p>
            <a:r>
              <a:rPr lang="en-US" altLang="en-US" sz="2800"/>
              <a:t>… is EVERYONE’S RESPONSIBILITY !!!</a:t>
            </a:r>
          </a:p>
        </p:txBody>
      </p:sp>
      <p:pic>
        <p:nvPicPr>
          <p:cNvPr id="141317" name="Picture 5" descr="TEAMWI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6800" y="2286000"/>
            <a:ext cx="3810000" cy="3592513"/>
          </a:xfrm>
        </p:spPr>
      </p:pic>
    </p:spTree>
    <p:extLst>
      <p:ext uri="{BB962C8B-B14F-4D97-AF65-F5344CB8AC3E}">
        <p14:creationId xmlns:p14="http://schemas.microsoft.com/office/powerpoint/2010/main" val="252538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GMP 2022</a:t>
            </a:r>
          </a:p>
        </p:txBody>
      </p:sp>
      <p:sp>
        <p:nvSpPr>
          <p:cNvPr id="102402" name="Rectangle 2"/>
          <p:cNvSpPr>
            <a:spLocks noGrp="1" noChangeArrowheads="1"/>
          </p:cNvSpPr>
          <p:nvPr>
            <p:ph type="title"/>
          </p:nvPr>
        </p:nvSpPr>
        <p:spPr>
          <a:xfrm>
            <a:off x="531506" y="0"/>
            <a:ext cx="7793037" cy="1143000"/>
          </a:xfrm>
        </p:spPr>
        <p:txBody>
          <a:bodyPr/>
          <a:lstStyle/>
          <a:p>
            <a:r>
              <a:rPr lang="en-US" altLang="en-US" dirty="0"/>
              <a:t>GMPs are …</a:t>
            </a:r>
          </a:p>
        </p:txBody>
      </p:sp>
      <p:sp>
        <p:nvSpPr>
          <p:cNvPr id="102403" name="Rectangle 3"/>
          <p:cNvSpPr>
            <a:spLocks noGrp="1" noChangeArrowheads="1"/>
          </p:cNvSpPr>
          <p:nvPr>
            <p:ph type="body" sz="half" idx="1"/>
          </p:nvPr>
        </p:nvSpPr>
        <p:spPr>
          <a:xfrm>
            <a:off x="393290" y="2286000"/>
            <a:ext cx="3873910" cy="3849688"/>
          </a:xfrm>
        </p:spPr>
        <p:txBody>
          <a:bodyPr/>
          <a:lstStyle/>
          <a:p>
            <a:r>
              <a:rPr lang="en-US" altLang="en-US" dirty="0"/>
              <a:t>Legal/Federal requirement representing the minimum practices (CFR) </a:t>
            </a:r>
          </a:p>
        </p:txBody>
      </p:sp>
      <p:pic>
        <p:nvPicPr>
          <p:cNvPr id="102408" name="Picture 8" descr="uscapito"/>
          <p:cNvPicPr>
            <a:picLocks noGrp="1" noChangeAspect="1" noChangeArrowheads="1"/>
          </p:cNvPicPr>
          <p:nvPr>
            <p:ph type="clipArt" sz="half" idx="2"/>
          </p:nvPr>
        </p:nvPicPr>
        <p:blipFill>
          <a:blip r:embed="rId3" cstate="hqprint">
            <a:extLst>
              <a:ext uri="{28A0092B-C50C-407E-A947-70E740481C1C}">
                <a14:useLocalDpi xmlns:a14="http://schemas.microsoft.com/office/drawing/2010/main" val="0"/>
              </a:ext>
            </a:extLst>
          </a:blip>
          <a:srcRect/>
          <a:stretch>
            <a:fillRect/>
          </a:stretch>
        </p:blipFill>
        <p:spPr>
          <a:xfrm>
            <a:off x="4856214" y="1161462"/>
            <a:ext cx="3352800" cy="5068682"/>
          </a:xfrm>
        </p:spPr>
      </p:pic>
    </p:spTree>
    <p:extLst>
      <p:ext uri="{BB962C8B-B14F-4D97-AF65-F5344CB8AC3E}">
        <p14:creationId xmlns:p14="http://schemas.microsoft.com/office/powerpoint/2010/main" val="291545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3854" y="0"/>
            <a:ext cx="7793037" cy="1143000"/>
          </a:xfrm>
        </p:spPr>
        <p:txBody>
          <a:bodyPr wrap="square" anchor="b">
            <a:normAutofit/>
          </a:bodyPr>
          <a:lstStyle/>
          <a:p>
            <a:r>
              <a:rPr lang="en-US" altLang="en-US" dirty="0"/>
              <a:t>What is in the CFR?</a:t>
            </a:r>
          </a:p>
        </p:txBody>
      </p:sp>
      <p:sp>
        <p:nvSpPr>
          <p:cNvPr id="103433" name="Text Placeholder 2">
            <a:extLst>
              <a:ext uri="{FF2B5EF4-FFF2-40B4-BE49-F238E27FC236}">
                <a16:creationId xmlns:a16="http://schemas.microsoft.com/office/drawing/2014/main" id="{13C1B170-7DAC-1119-55A9-7B9AAEE05374}"/>
              </a:ext>
            </a:extLst>
          </p:cNvPr>
          <p:cNvSpPr>
            <a:spLocks noGrp="1"/>
          </p:cNvSpPr>
          <p:nvPr>
            <p:ph type="body" sz="half" idx="1"/>
          </p:nvPr>
        </p:nvSpPr>
        <p:spPr>
          <a:xfrm>
            <a:off x="1182688" y="2017713"/>
            <a:ext cx="3810000" cy="4114800"/>
          </a:xfrm>
        </p:spPr>
        <p:txBody>
          <a:bodyPr/>
          <a:lstStyle/>
          <a:p>
            <a:endParaRPr lang="en-US" dirty="0"/>
          </a:p>
        </p:txBody>
      </p:sp>
      <p:sp>
        <p:nvSpPr>
          <p:cNvPr id="4" name="Footer Placeholder 4"/>
          <p:cNvSpPr>
            <a:spLocks noGrp="1"/>
          </p:cNvSpPr>
          <p:nvPr>
            <p:ph type="ftr" sz="quarter" idx="11"/>
          </p:nvPr>
        </p:nvSpPr>
        <p:spPr>
          <a:xfrm>
            <a:off x="3124200" y="6324600"/>
            <a:ext cx="3352800" cy="457200"/>
          </a:xfrm>
        </p:spPr>
        <p:txBody>
          <a:bodyPr>
            <a:normAutofit/>
          </a:bodyPr>
          <a:lstStyle/>
          <a:p>
            <a:pPr>
              <a:spcAft>
                <a:spcPts val="600"/>
              </a:spcAft>
            </a:pPr>
            <a:r>
              <a:rPr lang="en-US" altLang="en-US"/>
              <a:t>GMP 2022</a:t>
            </a:r>
          </a:p>
        </p:txBody>
      </p:sp>
      <p:graphicFrame>
        <p:nvGraphicFramePr>
          <p:cNvPr id="103429" name="Rectangle 3">
            <a:extLst>
              <a:ext uri="{FF2B5EF4-FFF2-40B4-BE49-F238E27FC236}">
                <a16:creationId xmlns:a16="http://schemas.microsoft.com/office/drawing/2014/main" id="{B3B49B13-DE74-DD47-C11C-C54E8634C617}"/>
              </a:ext>
            </a:extLst>
          </p:cNvPr>
          <p:cNvGraphicFramePr/>
          <p:nvPr>
            <p:extLst>
              <p:ext uri="{D42A27DB-BD31-4B8C-83A1-F6EECF244321}">
                <p14:modId xmlns:p14="http://schemas.microsoft.com/office/powerpoint/2010/main" val="2785396173"/>
              </p:ext>
            </p:extLst>
          </p:nvPr>
        </p:nvGraphicFramePr>
        <p:xfrm>
          <a:off x="5145088" y="2017713"/>
          <a:ext cx="3810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321E9678-40CD-3B86-C493-1F985E218C40}"/>
              </a:ext>
            </a:extLst>
          </p:cNvPr>
          <p:cNvPicPr>
            <a:picLocks noChangeAspect="1"/>
          </p:cNvPicPr>
          <p:nvPr/>
        </p:nvPicPr>
        <p:blipFill>
          <a:blip r:embed="rId8"/>
          <a:stretch>
            <a:fillRect/>
          </a:stretch>
        </p:blipFill>
        <p:spPr>
          <a:xfrm>
            <a:off x="1030288" y="1656557"/>
            <a:ext cx="3743325" cy="4572000"/>
          </a:xfrm>
          <a:prstGeom prst="rect">
            <a:avLst/>
          </a:prstGeom>
        </p:spPr>
      </p:pic>
    </p:spTree>
    <p:extLst>
      <p:ext uri="{BB962C8B-B14F-4D97-AF65-F5344CB8AC3E}">
        <p14:creationId xmlns:p14="http://schemas.microsoft.com/office/powerpoint/2010/main" val="281371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1026"/>
          <p:cNvGrpSpPr>
            <a:grpSpLocks/>
          </p:cNvGrpSpPr>
          <p:nvPr/>
        </p:nvGrpSpPr>
        <p:grpSpPr bwMode="auto">
          <a:xfrm>
            <a:off x="381000" y="304800"/>
            <a:ext cx="8077200" cy="6324600"/>
            <a:chOff x="264" y="183"/>
            <a:chExt cx="5856" cy="3418"/>
          </a:xfrm>
        </p:grpSpPr>
        <p:grpSp>
          <p:nvGrpSpPr>
            <p:cNvPr id="125955" name="Group 1027"/>
            <p:cNvGrpSpPr>
              <a:grpSpLocks/>
            </p:cNvGrpSpPr>
            <p:nvPr/>
          </p:nvGrpSpPr>
          <p:grpSpPr bwMode="auto">
            <a:xfrm>
              <a:off x="1395" y="183"/>
              <a:ext cx="3692" cy="3418"/>
              <a:chOff x="1395" y="183"/>
              <a:chExt cx="3692" cy="3418"/>
            </a:xfrm>
          </p:grpSpPr>
          <p:grpSp>
            <p:nvGrpSpPr>
              <p:cNvPr id="125956" name="Group 1028"/>
              <p:cNvGrpSpPr>
                <a:grpSpLocks/>
              </p:cNvGrpSpPr>
              <p:nvPr/>
            </p:nvGrpSpPr>
            <p:grpSpPr bwMode="auto">
              <a:xfrm>
                <a:off x="1395" y="328"/>
                <a:ext cx="3692" cy="874"/>
                <a:chOff x="1395" y="328"/>
                <a:chExt cx="3692" cy="874"/>
              </a:xfrm>
            </p:grpSpPr>
            <p:sp>
              <p:nvSpPr>
                <p:cNvPr id="125957" name="Freeform 1029"/>
                <p:cNvSpPr>
                  <a:spLocks/>
                </p:cNvSpPr>
                <p:nvPr/>
              </p:nvSpPr>
              <p:spPr bwMode="auto">
                <a:xfrm>
                  <a:off x="3241" y="328"/>
                  <a:ext cx="1846" cy="872"/>
                </a:xfrm>
                <a:custGeom>
                  <a:avLst/>
                  <a:gdLst>
                    <a:gd name="T0" fmla="*/ 54 w 1846"/>
                    <a:gd name="T1" fmla="*/ 280 h 872"/>
                    <a:gd name="T2" fmla="*/ 96 w 1846"/>
                    <a:gd name="T3" fmla="*/ 312 h 872"/>
                    <a:gd name="T4" fmla="*/ 149 w 1846"/>
                    <a:gd name="T5" fmla="*/ 334 h 872"/>
                    <a:gd name="T6" fmla="*/ 218 w 1846"/>
                    <a:gd name="T7" fmla="*/ 334 h 872"/>
                    <a:gd name="T8" fmla="*/ 289 w 1846"/>
                    <a:gd name="T9" fmla="*/ 305 h 872"/>
                    <a:gd name="T10" fmla="*/ 346 w 1846"/>
                    <a:gd name="T11" fmla="*/ 256 h 872"/>
                    <a:gd name="T12" fmla="*/ 391 w 1846"/>
                    <a:gd name="T13" fmla="*/ 190 h 872"/>
                    <a:gd name="T14" fmla="*/ 428 w 1846"/>
                    <a:gd name="T15" fmla="*/ 104 h 872"/>
                    <a:gd name="T16" fmla="*/ 472 w 1846"/>
                    <a:gd name="T17" fmla="*/ 32 h 872"/>
                    <a:gd name="T18" fmla="*/ 551 w 1846"/>
                    <a:gd name="T19" fmla="*/ 0 h 872"/>
                    <a:gd name="T20" fmla="*/ 631 w 1846"/>
                    <a:gd name="T21" fmla="*/ 19 h 872"/>
                    <a:gd name="T22" fmla="*/ 848 w 1846"/>
                    <a:gd name="T23" fmla="*/ 186 h 872"/>
                    <a:gd name="T24" fmla="*/ 972 w 1846"/>
                    <a:gd name="T25" fmla="*/ 292 h 872"/>
                    <a:gd name="T26" fmla="*/ 1133 w 1846"/>
                    <a:gd name="T27" fmla="*/ 411 h 872"/>
                    <a:gd name="T28" fmla="*/ 1283 w 1846"/>
                    <a:gd name="T29" fmla="*/ 480 h 872"/>
                    <a:gd name="T30" fmla="*/ 1424 w 1846"/>
                    <a:gd name="T31" fmla="*/ 530 h 872"/>
                    <a:gd name="T32" fmla="*/ 1608 w 1846"/>
                    <a:gd name="T33" fmla="*/ 569 h 872"/>
                    <a:gd name="T34" fmla="*/ 1768 w 1846"/>
                    <a:gd name="T35" fmla="*/ 583 h 872"/>
                    <a:gd name="T36" fmla="*/ 1827 w 1846"/>
                    <a:gd name="T37" fmla="*/ 607 h 872"/>
                    <a:gd name="T38" fmla="*/ 1746 w 1846"/>
                    <a:gd name="T39" fmla="*/ 681 h 872"/>
                    <a:gd name="T40" fmla="*/ 1592 w 1846"/>
                    <a:gd name="T41" fmla="*/ 734 h 872"/>
                    <a:gd name="T42" fmla="*/ 1459 w 1846"/>
                    <a:gd name="T43" fmla="*/ 694 h 872"/>
                    <a:gd name="T44" fmla="*/ 1419 w 1846"/>
                    <a:gd name="T45" fmla="*/ 669 h 872"/>
                    <a:gd name="T46" fmla="*/ 1445 w 1846"/>
                    <a:gd name="T47" fmla="*/ 742 h 872"/>
                    <a:gd name="T48" fmla="*/ 1419 w 1846"/>
                    <a:gd name="T49" fmla="*/ 781 h 872"/>
                    <a:gd name="T50" fmla="*/ 1309 w 1846"/>
                    <a:gd name="T51" fmla="*/ 779 h 872"/>
                    <a:gd name="T52" fmla="*/ 1150 w 1846"/>
                    <a:gd name="T53" fmla="*/ 742 h 872"/>
                    <a:gd name="T54" fmla="*/ 1128 w 1846"/>
                    <a:gd name="T55" fmla="*/ 762 h 872"/>
                    <a:gd name="T56" fmla="*/ 1106 w 1846"/>
                    <a:gd name="T57" fmla="*/ 802 h 872"/>
                    <a:gd name="T58" fmla="*/ 1021 w 1846"/>
                    <a:gd name="T59" fmla="*/ 815 h 872"/>
                    <a:gd name="T60" fmla="*/ 903 w 1846"/>
                    <a:gd name="T61" fmla="*/ 799 h 872"/>
                    <a:gd name="T62" fmla="*/ 787 w 1846"/>
                    <a:gd name="T63" fmla="*/ 760 h 872"/>
                    <a:gd name="T64" fmla="*/ 745 w 1846"/>
                    <a:gd name="T65" fmla="*/ 759 h 872"/>
                    <a:gd name="T66" fmla="*/ 772 w 1846"/>
                    <a:gd name="T67" fmla="*/ 808 h 872"/>
                    <a:gd name="T68" fmla="*/ 745 w 1846"/>
                    <a:gd name="T69" fmla="*/ 842 h 872"/>
                    <a:gd name="T70" fmla="*/ 643 w 1846"/>
                    <a:gd name="T71" fmla="*/ 847 h 872"/>
                    <a:gd name="T72" fmla="*/ 500 w 1846"/>
                    <a:gd name="T73" fmla="*/ 812 h 872"/>
                    <a:gd name="T74" fmla="*/ 410 w 1846"/>
                    <a:gd name="T75" fmla="*/ 776 h 872"/>
                    <a:gd name="T76" fmla="*/ 448 w 1846"/>
                    <a:gd name="T77" fmla="*/ 832 h 872"/>
                    <a:gd name="T78" fmla="*/ 426 w 1846"/>
                    <a:gd name="T79" fmla="*/ 866 h 872"/>
                    <a:gd name="T80" fmla="*/ 344 w 1846"/>
                    <a:gd name="T81" fmla="*/ 868 h 872"/>
                    <a:gd name="T82" fmla="*/ 195 w 1846"/>
                    <a:gd name="T83" fmla="*/ 834 h 872"/>
                    <a:gd name="T84" fmla="*/ 64 w 1846"/>
                    <a:gd name="T85" fmla="*/ 78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6" h="872">
                      <a:moveTo>
                        <a:pt x="0" y="739"/>
                      </a:moveTo>
                      <a:lnTo>
                        <a:pt x="0" y="280"/>
                      </a:lnTo>
                      <a:lnTo>
                        <a:pt x="54" y="280"/>
                      </a:lnTo>
                      <a:lnTo>
                        <a:pt x="69" y="292"/>
                      </a:lnTo>
                      <a:lnTo>
                        <a:pt x="84" y="304"/>
                      </a:lnTo>
                      <a:lnTo>
                        <a:pt x="96" y="312"/>
                      </a:lnTo>
                      <a:lnTo>
                        <a:pt x="111" y="321"/>
                      </a:lnTo>
                      <a:lnTo>
                        <a:pt x="129" y="329"/>
                      </a:lnTo>
                      <a:lnTo>
                        <a:pt x="149" y="334"/>
                      </a:lnTo>
                      <a:lnTo>
                        <a:pt x="171" y="337"/>
                      </a:lnTo>
                      <a:lnTo>
                        <a:pt x="193" y="339"/>
                      </a:lnTo>
                      <a:lnTo>
                        <a:pt x="218" y="334"/>
                      </a:lnTo>
                      <a:lnTo>
                        <a:pt x="242" y="328"/>
                      </a:lnTo>
                      <a:lnTo>
                        <a:pt x="264" y="318"/>
                      </a:lnTo>
                      <a:lnTo>
                        <a:pt x="289" y="305"/>
                      </a:lnTo>
                      <a:lnTo>
                        <a:pt x="309" y="289"/>
                      </a:lnTo>
                      <a:lnTo>
                        <a:pt x="329" y="273"/>
                      </a:lnTo>
                      <a:lnTo>
                        <a:pt x="346" y="256"/>
                      </a:lnTo>
                      <a:lnTo>
                        <a:pt x="364" y="233"/>
                      </a:lnTo>
                      <a:lnTo>
                        <a:pt x="378" y="212"/>
                      </a:lnTo>
                      <a:lnTo>
                        <a:pt x="391" y="190"/>
                      </a:lnTo>
                      <a:lnTo>
                        <a:pt x="401" y="169"/>
                      </a:lnTo>
                      <a:lnTo>
                        <a:pt x="416" y="135"/>
                      </a:lnTo>
                      <a:lnTo>
                        <a:pt x="428" y="104"/>
                      </a:lnTo>
                      <a:lnTo>
                        <a:pt x="440" y="74"/>
                      </a:lnTo>
                      <a:lnTo>
                        <a:pt x="455" y="50"/>
                      </a:lnTo>
                      <a:lnTo>
                        <a:pt x="472" y="32"/>
                      </a:lnTo>
                      <a:lnTo>
                        <a:pt x="500" y="11"/>
                      </a:lnTo>
                      <a:lnTo>
                        <a:pt x="524" y="3"/>
                      </a:lnTo>
                      <a:lnTo>
                        <a:pt x="551" y="0"/>
                      </a:lnTo>
                      <a:lnTo>
                        <a:pt x="579" y="2"/>
                      </a:lnTo>
                      <a:lnTo>
                        <a:pt x="608" y="10"/>
                      </a:lnTo>
                      <a:lnTo>
                        <a:pt x="631" y="19"/>
                      </a:lnTo>
                      <a:lnTo>
                        <a:pt x="655" y="34"/>
                      </a:lnTo>
                      <a:lnTo>
                        <a:pt x="682" y="53"/>
                      </a:lnTo>
                      <a:lnTo>
                        <a:pt x="848" y="186"/>
                      </a:lnTo>
                      <a:lnTo>
                        <a:pt x="891" y="222"/>
                      </a:lnTo>
                      <a:lnTo>
                        <a:pt x="935" y="259"/>
                      </a:lnTo>
                      <a:lnTo>
                        <a:pt x="972" y="292"/>
                      </a:lnTo>
                      <a:lnTo>
                        <a:pt x="1021" y="331"/>
                      </a:lnTo>
                      <a:lnTo>
                        <a:pt x="1078" y="376"/>
                      </a:lnTo>
                      <a:lnTo>
                        <a:pt x="1133" y="411"/>
                      </a:lnTo>
                      <a:lnTo>
                        <a:pt x="1189" y="440"/>
                      </a:lnTo>
                      <a:lnTo>
                        <a:pt x="1239" y="464"/>
                      </a:lnTo>
                      <a:lnTo>
                        <a:pt x="1283" y="480"/>
                      </a:lnTo>
                      <a:lnTo>
                        <a:pt x="1328" y="498"/>
                      </a:lnTo>
                      <a:lnTo>
                        <a:pt x="1372" y="514"/>
                      </a:lnTo>
                      <a:lnTo>
                        <a:pt x="1424" y="530"/>
                      </a:lnTo>
                      <a:lnTo>
                        <a:pt x="1484" y="548"/>
                      </a:lnTo>
                      <a:lnTo>
                        <a:pt x="1548" y="561"/>
                      </a:lnTo>
                      <a:lnTo>
                        <a:pt x="1608" y="569"/>
                      </a:lnTo>
                      <a:lnTo>
                        <a:pt x="1662" y="574"/>
                      </a:lnTo>
                      <a:lnTo>
                        <a:pt x="1717" y="580"/>
                      </a:lnTo>
                      <a:lnTo>
                        <a:pt x="1768" y="583"/>
                      </a:lnTo>
                      <a:lnTo>
                        <a:pt x="1808" y="585"/>
                      </a:lnTo>
                      <a:lnTo>
                        <a:pt x="1845" y="580"/>
                      </a:lnTo>
                      <a:lnTo>
                        <a:pt x="1827" y="607"/>
                      </a:lnTo>
                      <a:lnTo>
                        <a:pt x="1803" y="633"/>
                      </a:lnTo>
                      <a:lnTo>
                        <a:pt x="1776" y="659"/>
                      </a:lnTo>
                      <a:lnTo>
                        <a:pt x="1746" y="681"/>
                      </a:lnTo>
                      <a:lnTo>
                        <a:pt x="1706" y="707"/>
                      </a:lnTo>
                      <a:lnTo>
                        <a:pt x="1649" y="725"/>
                      </a:lnTo>
                      <a:lnTo>
                        <a:pt x="1592" y="734"/>
                      </a:lnTo>
                      <a:lnTo>
                        <a:pt x="1543" y="730"/>
                      </a:lnTo>
                      <a:lnTo>
                        <a:pt x="1497" y="717"/>
                      </a:lnTo>
                      <a:lnTo>
                        <a:pt x="1459" y="694"/>
                      </a:lnTo>
                      <a:lnTo>
                        <a:pt x="1434" y="675"/>
                      </a:lnTo>
                      <a:lnTo>
                        <a:pt x="1403" y="643"/>
                      </a:lnTo>
                      <a:lnTo>
                        <a:pt x="1419" y="669"/>
                      </a:lnTo>
                      <a:lnTo>
                        <a:pt x="1430" y="693"/>
                      </a:lnTo>
                      <a:lnTo>
                        <a:pt x="1440" y="720"/>
                      </a:lnTo>
                      <a:lnTo>
                        <a:pt x="1445" y="742"/>
                      </a:lnTo>
                      <a:lnTo>
                        <a:pt x="1442" y="759"/>
                      </a:lnTo>
                      <a:lnTo>
                        <a:pt x="1434" y="771"/>
                      </a:lnTo>
                      <a:lnTo>
                        <a:pt x="1419" y="781"/>
                      </a:lnTo>
                      <a:lnTo>
                        <a:pt x="1397" y="787"/>
                      </a:lnTo>
                      <a:lnTo>
                        <a:pt x="1355" y="786"/>
                      </a:lnTo>
                      <a:lnTo>
                        <a:pt x="1309" y="779"/>
                      </a:lnTo>
                      <a:lnTo>
                        <a:pt x="1266" y="771"/>
                      </a:lnTo>
                      <a:lnTo>
                        <a:pt x="1209" y="757"/>
                      </a:lnTo>
                      <a:lnTo>
                        <a:pt x="1150" y="742"/>
                      </a:lnTo>
                      <a:lnTo>
                        <a:pt x="1100" y="726"/>
                      </a:lnTo>
                      <a:lnTo>
                        <a:pt x="1115" y="744"/>
                      </a:lnTo>
                      <a:lnTo>
                        <a:pt x="1128" y="762"/>
                      </a:lnTo>
                      <a:lnTo>
                        <a:pt x="1132" y="781"/>
                      </a:lnTo>
                      <a:lnTo>
                        <a:pt x="1121" y="792"/>
                      </a:lnTo>
                      <a:lnTo>
                        <a:pt x="1106" y="802"/>
                      </a:lnTo>
                      <a:lnTo>
                        <a:pt x="1085" y="810"/>
                      </a:lnTo>
                      <a:lnTo>
                        <a:pt x="1059" y="815"/>
                      </a:lnTo>
                      <a:lnTo>
                        <a:pt x="1021" y="815"/>
                      </a:lnTo>
                      <a:lnTo>
                        <a:pt x="985" y="812"/>
                      </a:lnTo>
                      <a:lnTo>
                        <a:pt x="949" y="807"/>
                      </a:lnTo>
                      <a:lnTo>
                        <a:pt x="903" y="799"/>
                      </a:lnTo>
                      <a:lnTo>
                        <a:pt x="865" y="787"/>
                      </a:lnTo>
                      <a:lnTo>
                        <a:pt x="826" y="775"/>
                      </a:lnTo>
                      <a:lnTo>
                        <a:pt x="787" y="760"/>
                      </a:lnTo>
                      <a:lnTo>
                        <a:pt x="755" y="749"/>
                      </a:lnTo>
                      <a:lnTo>
                        <a:pt x="732" y="741"/>
                      </a:lnTo>
                      <a:lnTo>
                        <a:pt x="745" y="759"/>
                      </a:lnTo>
                      <a:lnTo>
                        <a:pt x="759" y="776"/>
                      </a:lnTo>
                      <a:lnTo>
                        <a:pt x="769" y="791"/>
                      </a:lnTo>
                      <a:lnTo>
                        <a:pt x="772" y="808"/>
                      </a:lnTo>
                      <a:lnTo>
                        <a:pt x="767" y="821"/>
                      </a:lnTo>
                      <a:lnTo>
                        <a:pt x="759" y="832"/>
                      </a:lnTo>
                      <a:lnTo>
                        <a:pt x="745" y="842"/>
                      </a:lnTo>
                      <a:lnTo>
                        <a:pt x="717" y="852"/>
                      </a:lnTo>
                      <a:lnTo>
                        <a:pt x="682" y="852"/>
                      </a:lnTo>
                      <a:lnTo>
                        <a:pt x="643" y="847"/>
                      </a:lnTo>
                      <a:lnTo>
                        <a:pt x="596" y="837"/>
                      </a:lnTo>
                      <a:lnTo>
                        <a:pt x="547" y="824"/>
                      </a:lnTo>
                      <a:lnTo>
                        <a:pt x="500" y="812"/>
                      </a:lnTo>
                      <a:lnTo>
                        <a:pt x="467" y="800"/>
                      </a:lnTo>
                      <a:lnTo>
                        <a:pt x="431" y="787"/>
                      </a:lnTo>
                      <a:lnTo>
                        <a:pt x="410" y="776"/>
                      </a:lnTo>
                      <a:lnTo>
                        <a:pt x="426" y="795"/>
                      </a:lnTo>
                      <a:lnTo>
                        <a:pt x="442" y="816"/>
                      </a:lnTo>
                      <a:lnTo>
                        <a:pt x="448" y="832"/>
                      </a:lnTo>
                      <a:lnTo>
                        <a:pt x="448" y="849"/>
                      </a:lnTo>
                      <a:lnTo>
                        <a:pt x="442" y="858"/>
                      </a:lnTo>
                      <a:lnTo>
                        <a:pt x="426" y="866"/>
                      </a:lnTo>
                      <a:lnTo>
                        <a:pt x="405" y="871"/>
                      </a:lnTo>
                      <a:lnTo>
                        <a:pt x="381" y="871"/>
                      </a:lnTo>
                      <a:lnTo>
                        <a:pt x="344" y="868"/>
                      </a:lnTo>
                      <a:lnTo>
                        <a:pt x="299" y="860"/>
                      </a:lnTo>
                      <a:lnTo>
                        <a:pt x="248" y="849"/>
                      </a:lnTo>
                      <a:lnTo>
                        <a:pt x="195" y="834"/>
                      </a:lnTo>
                      <a:lnTo>
                        <a:pt x="144" y="818"/>
                      </a:lnTo>
                      <a:lnTo>
                        <a:pt x="104" y="804"/>
                      </a:lnTo>
                      <a:lnTo>
                        <a:pt x="64" y="784"/>
                      </a:lnTo>
                      <a:lnTo>
                        <a:pt x="25" y="759"/>
                      </a:lnTo>
                      <a:lnTo>
                        <a:pt x="0" y="739"/>
                      </a:lnTo>
                    </a:path>
                  </a:pathLst>
                </a:custGeom>
                <a:gradFill rotWithShape="0">
                  <a:gsLst>
                    <a:gs pos="0">
                      <a:srgbClr val="CECECE"/>
                    </a:gs>
                    <a:gs pos="100000">
                      <a:srgbClr val="CECECE">
                        <a:gamma/>
                        <a:shade val="29804"/>
                        <a:invGamma/>
                      </a:srgbClr>
                    </a:gs>
                  </a:gsLst>
                  <a:lin ang="5400000" scaled="1"/>
                </a:gra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58" name="Freeform 1030"/>
                <p:cNvSpPr>
                  <a:spLocks/>
                </p:cNvSpPr>
                <p:nvPr/>
              </p:nvSpPr>
              <p:spPr bwMode="auto">
                <a:xfrm>
                  <a:off x="1395" y="330"/>
                  <a:ext cx="1848" cy="872"/>
                </a:xfrm>
                <a:custGeom>
                  <a:avLst/>
                  <a:gdLst>
                    <a:gd name="T0" fmla="*/ 1792 w 1848"/>
                    <a:gd name="T1" fmla="*/ 280 h 872"/>
                    <a:gd name="T2" fmla="*/ 1750 w 1848"/>
                    <a:gd name="T3" fmla="*/ 312 h 872"/>
                    <a:gd name="T4" fmla="*/ 1696 w 1848"/>
                    <a:gd name="T5" fmla="*/ 334 h 872"/>
                    <a:gd name="T6" fmla="*/ 1627 w 1848"/>
                    <a:gd name="T7" fmla="*/ 334 h 872"/>
                    <a:gd name="T8" fmla="*/ 1557 w 1848"/>
                    <a:gd name="T9" fmla="*/ 305 h 872"/>
                    <a:gd name="T10" fmla="*/ 1499 w 1848"/>
                    <a:gd name="T11" fmla="*/ 256 h 872"/>
                    <a:gd name="T12" fmla="*/ 1454 w 1848"/>
                    <a:gd name="T13" fmla="*/ 190 h 872"/>
                    <a:gd name="T14" fmla="*/ 1417 w 1848"/>
                    <a:gd name="T15" fmla="*/ 104 h 872"/>
                    <a:gd name="T16" fmla="*/ 1373 w 1848"/>
                    <a:gd name="T17" fmla="*/ 32 h 872"/>
                    <a:gd name="T18" fmla="*/ 1295 w 1848"/>
                    <a:gd name="T19" fmla="*/ 0 h 872"/>
                    <a:gd name="T20" fmla="*/ 1214 w 1848"/>
                    <a:gd name="T21" fmla="*/ 19 h 872"/>
                    <a:gd name="T22" fmla="*/ 997 w 1848"/>
                    <a:gd name="T23" fmla="*/ 186 h 872"/>
                    <a:gd name="T24" fmla="*/ 873 w 1848"/>
                    <a:gd name="T25" fmla="*/ 292 h 872"/>
                    <a:gd name="T26" fmla="*/ 712 w 1848"/>
                    <a:gd name="T27" fmla="*/ 411 h 872"/>
                    <a:gd name="T28" fmla="*/ 562 w 1848"/>
                    <a:gd name="T29" fmla="*/ 480 h 872"/>
                    <a:gd name="T30" fmla="*/ 421 w 1848"/>
                    <a:gd name="T31" fmla="*/ 530 h 872"/>
                    <a:gd name="T32" fmla="*/ 237 w 1848"/>
                    <a:gd name="T33" fmla="*/ 569 h 872"/>
                    <a:gd name="T34" fmla="*/ 77 w 1848"/>
                    <a:gd name="T35" fmla="*/ 583 h 872"/>
                    <a:gd name="T36" fmla="*/ 18 w 1848"/>
                    <a:gd name="T37" fmla="*/ 607 h 872"/>
                    <a:gd name="T38" fmla="*/ 99 w 1848"/>
                    <a:gd name="T39" fmla="*/ 681 h 872"/>
                    <a:gd name="T40" fmla="*/ 254 w 1848"/>
                    <a:gd name="T41" fmla="*/ 734 h 872"/>
                    <a:gd name="T42" fmla="*/ 386 w 1848"/>
                    <a:gd name="T43" fmla="*/ 694 h 872"/>
                    <a:gd name="T44" fmla="*/ 426 w 1848"/>
                    <a:gd name="T45" fmla="*/ 669 h 872"/>
                    <a:gd name="T46" fmla="*/ 400 w 1848"/>
                    <a:gd name="T47" fmla="*/ 742 h 872"/>
                    <a:gd name="T48" fmla="*/ 426 w 1848"/>
                    <a:gd name="T49" fmla="*/ 781 h 872"/>
                    <a:gd name="T50" fmla="*/ 536 w 1848"/>
                    <a:gd name="T51" fmla="*/ 779 h 872"/>
                    <a:gd name="T52" fmla="*/ 695 w 1848"/>
                    <a:gd name="T53" fmla="*/ 742 h 872"/>
                    <a:gd name="T54" fmla="*/ 717 w 1848"/>
                    <a:gd name="T55" fmla="*/ 762 h 872"/>
                    <a:gd name="T56" fmla="*/ 739 w 1848"/>
                    <a:gd name="T57" fmla="*/ 802 h 872"/>
                    <a:gd name="T58" fmla="*/ 824 w 1848"/>
                    <a:gd name="T59" fmla="*/ 815 h 872"/>
                    <a:gd name="T60" fmla="*/ 942 w 1848"/>
                    <a:gd name="T61" fmla="*/ 799 h 872"/>
                    <a:gd name="T62" fmla="*/ 1058 w 1848"/>
                    <a:gd name="T63" fmla="*/ 760 h 872"/>
                    <a:gd name="T64" fmla="*/ 1100 w 1848"/>
                    <a:gd name="T65" fmla="*/ 759 h 872"/>
                    <a:gd name="T66" fmla="*/ 1073 w 1848"/>
                    <a:gd name="T67" fmla="*/ 808 h 872"/>
                    <a:gd name="T68" fmla="*/ 1100 w 1848"/>
                    <a:gd name="T69" fmla="*/ 842 h 872"/>
                    <a:gd name="T70" fmla="*/ 1202 w 1848"/>
                    <a:gd name="T71" fmla="*/ 847 h 872"/>
                    <a:gd name="T72" fmla="*/ 1345 w 1848"/>
                    <a:gd name="T73" fmla="*/ 812 h 872"/>
                    <a:gd name="T74" fmla="*/ 1436 w 1848"/>
                    <a:gd name="T75" fmla="*/ 776 h 872"/>
                    <a:gd name="T76" fmla="*/ 1397 w 1848"/>
                    <a:gd name="T77" fmla="*/ 832 h 872"/>
                    <a:gd name="T78" fmla="*/ 1419 w 1848"/>
                    <a:gd name="T79" fmla="*/ 866 h 872"/>
                    <a:gd name="T80" fmla="*/ 1501 w 1848"/>
                    <a:gd name="T81" fmla="*/ 868 h 872"/>
                    <a:gd name="T82" fmla="*/ 1651 w 1848"/>
                    <a:gd name="T83" fmla="*/ 834 h 872"/>
                    <a:gd name="T84" fmla="*/ 1782 w 1848"/>
                    <a:gd name="T85" fmla="*/ 78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8" h="872">
                      <a:moveTo>
                        <a:pt x="1847" y="739"/>
                      </a:moveTo>
                      <a:lnTo>
                        <a:pt x="1847" y="280"/>
                      </a:lnTo>
                      <a:lnTo>
                        <a:pt x="1792" y="280"/>
                      </a:lnTo>
                      <a:lnTo>
                        <a:pt x="1776" y="292"/>
                      </a:lnTo>
                      <a:lnTo>
                        <a:pt x="1761" y="304"/>
                      </a:lnTo>
                      <a:lnTo>
                        <a:pt x="1750" y="312"/>
                      </a:lnTo>
                      <a:lnTo>
                        <a:pt x="1735" y="321"/>
                      </a:lnTo>
                      <a:lnTo>
                        <a:pt x="1716" y="329"/>
                      </a:lnTo>
                      <a:lnTo>
                        <a:pt x="1696" y="334"/>
                      </a:lnTo>
                      <a:lnTo>
                        <a:pt x="1674" y="337"/>
                      </a:lnTo>
                      <a:lnTo>
                        <a:pt x="1652" y="339"/>
                      </a:lnTo>
                      <a:lnTo>
                        <a:pt x="1627" y="334"/>
                      </a:lnTo>
                      <a:lnTo>
                        <a:pt x="1604" y="328"/>
                      </a:lnTo>
                      <a:lnTo>
                        <a:pt x="1582" y="318"/>
                      </a:lnTo>
                      <a:lnTo>
                        <a:pt x="1557" y="305"/>
                      </a:lnTo>
                      <a:lnTo>
                        <a:pt x="1536" y="289"/>
                      </a:lnTo>
                      <a:lnTo>
                        <a:pt x="1516" y="273"/>
                      </a:lnTo>
                      <a:lnTo>
                        <a:pt x="1499" y="256"/>
                      </a:lnTo>
                      <a:lnTo>
                        <a:pt x="1481" y="233"/>
                      </a:lnTo>
                      <a:lnTo>
                        <a:pt x="1468" y="212"/>
                      </a:lnTo>
                      <a:lnTo>
                        <a:pt x="1454" y="190"/>
                      </a:lnTo>
                      <a:lnTo>
                        <a:pt x="1444" y="169"/>
                      </a:lnTo>
                      <a:lnTo>
                        <a:pt x="1429" y="135"/>
                      </a:lnTo>
                      <a:lnTo>
                        <a:pt x="1417" y="104"/>
                      </a:lnTo>
                      <a:lnTo>
                        <a:pt x="1405" y="74"/>
                      </a:lnTo>
                      <a:lnTo>
                        <a:pt x="1390" y="50"/>
                      </a:lnTo>
                      <a:lnTo>
                        <a:pt x="1373" y="32"/>
                      </a:lnTo>
                      <a:lnTo>
                        <a:pt x="1345" y="11"/>
                      </a:lnTo>
                      <a:lnTo>
                        <a:pt x="1321" y="3"/>
                      </a:lnTo>
                      <a:lnTo>
                        <a:pt x="1295" y="0"/>
                      </a:lnTo>
                      <a:lnTo>
                        <a:pt x="1266" y="2"/>
                      </a:lnTo>
                      <a:lnTo>
                        <a:pt x="1237" y="10"/>
                      </a:lnTo>
                      <a:lnTo>
                        <a:pt x="1214" y="19"/>
                      </a:lnTo>
                      <a:lnTo>
                        <a:pt x="1190" y="34"/>
                      </a:lnTo>
                      <a:lnTo>
                        <a:pt x="1164" y="53"/>
                      </a:lnTo>
                      <a:lnTo>
                        <a:pt x="997" y="186"/>
                      </a:lnTo>
                      <a:lnTo>
                        <a:pt x="954" y="222"/>
                      </a:lnTo>
                      <a:lnTo>
                        <a:pt x="910" y="259"/>
                      </a:lnTo>
                      <a:lnTo>
                        <a:pt x="873" y="292"/>
                      </a:lnTo>
                      <a:lnTo>
                        <a:pt x="824" y="331"/>
                      </a:lnTo>
                      <a:lnTo>
                        <a:pt x="767" y="376"/>
                      </a:lnTo>
                      <a:lnTo>
                        <a:pt x="712" y="411"/>
                      </a:lnTo>
                      <a:lnTo>
                        <a:pt x="657" y="440"/>
                      </a:lnTo>
                      <a:lnTo>
                        <a:pt x="606" y="464"/>
                      </a:lnTo>
                      <a:lnTo>
                        <a:pt x="562" y="480"/>
                      </a:lnTo>
                      <a:lnTo>
                        <a:pt x="517" y="498"/>
                      </a:lnTo>
                      <a:lnTo>
                        <a:pt x="474" y="514"/>
                      </a:lnTo>
                      <a:lnTo>
                        <a:pt x="421" y="530"/>
                      </a:lnTo>
                      <a:lnTo>
                        <a:pt x="361" y="548"/>
                      </a:lnTo>
                      <a:lnTo>
                        <a:pt x="297" y="561"/>
                      </a:lnTo>
                      <a:lnTo>
                        <a:pt x="237" y="569"/>
                      </a:lnTo>
                      <a:lnTo>
                        <a:pt x="183" y="574"/>
                      </a:lnTo>
                      <a:lnTo>
                        <a:pt x="128" y="580"/>
                      </a:lnTo>
                      <a:lnTo>
                        <a:pt x="77" y="583"/>
                      </a:lnTo>
                      <a:lnTo>
                        <a:pt x="37" y="585"/>
                      </a:lnTo>
                      <a:lnTo>
                        <a:pt x="0" y="580"/>
                      </a:lnTo>
                      <a:lnTo>
                        <a:pt x="18" y="607"/>
                      </a:lnTo>
                      <a:lnTo>
                        <a:pt x="42" y="633"/>
                      </a:lnTo>
                      <a:lnTo>
                        <a:pt x="69" y="659"/>
                      </a:lnTo>
                      <a:lnTo>
                        <a:pt x="99" y="681"/>
                      </a:lnTo>
                      <a:lnTo>
                        <a:pt x="139" y="707"/>
                      </a:lnTo>
                      <a:lnTo>
                        <a:pt x="196" y="725"/>
                      </a:lnTo>
                      <a:lnTo>
                        <a:pt x="254" y="734"/>
                      </a:lnTo>
                      <a:lnTo>
                        <a:pt x="302" y="730"/>
                      </a:lnTo>
                      <a:lnTo>
                        <a:pt x="348" y="717"/>
                      </a:lnTo>
                      <a:lnTo>
                        <a:pt x="386" y="694"/>
                      </a:lnTo>
                      <a:lnTo>
                        <a:pt x="411" y="675"/>
                      </a:lnTo>
                      <a:lnTo>
                        <a:pt x="442" y="643"/>
                      </a:lnTo>
                      <a:lnTo>
                        <a:pt x="426" y="669"/>
                      </a:lnTo>
                      <a:lnTo>
                        <a:pt x="415" y="693"/>
                      </a:lnTo>
                      <a:lnTo>
                        <a:pt x="405" y="720"/>
                      </a:lnTo>
                      <a:lnTo>
                        <a:pt x="400" y="742"/>
                      </a:lnTo>
                      <a:lnTo>
                        <a:pt x="403" y="759"/>
                      </a:lnTo>
                      <a:lnTo>
                        <a:pt x="411" y="771"/>
                      </a:lnTo>
                      <a:lnTo>
                        <a:pt x="426" y="781"/>
                      </a:lnTo>
                      <a:lnTo>
                        <a:pt x="448" y="787"/>
                      </a:lnTo>
                      <a:lnTo>
                        <a:pt x="490" y="786"/>
                      </a:lnTo>
                      <a:lnTo>
                        <a:pt x="536" y="779"/>
                      </a:lnTo>
                      <a:lnTo>
                        <a:pt x="579" y="771"/>
                      </a:lnTo>
                      <a:lnTo>
                        <a:pt x="636" y="757"/>
                      </a:lnTo>
                      <a:lnTo>
                        <a:pt x="695" y="742"/>
                      </a:lnTo>
                      <a:lnTo>
                        <a:pt x="746" y="726"/>
                      </a:lnTo>
                      <a:lnTo>
                        <a:pt x="730" y="744"/>
                      </a:lnTo>
                      <a:lnTo>
                        <a:pt x="717" y="762"/>
                      </a:lnTo>
                      <a:lnTo>
                        <a:pt x="714" y="781"/>
                      </a:lnTo>
                      <a:lnTo>
                        <a:pt x="724" y="792"/>
                      </a:lnTo>
                      <a:lnTo>
                        <a:pt x="739" y="802"/>
                      </a:lnTo>
                      <a:lnTo>
                        <a:pt x="761" y="810"/>
                      </a:lnTo>
                      <a:lnTo>
                        <a:pt x="786" y="815"/>
                      </a:lnTo>
                      <a:lnTo>
                        <a:pt x="824" y="815"/>
                      </a:lnTo>
                      <a:lnTo>
                        <a:pt x="860" y="812"/>
                      </a:lnTo>
                      <a:lnTo>
                        <a:pt x="897" y="807"/>
                      </a:lnTo>
                      <a:lnTo>
                        <a:pt x="942" y="799"/>
                      </a:lnTo>
                      <a:lnTo>
                        <a:pt x="981" y="787"/>
                      </a:lnTo>
                      <a:lnTo>
                        <a:pt x="1019" y="775"/>
                      </a:lnTo>
                      <a:lnTo>
                        <a:pt x="1058" y="760"/>
                      </a:lnTo>
                      <a:lnTo>
                        <a:pt x="1090" y="749"/>
                      </a:lnTo>
                      <a:lnTo>
                        <a:pt x="1113" y="741"/>
                      </a:lnTo>
                      <a:lnTo>
                        <a:pt x="1100" y="759"/>
                      </a:lnTo>
                      <a:lnTo>
                        <a:pt x="1086" y="776"/>
                      </a:lnTo>
                      <a:lnTo>
                        <a:pt x="1076" y="791"/>
                      </a:lnTo>
                      <a:lnTo>
                        <a:pt x="1073" y="808"/>
                      </a:lnTo>
                      <a:lnTo>
                        <a:pt x="1078" y="821"/>
                      </a:lnTo>
                      <a:lnTo>
                        <a:pt x="1086" y="832"/>
                      </a:lnTo>
                      <a:lnTo>
                        <a:pt x="1100" y="842"/>
                      </a:lnTo>
                      <a:lnTo>
                        <a:pt x="1132" y="850"/>
                      </a:lnTo>
                      <a:lnTo>
                        <a:pt x="1164" y="852"/>
                      </a:lnTo>
                      <a:lnTo>
                        <a:pt x="1202" y="847"/>
                      </a:lnTo>
                      <a:lnTo>
                        <a:pt x="1249" y="837"/>
                      </a:lnTo>
                      <a:lnTo>
                        <a:pt x="1298" y="824"/>
                      </a:lnTo>
                      <a:lnTo>
                        <a:pt x="1345" y="812"/>
                      </a:lnTo>
                      <a:lnTo>
                        <a:pt x="1379" y="800"/>
                      </a:lnTo>
                      <a:lnTo>
                        <a:pt x="1414" y="787"/>
                      </a:lnTo>
                      <a:lnTo>
                        <a:pt x="1436" y="776"/>
                      </a:lnTo>
                      <a:lnTo>
                        <a:pt x="1419" y="795"/>
                      </a:lnTo>
                      <a:lnTo>
                        <a:pt x="1404" y="816"/>
                      </a:lnTo>
                      <a:lnTo>
                        <a:pt x="1397" y="832"/>
                      </a:lnTo>
                      <a:lnTo>
                        <a:pt x="1397" y="849"/>
                      </a:lnTo>
                      <a:lnTo>
                        <a:pt x="1404" y="858"/>
                      </a:lnTo>
                      <a:lnTo>
                        <a:pt x="1419" y="866"/>
                      </a:lnTo>
                      <a:lnTo>
                        <a:pt x="1442" y="868"/>
                      </a:lnTo>
                      <a:lnTo>
                        <a:pt x="1464" y="871"/>
                      </a:lnTo>
                      <a:lnTo>
                        <a:pt x="1501" y="868"/>
                      </a:lnTo>
                      <a:lnTo>
                        <a:pt x="1546" y="860"/>
                      </a:lnTo>
                      <a:lnTo>
                        <a:pt x="1597" y="849"/>
                      </a:lnTo>
                      <a:lnTo>
                        <a:pt x="1651" y="834"/>
                      </a:lnTo>
                      <a:lnTo>
                        <a:pt x="1701" y="818"/>
                      </a:lnTo>
                      <a:lnTo>
                        <a:pt x="1741" y="804"/>
                      </a:lnTo>
                      <a:lnTo>
                        <a:pt x="1782" y="784"/>
                      </a:lnTo>
                      <a:lnTo>
                        <a:pt x="1820" y="759"/>
                      </a:lnTo>
                      <a:lnTo>
                        <a:pt x="1847" y="739"/>
                      </a:lnTo>
                    </a:path>
                  </a:pathLst>
                </a:custGeom>
                <a:gradFill rotWithShape="0">
                  <a:gsLst>
                    <a:gs pos="0">
                      <a:srgbClr val="CECECE"/>
                    </a:gs>
                    <a:gs pos="100000">
                      <a:srgbClr val="CECECE">
                        <a:gamma/>
                        <a:shade val="29804"/>
                        <a:invGamma/>
                      </a:srgbClr>
                    </a:gs>
                  </a:gsLst>
                  <a:lin ang="5400000" scaled="1"/>
                </a:gra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59" name="Group 1031"/>
              <p:cNvGrpSpPr>
                <a:grpSpLocks/>
              </p:cNvGrpSpPr>
              <p:nvPr/>
            </p:nvGrpSpPr>
            <p:grpSpPr bwMode="auto">
              <a:xfrm>
                <a:off x="3003" y="183"/>
                <a:ext cx="475" cy="3418"/>
                <a:chOff x="3003" y="183"/>
                <a:chExt cx="475" cy="3418"/>
              </a:xfrm>
            </p:grpSpPr>
            <p:sp>
              <p:nvSpPr>
                <p:cNvPr id="125960" name="Freeform 1032"/>
                <p:cNvSpPr>
                  <a:spLocks/>
                </p:cNvSpPr>
                <p:nvPr/>
              </p:nvSpPr>
              <p:spPr bwMode="auto">
                <a:xfrm>
                  <a:off x="3131" y="533"/>
                  <a:ext cx="226" cy="3068"/>
                </a:xfrm>
                <a:custGeom>
                  <a:avLst/>
                  <a:gdLst>
                    <a:gd name="T0" fmla="*/ 0 w 226"/>
                    <a:gd name="T1" fmla="*/ 0 h 3068"/>
                    <a:gd name="T2" fmla="*/ 225 w 226"/>
                    <a:gd name="T3" fmla="*/ 2 h 3068"/>
                    <a:gd name="T4" fmla="*/ 128 w 226"/>
                    <a:gd name="T5" fmla="*/ 3067 h 3068"/>
                    <a:gd name="T6" fmla="*/ 97 w 226"/>
                    <a:gd name="T7" fmla="*/ 3067 h 3068"/>
                    <a:gd name="T8" fmla="*/ 0 w 226"/>
                    <a:gd name="T9" fmla="*/ 0 h 3068"/>
                  </a:gdLst>
                  <a:ahLst/>
                  <a:cxnLst>
                    <a:cxn ang="0">
                      <a:pos x="T0" y="T1"/>
                    </a:cxn>
                    <a:cxn ang="0">
                      <a:pos x="T2" y="T3"/>
                    </a:cxn>
                    <a:cxn ang="0">
                      <a:pos x="T4" y="T5"/>
                    </a:cxn>
                    <a:cxn ang="0">
                      <a:pos x="T6" y="T7"/>
                    </a:cxn>
                    <a:cxn ang="0">
                      <a:pos x="T8" y="T9"/>
                    </a:cxn>
                  </a:cxnLst>
                  <a:rect l="0" t="0" r="r" b="b"/>
                  <a:pathLst>
                    <a:path w="226" h="3068">
                      <a:moveTo>
                        <a:pt x="0" y="0"/>
                      </a:moveTo>
                      <a:lnTo>
                        <a:pt x="225" y="2"/>
                      </a:lnTo>
                      <a:lnTo>
                        <a:pt x="128" y="3067"/>
                      </a:lnTo>
                      <a:lnTo>
                        <a:pt x="97" y="3067"/>
                      </a:lnTo>
                      <a:lnTo>
                        <a:pt x="0" y="0"/>
                      </a:lnTo>
                    </a:path>
                  </a:pathLst>
                </a:custGeom>
                <a:solidFill>
                  <a:srgbClr val="CECECE"/>
                </a:solidFill>
                <a:ln w="12699"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61" name="Oval 1033"/>
                <p:cNvSpPr>
                  <a:spLocks noChangeArrowheads="1"/>
                </p:cNvSpPr>
                <p:nvPr/>
              </p:nvSpPr>
              <p:spPr bwMode="auto">
                <a:xfrm>
                  <a:off x="3003" y="183"/>
                  <a:ext cx="475" cy="445"/>
                </a:xfrm>
                <a:prstGeom prst="ellipse">
                  <a:avLst/>
                </a:prstGeom>
                <a:solidFill>
                  <a:srgbClr val="CECECE"/>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25962" name="Object 1034"/>
              <p:cNvGraphicFramePr>
                <a:graphicFrameLocks/>
              </p:cNvGraphicFramePr>
              <p:nvPr/>
            </p:nvGraphicFramePr>
            <p:xfrm>
              <a:off x="2794" y="1006"/>
              <a:ext cx="892" cy="1918"/>
            </p:xfrm>
            <a:graphic>
              <a:graphicData uri="http://schemas.openxmlformats.org/presentationml/2006/ole">
                <mc:AlternateContent xmlns:mc="http://schemas.openxmlformats.org/markup-compatibility/2006">
                  <mc:Choice xmlns:v="urn:schemas-microsoft-com:vml" Requires="v">
                    <p:oleObj name="Clip" r:id="rId3" imgW="1422360" imgH="3054240" progId="MS_ClipArt_Gallery.2">
                      <p:embed/>
                    </p:oleObj>
                  </mc:Choice>
                  <mc:Fallback>
                    <p:oleObj name="Clip" r:id="rId3" imgW="1422360" imgH="3054240" progId="MS_ClipArt_Gallery.2">
                      <p:embed/>
                      <p:pic>
                        <p:nvPicPr>
                          <p:cNvPr id="125962" name="Object 10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 y="1006"/>
                            <a:ext cx="892" cy="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5963" name="Group 1035"/>
              <p:cNvGrpSpPr>
                <a:grpSpLocks/>
              </p:cNvGrpSpPr>
              <p:nvPr/>
            </p:nvGrpSpPr>
            <p:grpSpPr bwMode="auto">
              <a:xfrm>
                <a:off x="3022" y="695"/>
                <a:ext cx="430" cy="457"/>
                <a:chOff x="3022" y="695"/>
                <a:chExt cx="430" cy="457"/>
              </a:xfrm>
            </p:grpSpPr>
            <p:sp>
              <p:nvSpPr>
                <p:cNvPr id="125964" name="Rectangle 1036"/>
                <p:cNvSpPr>
                  <a:spLocks noChangeArrowheads="1"/>
                </p:cNvSpPr>
                <p:nvPr/>
              </p:nvSpPr>
              <p:spPr bwMode="auto">
                <a:xfrm>
                  <a:off x="3111" y="937"/>
                  <a:ext cx="111"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5" name="AutoShape 1037"/>
                <p:cNvSpPr>
                  <a:spLocks noChangeArrowheads="1"/>
                </p:cNvSpPr>
                <p:nvPr/>
              </p:nvSpPr>
              <p:spPr bwMode="auto">
                <a:xfrm>
                  <a:off x="3049" y="710"/>
                  <a:ext cx="379" cy="344"/>
                </a:xfrm>
                <a:prstGeom prst="roundRect">
                  <a:avLst>
                    <a:gd name="adj" fmla="val 12495"/>
                  </a:avLst>
                </a:prstGeom>
                <a:solidFill>
                  <a:srgbClr val="FB0202"/>
                </a:solidFill>
                <a:ln w="253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6" name="Line 1038"/>
                <p:cNvSpPr>
                  <a:spLocks noChangeShapeType="1"/>
                </p:cNvSpPr>
                <p:nvPr/>
              </p:nvSpPr>
              <p:spPr bwMode="auto">
                <a:xfrm>
                  <a:off x="3238" y="702"/>
                  <a:ext cx="0" cy="36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7" name="Line 1039"/>
                <p:cNvSpPr>
                  <a:spLocks noChangeShapeType="1"/>
                </p:cNvSpPr>
                <p:nvPr/>
              </p:nvSpPr>
              <p:spPr bwMode="auto">
                <a:xfrm>
                  <a:off x="3041" y="882"/>
                  <a:ext cx="395" cy="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8" name="Rectangle 1040"/>
                <p:cNvSpPr>
                  <a:spLocks noChangeArrowheads="1"/>
                </p:cNvSpPr>
                <p:nvPr/>
              </p:nvSpPr>
              <p:spPr bwMode="auto">
                <a:xfrm>
                  <a:off x="3022" y="695"/>
                  <a:ext cx="248"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defTabSz="514350">
                    <a:defRPr sz="2400">
                      <a:solidFill>
                        <a:schemeClr val="tx1"/>
                      </a:solidFill>
                      <a:latin typeface="Arial" panose="020B0604020202020204" pitchFamily="34" charset="0"/>
                    </a:defRPr>
                  </a:lvl1pPr>
                  <a:lvl2pPr marL="342900" defTabSz="514350">
                    <a:defRPr sz="2400">
                      <a:solidFill>
                        <a:schemeClr val="tx1"/>
                      </a:solidFill>
                      <a:latin typeface="Arial" panose="020B0604020202020204" pitchFamily="34" charset="0"/>
                    </a:defRPr>
                  </a:lvl2pPr>
                  <a:lvl3pPr marL="685800" defTabSz="514350">
                    <a:defRPr sz="2400">
                      <a:solidFill>
                        <a:schemeClr val="tx1"/>
                      </a:solidFill>
                      <a:latin typeface="Arial" panose="020B0604020202020204" pitchFamily="34" charset="0"/>
                    </a:defRPr>
                  </a:lvl3pPr>
                  <a:lvl4pPr marL="1028700" defTabSz="514350">
                    <a:defRPr sz="2400">
                      <a:solidFill>
                        <a:schemeClr val="tx1"/>
                      </a:solidFill>
                      <a:latin typeface="Arial" panose="020B0604020202020204" pitchFamily="34" charset="0"/>
                    </a:defRPr>
                  </a:lvl4pPr>
                  <a:lvl5pPr marL="1371600" defTabSz="514350">
                    <a:defRPr sz="2400">
                      <a:solidFill>
                        <a:schemeClr val="tx1"/>
                      </a:solidFill>
                      <a:latin typeface="Arial" panose="020B0604020202020204" pitchFamily="34" charset="0"/>
                    </a:defRPr>
                  </a:lvl5pPr>
                  <a:lvl6pPr marL="1828800" defTabSz="514350" fontAlgn="base">
                    <a:spcBef>
                      <a:spcPct val="0"/>
                    </a:spcBef>
                    <a:spcAft>
                      <a:spcPct val="0"/>
                    </a:spcAft>
                    <a:defRPr sz="2400">
                      <a:solidFill>
                        <a:schemeClr val="tx1"/>
                      </a:solidFill>
                      <a:latin typeface="Arial" panose="020B0604020202020204" pitchFamily="34" charset="0"/>
                    </a:defRPr>
                  </a:lvl6pPr>
                  <a:lvl7pPr marL="2286000" defTabSz="514350" fontAlgn="base">
                    <a:spcBef>
                      <a:spcPct val="0"/>
                    </a:spcBef>
                    <a:spcAft>
                      <a:spcPct val="0"/>
                    </a:spcAft>
                    <a:defRPr sz="2400">
                      <a:solidFill>
                        <a:schemeClr val="tx1"/>
                      </a:solidFill>
                      <a:latin typeface="Arial" panose="020B0604020202020204" pitchFamily="34" charset="0"/>
                    </a:defRPr>
                  </a:lvl7pPr>
                  <a:lvl8pPr marL="2743200" defTabSz="514350" fontAlgn="base">
                    <a:spcBef>
                      <a:spcPct val="0"/>
                    </a:spcBef>
                    <a:spcAft>
                      <a:spcPct val="0"/>
                    </a:spcAft>
                    <a:defRPr sz="2400">
                      <a:solidFill>
                        <a:schemeClr val="tx1"/>
                      </a:solidFill>
                      <a:latin typeface="Arial" panose="020B0604020202020204" pitchFamily="34" charset="0"/>
                    </a:defRPr>
                  </a:lvl8pPr>
                  <a:lvl9pPr marL="3200400" defTabSz="514350" fontAlgn="base">
                    <a:spcBef>
                      <a:spcPct val="0"/>
                    </a:spcBef>
                    <a:spcAft>
                      <a:spcPct val="0"/>
                    </a:spcAft>
                    <a:defRPr sz="2400">
                      <a:solidFill>
                        <a:schemeClr val="tx1"/>
                      </a:solidFill>
                      <a:latin typeface="Arial" panose="020B0604020202020204" pitchFamily="34" charset="0"/>
                    </a:defRPr>
                  </a:lvl9pPr>
                </a:lstStyle>
                <a:p>
                  <a:pPr algn="ctr" eaLnBrk="0" hangingPunct="0"/>
                  <a:r>
                    <a:rPr lang="en-US" altLang="en-US">
                      <a:effectLst>
                        <a:outerShdw blurRad="38100" dist="38100" dir="2700000" algn="tl">
                          <a:srgbClr val="C0C0C0"/>
                        </a:outerShdw>
                      </a:effectLst>
                      <a:latin typeface="Times New Roman" panose="02020603050405020304" pitchFamily="18" charset="0"/>
                    </a:rPr>
                    <a:t>C</a:t>
                  </a:r>
                </a:p>
              </p:txBody>
            </p:sp>
            <p:sp>
              <p:nvSpPr>
                <p:cNvPr id="125969" name="Rectangle 1041"/>
                <p:cNvSpPr>
                  <a:spLocks noChangeArrowheads="1"/>
                </p:cNvSpPr>
                <p:nvPr/>
              </p:nvSpPr>
              <p:spPr bwMode="auto">
                <a:xfrm>
                  <a:off x="3204" y="695"/>
                  <a:ext cx="248"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defTabSz="514350">
                    <a:defRPr sz="2400">
                      <a:solidFill>
                        <a:schemeClr val="tx1"/>
                      </a:solidFill>
                      <a:latin typeface="Arial" panose="020B0604020202020204" pitchFamily="34" charset="0"/>
                    </a:defRPr>
                  </a:lvl1pPr>
                  <a:lvl2pPr marL="342900" defTabSz="514350">
                    <a:defRPr sz="2400">
                      <a:solidFill>
                        <a:schemeClr val="tx1"/>
                      </a:solidFill>
                      <a:latin typeface="Arial" panose="020B0604020202020204" pitchFamily="34" charset="0"/>
                    </a:defRPr>
                  </a:lvl2pPr>
                  <a:lvl3pPr marL="685800" defTabSz="514350">
                    <a:defRPr sz="2400">
                      <a:solidFill>
                        <a:schemeClr val="tx1"/>
                      </a:solidFill>
                      <a:latin typeface="Arial" panose="020B0604020202020204" pitchFamily="34" charset="0"/>
                    </a:defRPr>
                  </a:lvl3pPr>
                  <a:lvl4pPr marL="1028700" defTabSz="514350">
                    <a:defRPr sz="2400">
                      <a:solidFill>
                        <a:schemeClr val="tx1"/>
                      </a:solidFill>
                      <a:latin typeface="Arial" panose="020B0604020202020204" pitchFamily="34" charset="0"/>
                    </a:defRPr>
                  </a:lvl4pPr>
                  <a:lvl5pPr marL="1371600" defTabSz="514350">
                    <a:defRPr sz="2400">
                      <a:solidFill>
                        <a:schemeClr val="tx1"/>
                      </a:solidFill>
                      <a:latin typeface="Arial" panose="020B0604020202020204" pitchFamily="34" charset="0"/>
                    </a:defRPr>
                  </a:lvl5pPr>
                  <a:lvl6pPr marL="1828800" defTabSz="514350" fontAlgn="base">
                    <a:spcBef>
                      <a:spcPct val="0"/>
                    </a:spcBef>
                    <a:spcAft>
                      <a:spcPct val="0"/>
                    </a:spcAft>
                    <a:defRPr sz="2400">
                      <a:solidFill>
                        <a:schemeClr val="tx1"/>
                      </a:solidFill>
                      <a:latin typeface="Arial" panose="020B0604020202020204" pitchFamily="34" charset="0"/>
                    </a:defRPr>
                  </a:lvl6pPr>
                  <a:lvl7pPr marL="2286000" defTabSz="514350" fontAlgn="base">
                    <a:spcBef>
                      <a:spcPct val="0"/>
                    </a:spcBef>
                    <a:spcAft>
                      <a:spcPct val="0"/>
                    </a:spcAft>
                    <a:defRPr sz="2400">
                      <a:solidFill>
                        <a:schemeClr val="tx1"/>
                      </a:solidFill>
                      <a:latin typeface="Arial" panose="020B0604020202020204" pitchFamily="34" charset="0"/>
                    </a:defRPr>
                  </a:lvl7pPr>
                  <a:lvl8pPr marL="2743200" defTabSz="514350" fontAlgn="base">
                    <a:spcBef>
                      <a:spcPct val="0"/>
                    </a:spcBef>
                    <a:spcAft>
                      <a:spcPct val="0"/>
                    </a:spcAft>
                    <a:defRPr sz="2400">
                      <a:solidFill>
                        <a:schemeClr val="tx1"/>
                      </a:solidFill>
                      <a:latin typeface="Arial" panose="020B0604020202020204" pitchFamily="34" charset="0"/>
                    </a:defRPr>
                  </a:lvl8pPr>
                  <a:lvl9pPr marL="3200400" defTabSz="514350" fontAlgn="base">
                    <a:spcBef>
                      <a:spcPct val="0"/>
                    </a:spcBef>
                    <a:spcAft>
                      <a:spcPct val="0"/>
                    </a:spcAft>
                    <a:defRPr sz="2400">
                      <a:solidFill>
                        <a:schemeClr val="tx1"/>
                      </a:solidFill>
                      <a:latin typeface="Arial" panose="020B0604020202020204" pitchFamily="34" charset="0"/>
                    </a:defRPr>
                  </a:lvl9pPr>
                </a:lstStyle>
                <a:p>
                  <a:pPr algn="ctr" eaLnBrk="0" hangingPunct="0"/>
                  <a:r>
                    <a:rPr lang="en-US" altLang="en-US">
                      <a:effectLst>
                        <a:outerShdw blurRad="38100" dist="38100" dir="2700000" algn="tl">
                          <a:srgbClr val="C0C0C0"/>
                        </a:outerShdw>
                      </a:effectLst>
                      <a:latin typeface="Times New Roman" panose="02020603050405020304" pitchFamily="18" charset="0"/>
                    </a:rPr>
                    <a:t>B</a:t>
                  </a:r>
                </a:p>
              </p:txBody>
            </p:sp>
            <p:sp>
              <p:nvSpPr>
                <p:cNvPr id="125970" name="Rectangle 1042"/>
                <p:cNvSpPr>
                  <a:spLocks noChangeArrowheads="1"/>
                </p:cNvSpPr>
                <p:nvPr/>
              </p:nvSpPr>
              <p:spPr bwMode="auto">
                <a:xfrm>
                  <a:off x="3031" y="874"/>
                  <a:ext cx="23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defTabSz="514350">
                    <a:defRPr sz="2400">
                      <a:solidFill>
                        <a:schemeClr val="tx1"/>
                      </a:solidFill>
                      <a:latin typeface="Arial" panose="020B0604020202020204" pitchFamily="34" charset="0"/>
                    </a:defRPr>
                  </a:lvl1pPr>
                  <a:lvl2pPr marL="342900" defTabSz="514350">
                    <a:defRPr sz="2400">
                      <a:solidFill>
                        <a:schemeClr val="tx1"/>
                      </a:solidFill>
                      <a:latin typeface="Arial" panose="020B0604020202020204" pitchFamily="34" charset="0"/>
                    </a:defRPr>
                  </a:lvl2pPr>
                  <a:lvl3pPr marL="685800" defTabSz="514350">
                    <a:defRPr sz="2400">
                      <a:solidFill>
                        <a:schemeClr val="tx1"/>
                      </a:solidFill>
                      <a:latin typeface="Arial" panose="020B0604020202020204" pitchFamily="34" charset="0"/>
                    </a:defRPr>
                  </a:lvl3pPr>
                  <a:lvl4pPr marL="1028700" defTabSz="514350">
                    <a:defRPr sz="2400">
                      <a:solidFill>
                        <a:schemeClr val="tx1"/>
                      </a:solidFill>
                      <a:latin typeface="Arial" panose="020B0604020202020204" pitchFamily="34" charset="0"/>
                    </a:defRPr>
                  </a:lvl4pPr>
                  <a:lvl5pPr marL="1371600" defTabSz="514350">
                    <a:defRPr sz="2400">
                      <a:solidFill>
                        <a:schemeClr val="tx1"/>
                      </a:solidFill>
                      <a:latin typeface="Arial" panose="020B0604020202020204" pitchFamily="34" charset="0"/>
                    </a:defRPr>
                  </a:lvl5pPr>
                  <a:lvl6pPr marL="1828800" defTabSz="514350" fontAlgn="base">
                    <a:spcBef>
                      <a:spcPct val="0"/>
                    </a:spcBef>
                    <a:spcAft>
                      <a:spcPct val="0"/>
                    </a:spcAft>
                    <a:defRPr sz="2400">
                      <a:solidFill>
                        <a:schemeClr val="tx1"/>
                      </a:solidFill>
                      <a:latin typeface="Arial" panose="020B0604020202020204" pitchFamily="34" charset="0"/>
                    </a:defRPr>
                  </a:lvl6pPr>
                  <a:lvl7pPr marL="2286000" defTabSz="514350" fontAlgn="base">
                    <a:spcBef>
                      <a:spcPct val="0"/>
                    </a:spcBef>
                    <a:spcAft>
                      <a:spcPct val="0"/>
                    </a:spcAft>
                    <a:defRPr sz="2400">
                      <a:solidFill>
                        <a:schemeClr val="tx1"/>
                      </a:solidFill>
                      <a:latin typeface="Arial" panose="020B0604020202020204" pitchFamily="34" charset="0"/>
                    </a:defRPr>
                  </a:lvl7pPr>
                  <a:lvl8pPr marL="2743200" defTabSz="514350" fontAlgn="base">
                    <a:spcBef>
                      <a:spcPct val="0"/>
                    </a:spcBef>
                    <a:spcAft>
                      <a:spcPct val="0"/>
                    </a:spcAft>
                    <a:defRPr sz="2400">
                      <a:solidFill>
                        <a:schemeClr val="tx1"/>
                      </a:solidFill>
                      <a:latin typeface="Arial" panose="020B0604020202020204" pitchFamily="34" charset="0"/>
                    </a:defRPr>
                  </a:lvl8pPr>
                  <a:lvl9pPr marL="3200400" defTabSz="514350" fontAlgn="base">
                    <a:spcBef>
                      <a:spcPct val="0"/>
                    </a:spcBef>
                    <a:spcAft>
                      <a:spcPct val="0"/>
                    </a:spcAft>
                    <a:defRPr sz="2400">
                      <a:solidFill>
                        <a:schemeClr val="tx1"/>
                      </a:solidFill>
                      <a:latin typeface="Arial" panose="020B0604020202020204" pitchFamily="34" charset="0"/>
                    </a:defRPr>
                  </a:lvl9pPr>
                </a:lstStyle>
                <a:p>
                  <a:pPr algn="ctr" eaLnBrk="0" hangingPunct="0"/>
                  <a:r>
                    <a:rPr lang="en-US" altLang="en-US">
                      <a:effectLst>
                        <a:outerShdw blurRad="38100" dist="38100" dir="2700000" algn="tl">
                          <a:srgbClr val="C0C0C0"/>
                        </a:outerShdw>
                      </a:effectLst>
                      <a:latin typeface="Times New Roman" panose="02020603050405020304" pitchFamily="18" charset="0"/>
                    </a:rPr>
                    <a:t>E</a:t>
                  </a:r>
                </a:p>
              </p:txBody>
            </p:sp>
            <p:sp>
              <p:nvSpPr>
                <p:cNvPr id="125971" name="Rectangle 1043"/>
                <p:cNvSpPr>
                  <a:spLocks noChangeArrowheads="1"/>
                </p:cNvSpPr>
                <p:nvPr/>
              </p:nvSpPr>
              <p:spPr bwMode="auto">
                <a:xfrm>
                  <a:off x="3204" y="874"/>
                  <a:ext cx="248"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spAutoFit/>
                </a:bodyPr>
                <a:lstStyle>
                  <a:lvl1pPr defTabSz="514350">
                    <a:defRPr sz="2400">
                      <a:solidFill>
                        <a:schemeClr val="tx1"/>
                      </a:solidFill>
                      <a:latin typeface="Arial" panose="020B0604020202020204" pitchFamily="34" charset="0"/>
                    </a:defRPr>
                  </a:lvl1pPr>
                  <a:lvl2pPr marL="342900" defTabSz="514350">
                    <a:defRPr sz="2400">
                      <a:solidFill>
                        <a:schemeClr val="tx1"/>
                      </a:solidFill>
                      <a:latin typeface="Arial" panose="020B0604020202020204" pitchFamily="34" charset="0"/>
                    </a:defRPr>
                  </a:lvl2pPr>
                  <a:lvl3pPr marL="685800" defTabSz="514350">
                    <a:defRPr sz="2400">
                      <a:solidFill>
                        <a:schemeClr val="tx1"/>
                      </a:solidFill>
                      <a:latin typeface="Arial" panose="020B0604020202020204" pitchFamily="34" charset="0"/>
                    </a:defRPr>
                  </a:lvl3pPr>
                  <a:lvl4pPr marL="1028700" defTabSz="514350">
                    <a:defRPr sz="2400">
                      <a:solidFill>
                        <a:schemeClr val="tx1"/>
                      </a:solidFill>
                      <a:latin typeface="Arial" panose="020B0604020202020204" pitchFamily="34" charset="0"/>
                    </a:defRPr>
                  </a:lvl4pPr>
                  <a:lvl5pPr marL="1371600" defTabSz="514350">
                    <a:defRPr sz="2400">
                      <a:solidFill>
                        <a:schemeClr val="tx1"/>
                      </a:solidFill>
                      <a:latin typeface="Arial" panose="020B0604020202020204" pitchFamily="34" charset="0"/>
                    </a:defRPr>
                  </a:lvl5pPr>
                  <a:lvl6pPr marL="1828800" defTabSz="514350" fontAlgn="base">
                    <a:spcBef>
                      <a:spcPct val="0"/>
                    </a:spcBef>
                    <a:spcAft>
                      <a:spcPct val="0"/>
                    </a:spcAft>
                    <a:defRPr sz="2400">
                      <a:solidFill>
                        <a:schemeClr val="tx1"/>
                      </a:solidFill>
                      <a:latin typeface="Arial" panose="020B0604020202020204" pitchFamily="34" charset="0"/>
                    </a:defRPr>
                  </a:lvl6pPr>
                  <a:lvl7pPr marL="2286000" defTabSz="514350" fontAlgn="base">
                    <a:spcBef>
                      <a:spcPct val="0"/>
                    </a:spcBef>
                    <a:spcAft>
                      <a:spcPct val="0"/>
                    </a:spcAft>
                    <a:defRPr sz="2400">
                      <a:solidFill>
                        <a:schemeClr val="tx1"/>
                      </a:solidFill>
                      <a:latin typeface="Arial" panose="020B0604020202020204" pitchFamily="34" charset="0"/>
                    </a:defRPr>
                  </a:lvl7pPr>
                  <a:lvl8pPr marL="2743200" defTabSz="514350" fontAlgn="base">
                    <a:spcBef>
                      <a:spcPct val="0"/>
                    </a:spcBef>
                    <a:spcAft>
                      <a:spcPct val="0"/>
                    </a:spcAft>
                    <a:defRPr sz="2400">
                      <a:solidFill>
                        <a:schemeClr val="tx1"/>
                      </a:solidFill>
                      <a:latin typeface="Arial" panose="020B0604020202020204" pitchFamily="34" charset="0"/>
                    </a:defRPr>
                  </a:lvl8pPr>
                  <a:lvl9pPr marL="3200400" defTabSz="514350" fontAlgn="base">
                    <a:spcBef>
                      <a:spcPct val="0"/>
                    </a:spcBef>
                    <a:spcAft>
                      <a:spcPct val="0"/>
                    </a:spcAft>
                    <a:defRPr sz="2400">
                      <a:solidFill>
                        <a:schemeClr val="tx1"/>
                      </a:solidFill>
                      <a:latin typeface="Arial" panose="020B0604020202020204" pitchFamily="34" charset="0"/>
                    </a:defRPr>
                  </a:lvl9pPr>
                </a:lstStyle>
                <a:p>
                  <a:pPr algn="ctr" eaLnBrk="0" hangingPunct="0"/>
                  <a:r>
                    <a:rPr lang="en-US" altLang="en-US">
                      <a:effectLst>
                        <a:outerShdw blurRad="38100" dist="38100" dir="2700000" algn="tl">
                          <a:srgbClr val="C0C0C0"/>
                        </a:outerShdw>
                      </a:effectLst>
                      <a:latin typeface="Times New Roman" panose="02020603050405020304" pitchFamily="18" charset="0"/>
                    </a:rPr>
                    <a:t>R</a:t>
                  </a:r>
                </a:p>
              </p:txBody>
            </p:sp>
          </p:grpSp>
        </p:grpSp>
        <p:sp>
          <p:nvSpPr>
            <p:cNvPr id="125972" name="Rectangle 1044"/>
            <p:cNvSpPr>
              <a:spLocks noChangeArrowheads="1"/>
            </p:cNvSpPr>
            <p:nvPr/>
          </p:nvSpPr>
          <p:spPr bwMode="auto">
            <a:xfrm>
              <a:off x="264" y="1249"/>
              <a:ext cx="2496" cy="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eaLnBrk="0" hangingPunct="0">
                <a:lnSpc>
                  <a:spcPct val="150000"/>
                </a:lnSpc>
              </a:pPr>
              <a:r>
                <a:rPr lang="en-US" altLang="en-US" b="1" dirty="0">
                  <a:solidFill>
                    <a:schemeClr val="tx2"/>
                  </a:solidFill>
                  <a:latin typeface="Times New Roman" panose="02020603050405020304" pitchFamily="18" charset="0"/>
                </a:rPr>
                <a:t>The Mission of the </a:t>
              </a:r>
              <a:r>
                <a:rPr lang="en-US" altLang="en-US" b="1" i="1" dirty="0">
                  <a:solidFill>
                    <a:schemeClr val="tx2"/>
                  </a:solidFill>
                  <a:latin typeface="Times New Roman" panose="02020603050405020304" pitchFamily="18" charset="0"/>
                </a:rPr>
                <a:t>Center for Biologics Evaluation and Research </a:t>
              </a:r>
              <a:r>
                <a:rPr lang="en-US" altLang="en-US" b="1" dirty="0">
                  <a:solidFill>
                    <a:schemeClr val="tx2"/>
                  </a:solidFill>
                  <a:latin typeface="Times New Roman" panose="02020603050405020304" pitchFamily="18" charset="0"/>
                </a:rPr>
                <a:t>is to </a:t>
              </a:r>
              <a:r>
                <a:rPr lang="en-US" altLang="en-US" b="1" i="1" dirty="0">
                  <a:solidFill>
                    <a:schemeClr val="tx2"/>
                  </a:solidFill>
                  <a:latin typeface="Times New Roman" panose="02020603050405020304" pitchFamily="18" charset="0"/>
                </a:rPr>
                <a:t>protect</a:t>
              </a:r>
              <a:r>
                <a:rPr lang="en-US" altLang="en-US" b="1" dirty="0">
                  <a:solidFill>
                    <a:schemeClr val="tx2"/>
                  </a:solidFill>
                  <a:latin typeface="Times New Roman" panose="02020603050405020304" pitchFamily="18" charset="0"/>
                </a:rPr>
                <a:t> and </a:t>
              </a:r>
              <a:r>
                <a:rPr lang="en-US" altLang="en-US" b="1" i="1" dirty="0">
                  <a:solidFill>
                    <a:schemeClr val="tx2"/>
                  </a:solidFill>
                  <a:latin typeface="Times New Roman" panose="02020603050405020304" pitchFamily="18" charset="0"/>
                </a:rPr>
                <a:t>enhance</a:t>
              </a:r>
              <a:r>
                <a:rPr lang="en-US" altLang="en-US" b="1" dirty="0">
                  <a:solidFill>
                    <a:schemeClr val="tx2"/>
                  </a:solidFill>
                  <a:latin typeface="Times New Roman" panose="02020603050405020304" pitchFamily="18" charset="0"/>
                </a:rPr>
                <a:t> the </a:t>
              </a:r>
              <a:r>
                <a:rPr lang="en-US" altLang="en-US" b="1" i="1" dirty="0">
                  <a:solidFill>
                    <a:schemeClr val="tx2"/>
                  </a:solidFill>
                  <a:latin typeface="Times New Roman" panose="02020603050405020304" pitchFamily="18" charset="0"/>
                </a:rPr>
                <a:t>public health </a:t>
              </a:r>
              <a:r>
                <a:rPr lang="en-US" altLang="en-US" b="1" dirty="0">
                  <a:solidFill>
                    <a:schemeClr val="tx2"/>
                  </a:solidFill>
                  <a:latin typeface="Times New Roman" panose="02020603050405020304" pitchFamily="18" charset="0"/>
                </a:rPr>
                <a:t>through the regulation of biological products including blood, vaccines, therapeutics,</a:t>
              </a:r>
            </a:p>
          </p:txBody>
        </p:sp>
        <p:sp>
          <p:nvSpPr>
            <p:cNvPr id="125973" name="Rectangle 1045"/>
            <p:cNvSpPr>
              <a:spLocks noChangeArrowheads="1"/>
            </p:cNvSpPr>
            <p:nvPr/>
          </p:nvSpPr>
          <p:spPr bwMode="auto">
            <a:xfrm>
              <a:off x="3672" y="1249"/>
              <a:ext cx="2448" cy="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50000"/>
                </a:lnSpc>
              </a:pPr>
              <a:r>
                <a:rPr lang="en-US" altLang="en-US" b="1" dirty="0">
                  <a:solidFill>
                    <a:schemeClr val="tx2"/>
                  </a:solidFill>
                  <a:latin typeface="Times New Roman" panose="02020603050405020304" pitchFamily="18" charset="0"/>
                </a:rPr>
                <a:t>and related drugs and devices, according to statutory authorities. </a:t>
              </a:r>
              <a:r>
                <a:rPr lang="en-US" altLang="en-US" b="1" dirty="0">
                  <a:solidFill>
                    <a:schemeClr val="tx2"/>
                  </a:solidFill>
                  <a:highlight>
                    <a:srgbClr val="FFFF00"/>
                  </a:highlight>
                  <a:latin typeface="Times New Roman" panose="02020603050405020304" pitchFamily="18" charset="0"/>
                </a:rPr>
                <a:t>The regulation of these products is founded on science and law to ensure their purity,  potency, safety, efficacy and availability.</a:t>
              </a:r>
            </a:p>
          </p:txBody>
        </p:sp>
      </p:grpSp>
    </p:spTree>
    <p:extLst>
      <p:ext uri="{BB962C8B-B14F-4D97-AF65-F5344CB8AC3E}">
        <p14:creationId xmlns:p14="http://schemas.microsoft.com/office/powerpoint/2010/main" val="402578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GMP 2022</a:t>
            </a:r>
          </a:p>
        </p:txBody>
      </p:sp>
      <p:sp>
        <p:nvSpPr>
          <p:cNvPr id="126978" name="Rectangle 2"/>
          <p:cNvSpPr>
            <a:spLocks noGrp="1" noChangeArrowheads="1"/>
          </p:cNvSpPr>
          <p:nvPr>
            <p:ph type="title"/>
          </p:nvPr>
        </p:nvSpPr>
        <p:spPr/>
        <p:txBody>
          <a:bodyPr/>
          <a:lstStyle/>
          <a:p>
            <a:r>
              <a:rPr lang="en-US" altLang="en-US"/>
              <a:t>What is a Biological Product ?</a:t>
            </a:r>
          </a:p>
        </p:txBody>
      </p:sp>
      <p:sp>
        <p:nvSpPr>
          <p:cNvPr id="126979" name="Rectangle 3"/>
          <p:cNvSpPr>
            <a:spLocks noGrp="1" noChangeArrowheads="1"/>
          </p:cNvSpPr>
          <p:nvPr>
            <p:ph type="body" idx="1"/>
          </p:nvPr>
        </p:nvSpPr>
        <p:spPr>
          <a:xfrm>
            <a:off x="290513" y="1371599"/>
            <a:ext cx="5559681" cy="5343525"/>
          </a:xfrm>
        </p:spPr>
        <p:txBody>
          <a:bodyPr/>
          <a:lstStyle/>
          <a:p>
            <a:pPr algn="ctr" eaLnBrk="0" hangingPunct="0">
              <a:spcBef>
                <a:spcPct val="0"/>
              </a:spcBef>
              <a:buClrTx/>
              <a:buSzTx/>
              <a:buFontTx/>
              <a:buNone/>
            </a:pPr>
            <a:r>
              <a:rPr lang="en-US" altLang="en-US" sz="2800" b="1" u="sng" dirty="0">
                <a:latin typeface="Times New Roman" panose="02020603050405020304" pitchFamily="18" charset="0"/>
              </a:rPr>
              <a:t>21 CFR 600.3(b)</a:t>
            </a:r>
          </a:p>
          <a:p>
            <a:pPr algn="ctr" eaLnBrk="0" hangingPunct="0">
              <a:lnSpc>
                <a:spcPct val="40000"/>
              </a:lnSpc>
              <a:spcBef>
                <a:spcPct val="0"/>
              </a:spcBef>
              <a:buClrTx/>
              <a:buSzTx/>
              <a:buFontTx/>
              <a:buNone/>
            </a:pPr>
            <a:endParaRPr lang="en-US" altLang="en-US" sz="2800" b="1" u="sng" dirty="0">
              <a:latin typeface="Times New Roman" panose="02020603050405020304" pitchFamily="18" charset="0"/>
            </a:endParaRPr>
          </a:p>
          <a:p>
            <a:pPr algn="ctr" eaLnBrk="0" hangingPunct="0">
              <a:spcBef>
                <a:spcPct val="0"/>
              </a:spcBef>
              <a:buClrTx/>
              <a:buSzTx/>
              <a:buFontTx/>
              <a:buNone/>
            </a:pPr>
            <a:r>
              <a:rPr lang="en-US" altLang="en-US" sz="2800" b="1" dirty="0">
                <a:latin typeface="Times New Roman" panose="02020603050405020304" pitchFamily="18" charset="0"/>
              </a:rPr>
              <a:t>   Any virus, therapeutic serum, toxin, antitoxin,   vaccine, </a:t>
            </a:r>
            <a:r>
              <a:rPr lang="en-US" altLang="en-US" sz="2800" b="1" u="sng" dirty="0">
                <a:latin typeface="Times New Roman" panose="02020603050405020304" pitchFamily="18" charset="0"/>
              </a:rPr>
              <a:t>blood, blood component or derivative</a:t>
            </a:r>
            <a:r>
              <a:rPr lang="en-US" altLang="en-US" sz="2800" b="1" dirty="0">
                <a:latin typeface="Times New Roman" panose="02020603050405020304" pitchFamily="18" charset="0"/>
              </a:rPr>
              <a:t>, allergenic product, or analogous product, or arsphenamine or derivative of arsphenamine (or any other trivalent organic arsenic compound),  applicable to the prevention, treatment , or cure of a disease or condition of human beings.”</a:t>
            </a:r>
          </a:p>
        </p:txBody>
      </p:sp>
      <p:pic>
        <p:nvPicPr>
          <p:cNvPr id="2" name="Picture 1">
            <a:extLst>
              <a:ext uri="{FF2B5EF4-FFF2-40B4-BE49-F238E27FC236}">
                <a16:creationId xmlns:a16="http://schemas.microsoft.com/office/drawing/2014/main" id="{A42F26A5-46E9-CB19-7BED-354723B4FF57}"/>
              </a:ext>
            </a:extLst>
          </p:cNvPr>
          <p:cNvPicPr>
            <a:picLocks noChangeAspect="1"/>
          </p:cNvPicPr>
          <p:nvPr/>
        </p:nvPicPr>
        <p:blipFill>
          <a:blip r:embed="rId3"/>
          <a:stretch>
            <a:fillRect/>
          </a:stretch>
        </p:blipFill>
        <p:spPr>
          <a:xfrm>
            <a:off x="5838825" y="1376361"/>
            <a:ext cx="3305175" cy="2667000"/>
          </a:xfrm>
          <a:prstGeom prst="rect">
            <a:avLst/>
          </a:prstGeom>
        </p:spPr>
      </p:pic>
      <p:sp>
        <p:nvSpPr>
          <p:cNvPr id="3" name="Arrow: Left-Up 2">
            <a:extLst>
              <a:ext uri="{FF2B5EF4-FFF2-40B4-BE49-F238E27FC236}">
                <a16:creationId xmlns:a16="http://schemas.microsoft.com/office/drawing/2014/main" id="{B1BE2993-5F76-7EBE-D2E5-3C09252F9AD0}"/>
              </a:ext>
            </a:extLst>
          </p:cNvPr>
          <p:cNvSpPr/>
          <p:nvPr/>
        </p:nvSpPr>
        <p:spPr bwMode="auto">
          <a:xfrm>
            <a:off x="5732206" y="4043361"/>
            <a:ext cx="1986117" cy="1393878"/>
          </a:xfrm>
          <a:prstGeom prst="leftUp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Franklin Gothic Book" pitchFamily="34" charset="0"/>
            </a:endParaRPr>
          </a:p>
        </p:txBody>
      </p:sp>
    </p:spTree>
    <p:extLst>
      <p:ext uri="{BB962C8B-B14F-4D97-AF65-F5344CB8AC3E}">
        <p14:creationId xmlns:p14="http://schemas.microsoft.com/office/powerpoint/2010/main" val="5839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44"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0"/>
            <a:ext cx="237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9" name="Rectangle 5"/>
          <p:cNvSpPr>
            <a:spLocks noChangeArrowheads="1"/>
          </p:cNvSpPr>
          <p:nvPr/>
        </p:nvSpPr>
        <p:spPr bwMode="auto">
          <a:xfrm>
            <a:off x="215900" y="4267200"/>
            <a:ext cx="13589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Whole </a:t>
            </a:r>
            <a:br>
              <a:rPr lang="en-US" altLang="en-US" sz="2700" b="1">
                <a:effectLst>
                  <a:outerShdw blurRad="38100" dist="38100" dir="2700000" algn="tl">
                    <a:srgbClr val="C0C0C0"/>
                  </a:outerShdw>
                </a:effectLst>
                <a:latin typeface="Arial" panose="020B0604020202020204" pitchFamily="34" charset="0"/>
              </a:rPr>
            </a:br>
            <a:r>
              <a:rPr lang="en-US" altLang="en-US" sz="2700" b="1">
                <a:effectLst>
                  <a:outerShdw blurRad="38100" dist="38100" dir="2700000" algn="tl">
                    <a:srgbClr val="C0C0C0"/>
                  </a:outerShdw>
                </a:effectLst>
                <a:latin typeface="Arial" panose="020B0604020202020204" pitchFamily="34" charset="0"/>
              </a:rPr>
              <a:t>Blood</a:t>
            </a:r>
          </a:p>
        </p:txBody>
      </p:sp>
      <p:sp>
        <p:nvSpPr>
          <p:cNvPr id="129033" name="Line 9"/>
          <p:cNvSpPr>
            <a:spLocks noChangeShapeType="1"/>
          </p:cNvSpPr>
          <p:nvPr/>
        </p:nvSpPr>
        <p:spPr bwMode="auto">
          <a:xfrm flipV="1">
            <a:off x="3452813" y="4192588"/>
            <a:ext cx="0" cy="150812"/>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endParaRPr lang="en-US"/>
          </a:p>
        </p:txBody>
      </p:sp>
      <p:sp>
        <p:nvSpPr>
          <p:cNvPr id="129034" name="Rectangle 10"/>
          <p:cNvSpPr>
            <a:spLocks noChangeArrowheads="1"/>
          </p:cNvSpPr>
          <p:nvPr/>
        </p:nvSpPr>
        <p:spPr bwMode="auto">
          <a:xfrm>
            <a:off x="1466250" y="122937"/>
            <a:ext cx="629126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3800" b="1" dirty="0">
                <a:latin typeface="Arial" panose="020B0604020202020204" pitchFamily="34" charset="0"/>
              </a:rPr>
              <a:t>BIOLOGICAL PRODUCTS</a:t>
            </a:r>
            <a:br>
              <a:rPr lang="en-US" altLang="en-US" sz="3800" b="1" dirty="0">
                <a:latin typeface="Arial" panose="020B0604020202020204" pitchFamily="34" charset="0"/>
              </a:rPr>
            </a:br>
            <a:r>
              <a:rPr lang="en-US" altLang="en-US" sz="3800" b="1" dirty="0">
                <a:latin typeface="Arial" panose="020B0604020202020204" pitchFamily="34" charset="0"/>
              </a:rPr>
              <a:t>REGULATED BY CBER</a:t>
            </a:r>
          </a:p>
        </p:txBody>
      </p:sp>
      <p:grpSp>
        <p:nvGrpSpPr>
          <p:cNvPr id="129043" name="Group 19"/>
          <p:cNvGrpSpPr>
            <a:grpSpLocks/>
          </p:cNvGrpSpPr>
          <p:nvPr/>
        </p:nvGrpSpPr>
        <p:grpSpPr bwMode="auto">
          <a:xfrm>
            <a:off x="685800" y="1666923"/>
            <a:ext cx="8458200" cy="4810078"/>
            <a:chOff x="133" y="1052"/>
            <a:chExt cx="5939" cy="3172"/>
          </a:xfrm>
        </p:grpSpPr>
        <p:graphicFrame>
          <p:nvGraphicFramePr>
            <p:cNvPr id="129026" name="Object 2"/>
            <p:cNvGraphicFramePr>
              <a:graphicFrameLocks/>
            </p:cNvGraphicFramePr>
            <p:nvPr>
              <p:extLst>
                <p:ext uri="{D42A27DB-BD31-4B8C-83A1-F6EECF244321}">
                  <p14:modId xmlns:p14="http://schemas.microsoft.com/office/powerpoint/2010/main" val="316453382"/>
                </p:ext>
              </p:extLst>
            </p:nvPr>
          </p:nvGraphicFramePr>
          <p:xfrm>
            <a:off x="681" y="1233"/>
            <a:ext cx="4175" cy="2888"/>
          </p:xfrm>
          <a:graphic>
            <a:graphicData uri="http://schemas.openxmlformats.org/presentationml/2006/ole">
              <mc:AlternateContent xmlns:mc="http://schemas.openxmlformats.org/markup-compatibility/2006">
                <mc:Choice xmlns:v="urn:schemas-microsoft-com:vml" Requires="v">
                  <p:oleObj name="Clip" r:id="rId4" imgW="6626160" imgH="4584600" progId="MS_ClipArt_Gallery.2">
                    <p:embed/>
                  </p:oleObj>
                </mc:Choice>
                <mc:Fallback>
                  <p:oleObj name="Clip" r:id="rId4" imgW="6626160" imgH="4584600" progId="MS_ClipArt_Gallery.2">
                    <p:embed/>
                    <p:pic>
                      <p:nvPicPr>
                        <p:cNvPr id="129026"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 y="1233"/>
                          <a:ext cx="4175" cy="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27" name="Rectangle 3"/>
            <p:cNvSpPr>
              <a:spLocks noChangeArrowheads="1"/>
            </p:cNvSpPr>
            <p:nvPr/>
          </p:nvSpPr>
          <p:spPr bwMode="auto">
            <a:xfrm>
              <a:off x="207" y="3936"/>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8" name="Rectangle 4"/>
            <p:cNvSpPr>
              <a:spLocks noChangeArrowheads="1"/>
            </p:cNvSpPr>
            <p:nvPr/>
          </p:nvSpPr>
          <p:spPr bwMode="auto">
            <a:xfrm>
              <a:off x="1935" y="3936"/>
              <a:ext cx="20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0" name="Rectangle 6"/>
            <p:cNvSpPr>
              <a:spLocks noChangeArrowheads="1"/>
            </p:cNvSpPr>
            <p:nvPr/>
          </p:nvSpPr>
          <p:spPr bwMode="auto">
            <a:xfrm>
              <a:off x="4292" y="2992"/>
              <a:ext cx="1480"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Somatic</a:t>
              </a:r>
              <a:br>
                <a:rPr lang="en-US" altLang="en-US" sz="2700" b="1">
                  <a:effectLst>
                    <a:outerShdw blurRad="38100" dist="38100" dir="2700000" algn="tl">
                      <a:srgbClr val="C0C0C0"/>
                    </a:outerShdw>
                  </a:effectLst>
                  <a:latin typeface="Arial" panose="020B0604020202020204" pitchFamily="34" charset="0"/>
                </a:rPr>
              </a:br>
              <a:r>
                <a:rPr lang="en-US" altLang="en-US" sz="2700" b="1">
                  <a:effectLst>
                    <a:outerShdw blurRad="38100" dist="38100" dir="2700000" algn="tl">
                      <a:srgbClr val="C0C0C0"/>
                    </a:outerShdw>
                  </a:effectLst>
                  <a:latin typeface="Arial" panose="020B0604020202020204" pitchFamily="34" charset="0"/>
                </a:rPr>
                <a:t>Cell &amp; Gene</a:t>
              </a:r>
              <a:br>
                <a:rPr lang="en-US" altLang="en-US" sz="2700" b="1">
                  <a:effectLst>
                    <a:outerShdw blurRad="38100" dist="38100" dir="2700000" algn="tl">
                      <a:srgbClr val="C0C0C0"/>
                    </a:outerShdw>
                  </a:effectLst>
                  <a:latin typeface="Arial" panose="020B0604020202020204" pitchFamily="34" charset="0"/>
                </a:rPr>
              </a:br>
              <a:r>
                <a:rPr lang="en-US" altLang="en-US" sz="2700" b="1">
                  <a:effectLst>
                    <a:outerShdw blurRad="38100" dist="38100" dir="2700000" algn="tl">
                      <a:srgbClr val="C0C0C0"/>
                    </a:outerShdw>
                  </a:effectLst>
                  <a:latin typeface="Arial" panose="020B0604020202020204" pitchFamily="34" charset="0"/>
                </a:rPr>
                <a:t>Therapy</a:t>
              </a:r>
            </a:p>
          </p:txBody>
        </p:sp>
        <p:sp>
          <p:nvSpPr>
            <p:cNvPr id="129031" name="Rectangle 7"/>
            <p:cNvSpPr>
              <a:spLocks noChangeArrowheads="1"/>
            </p:cNvSpPr>
            <p:nvPr/>
          </p:nvSpPr>
          <p:spPr bwMode="auto">
            <a:xfrm>
              <a:off x="1136" y="1052"/>
              <a:ext cx="11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Vaccines</a:t>
              </a:r>
            </a:p>
          </p:txBody>
        </p:sp>
        <p:sp>
          <p:nvSpPr>
            <p:cNvPr id="129032" name="Rectangle 8"/>
            <p:cNvSpPr>
              <a:spLocks noChangeArrowheads="1"/>
            </p:cNvSpPr>
            <p:nvPr/>
          </p:nvSpPr>
          <p:spPr bwMode="auto">
            <a:xfrm>
              <a:off x="1347" y="3704"/>
              <a:ext cx="1061"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800" b="1">
                  <a:effectLst>
                    <a:outerShdw blurRad="38100" dist="38100" dir="2700000" algn="tl">
                      <a:srgbClr val="C0C0C0"/>
                    </a:outerShdw>
                  </a:effectLst>
                  <a:latin typeface="Arial" panose="020B0604020202020204" pitchFamily="34" charset="0"/>
                </a:rPr>
                <a:t>Tissues</a:t>
              </a:r>
            </a:p>
          </p:txBody>
        </p:sp>
        <p:sp>
          <p:nvSpPr>
            <p:cNvPr id="129035" name="Rectangle 11"/>
            <p:cNvSpPr>
              <a:spLocks noChangeArrowheads="1"/>
            </p:cNvSpPr>
            <p:nvPr/>
          </p:nvSpPr>
          <p:spPr bwMode="auto">
            <a:xfrm>
              <a:off x="133" y="1474"/>
              <a:ext cx="216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Blood Derivatives</a:t>
              </a:r>
            </a:p>
          </p:txBody>
        </p:sp>
        <p:sp>
          <p:nvSpPr>
            <p:cNvPr id="129036" name="Rectangle 12"/>
            <p:cNvSpPr>
              <a:spLocks noChangeArrowheads="1"/>
            </p:cNvSpPr>
            <p:nvPr/>
          </p:nvSpPr>
          <p:spPr bwMode="auto">
            <a:xfrm>
              <a:off x="3294" y="1634"/>
              <a:ext cx="277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Monoclonal Antibodies</a:t>
              </a:r>
            </a:p>
          </p:txBody>
        </p:sp>
        <p:sp>
          <p:nvSpPr>
            <p:cNvPr id="129038" name="Rectangle 14"/>
            <p:cNvSpPr>
              <a:spLocks noChangeArrowheads="1"/>
            </p:cNvSpPr>
            <p:nvPr/>
          </p:nvSpPr>
          <p:spPr bwMode="auto">
            <a:xfrm>
              <a:off x="3044" y="1110"/>
              <a:ext cx="23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Allergenic Extracts</a:t>
              </a:r>
            </a:p>
          </p:txBody>
        </p:sp>
        <p:sp>
          <p:nvSpPr>
            <p:cNvPr id="129039" name="Rectangle 15"/>
            <p:cNvSpPr>
              <a:spLocks noChangeArrowheads="1"/>
            </p:cNvSpPr>
            <p:nvPr/>
          </p:nvSpPr>
          <p:spPr bwMode="auto">
            <a:xfrm>
              <a:off x="4003" y="2174"/>
              <a:ext cx="1962"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Biotech Derived</a:t>
              </a:r>
              <a:br>
                <a:rPr lang="en-US" altLang="en-US" sz="2700" b="1">
                  <a:effectLst>
                    <a:outerShdw blurRad="38100" dist="38100" dir="2700000" algn="tl">
                      <a:srgbClr val="C0C0C0"/>
                    </a:outerShdw>
                  </a:effectLst>
                  <a:latin typeface="Arial" panose="020B0604020202020204" pitchFamily="34" charset="0"/>
                </a:rPr>
              </a:br>
              <a:r>
                <a:rPr lang="en-US" altLang="en-US" sz="2700" b="1">
                  <a:effectLst>
                    <a:outerShdw blurRad="38100" dist="38100" dir="2700000" algn="tl">
                      <a:srgbClr val="C0C0C0"/>
                    </a:outerShdw>
                  </a:effectLst>
                  <a:latin typeface="Arial" panose="020B0604020202020204" pitchFamily="34" charset="0"/>
                </a:rPr>
                <a:t>Therapeutics</a:t>
              </a:r>
            </a:p>
          </p:txBody>
        </p:sp>
        <p:sp>
          <p:nvSpPr>
            <p:cNvPr id="129040" name="Rectangle 16"/>
            <p:cNvSpPr>
              <a:spLocks noChangeArrowheads="1"/>
            </p:cNvSpPr>
            <p:nvPr/>
          </p:nvSpPr>
          <p:spPr bwMode="auto">
            <a:xfrm>
              <a:off x="2933" y="3801"/>
              <a:ext cx="2547"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800" b="1">
                  <a:effectLst>
                    <a:outerShdw blurRad="38100" dist="38100" dir="2700000" algn="tl">
                      <a:srgbClr val="C0C0C0"/>
                    </a:outerShdw>
                  </a:effectLst>
                  <a:latin typeface="Arial" panose="020B0604020202020204" pitchFamily="34" charset="0"/>
                </a:rPr>
                <a:t>Xenotransplantation</a:t>
              </a:r>
            </a:p>
          </p:txBody>
        </p:sp>
        <p:sp>
          <p:nvSpPr>
            <p:cNvPr id="129041" name="Rectangle 17"/>
            <p:cNvSpPr>
              <a:spLocks noChangeArrowheads="1"/>
            </p:cNvSpPr>
            <p:nvPr/>
          </p:nvSpPr>
          <p:spPr bwMode="auto">
            <a:xfrm>
              <a:off x="551" y="3264"/>
              <a:ext cx="1076"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800" b="1">
                  <a:latin typeface="Arial" panose="020B0604020202020204" pitchFamily="34" charset="0"/>
                </a:rPr>
                <a:t>Devices</a:t>
              </a:r>
            </a:p>
          </p:txBody>
        </p:sp>
      </p:grpSp>
      <p:sp>
        <p:nvSpPr>
          <p:cNvPr id="129037" name="Rectangle 13"/>
          <p:cNvSpPr>
            <a:spLocks noChangeArrowheads="1"/>
          </p:cNvSpPr>
          <p:nvPr/>
        </p:nvSpPr>
        <p:spPr bwMode="auto">
          <a:xfrm>
            <a:off x="0" y="3119438"/>
            <a:ext cx="23685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eaLnBrk="0" hangingPunct="0">
              <a:lnSpc>
                <a:spcPct val="85000"/>
              </a:lnSpc>
              <a:spcBef>
                <a:spcPct val="30000"/>
              </a:spcBef>
            </a:pPr>
            <a:r>
              <a:rPr lang="en-US" altLang="en-US" sz="2700" b="1">
                <a:effectLst>
                  <a:outerShdw blurRad="38100" dist="38100" dir="2700000" algn="tl">
                    <a:srgbClr val="C0C0C0"/>
                  </a:outerShdw>
                </a:effectLst>
                <a:latin typeface="Arial" panose="020B0604020202020204" pitchFamily="34" charset="0"/>
              </a:rPr>
              <a:t>Blood</a:t>
            </a:r>
            <a:br>
              <a:rPr lang="en-US" altLang="en-US" sz="2700" b="1">
                <a:effectLst>
                  <a:outerShdw blurRad="38100" dist="38100" dir="2700000" algn="tl">
                    <a:srgbClr val="C0C0C0"/>
                  </a:outerShdw>
                </a:effectLst>
                <a:latin typeface="Arial" panose="020B0604020202020204" pitchFamily="34" charset="0"/>
              </a:rPr>
            </a:br>
            <a:r>
              <a:rPr lang="en-US" altLang="en-US" sz="2700" b="1">
                <a:effectLst>
                  <a:outerShdw blurRad="38100" dist="38100" dir="2700000" algn="tl">
                    <a:srgbClr val="C0C0C0"/>
                  </a:outerShdw>
                </a:effectLst>
                <a:latin typeface="Arial" panose="020B0604020202020204" pitchFamily="34" charset="0"/>
              </a:rPr>
              <a:t>Components</a:t>
            </a:r>
          </a:p>
        </p:txBody>
      </p:sp>
    </p:spTree>
    <p:extLst>
      <p:ext uri="{BB962C8B-B14F-4D97-AF65-F5344CB8AC3E}">
        <p14:creationId xmlns:p14="http://schemas.microsoft.com/office/powerpoint/2010/main" val="239723997"/>
      </p:ext>
    </p:extLst>
  </p:cSld>
  <p:clrMapOvr>
    <a:masterClrMapping/>
  </p:clrMapOvr>
</p:sld>
</file>

<file path=ppt/theme/theme1.xml><?xml version="1.0" encoding="utf-8"?>
<a:theme xmlns:a="http://schemas.openxmlformats.org/drawingml/2006/main" name="IU Health Standard">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696A6D"/>
      </a:folHlink>
    </a:clrScheme>
    <a:fontScheme name="IU Health Standard">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Standard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Standard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Standard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Standard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U Health Blank">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696A6D"/>
      </a:folHlink>
    </a:clrScheme>
    <a:fontScheme name="IU Health Blank">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Blank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Blank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Blank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Blank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TotalTime>
  <Words>1925</Words>
  <Application>Microsoft Office PowerPoint</Application>
  <PresentationFormat>On-screen Show (4:3)</PresentationFormat>
  <Paragraphs>350</Paragraphs>
  <Slides>42</Slides>
  <Notes>41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9" baseType="lpstr">
      <vt:lpstr>Arial</vt:lpstr>
      <vt:lpstr>Franklin Gothic Book</vt:lpstr>
      <vt:lpstr>Times New Roman</vt:lpstr>
      <vt:lpstr>IU Health Standard</vt:lpstr>
      <vt:lpstr>IU Health Transitional</vt:lpstr>
      <vt:lpstr>IU Health Blank</vt:lpstr>
      <vt:lpstr>Clip</vt:lpstr>
      <vt:lpstr>Current Good Manufacturing Practices (cGMPs) with IUH BB Quality Plan</vt:lpstr>
      <vt:lpstr>Course Objectives</vt:lpstr>
      <vt:lpstr>A Few Definitions</vt:lpstr>
      <vt:lpstr>GMP: A Not-so-Brief History</vt:lpstr>
      <vt:lpstr>GMPs are …</vt:lpstr>
      <vt:lpstr>What is in the CFR?</vt:lpstr>
      <vt:lpstr>PowerPoint Presentation</vt:lpstr>
      <vt:lpstr>What is a Biological Product ?</vt:lpstr>
      <vt:lpstr>PowerPoint Presentation</vt:lpstr>
      <vt:lpstr>Blood Products &amp; the CFR</vt:lpstr>
      <vt:lpstr>Consequences of Non-Compliance</vt:lpstr>
      <vt:lpstr>Benefits of GMPs</vt:lpstr>
      <vt:lpstr>Quality Assurance Program</vt:lpstr>
      <vt:lpstr>Responsibilities of the QA Unit</vt:lpstr>
      <vt:lpstr>Responsibilities of the QA Unit</vt:lpstr>
      <vt:lpstr>QA for BB = Quality Plan</vt:lpstr>
      <vt:lpstr>Quality Plan</vt:lpstr>
      <vt:lpstr>What does GMP mean to me in the Blood Bank? </vt:lpstr>
      <vt:lpstr>GMP Elements (21 CFR 606)</vt:lpstr>
      <vt:lpstr>Record Keeping</vt:lpstr>
      <vt:lpstr>Some Record Keeping Errors</vt:lpstr>
      <vt:lpstr>Personnel Training and Competency</vt:lpstr>
      <vt:lpstr>Calibration</vt:lpstr>
      <vt:lpstr>Validation</vt:lpstr>
      <vt:lpstr>Validation Types</vt:lpstr>
      <vt:lpstr>Validation Protocol</vt:lpstr>
      <vt:lpstr>Error Management</vt:lpstr>
      <vt:lpstr>Error Management</vt:lpstr>
      <vt:lpstr>Error Management</vt:lpstr>
      <vt:lpstr>IUH BB Error Management  Internal </vt:lpstr>
      <vt:lpstr>IUH BB Error Management  External – Ex. Nursing or Client Issue</vt:lpstr>
      <vt:lpstr>What do we track</vt:lpstr>
      <vt:lpstr>Error Management</vt:lpstr>
      <vt:lpstr>Some FDA Reportable Errors</vt:lpstr>
      <vt:lpstr>Response to errors</vt:lpstr>
      <vt:lpstr>Discussion – Reported Events for IUH AHC BB</vt:lpstr>
      <vt:lpstr>Standard Operating Procedures</vt:lpstr>
      <vt:lpstr>Labeling Controls</vt:lpstr>
      <vt:lpstr>Labeling Controls</vt:lpstr>
      <vt:lpstr>Facilities/Equipment/Supplies</vt:lpstr>
      <vt:lpstr>QA Auditing Functions</vt:lpstr>
      <vt:lpstr>Compliance with GMPs …</vt:lpstr>
    </vt:vector>
  </TitlesOfParts>
  <Company>Hoffman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title>
  <dc:creator>jvogel</dc:creator>
  <cp:lastModifiedBy>Slayten, Jayanna K</cp:lastModifiedBy>
  <cp:revision>25</cp:revision>
  <dcterms:created xsi:type="dcterms:W3CDTF">2010-11-19T03:04:21Z</dcterms:created>
  <dcterms:modified xsi:type="dcterms:W3CDTF">2022-10-13T17:15:22Z</dcterms:modified>
</cp:coreProperties>
</file>