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12"/>
  </p:notesMasterIdLst>
  <p:handoutMasterIdLst>
    <p:handoutMasterId r:id="rId13"/>
  </p:handoutMasterIdLst>
  <p:sldIdLst>
    <p:sldId id="257" r:id="rId3"/>
    <p:sldId id="5674" r:id="rId4"/>
    <p:sldId id="384" r:id="rId5"/>
    <p:sldId id="5675" r:id="rId6"/>
    <p:sldId id="5669" r:id="rId7"/>
    <p:sldId id="5676" r:id="rId8"/>
    <p:sldId id="5677" r:id="rId9"/>
    <p:sldId id="5670" r:id="rId10"/>
    <p:sldId id="611" r:id="rId11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83953" autoAdjust="0"/>
  </p:normalViewPr>
  <p:slideViewPr>
    <p:cSldViewPr snapToGrid="0" showGuides="1">
      <p:cViewPr varScale="1">
        <p:scale>
          <a:sx n="91" d="100"/>
          <a:sy n="91" d="100"/>
        </p:scale>
        <p:origin x="629" y="62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938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6/30/2023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APHERESIS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70939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71" y="3872339"/>
            <a:ext cx="4756969" cy="617923"/>
          </a:xfrm>
        </p:spPr>
        <p:txBody>
          <a:bodyPr/>
          <a:lstStyle/>
          <a:p>
            <a:r>
              <a:rPr lang="en-US" sz="1800" dirty="0"/>
              <a:t>06.29.2023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611D-5A9E-76C4-E897-6DE2F47D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Shout 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908A-CCD4-71BC-9FA2-EE0C78E85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73" y="1191354"/>
            <a:ext cx="8159854" cy="3348896"/>
          </a:xfrm>
        </p:spPr>
        <p:txBody>
          <a:bodyPr/>
          <a:lstStyle/>
          <a:p>
            <a:r>
              <a:rPr lang="en-US" sz="1800" dirty="0"/>
              <a:t>HAPPY BIRTHDAY </a:t>
            </a:r>
          </a:p>
          <a:p>
            <a:pPr lvl="1"/>
            <a:r>
              <a:rPr lang="en-US" sz="1800" dirty="0"/>
              <a:t>Joe- 7/1</a:t>
            </a:r>
          </a:p>
          <a:p>
            <a:pPr lvl="1"/>
            <a:r>
              <a:rPr lang="en-US" sz="1800" dirty="0"/>
              <a:t>Sarah- 7/19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6AB50-CBBD-EAA6-D1FB-3B42FA6C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69" y="1332063"/>
            <a:ext cx="2336280" cy="25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6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DD18-0915-C940-9E56-ADEE01DB8C22}"/>
              </a:ext>
            </a:extLst>
          </p:cNvPr>
          <p:cNvSpPr txBox="1">
            <a:spLocks/>
          </p:cNvSpPr>
          <p:nvPr/>
        </p:nvSpPr>
        <p:spPr>
          <a:xfrm>
            <a:off x="166254" y="117764"/>
            <a:ext cx="2776049" cy="3401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 spc="-3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latin typeface="Bodoni MT" panose="02070603080606020203" pitchFamily="18" charset="0"/>
              </a:rPr>
              <a:t>Pillar Metrics Overview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171B7-8A6A-FDD4-58C0-78FE6202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9" y="696709"/>
            <a:ext cx="8729662" cy="432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7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225A-E6FC-4C58-AE3F-8E73C707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9" y="172812"/>
            <a:ext cx="6320550" cy="579438"/>
          </a:xfrm>
        </p:spPr>
        <p:txBody>
          <a:bodyPr/>
          <a:lstStyle/>
          <a:p>
            <a:r>
              <a:rPr lang="en-US" dirty="0"/>
              <a:t>2022 Year End Metrics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B3998-C4E0-4BE7-AEEB-D8B8DED5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2CE6BE-B0BD-3BE4-E7F9-8B9F3A99A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39" y="882333"/>
            <a:ext cx="7643522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7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C232-8684-C89B-2E1C-F6780595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Apheresis Training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101B-1132-BEA5-4808-085BDC395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49" y="1120775"/>
            <a:ext cx="8107389" cy="2901950"/>
          </a:xfrm>
        </p:spPr>
        <p:txBody>
          <a:bodyPr/>
          <a:lstStyle/>
          <a:p>
            <a:r>
              <a:rPr lang="en-US" sz="2400" dirty="0"/>
              <a:t>Sarah Baker- RBCX and TPE</a:t>
            </a:r>
          </a:p>
          <a:p>
            <a:r>
              <a:rPr lang="en-US" sz="2400" dirty="0"/>
              <a:t>Madeline Sanders- STEMs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26030-D128-F85E-4FAB-EC20AD47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6745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E491-598B-CE65-45BD-2285F818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82EA-C526-14FA-4342-AAE5AD3A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013" y="1229193"/>
            <a:ext cx="7957487" cy="3371382"/>
          </a:xfrm>
        </p:spPr>
        <p:txBody>
          <a:bodyPr/>
          <a:lstStyle/>
          <a:p>
            <a:r>
              <a:rPr lang="en-US" sz="1800" dirty="0"/>
              <a:t>Engagement Update</a:t>
            </a:r>
          </a:p>
          <a:p>
            <a:pPr lvl="1"/>
            <a:r>
              <a:rPr lang="en-US" sz="1800" dirty="0"/>
              <a:t>Focus on “I have had opportunities at work to learn and grow”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Nursing Education</a:t>
            </a:r>
          </a:p>
          <a:p>
            <a:pPr lvl="1"/>
            <a:r>
              <a:rPr lang="en-US" sz="1800" dirty="0"/>
              <a:t>Tentatively 7/6/23 and will be monthly </a:t>
            </a:r>
          </a:p>
          <a:p>
            <a:pPr lvl="1"/>
            <a:r>
              <a:rPr lang="en-US" sz="1800" dirty="0"/>
              <a:t>45 minute sessions</a:t>
            </a:r>
          </a:p>
          <a:p>
            <a:pPr lvl="1"/>
            <a:r>
              <a:rPr lang="en-US" sz="1800" dirty="0"/>
              <a:t>Will be recorded for anyone unable to make it</a:t>
            </a:r>
          </a:p>
          <a:p>
            <a:pPr lvl="1"/>
            <a:r>
              <a:rPr lang="en-US" sz="1800" dirty="0"/>
              <a:t>First topic will discuss specific disease process requiring Apheresis </a:t>
            </a:r>
          </a:p>
          <a:p>
            <a:pPr lvl="1"/>
            <a:r>
              <a:rPr lang="en-US" sz="1800" dirty="0"/>
              <a:t>Email any ideas for education to Dr. </a:t>
            </a:r>
            <a:r>
              <a:rPr lang="en-US" sz="1800" dirty="0" err="1"/>
              <a:t>Lepage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Kudos for Colleagues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C6B62-0B05-0067-1D9E-B0560E18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09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US" sz="1800" dirty="0"/>
              <a:t>I Have the Materials and Equipment I Need to Do My Work Right</a:t>
            </a:r>
          </a:p>
          <a:p>
            <a:pPr marL="0" indent="0">
              <a:buNone/>
            </a:pPr>
            <a:r>
              <a:rPr lang="en-US" sz="1800" dirty="0"/>
              <a:t>	-Any issues?  Please send an email if issues </a:t>
            </a:r>
            <a:r>
              <a:rPr lang="en-US" sz="1800"/>
              <a:t>are present.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7</a:t>
            </a:fld>
            <a:endParaRPr lang="en-US" altLang="x-none"/>
          </a:p>
        </p:txBody>
      </p:sp>
      <p:pic>
        <p:nvPicPr>
          <p:cNvPr id="2050" name="Picture 2" descr="Cupcakes and Lesson Plans: The Life of a Teacher...In M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99" y="2465882"/>
            <a:ext cx="2016177" cy="16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2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4B97B-F0EF-4746-6614-30D5EA1D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8" y="155575"/>
            <a:ext cx="7129254" cy="579438"/>
          </a:xfrm>
        </p:spPr>
        <p:txBody>
          <a:bodyPr/>
          <a:lstStyle/>
          <a:p>
            <a:r>
              <a:rPr lang="en-US" sz="2800" dirty="0"/>
              <a:t>QA Update - Dave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ACB93-9616-A9F1-FDEB-6CF45CCD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41" y="1210398"/>
            <a:ext cx="8099893" cy="3333906"/>
          </a:xfrm>
        </p:spPr>
        <p:txBody>
          <a:bodyPr/>
          <a:lstStyle/>
          <a:p>
            <a:r>
              <a:rPr lang="en-US" sz="2000" dirty="0"/>
              <a:t>Inspection Updates</a:t>
            </a:r>
          </a:p>
          <a:p>
            <a:pPr marL="0" indent="0" algn="just">
              <a:buNone/>
            </a:pPr>
            <a:r>
              <a:rPr lang="en-US" dirty="0"/>
              <a:t>	-</a:t>
            </a:r>
            <a:r>
              <a:rPr lang="en-US" sz="1400" dirty="0"/>
              <a:t>CAP and NMDP inspections went well!!</a:t>
            </a:r>
          </a:p>
          <a:p>
            <a:pPr marL="0" indent="0" algn="just">
              <a:buNone/>
            </a:pPr>
            <a:endParaRPr lang="en-US" sz="1400" dirty="0"/>
          </a:p>
          <a:p>
            <a:pPr algn="just"/>
            <a:r>
              <a:rPr lang="en-US" sz="2000" dirty="0"/>
              <a:t>Remember</a:t>
            </a:r>
            <a:r>
              <a:rPr lang="en-US" sz="1400" dirty="0"/>
              <a:t> </a:t>
            </a:r>
          </a:p>
          <a:p>
            <a:pPr marL="0" indent="0" algn="just">
              <a:buNone/>
            </a:pPr>
            <a:r>
              <a:rPr lang="en-US" sz="1400" dirty="0"/>
              <a:t> 	-Document alcohol prep pad expiration dates</a:t>
            </a:r>
          </a:p>
          <a:p>
            <a:pPr marL="0" indent="0" algn="just">
              <a:buNone/>
            </a:pPr>
            <a:r>
              <a:rPr lang="en-US" sz="1400" dirty="0"/>
              <a:t>	-Log and print certificates for ALL required supplies prior</a:t>
            </a:r>
          </a:p>
          <a:p>
            <a:pPr marL="0" indent="0" algn="just">
              <a:buNone/>
            </a:pPr>
            <a:r>
              <a:rPr lang="en-US" sz="1400" dirty="0"/>
              <a:t>	to placing into stock. </a:t>
            </a:r>
          </a:p>
          <a:p>
            <a:pPr marL="0" indent="0" algn="just">
              <a:buNone/>
            </a:pPr>
            <a:r>
              <a:rPr lang="en-US" sz="1400" dirty="0"/>
              <a:t>          -Please continue to place all donor registration form into </a:t>
            </a:r>
            <a:r>
              <a:rPr lang="en-US" sz="1400" dirty="0" err="1"/>
              <a:t>Sakiah’s</a:t>
            </a:r>
            <a:r>
              <a:rPr lang="en-US" sz="1400" dirty="0"/>
              <a:t> mailbox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EDCB8-5A90-C3CB-B5E9-97BAABC0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8</a:t>
            </a:fld>
            <a:endParaRPr lang="en-US" altLang="x-non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51" y="1353273"/>
            <a:ext cx="2059838" cy="17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7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7F6A-10F9-4C31-AFCE-45C2C38C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0"/>
            <a:ext cx="8117709" cy="704193"/>
          </a:xfrm>
        </p:spPr>
        <p:txBody>
          <a:bodyPr/>
          <a:lstStyle/>
          <a:p>
            <a:r>
              <a:rPr lang="en-US" dirty="0"/>
              <a:t>Values Acknowledgments: Purpose, Excellence, Compassion,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5C45-6C16-4631-B57B-AB939763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9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68DC8-3A32-8193-6E60-5D86E1FDBCCC}"/>
              </a:ext>
            </a:extLst>
          </p:cNvPr>
          <p:cNvSpPr txBox="1"/>
          <p:nvPr/>
        </p:nvSpPr>
        <p:spPr>
          <a:xfrm>
            <a:off x="666627" y="1652587"/>
            <a:ext cx="74887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Excellence:</a:t>
            </a:r>
          </a:p>
          <a:p>
            <a:pPr algn="l" fontAlgn="base"/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Thank you to Madeline for constructing an Excel spreadsheet for supply ordering! </a:t>
            </a:r>
          </a:p>
          <a:p>
            <a:pPr algn="l" fontAlgn="base"/>
            <a:endParaRPr lang="en-US" b="1" dirty="0">
              <a:solidFill>
                <a:srgbClr val="000000"/>
              </a:solidFill>
              <a:latin typeface="inherit"/>
            </a:endParaRPr>
          </a:p>
          <a:p>
            <a:pPr algn="l" fontAlgn="base"/>
            <a:r>
              <a:rPr lang="en-US" b="1" dirty="0">
                <a:solidFill>
                  <a:srgbClr val="000000"/>
                </a:solidFill>
                <a:latin typeface="inherit"/>
              </a:rPr>
              <a:t>Congratulations to Agnes starting as NP on 7/1/23!</a:t>
            </a:r>
            <a:endParaRPr lang="en-US" sz="1800" b="1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1026" name="Picture 2" descr="Funny Excel: Spreadsheet Party - Spreadsheet - Sticker | TeePub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68" y="2391251"/>
            <a:ext cx="1442836" cy="12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ongratulations gif">
            <a:extLst>
              <a:ext uri="{FF2B5EF4-FFF2-40B4-BE49-F238E27FC236}">
                <a16:creationId xmlns:a16="http://schemas.microsoft.com/office/drawing/2014/main" id="{9813A593-8399-71F5-3357-98DC3E780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86" y="3339645"/>
            <a:ext cx="1591549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669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11656</TotalTime>
  <Words>219</Words>
  <Application>Microsoft Office PowerPoint</Application>
  <PresentationFormat>On-screen Show (16:9)</PresentationFormat>
  <Paragraphs>49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Bodoni MT</vt:lpstr>
      <vt:lpstr>Calibri</vt:lpstr>
      <vt:lpstr>Franklin Gothic Book</vt:lpstr>
      <vt:lpstr>Franklin Gothic Demi</vt:lpstr>
      <vt:lpstr>Franklin Gothic Medium</vt:lpstr>
      <vt:lpstr>inherit</vt:lpstr>
      <vt:lpstr>Wingdings</vt:lpstr>
      <vt:lpstr>1_Office Theme</vt:lpstr>
      <vt:lpstr>Office Theme</vt:lpstr>
      <vt:lpstr>APHERESIS TEAM MEETING</vt:lpstr>
      <vt:lpstr>Shout outs</vt:lpstr>
      <vt:lpstr>PowerPoint Presentation</vt:lpstr>
      <vt:lpstr>2022 Year End Metrics </vt:lpstr>
      <vt:lpstr>Apheresis Training Update</vt:lpstr>
      <vt:lpstr>Team Member Engagement</vt:lpstr>
      <vt:lpstr>Team Member Engagement</vt:lpstr>
      <vt:lpstr>QA Update - Dave</vt:lpstr>
      <vt:lpstr>Values Acknowledgments: Purpose, Excellence, Compassion, Team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Smith-Rich, Sakiah N</cp:lastModifiedBy>
  <cp:revision>541</cp:revision>
  <cp:lastPrinted>2022-02-08T22:11:34Z</cp:lastPrinted>
  <dcterms:created xsi:type="dcterms:W3CDTF">2016-12-07T14:20:07Z</dcterms:created>
  <dcterms:modified xsi:type="dcterms:W3CDTF">2023-06-30T18:19:08Z</dcterms:modified>
</cp:coreProperties>
</file>