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3"/>
  </p:notesMasterIdLst>
  <p:handoutMasterIdLst>
    <p:handoutMasterId r:id="rId14"/>
  </p:handoutMasterIdLst>
  <p:sldIdLst>
    <p:sldId id="257" r:id="rId3"/>
    <p:sldId id="5678" r:id="rId4"/>
    <p:sldId id="5674" r:id="rId5"/>
    <p:sldId id="5704" r:id="rId6"/>
    <p:sldId id="5703" r:id="rId7"/>
    <p:sldId id="5694" r:id="rId8"/>
    <p:sldId id="5702" r:id="rId9"/>
    <p:sldId id="5705" r:id="rId10"/>
    <p:sldId id="611" r:id="rId11"/>
    <p:sldId id="5685" r:id="rId1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674"/>
            <p14:sldId id="5704"/>
            <p14:sldId id="5703"/>
            <p14:sldId id="5694"/>
            <p14:sldId id="5702"/>
            <p14:sldId id="5705"/>
            <p14:sldId id="611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47" autoAdjust="0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4/10/2024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4/2024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10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800" dirty="0"/>
              <a:t>If there are no templates, DO NOT </a:t>
            </a:r>
            <a:r>
              <a:rPr lang="en-US" sz="1800"/>
              <a:t>schedule patients.</a:t>
            </a:r>
            <a:endParaRPr lang="en-US" sz="1800" dirty="0"/>
          </a:p>
          <a:p>
            <a:r>
              <a:rPr lang="en-US" sz="1800" dirty="0"/>
              <a:t>EPOC go live at RH 4/22</a:t>
            </a:r>
          </a:p>
          <a:p>
            <a:r>
              <a:rPr lang="en-US" sz="1800" dirty="0"/>
              <a:t>Check donor eval forms for IDM dates </a:t>
            </a:r>
          </a:p>
          <a:p>
            <a:r>
              <a:rPr lang="en-US" sz="1800" dirty="0"/>
              <a:t>Chart cap and dressing changes on inpatients in the</a:t>
            </a:r>
          </a:p>
          <a:p>
            <a:pPr marL="0" indent="0">
              <a:buNone/>
            </a:pPr>
            <a:r>
              <a:rPr lang="en-US" sz="1800" dirty="0"/>
              <a:t>I/O flowsheet under the actual line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50495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44E66-C659-2289-7B90-331A4D06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3302000"/>
            <a:ext cx="1695450" cy="11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55" y="962753"/>
            <a:ext cx="8397095" cy="3478083"/>
          </a:xfrm>
        </p:spPr>
        <p:txBody>
          <a:bodyPr/>
          <a:lstStyle/>
          <a:p>
            <a:r>
              <a:rPr lang="en-US" sz="1800" dirty="0"/>
              <a:t>Briana Shields-  Starts FT 4/14</a:t>
            </a:r>
          </a:p>
          <a:p>
            <a:r>
              <a:rPr lang="en-US" sz="1800" dirty="0" err="1"/>
              <a:t>Timesha</a:t>
            </a:r>
            <a:r>
              <a:rPr lang="en-US" sz="1800" dirty="0"/>
              <a:t> Bailey-  Starts FT on 4/29.  </a:t>
            </a:r>
          </a:p>
          <a:p>
            <a:r>
              <a:rPr lang="en-US" sz="1800" dirty="0"/>
              <a:t>Nicolette Ryken (Nikki)-  Aya Traveler for weekends, Tues/Wed, and call…starts 4/22</a:t>
            </a:r>
          </a:p>
          <a:p>
            <a:r>
              <a:rPr lang="en-US" sz="1800" dirty="0"/>
              <a:t>Interviewed a potential Unit Tech. </a:t>
            </a:r>
          </a:p>
          <a:p>
            <a:r>
              <a:rPr lang="en-US" sz="1800" dirty="0"/>
              <a:t>Tricia- Returning 5/1  (Mondays, Wednesdays, Thursdays)</a:t>
            </a:r>
          </a:p>
          <a:p>
            <a:r>
              <a:rPr lang="en-US" sz="1800" dirty="0"/>
              <a:t>Working on a possible 2</a:t>
            </a:r>
            <a:r>
              <a:rPr lang="en-US" sz="1800" baseline="30000" dirty="0"/>
              <a:t>nd</a:t>
            </a:r>
            <a:r>
              <a:rPr lang="en-US" sz="1800" dirty="0"/>
              <a:t> shift RN and keeping one RN blocked every day.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A26CF-8B42-10AF-DE4A-F989AE464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373175"/>
            <a:ext cx="17272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 </a:t>
            </a:r>
            <a:r>
              <a:rPr lang="en-US" sz="2800" dirty="0" err="1"/>
              <a:t>cont</a:t>
            </a:r>
            <a:r>
              <a:rPr lang="en-US" sz="28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692275"/>
            <a:ext cx="7083425" cy="2901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Welcome Rebecca Hopson and Peaches Williams!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11691A-A1D1-E4F5-ED5A-70FFCE72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20" y="2135275"/>
            <a:ext cx="235326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D2CB-93AB-366E-FA6D-01A37C43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810D-DACE-FB65-C2FA-19FD6990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Handwashing</a:t>
            </a:r>
          </a:p>
          <a:p>
            <a:pPr marL="0" indent="0">
              <a:buNone/>
            </a:pPr>
            <a:r>
              <a:rPr lang="en-US" sz="1800" dirty="0"/>
              <a:t>	- 90% for “meets” and 95% for “exceeds”</a:t>
            </a:r>
          </a:p>
          <a:p>
            <a:pPr marL="0" indent="0">
              <a:buNone/>
            </a:pPr>
            <a:r>
              <a:rPr lang="en-US" sz="1800" dirty="0"/>
              <a:t>	-Support team members when moments are missed</a:t>
            </a:r>
          </a:p>
          <a:p>
            <a:r>
              <a:rPr lang="en-US" sz="1800" dirty="0"/>
              <a:t>Scanning compliance </a:t>
            </a:r>
          </a:p>
          <a:p>
            <a:pPr marL="0" indent="0">
              <a:buNone/>
            </a:pPr>
            <a:r>
              <a:rPr lang="en-US" sz="1800" dirty="0"/>
              <a:t>	-98% for “meets” and 99% for exceeds</a:t>
            </a:r>
          </a:p>
          <a:p>
            <a:r>
              <a:rPr lang="en-US" sz="1800" dirty="0"/>
              <a:t>Send one WAMBI a month to a team member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F08C-84AF-52F9-CF65-C6FAFB38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17CF1-58C4-D5C4-C3D1-7A416039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715296"/>
            <a:ext cx="1519237" cy="8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Due next week.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985E1-DD01-13B8-8BA1-8EF4A6BCE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739872"/>
            <a:ext cx="3499623" cy="29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5D4E-C4B2-074D-B6E5-02EA48BD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Week 4/14/24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D3BDD-743E-A043-16A0-F733265C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7B01-C573-80FC-5945-306A43EC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Monday and Tuesday- Ice Cream bar</a:t>
            </a:r>
          </a:p>
          <a:p>
            <a:r>
              <a:rPr lang="en-US" sz="2400" dirty="0"/>
              <a:t>Wednesday- Donuts and Coffee- Wear lab t-shirts</a:t>
            </a:r>
          </a:p>
          <a:p>
            <a:r>
              <a:rPr lang="en-US" sz="2400" dirty="0"/>
              <a:t>Thursday-  Candy bags</a:t>
            </a:r>
          </a:p>
          <a:p>
            <a:r>
              <a:rPr lang="en-US" sz="2400" dirty="0"/>
              <a:t>Friday-  Popcorn 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F9D58-26F5-300E-43D0-6AC5F594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69" y="3458150"/>
            <a:ext cx="1871662" cy="12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603-967F-C4DA-44E4-9212CC82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ASFA 4/15-4/19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92B4-FE06-9F95-841A-2464EDE3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38300"/>
            <a:ext cx="7083425" cy="290195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Dr. Lepage is covering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59DC4-90B2-B37D-E057-45C2C11B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C3075-D986-843B-7D3A-ADE346CC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187" y="2813050"/>
            <a:ext cx="1914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571571" y="2139595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Charloom</a:t>
            </a:r>
            <a:r>
              <a:rPr lang="en-US" dirty="0"/>
              <a:t> and Joe for staying late last week with 3 inpatients that ran late.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99A01-4AF3-BE0A-0B9B-FC870F6C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2980769"/>
            <a:ext cx="3346450" cy="18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15644</TotalTime>
  <Words>247</Words>
  <Application>Microsoft Office PowerPoint</Application>
  <PresentationFormat>On-screen Show (16:9)</PresentationFormat>
  <Paragraphs>48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 Updates</vt:lpstr>
      <vt:lpstr>Staffing Updates cont…</vt:lpstr>
      <vt:lpstr>Oracle Goals</vt:lpstr>
      <vt:lpstr>Performance Reviews </vt:lpstr>
      <vt:lpstr>Lab Week 4/14/24</vt:lpstr>
      <vt:lpstr>ASFA 4/15-4/19</vt:lpstr>
      <vt:lpstr>Values Acknowledgments: Purpose, Excellence, Compassion, Team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593</cp:revision>
  <cp:lastPrinted>2023-11-16T20:44:14Z</cp:lastPrinted>
  <dcterms:created xsi:type="dcterms:W3CDTF">2016-12-07T14:20:07Z</dcterms:created>
  <dcterms:modified xsi:type="dcterms:W3CDTF">2024-04-10T15:28:24Z</dcterms:modified>
</cp:coreProperties>
</file>