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257" r:id="rId3"/>
    <p:sldId id="5678" r:id="rId4"/>
    <p:sldId id="5674" r:id="rId5"/>
    <p:sldId id="5694" r:id="rId6"/>
    <p:sldId id="5699" r:id="rId7"/>
    <p:sldId id="5700" r:id="rId8"/>
    <p:sldId id="5688" r:id="rId9"/>
    <p:sldId id="5695" r:id="rId10"/>
    <p:sldId id="611" r:id="rId11"/>
    <p:sldId id="5685" r:id="rId12"/>
    <p:sldId id="5701" r:id="rId1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674"/>
            <p14:sldId id="5694"/>
            <p14:sldId id="5699"/>
            <p14:sldId id="5700"/>
            <p14:sldId id="5688"/>
            <p14:sldId id="5695"/>
            <p14:sldId id="611"/>
          </p14:sldIdLst>
        </p14:section>
        <p14:section name="Untitled Section" id="{9B37C68D-3E92-403D-96F5-3BBD0012D92F}">
          <p14:sldIdLst>
            <p14:sldId id="5685"/>
            <p14:sldId id="57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47" autoAdjust="0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2/14/2024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2/2024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10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A8D8-FC54-6870-5E93-3213C624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Quick Drill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0CABD-5D81-57A1-A3C8-13B5846F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11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810D2-F3B2-8C25-15FB-DF617095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397001"/>
            <a:ext cx="688975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800" dirty="0"/>
              <a:t>Badge Distribution</a:t>
            </a:r>
          </a:p>
          <a:p>
            <a:pPr marL="0" indent="0">
              <a:buNone/>
            </a:pPr>
            <a:r>
              <a:rPr lang="en-US" sz="1800" dirty="0"/>
              <a:t>	-2/19/24 from 6A-2P in the cancer pavilion</a:t>
            </a:r>
          </a:p>
          <a:p>
            <a:pPr marL="0" indent="0">
              <a:buNone/>
            </a:pPr>
            <a:r>
              <a:rPr lang="en-US" sz="1800" dirty="0"/>
              <a:t>	-2/20/24 from 8A-4P in the cancer pavilion</a:t>
            </a:r>
          </a:p>
          <a:p>
            <a:pPr marL="0" indent="0">
              <a:buNone/>
            </a:pPr>
            <a:r>
              <a:rPr lang="en-US" sz="1800" dirty="0"/>
              <a:t>	-2/21/24 from 11A-7P in the 6141 Board Room </a:t>
            </a:r>
          </a:p>
          <a:p>
            <a:r>
              <a:rPr lang="en-US" sz="1800" dirty="0"/>
              <a:t>Electronic Discharge Instructions in progress</a:t>
            </a:r>
          </a:p>
          <a:p>
            <a:r>
              <a:rPr lang="en-US" sz="1800" dirty="0"/>
              <a:t>Type and screens for MRD</a:t>
            </a:r>
          </a:p>
          <a:p>
            <a:r>
              <a:rPr lang="en-US" sz="1800" dirty="0"/>
              <a:t>Machines need to be thoroughly wiped after each </a:t>
            </a:r>
          </a:p>
          <a:p>
            <a:pPr marL="0" indent="0">
              <a:buNone/>
            </a:pPr>
            <a:r>
              <a:rPr lang="en-US" sz="1800" dirty="0"/>
              <a:t>procedure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38EFD-041D-377C-C5C5-7F7B950D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986" y="1257172"/>
            <a:ext cx="2841651" cy="22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5" y="962753"/>
            <a:ext cx="8397095" cy="3478083"/>
          </a:xfrm>
        </p:spPr>
        <p:txBody>
          <a:bodyPr/>
          <a:lstStyle/>
          <a:p>
            <a:r>
              <a:rPr lang="en-US" sz="2000" dirty="0"/>
              <a:t>Jennifer- Transplant 3/11.  She will be out until </a:t>
            </a:r>
            <a:r>
              <a:rPr lang="en-US" sz="2000" dirty="0" err="1"/>
              <a:t>mid June</a:t>
            </a:r>
            <a:r>
              <a:rPr lang="en-US" sz="2000" dirty="0"/>
              <a:t> at least </a:t>
            </a:r>
          </a:p>
          <a:p>
            <a:r>
              <a:rPr lang="en-US" sz="2000" dirty="0"/>
              <a:t>Travelers</a:t>
            </a:r>
          </a:p>
          <a:p>
            <a:pPr marL="0" indent="0">
              <a:buNone/>
            </a:pPr>
            <a:r>
              <a:rPr lang="en-US" sz="2000" dirty="0"/>
              <a:t>	-Requesting a weekend traveler that can work 1-2 weekdays </a:t>
            </a:r>
          </a:p>
          <a:p>
            <a:pPr marL="0" indent="0">
              <a:buNone/>
            </a:pPr>
            <a:r>
              <a:rPr lang="en-US" sz="2000" dirty="0"/>
              <a:t>	-Traveler requested to work 10-hour shifts and take call</a:t>
            </a:r>
          </a:p>
          <a:p>
            <a:r>
              <a:rPr lang="en-US" sz="2000" dirty="0"/>
              <a:t>Interview 2/21 for RN</a:t>
            </a:r>
          </a:p>
          <a:p>
            <a:r>
              <a:rPr lang="en-US" sz="2000" dirty="0"/>
              <a:t>Unit Technician candidates have not responded to interview requests</a:t>
            </a:r>
          </a:p>
          <a:p>
            <a:r>
              <a:rPr lang="en-US" sz="2000" dirty="0"/>
              <a:t>Tricia has extended FMLA until 3/1/24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Shift/Hours Bonuses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r>
              <a:rPr lang="en-US" sz="1800" dirty="0"/>
              <a:t>Staying past shift</a:t>
            </a:r>
          </a:p>
          <a:p>
            <a:pPr marL="0" indent="0">
              <a:buNone/>
            </a:pPr>
            <a:r>
              <a:rPr lang="en-US" sz="1800" dirty="0"/>
              <a:t>	-10 dollars per every extra hour worked</a:t>
            </a:r>
          </a:p>
          <a:p>
            <a:pPr marL="0" indent="0">
              <a:buNone/>
            </a:pPr>
            <a:r>
              <a:rPr lang="en-US" sz="1800" dirty="0"/>
              <a:t>	-OC/CB pay </a:t>
            </a:r>
          </a:p>
          <a:p>
            <a:r>
              <a:rPr lang="en-US" sz="1800" dirty="0"/>
              <a:t>Extra shift incentive</a:t>
            </a:r>
          </a:p>
          <a:p>
            <a:pPr marL="0" indent="0">
              <a:buNone/>
            </a:pPr>
            <a:r>
              <a:rPr lang="en-US" sz="1800" dirty="0"/>
              <a:t>	-$50 for every 4 hours worked.  Then $10/hour per additional hours worked (ex. If you work for 6 hours you will get $70 total extra).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6A7C-29D3-ED20-C611-B517FAD2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Hygiene Audits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6BE3F2-BFFD-A45A-CB7B-6E9F8CDD1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7888"/>
            <a:ext cx="3894931" cy="42591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26A25-9DCC-4CD6-BEF2-6AD3EE23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5A18C-72EC-C03E-A505-2632BBCC78BE}"/>
              </a:ext>
            </a:extLst>
          </p:cNvPr>
          <p:cNvSpPr txBox="1"/>
          <p:nvPr/>
        </p:nvSpPr>
        <p:spPr>
          <a:xfrm>
            <a:off x="3894932" y="2017264"/>
            <a:ext cx="524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 is 90%.  We were at 75% in January. </a:t>
            </a:r>
          </a:p>
        </p:txBody>
      </p:sp>
    </p:spTree>
    <p:extLst>
      <p:ext uri="{BB962C8B-B14F-4D97-AF65-F5344CB8AC3E}">
        <p14:creationId xmlns:p14="http://schemas.microsoft.com/office/powerpoint/2010/main" val="12680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B812-C9AE-F127-0236-63CF7D1E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Infections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AED05-8A53-9DD0-CE49-A554EED13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Several GVHD port infections have flagged infection prevention</a:t>
            </a:r>
          </a:p>
          <a:p>
            <a:r>
              <a:rPr lang="en-US" sz="1800" dirty="0"/>
              <a:t>Common denominator is APHERESIS</a:t>
            </a:r>
          </a:p>
          <a:p>
            <a:r>
              <a:rPr lang="en-US" sz="1800" dirty="0"/>
              <a:t>Hand washing BEFORE and AFTER gloves </a:t>
            </a:r>
          </a:p>
          <a:p>
            <a:r>
              <a:rPr lang="en-US" sz="1800" dirty="0"/>
              <a:t>Continue flush at the end and heparin lock through the stopcock.</a:t>
            </a:r>
          </a:p>
          <a:p>
            <a:r>
              <a:rPr lang="en-US" sz="1800" dirty="0"/>
              <a:t>Wear gloves when flushing.</a:t>
            </a:r>
          </a:p>
          <a:p>
            <a:r>
              <a:rPr lang="en-US" sz="1800" dirty="0"/>
              <a:t>At the end of the procedure, peel off the edges of the dressing with clean gloves.  Then use sterile gloves to de-access ports.</a:t>
            </a:r>
          </a:p>
          <a:p>
            <a:r>
              <a:rPr lang="en-US" sz="1800" dirty="0"/>
              <a:t>Always scrub for the required time prior to flushing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DD59-0B3F-A7FB-33C1-B4652020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239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71" y="1373160"/>
            <a:ext cx="7083425" cy="2901950"/>
          </a:xfrm>
        </p:spPr>
        <p:txBody>
          <a:bodyPr/>
          <a:lstStyle/>
          <a:p>
            <a:r>
              <a:rPr lang="en-US" sz="1600" dirty="0"/>
              <a:t>GVHD Education coming soon by Dr. Lepage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B38BD3-25F9-9201-536B-CAA454EE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785910"/>
            <a:ext cx="23114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4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1480-606E-06CC-856C-DA25E4DD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Kronos Upgrade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9FDAF-04DA-ADD1-F265-87DC779A5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1986" y="1024675"/>
            <a:ext cx="2466778" cy="16094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AD10-0B1B-4E56-2445-C845D35F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4313A-D151-832E-4F5A-8BCD1EA8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1012527"/>
            <a:ext cx="2236886" cy="1559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6BF8B-2E2F-1293-BB15-39574D9FA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07" y="2571750"/>
            <a:ext cx="4002057" cy="2033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7E2D3-BB34-C7AD-4540-CDEFAED4547B}"/>
              </a:ext>
            </a:extLst>
          </p:cNvPr>
          <p:cNvSpPr txBox="1"/>
          <p:nvPr/>
        </p:nvSpPr>
        <p:spPr>
          <a:xfrm>
            <a:off x="465236" y="2264789"/>
            <a:ext cx="335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 Live Date 2/25</a:t>
            </a:r>
          </a:p>
        </p:txBody>
      </p:sp>
    </p:spTree>
    <p:extLst>
      <p:ext uri="{BB962C8B-B14F-4D97-AF65-F5344CB8AC3E}">
        <p14:creationId xmlns:p14="http://schemas.microsoft.com/office/powerpoint/2010/main" val="215372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900608" y="2202418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ALL STAFF FOR TEAMWORK WITH OUR STAFFING CRISIS!!</a:t>
            </a:r>
          </a:p>
        </p:txBody>
      </p:sp>
      <p:pic>
        <p:nvPicPr>
          <p:cNvPr id="2050" name="Picture 2" descr="Image result for jumping in to help meme">
            <a:extLst>
              <a:ext uri="{FF2B5EF4-FFF2-40B4-BE49-F238E27FC236}">
                <a16:creationId xmlns:a16="http://schemas.microsoft.com/office/drawing/2014/main" id="{66488399-062F-2995-73AD-305FA35B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1" y="3034267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15420</TotalTime>
  <Words>313</Words>
  <Application>Microsoft Office PowerPoint</Application>
  <PresentationFormat>On-screen Show (16:9)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 Updates</vt:lpstr>
      <vt:lpstr>Extra Shift/Hours Bonuses</vt:lpstr>
      <vt:lpstr>Hand Hygiene Audits </vt:lpstr>
      <vt:lpstr>Port Infections </vt:lpstr>
      <vt:lpstr>Education</vt:lpstr>
      <vt:lpstr>Kronos Upgrade </vt:lpstr>
      <vt:lpstr>Values Acknowledgments: Purpose, Excellence, Compassion, Team</vt:lpstr>
      <vt:lpstr>Questions???</vt:lpstr>
      <vt:lpstr>Power Outage Quick Drill 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588</cp:revision>
  <cp:lastPrinted>2023-11-16T20:44:14Z</cp:lastPrinted>
  <dcterms:created xsi:type="dcterms:W3CDTF">2016-12-07T14:20:07Z</dcterms:created>
  <dcterms:modified xsi:type="dcterms:W3CDTF">2024-02-14T22:10:44Z</dcterms:modified>
</cp:coreProperties>
</file>