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11"/>
  </p:notesMasterIdLst>
  <p:handoutMasterIdLst>
    <p:handoutMasterId r:id="rId12"/>
  </p:handoutMasterIdLst>
  <p:sldIdLst>
    <p:sldId id="257" r:id="rId3"/>
    <p:sldId id="5678" r:id="rId4"/>
    <p:sldId id="5674" r:id="rId5"/>
    <p:sldId id="5694" r:id="rId6"/>
    <p:sldId id="5702" r:id="rId7"/>
    <p:sldId id="5700" r:id="rId8"/>
    <p:sldId id="611" r:id="rId9"/>
    <p:sldId id="5685" r:id="rId10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FBF2846-037F-4192-89BC-8A326873BEE5}">
          <p14:sldIdLst>
            <p14:sldId id="257"/>
            <p14:sldId id="5678"/>
            <p14:sldId id="5674"/>
            <p14:sldId id="5694"/>
            <p14:sldId id="5702"/>
            <p14:sldId id="5700"/>
            <p14:sldId id="611"/>
          </p14:sldIdLst>
        </p14:section>
        <p14:section name="Untitled Section" id="{9B37C68D-3E92-403D-96F5-3BBD0012D92F}">
          <p14:sldIdLst>
            <p14:sldId id="5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047" autoAdjust="0"/>
  </p:normalViewPr>
  <p:slideViewPr>
    <p:cSldViewPr snapToGrid="0" showGuides="1">
      <p:cViewPr varScale="1">
        <p:scale>
          <a:sx n="137" d="100"/>
          <a:sy n="137" d="100"/>
        </p:scale>
        <p:origin x="120" y="342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903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83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3/20/2024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APHERESIS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70939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71" y="3872339"/>
            <a:ext cx="4756969" cy="617923"/>
          </a:xfrm>
        </p:spPr>
        <p:txBody>
          <a:bodyPr/>
          <a:lstStyle/>
          <a:p>
            <a:r>
              <a:rPr lang="en-US" sz="1800" dirty="0"/>
              <a:t>3/2024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7" y="1201271"/>
            <a:ext cx="8257144" cy="3399304"/>
          </a:xfrm>
        </p:spPr>
        <p:txBody>
          <a:bodyPr/>
          <a:lstStyle/>
          <a:p>
            <a:r>
              <a:rPr lang="en-US" sz="1800" dirty="0"/>
              <a:t>Inform providers about any issues/adverse events </a:t>
            </a:r>
          </a:p>
          <a:p>
            <a:pPr marL="0" indent="0">
              <a:buNone/>
            </a:pPr>
            <a:r>
              <a:rPr lang="en-US" sz="1800" dirty="0"/>
              <a:t>   PRIOR to disconnecting patients.  </a:t>
            </a:r>
          </a:p>
          <a:p>
            <a:r>
              <a:rPr lang="en-US" sz="1800" dirty="0"/>
              <a:t>EPOC training dates are listed at the nurse’s station</a:t>
            </a:r>
          </a:p>
          <a:p>
            <a:r>
              <a:rPr lang="en-US" sz="1800" dirty="0"/>
              <a:t>Hand Hygiene Audits will continue through 2024!! Goal</a:t>
            </a:r>
          </a:p>
          <a:p>
            <a:pPr marL="0" indent="0">
              <a:buNone/>
            </a:pPr>
            <a:r>
              <a:rPr lang="en-US" sz="1800" dirty="0"/>
              <a:t>   is 90%.</a:t>
            </a:r>
          </a:p>
          <a:p>
            <a:r>
              <a:rPr lang="en-US" sz="1800" dirty="0"/>
              <a:t>Medication Scanning Compliance audits will </a:t>
            </a:r>
          </a:p>
          <a:p>
            <a:pPr marL="0" indent="0">
              <a:buNone/>
            </a:pPr>
            <a:r>
              <a:rPr lang="en-US" sz="1800" dirty="0"/>
              <a:t>  continue through 2024.  Goal is 98%</a:t>
            </a:r>
          </a:p>
          <a:p>
            <a:r>
              <a:rPr lang="en-US" sz="1800" dirty="0"/>
              <a:t>Send </a:t>
            </a:r>
            <a:r>
              <a:rPr lang="en-US" sz="1800" dirty="0" err="1"/>
              <a:t>Wambi</a:t>
            </a:r>
            <a:r>
              <a:rPr lang="en-US" sz="1800" dirty="0"/>
              <a:t>!</a:t>
            </a:r>
          </a:p>
          <a:p>
            <a:r>
              <a:rPr lang="en-US" sz="1800" dirty="0"/>
              <a:t>I will be out 3/28-4/4 returning on 4/5.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  <p:pic>
        <p:nvPicPr>
          <p:cNvPr id="2050" name="Picture 2" descr="Cleaning Cleaner Housekeeping Clip Art Maid Service, PNG, 1186x1186px,  Cleaning, Cartoon, Cleaner, Commercial Cleaning, Drawing Download">
            <a:extLst>
              <a:ext uri="{FF2B5EF4-FFF2-40B4-BE49-F238E27FC236}">
                <a16:creationId xmlns:a16="http://schemas.microsoft.com/office/drawing/2014/main" id="{C3E78BC0-D587-BBB0-7497-8C12A229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50495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611D-5A9E-76C4-E897-6DE2F47D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Staffing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908A-CCD4-71BC-9FA2-EE0C78E85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55" y="962753"/>
            <a:ext cx="8397095" cy="3478083"/>
          </a:xfrm>
        </p:spPr>
        <p:txBody>
          <a:bodyPr/>
          <a:lstStyle/>
          <a:p>
            <a:r>
              <a:rPr lang="en-US" sz="1800" dirty="0"/>
              <a:t>Rebecca Hopson-  AYA traveler started 3/18.  </a:t>
            </a:r>
          </a:p>
          <a:p>
            <a:pPr marL="0" indent="0">
              <a:buNone/>
            </a:pPr>
            <a:r>
              <a:rPr lang="en-US" sz="1800" dirty="0"/>
              <a:t>	-Will take call</a:t>
            </a:r>
          </a:p>
          <a:p>
            <a:pPr marL="0" indent="0">
              <a:buNone/>
            </a:pPr>
            <a:r>
              <a:rPr lang="en-US" sz="1800" dirty="0"/>
              <a:t>	-RBCX, TPE, WBCD</a:t>
            </a:r>
          </a:p>
          <a:p>
            <a:r>
              <a:rPr lang="en-US" sz="1800" dirty="0" err="1"/>
              <a:t>Timesha</a:t>
            </a:r>
            <a:r>
              <a:rPr lang="en-US" sz="1800" dirty="0"/>
              <a:t> Bailey-  Starts FT with Apheresis on 4/29.  </a:t>
            </a:r>
          </a:p>
          <a:p>
            <a:r>
              <a:rPr lang="en-US" sz="1800" dirty="0"/>
              <a:t>Peaches Williams-  Starts FT with Apheresis on 4/29.  Dialysis background.</a:t>
            </a:r>
          </a:p>
          <a:p>
            <a:r>
              <a:rPr lang="en-US" sz="1800" dirty="0"/>
              <a:t>Briana Shields-  Accepted an offer last night with Apheresis.  Pending start date.</a:t>
            </a:r>
          </a:p>
          <a:p>
            <a:r>
              <a:rPr lang="en-US" sz="1800" dirty="0"/>
              <a:t>We still have a weekend traveler position open with AYA (Isaac is no longer coming).  We also have a Monday through Friday traveler position open and Erik is interested.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6AB50-CBBD-EAA6-D1FB-3B42FA6C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3</a:t>
            </a:fld>
            <a:endParaRPr lang="en-US" altLang="x-none"/>
          </a:p>
        </p:txBody>
      </p:sp>
      <p:pic>
        <p:nvPicPr>
          <p:cNvPr id="1026" name="Picture 2" descr="Woot GIFs - Get the best gif on GIFER">
            <a:extLst>
              <a:ext uri="{FF2B5EF4-FFF2-40B4-BE49-F238E27FC236}">
                <a16:creationId xmlns:a16="http://schemas.microsoft.com/office/drawing/2014/main" id="{A9767D07-E57D-CE70-DD7D-704B54D00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49" y="962753"/>
            <a:ext cx="1844675" cy="12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6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5BC6-5D6D-0169-04E8-A79728CE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Shift/Hours Bonuses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6376-0AD1-14D1-09B4-A4086ADC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044849"/>
            <a:ext cx="7083425" cy="3022324"/>
          </a:xfrm>
        </p:spPr>
        <p:txBody>
          <a:bodyPr/>
          <a:lstStyle/>
          <a:p>
            <a:r>
              <a:rPr lang="en-US" sz="1800" dirty="0"/>
              <a:t>Staying past shift</a:t>
            </a:r>
          </a:p>
          <a:p>
            <a:pPr marL="0" indent="0">
              <a:buNone/>
            </a:pPr>
            <a:r>
              <a:rPr lang="en-US" sz="1800" dirty="0"/>
              <a:t>	-10 dollars per every extra hour worked</a:t>
            </a:r>
          </a:p>
          <a:p>
            <a:pPr marL="0" indent="0">
              <a:buNone/>
            </a:pPr>
            <a:r>
              <a:rPr lang="en-US" sz="1800" dirty="0"/>
              <a:t>	-OC/CB pay </a:t>
            </a:r>
          </a:p>
          <a:p>
            <a:r>
              <a:rPr lang="en-US" sz="1800" dirty="0"/>
              <a:t>Extra shift incentive</a:t>
            </a:r>
          </a:p>
          <a:p>
            <a:pPr marL="0" indent="0">
              <a:buNone/>
            </a:pPr>
            <a:r>
              <a:rPr lang="en-US" sz="1800" dirty="0"/>
              <a:t>	-$50 for every 4 hours worked.  Then $10/hour for additional hours worked up to 8 hours (ex. If you work for 6 hours you will get $70 total extra; if you work 8 hours then you will get $100).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D355-EE2D-0537-363C-73C87C16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430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5D4E-C4B2-074D-B6E5-02EA48BD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D3BDD-743E-A043-16A0-F733265C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1C6C6711-9387-7518-2AB4-2BBE45CFBA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0" y="1419418"/>
            <a:ext cx="2163720" cy="28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43B82570-F510-6446-A96E-CC2FCDBC8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63" y="1478289"/>
            <a:ext cx="3768119" cy="282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B812-C9AE-F127-0236-63CF7D1E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BMT forms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A83D1D-7CEF-7AFE-4433-E3872FA00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038" y="1384518"/>
            <a:ext cx="2943841" cy="2901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2DD59-0B3F-A7FB-33C1-B4652020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475E36-E1CF-3F42-A5D5-33486E849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839" y="1228507"/>
            <a:ext cx="3035045" cy="31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9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7F6A-10F9-4C31-AFCE-45C2C38C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0"/>
            <a:ext cx="8117709" cy="704193"/>
          </a:xfrm>
        </p:spPr>
        <p:txBody>
          <a:bodyPr/>
          <a:lstStyle/>
          <a:p>
            <a:r>
              <a:rPr lang="en-US" dirty="0"/>
              <a:t>Values Acknowledgments: Purpose, Excellence, Compassion,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5C45-6C16-4631-B57B-AB939763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7</a:t>
            </a:fld>
            <a:endParaRPr lang="en-US" altLang="x-none"/>
          </a:p>
        </p:txBody>
      </p:sp>
      <p:sp>
        <p:nvSpPr>
          <p:cNvPr id="3" name="TextBox 2"/>
          <p:cNvSpPr txBox="1"/>
          <p:nvPr/>
        </p:nvSpPr>
        <p:spPr>
          <a:xfrm>
            <a:off x="900608" y="2202418"/>
            <a:ext cx="71353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Robin for going above and beyond for Jennifer!!</a:t>
            </a:r>
          </a:p>
        </p:txBody>
      </p:sp>
      <p:pic>
        <p:nvPicPr>
          <p:cNvPr id="4098" name="Picture 2" descr="Thank you thanks expressing gratitude note on a sign — Stock Vector ...">
            <a:extLst>
              <a:ext uri="{FF2B5EF4-FFF2-40B4-BE49-F238E27FC236}">
                <a16:creationId xmlns:a16="http://schemas.microsoft.com/office/drawing/2014/main" id="{D941CFBF-4F43-5BC0-C687-2C10EA0B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85" y="2634573"/>
            <a:ext cx="2359290" cy="235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6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8</a:t>
            </a:fld>
            <a:endParaRPr lang="en-US" altLang="x-none"/>
          </a:p>
        </p:txBody>
      </p:sp>
      <p:pic>
        <p:nvPicPr>
          <p:cNvPr id="1026" name="Picture 2" descr="Question mark clipart free clip art – Gclipart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30" y="1131757"/>
            <a:ext cx="2800163" cy="31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872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15499</TotalTime>
  <Words>268</Words>
  <Application>Microsoft Office PowerPoint</Application>
  <PresentationFormat>On-screen Show (16:9)</PresentationFormat>
  <Paragraphs>42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1_Office Theme</vt:lpstr>
      <vt:lpstr>Office Theme</vt:lpstr>
      <vt:lpstr>APHERESIS TEAM MEETING</vt:lpstr>
      <vt:lpstr>Housekeeping Items</vt:lpstr>
      <vt:lpstr>Staffing Updates</vt:lpstr>
      <vt:lpstr>Extra Shift/Hours Bonuses</vt:lpstr>
      <vt:lpstr>Jenn</vt:lpstr>
      <vt:lpstr>New BMT forms</vt:lpstr>
      <vt:lpstr>Values Acknowledgments: Purpose, Excellence, Compassion, Team</vt:lpstr>
      <vt:lpstr>Questions???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Smith-Rich, Sakiah N</cp:lastModifiedBy>
  <cp:revision>591</cp:revision>
  <cp:lastPrinted>2023-11-16T20:44:14Z</cp:lastPrinted>
  <dcterms:created xsi:type="dcterms:W3CDTF">2016-12-07T14:20:07Z</dcterms:created>
  <dcterms:modified xsi:type="dcterms:W3CDTF">2024-03-20T14:29:41Z</dcterms:modified>
</cp:coreProperties>
</file>