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16"/>
  </p:notesMasterIdLst>
  <p:handoutMasterIdLst>
    <p:handoutMasterId r:id="rId17"/>
  </p:handoutMasterIdLst>
  <p:sldIdLst>
    <p:sldId id="257" r:id="rId3"/>
    <p:sldId id="5702" r:id="rId4"/>
    <p:sldId id="5678" r:id="rId5"/>
    <p:sldId id="5704" r:id="rId6"/>
    <p:sldId id="5674" r:id="rId7"/>
    <p:sldId id="5703" r:id="rId8"/>
    <p:sldId id="5694" r:id="rId9"/>
    <p:sldId id="5706" r:id="rId10"/>
    <p:sldId id="5705" r:id="rId11"/>
    <p:sldId id="5707" r:id="rId12"/>
    <p:sldId id="5708" r:id="rId13"/>
    <p:sldId id="611" r:id="rId14"/>
    <p:sldId id="5685" r:id="rId15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FBF2846-037F-4192-89BC-8A326873BEE5}">
          <p14:sldIdLst>
            <p14:sldId id="257"/>
            <p14:sldId id="5702"/>
            <p14:sldId id="5678"/>
            <p14:sldId id="5704"/>
            <p14:sldId id="5674"/>
            <p14:sldId id="5703"/>
            <p14:sldId id="5694"/>
            <p14:sldId id="5706"/>
            <p14:sldId id="5705"/>
            <p14:sldId id="5707"/>
            <p14:sldId id="5708"/>
            <p14:sldId id="611"/>
          </p14:sldIdLst>
        </p14:section>
        <p14:section name="Untitled Section" id="{9B37C68D-3E92-403D-96F5-3BBD0012D92F}">
          <p14:sldIdLst>
            <p14:sldId id="5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81047" autoAdjust="0"/>
  </p:normalViewPr>
  <p:slideViewPr>
    <p:cSldViewPr snapToGrid="0" showGuides="1">
      <p:cViewPr varScale="1">
        <p:scale>
          <a:sx n="113" d="100"/>
          <a:sy n="113" d="100"/>
        </p:scale>
        <p:origin x="562" y="91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903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83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5/8/2024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5/2024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F7CF-67CB-7841-A510-6FFB0CB1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Apheresis Product Sample F-571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6A065-4277-A796-6639-B1E852668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form now requires a second verification for volumes.</a:t>
            </a:r>
          </a:p>
          <a:p>
            <a:r>
              <a:rPr lang="en-US" dirty="0"/>
              <a:t>Anyone from CTL or Apheresis can verify.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42244-CD19-5E01-E61C-21713C36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7067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69C9-CD77-F3B5-B05A-868DA60A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39FF6-3FDE-B93D-3F03-DAF172C12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CellEx</a:t>
            </a:r>
            <a:r>
              <a:rPr lang="en-US" dirty="0"/>
              <a:t> and </a:t>
            </a:r>
            <a:r>
              <a:rPr lang="en-US" dirty="0" err="1"/>
              <a:t>Optia</a:t>
            </a:r>
            <a:r>
              <a:rPr lang="en-US" dirty="0"/>
              <a:t> are at RH.  NOT ready for use yet.</a:t>
            </a:r>
          </a:p>
          <a:p>
            <a:r>
              <a:rPr lang="en-US" dirty="0"/>
              <a:t>Machine 11 is down at MH.   Machine 16 and warmer 2698 will be replacing.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A49C3-CB08-40C4-7024-70308FAD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11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3CB03-C347-5CC3-AF47-1B175911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75" y="2571750"/>
            <a:ext cx="1031875" cy="221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36324D-F50F-C706-45A5-04A002DE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0" y="2200241"/>
            <a:ext cx="1506537" cy="28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12</a:t>
            </a:fld>
            <a:endParaRPr lang="en-US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571571" y="2139595"/>
            <a:ext cx="7135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Thank you, Joe, for managing our flowsheet updates!</a:t>
            </a:r>
          </a:p>
        </p:txBody>
      </p:sp>
      <p:pic>
        <p:nvPicPr>
          <p:cNvPr id="6146" name="Picture 2" descr="30 Funny Thank You Memes [2022] | Reader's Digest">
            <a:extLst>
              <a:ext uri="{FF2B5EF4-FFF2-40B4-BE49-F238E27FC236}">
                <a16:creationId xmlns:a16="http://schemas.microsoft.com/office/drawing/2014/main" id="{DC4CADAF-05EA-8F02-490A-DEC4DEE2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634574"/>
            <a:ext cx="22987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13</a:t>
            </a:fld>
            <a:endParaRPr lang="en-US" altLang="x-none"/>
          </a:p>
        </p:txBody>
      </p:sp>
      <p:pic>
        <p:nvPicPr>
          <p:cNvPr id="1026" name="Picture 2" descr="Question mark clipart free clip art – Gclipart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0" y="1131757"/>
            <a:ext cx="2800163" cy="3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5D4E-C4B2-074D-B6E5-02EA48BD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D3BDD-743E-A043-16A0-F733265C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27B01-C573-80FC-5945-306A43ECC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3560763"/>
            <a:ext cx="5901531" cy="1427162"/>
          </a:xfrm>
        </p:spPr>
        <p:txBody>
          <a:bodyPr/>
          <a:lstStyle/>
          <a:p>
            <a:r>
              <a:rPr lang="en-US" sz="2400" dirty="0"/>
              <a:t>Wednesday- Cookies</a:t>
            </a:r>
          </a:p>
          <a:p>
            <a:r>
              <a:rPr lang="en-US" sz="2400" dirty="0"/>
              <a:t>Thursday-  Gift bags.  Ice cream cart at RH</a:t>
            </a:r>
          </a:p>
          <a:p>
            <a:r>
              <a:rPr lang="en-US" sz="2400" dirty="0"/>
              <a:t>Friday-  Breakfast Kolaches                        </a:t>
            </a:r>
          </a:p>
        </p:txBody>
      </p:sp>
      <p:pic>
        <p:nvPicPr>
          <p:cNvPr id="4098" name="Picture 2" descr="I came. I cared. I charted. | Don't worry...I'm a Nurse | Happy nurses ...">
            <a:extLst>
              <a:ext uri="{FF2B5EF4-FFF2-40B4-BE49-F238E27FC236}">
                <a16:creationId xmlns:a16="http://schemas.microsoft.com/office/drawing/2014/main" id="{E476E84E-A0A8-5A4F-88F8-B4CAAAC65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95" y="1497012"/>
            <a:ext cx="1859642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ppy Nurses' Week! | Happy nurses week, Nurses week memes, Nurses week">
            <a:extLst>
              <a:ext uri="{FF2B5EF4-FFF2-40B4-BE49-F238E27FC236}">
                <a16:creationId xmlns:a16="http://schemas.microsoft.com/office/drawing/2014/main" id="{CA214765-49E9-C0ED-5475-52C536E3C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038225"/>
            <a:ext cx="45148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7" y="1201271"/>
            <a:ext cx="8257144" cy="3399304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Send WAMBIs at least monthly!</a:t>
            </a:r>
          </a:p>
          <a:p>
            <a:r>
              <a:rPr lang="en-US" sz="1800" dirty="0"/>
              <a:t>Wash your hands!  We are auditing. </a:t>
            </a:r>
          </a:p>
          <a:p>
            <a:r>
              <a:rPr lang="en-US" sz="1800" dirty="0"/>
              <a:t>Use the scanner at all times to scan meds.  If it is broken,</a:t>
            </a:r>
          </a:p>
          <a:p>
            <a:pPr marL="0" indent="0">
              <a:buNone/>
            </a:pPr>
            <a:r>
              <a:rPr lang="en-US" sz="1800" dirty="0"/>
              <a:t>  tell the manager</a:t>
            </a:r>
          </a:p>
          <a:p>
            <a:r>
              <a:rPr lang="en-US" sz="1800" dirty="0"/>
              <a:t>EDI almost complete </a:t>
            </a:r>
          </a:p>
          <a:p>
            <a:r>
              <a:rPr lang="en-US" sz="1800" dirty="0"/>
              <a:t>QR code on the back of your badge links to Safety</a:t>
            </a:r>
          </a:p>
          <a:p>
            <a:pPr marL="0" indent="0">
              <a:buNone/>
            </a:pPr>
            <a:r>
              <a:rPr lang="en-US" sz="1800" dirty="0"/>
              <a:t>   and security page.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  <p:pic>
        <p:nvPicPr>
          <p:cNvPr id="2050" name="Picture 2" descr="Cleaning Cleaner Housekeeping Clip Art Maid Service, PNG, 1186x1186px,  Cleaning, Cartoon, Cleaner, Commercial Cleaning, Drawing Download">
            <a:extLst>
              <a:ext uri="{FF2B5EF4-FFF2-40B4-BE49-F238E27FC236}">
                <a16:creationId xmlns:a16="http://schemas.microsoft.com/office/drawing/2014/main" id="{C3E78BC0-D587-BBB0-7497-8C12A229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7" y="150495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3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082F9-F05C-3471-8DA0-A9201C9B7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A9E0-47CB-88CB-B717-F08B2910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B264-7B09-4F52-9670-D7B01E2A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F8B613-9BAC-5B96-10C8-7A38BF80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975" y="1692275"/>
            <a:ext cx="7083425" cy="29019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Briana Shields and Nikki Ryken!</a:t>
            </a:r>
          </a:p>
        </p:txBody>
      </p:sp>
      <p:pic>
        <p:nvPicPr>
          <p:cNvPr id="1026" name="Picture 2" descr="Image result for welcome meme work">
            <a:extLst>
              <a:ext uri="{FF2B5EF4-FFF2-40B4-BE49-F238E27FC236}">
                <a16:creationId xmlns:a16="http://schemas.microsoft.com/office/drawing/2014/main" id="{B3B1E529-DDE0-7CC9-F82C-44082E50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2235200"/>
            <a:ext cx="1581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0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611D-5A9E-76C4-E897-6DE2F47D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Staffing/Training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908A-CCD4-71BC-9FA2-EE0C78E8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66" y="877888"/>
            <a:ext cx="8615583" cy="3585834"/>
          </a:xfrm>
        </p:spPr>
        <p:txBody>
          <a:bodyPr/>
          <a:lstStyle/>
          <a:p>
            <a:r>
              <a:rPr lang="en-US" sz="1800" dirty="0"/>
              <a:t>Briana Shields-  </a:t>
            </a:r>
            <a:r>
              <a:rPr lang="en-US" sz="1800" dirty="0">
                <a:highlight>
                  <a:srgbClr val="FFFF00"/>
                </a:highlight>
              </a:rPr>
              <a:t>Checked off on ECP</a:t>
            </a:r>
            <a:r>
              <a:rPr lang="en-US" sz="1800" dirty="0"/>
              <a:t>, Now training on TPE</a:t>
            </a:r>
          </a:p>
          <a:p>
            <a:r>
              <a:rPr lang="en-US" sz="1800" dirty="0"/>
              <a:t>Peaches Williams-  </a:t>
            </a:r>
            <a:r>
              <a:rPr lang="en-US" sz="1800" dirty="0">
                <a:highlight>
                  <a:srgbClr val="FFFF00"/>
                </a:highlight>
              </a:rPr>
              <a:t>Checked off on ECP</a:t>
            </a:r>
            <a:r>
              <a:rPr lang="en-US" sz="1800" dirty="0"/>
              <a:t>, Now training on TPE</a:t>
            </a:r>
          </a:p>
          <a:p>
            <a:r>
              <a:rPr lang="en-US" sz="1800" dirty="0" err="1"/>
              <a:t>Timesha</a:t>
            </a:r>
            <a:r>
              <a:rPr lang="en-US" sz="1800" dirty="0"/>
              <a:t> Bailey?</a:t>
            </a:r>
          </a:p>
          <a:p>
            <a:r>
              <a:rPr lang="en-US" sz="1800" dirty="0"/>
              <a:t>Nicolette Ryken (Nikki)- Starting weekends 5/11, will also do Tuesdays and Wednesdays.  </a:t>
            </a:r>
            <a:r>
              <a:rPr lang="en-US" sz="1800" dirty="0">
                <a:highlight>
                  <a:srgbClr val="FFFF00"/>
                </a:highlight>
              </a:rPr>
              <a:t>Needs checked off on ECP</a:t>
            </a:r>
            <a:r>
              <a:rPr lang="en-US" sz="1800" dirty="0"/>
              <a:t>.</a:t>
            </a:r>
          </a:p>
          <a:p>
            <a:r>
              <a:rPr lang="en-US" sz="1800" dirty="0"/>
              <a:t>No unit tech options. </a:t>
            </a:r>
          </a:p>
          <a:p>
            <a:r>
              <a:rPr lang="en-US" sz="1800" dirty="0"/>
              <a:t>Tricia- Mondays, Wednesdays, Thursdays 0800-1630.  In at 0830 until the end of May.</a:t>
            </a:r>
          </a:p>
          <a:p>
            <a:r>
              <a:rPr lang="en-US" sz="1800" dirty="0"/>
              <a:t>No news on 2</a:t>
            </a:r>
            <a:r>
              <a:rPr lang="en-US" sz="1800" baseline="30000" dirty="0"/>
              <a:t>nd</a:t>
            </a:r>
            <a:r>
              <a:rPr lang="en-US" sz="1800" dirty="0"/>
              <a:t> shift RN.</a:t>
            </a:r>
          </a:p>
          <a:p>
            <a:r>
              <a:rPr lang="en-US" sz="1800" dirty="0"/>
              <a:t>DO NOT schedule on or move blocks without checking with manager or shift coordinator.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6AB50-CBBD-EAA6-D1FB-3B42FA6C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  <p:pic>
        <p:nvPicPr>
          <p:cNvPr id="2050" name="Picture 2" descr="Image result for training meme work">
            <a:extLst>
              <a:ext uri="{FF2B5EF4-FFF2-40B4-BE49-F238E27FC236}">
                <a16:creationId xmlns:a16="http://schemas.microsoft.com/office/drawing/2014/main" id="{981B35C8-67BC-3ED3-4EBE-6600BEA41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9" y="3747061"/>
            <a:ext cx="1738313" cy="13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6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D2CB-93AB-366E-FA6D-01A37C43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4810D-DACE-FB65-C2FA-19FD6990B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Handwashing</a:t>
            </a:r>
          </a:p>
          <a:p>
            <a:pPr marL="0" indent="0">
              <a:buNone/>
            </a:pPr>
            <a:r>
              <a:rPr lang="en-US" sz="1800" dirty="0"/>
              <a:t>	- 90% for “meets” and 95% for “exceeds”</a:t>
            </a:r>
          </a:p>
          <a:p>
            <a:pPr marL="0" indent="0">
              <a:buNone/>
            </a:pPr>
            <a:r>
              <a:rPr lang="en-US" sz="1800" dirty="0"/>
              <a:t>	-Don’t forget BUBBLES!</a:t>
            </a:r>
          </a:p>
          <a:p>
            <a:pPr marL="0" indent="0">
              <a:buNone/>
            </a:pPr>
            <a:r>
              <a:rPr lang="en-US" sz="1800" dirty="0"/>
              <a:t>	-80.24% this year</a:t>
            </a:r>
          </a:p>
          <a:p>
            <a:r>
              <a:rPr lang="en-US" sz="1800" dirty="0"/>
              <a:t>Scanning compliance </a:t>
            </a:r>
          </a:p>
          <a:p>
            <a:pPr marL="0" indent="0">
              <a:buNone/>
            </a:pPr>
            <a:r>
              <a:rPr lang="en-US" sz="1800" dirty="0"/>
              <a:t>	-98% for “meets” and 99% for exceeds</a:t>
            </a:r>
          </a:p>
          <a:p>
            <a:pPr marL="0" indent="0">
              <a:buNone/>
            </a:pPr>
            <a:r>
              <a:rPr lang="en-US" sz="1800" dirty="0"/>
              <a:t>	-97.38% for April</a:t>
            </a:r>
          </a:p>
          <a:p>
            <a:pPr marL="0" indent="0">
              <a:buNone/>
            </a:pPr>
            <a:r>
              <a:rPr lang="en-US" sz="1800" dirty="0"/>
              <a:t>	-94.37% for the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F08C-84AF-52F9-CF65-C6FAFB38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  <p:pic>
        <p:nvPicPr>
          <p:cNvPr id="3074" name="Picture 2" descr="BEST Wash Your Hands Memes Of The Internet - Guide For Geek Moms">
            <a:extLst>
              <a:ext uri="{FF2B5EF4-FFF2-40B4-BE49-F238E27FC236}">
                <a16:creationId xmlns:a16="http://schemas.microsoft.com/office/drawing/2014/main" id="{0B46530B-FA97-B259-D7E5-189AA983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698625"/>
            <a:ext cx="2117725" cy="12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5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5BC6-5D6D-0169-04E8-A79728CE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Reviews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6376-0AD1-14D1-09B4-A4086ADC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044849"/>
            <a:ext cx="7083425" cy="302232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Acknowledge by 5/15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D355-EE2D-0537-363C-73C87C1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  <p:pic>
        <p:nvPicPr>
          <p:cNvPr id="7170" name="Picture 2" descr="yes Memes &amp; GIFs - Imgflip">
            <a:extLst>
              <a:ext uri="{FF2B5EF4-FFF2-40B4-BE49-F238E27FC236}">
                <a16:creationId xmlns:a16="http://schemas.microsoft.com/office/drawing/2014/main" id="{1D826BF8-87E2-0FDD-6F96-AD74AA89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49" y="1594252"/>
            <a:ext cx="3324225" cy="33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0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91BC-0E88-B32E-DAFB-E4419F94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3D58-D30D-1733-3FC3-6046C49E3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RH now has a MARTTI for interpretation.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DBA93-053B-E2BD-B677-D0E1AE3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850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F603-967F-C4DA-44E4-9212CC82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Cerner Apheresis Flowsheet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92B4-FE06-9F95-841A-2464EDE3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75" y="1638300"/>
            <a:ext cx="7083425" cy="290195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Training Session with informatics on 5/15.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59DC4-90B2-B37D-E057-45C2C11B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  <p:pic>
        <p:nvPicPr>
          <p:cNvPr id="5122" name="Picture 2" descr="055 How to Build Tomorrow's Business today! 5 changes I'm making ...">
            <a:extLst>
              <a:ext uri="{FF2B5EF4-FFF2-40B4-BE49-F238E27FC236}">
                <a16:creationId xmlns:a16="http://schemas.microsoft.com/office/drawing/2014/main" id="{DFADCB6F-4BB7-029A-FEAA-CC42A5D6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883310"/>
            <a:ext cx="2328863" cy="29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559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15802</TotalTime>
  <Words>352</Words>
  <Application>Microsoft Office PowerPoint</Application>
  <PresentationFormat>On-screen Show (16:9)</PresentationFormat>
  <Paragraphs>65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APHERESIS TEAM MEETING</vt:lpstr>
      <vt:lpstr>Nurse Week</vt:lpstr>
      <vt:lpstr>Housekeeping Items</vt:lpstr>
      <vt:lpstr>Staffing Updates</vt:lpstr>
      <vt:lpstr>Staffing/Training Updates</vt:lpstr>
      <vt:lpstr>Goals Updates </vt:lpstr>
      <vt:lpstr>Performance Reviews </vt:lpstr>
      <vt:lpstr>MARTTI</vt:lpstr>
      <vt:lpstr>Cerner Apheresis Flowsheet Updates</vt:lpstr>
      <vt:lpstr>Apheresis Product Sample F-571</vt:lpstr>
      <vt:lpstr>Machine Updates </vt:lpstr>
      <vt:lpstr>Values Acknowledgments: Purpose, Excellence, Compassion, Team</vt:lpstr>
      <vt:lpstr>Questions???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597</cp:revision>
  <cp:lastPrinted>2023-11-16T20:44:14Z</cp:lastPrinted>
  <dcterms:created xsi:type="dcterms:W3CDTF">2016-12-07T14:20:07Z</dcterms:created>
  <dcterms:modified xsi:type="dcterms:W3CDTF">2024-05-08T16:03:42Z</dcterms:modified>
</cp:coreProperties>
</file>