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8"/>
  </p:notesMasterIdLst>
  <p:handoutMasterIdLst>
    <p:handoutMasterId r:id="rId19"/>
  </p:handoutMasterIdLst>
  <p:sldIdLst>
    <p:sldId id="257" r:id="rId3"/>
    <p:sldId id="5678" r:id="rId4"/>
    <p:sldId id="5704" r:id="rId5"/>
    <p:sldId id="5694" r:id="rId6"/>
    <p:sldId id="5706" r:id="rId7"/>
    <p:sldId id="5710" r:id="rId8"/>
    <p:sldId id="5705" r:id="rId9"/>
    <p:sldId id="5708" r:id="rId10"/>
    <p:sldId id="5707" r:id="rId11"/>
    <p:sldId id="5711" r:id="rId12"/>
    <p:sldId id="5709" r:id="rId13"/>
    <p:sldId id="5713" r:id="rId14"/>
    <p:sldId id="611" r:id="rId15"/>
    <p:sldId id="5712" r:id="rId16"/>
    <p:sldId id="5685" r:id="rId17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704"/>
            <p14:sldId id="5694"/>
            <p14:sldId id="5706"/>
            <p14:sldId id="5710"/>
            <p14:sldId id="5705"/>
            <p14:sldId id="5708"/>
            <p14:sldId id="5707"/>
            <p14:sldId id="5711"/>
            <p14:sldId id="5709"/>
            <p14:sldId id="5713"/>
            <p14:sldId id="611"/>
            <p14:sldId id="5712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81047" autoAdjust="0"/>
  </p:normalViewPr>
  <p:slideViewPr>
    <p:cSldViewPr snapToGrid="0" showGuides="1">
      <p:cViewPr varScale="1">
        <p:scale>
          <a:sx n="147" d="100"/>
          <a:sy n="147" d="100"/>
        </p:scale>
        <p:origin x="108" y="-36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7/17/2024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7/2024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01C4-F9E5-80FB-C713-58B6C3E7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LCN vs TNP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2F4E8-E284-1150-7B14-D72DA292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25" y="1355725"/>
            <a:ext cx="7083425" cy="2901950"/>
          </a:xfrm>
        </p:spPr>
        <p:txBody>
          <a:bodyPr/>
          <a:lstStyle/>
          <a:p>
            <a:r>
              <a:rPr lang="en-US" dirty="0"/>
              <a:t>TNP</a:t>
            </a:r>
          </a:p>
          <a:p>
            <a:pPr marL="0" indent="0">
              <a:buNone/>
            </a:pPr>
            <a:r>
              <a:rPr lang="en-US" dirty="0"/>
              <a:t>	-Uses PTO</a:t>
            </a:r>
          </a:p>
          <a:p>
            <a:pPr marL="0" indent="0">
              <a:buNone/>
            </a:pPr>
            <a:r>
              <a:rPr lang="en-US" dirty="0"/>
              <a:t>	-Will NOT accrue PTO</a:t>
            </a:r>
          </a:p>
          <a:p>
            <a:r>
              <a:rPr lang="en-US" dirty="0"/>
              <a:t>LCN</a:t>
            </a:r>
          </a:p>
          <a:p>
            <a:pPr marL="0" indent="0">
              <a:buNone/>
            </a:pPr>
            <a:r>
              <a:rPr lang="en-US" dirty="0"/>
              <a:t>	-Does NOT use PTO</a:t>
            </a:r>
          </a:p>
          <a:p>
            <a:pPr marL="0" indent="0">
              <a:buNone/>
            </a:pPr>
            <a:r>
              <a:rPr lang="en-US" dirty="0"/>
              <a:t>	-Will NOT accrue PTO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PLEASE CHECK TIMECARDS EVERY FRIDAY AND SUBMIT CORRECTIONS IN KRONOS AND ADVISE IF THERE ARE ANY DAYS THAT LCN IS WANTED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145A-8202-1637-20F7-45A0EE7E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9281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CC9B-AD8F-EB2F-4C31-85F5BC1C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Drill Building Lockdown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B433E-6869-91C6-A22F-D4774FA3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7A1E4-A401-C2CB-AF61-063C6805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Scenario: Using the IU Health AHC Emergency Procedure Guide (EPG), discuss how department staff would respond if emergency access control alerts were received via overhead announcement and IU Health Emergency Alert</a:t>
            </a:r>
          </a:p>
        </p:txBody>
      </p:sp>
    </p:spTree>
    <p:extLst>
      <p:ext uri="{BB962C8B-B14F-4D97-AF65-F5344CB8AC3E}">
        <p14:creationId xmlns:p14="http://schemas.microsoft.com/office/powerpoint/2010/main" val="216768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C353-1684-37D9-A988-A5C35563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Apheresis Awareness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2F51-7D39-F870-9C2A-CCFAD5C4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Frederick from Path Lab communication team is coming to record Apheresis RNs answering questions regarding why Apheresis is important to us.  This is COMPLETELY optional.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DEB9F-C93C-C666-A94A-AF71E095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303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13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571571" y="2139595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HAPPY BIRTHDAY TO OUR JULY BIRTHDAYS: JOE, NIKKI, DR. SOUNDAR</a:t>
            </a:r>
          </a:p>
        </p:txBody>
      </p:sp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5EF8-7A3F-27C7-D9D5-9ED1A457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CFB0-75B8-E949-4456-69D5D48C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SEPTEMBER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F8A8F-A6A4-E387-937B-15CCFB9E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837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15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1800" dirty="0"/>
              <a:t>Cerner upgrade</a:t>
            </a:r>
          </a:p>
          <a:p>
            <a:r>
              <a:rPr lang="en-US" sz="1800" dirty="0"/>
              <a:t>Send WAMBIs at least monthly!</a:t>
            </a:r>
          </a:p>
          <a:p>
            <a:r>
              <a:rPr lang="en-US" sz="1800" dirty="0"/>
              <a:t>Wash your hands!  We are auditing. </a:t>
            </a:r>
          </a:p>
          <a:p>
            <a:r>
              <a:rPr lang="en-US" sz="1800" dirty="0"/>
              <a:t>Always use the scanner to scan meds.  If it is broken,</a:t>
            </a:r>
          </a:p>
          <a:p>
            <a:pPr marL="0" indent="0">
              <a:buNone/>
            </a:pPr>
            <a:r>
              <a:rPr lang="en-US" sz="1800" dirty="0"/>
              <a:t>  tell the manager</a:t>
            </a:r>
          </a:p>
          <a:p>
            <a:r>
              <a:rPr lang="en-US" sz="1800" dirty="0"/>
              <a:t>FACT is coming 8/30.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2050" name="Picture 2" descr="Cleaning Cleaner Housekeeping Clip Art Maid Service, PNG, 1186x1186px,  Cleaning, Cartoon, Cleaner, Commercial Cleaning, Drawing Download">
            <a:extLst>
              <a:ext uri="{FF2B5EF4-FFF2-40B4-BE49-F238E27FC236}">
                <a16:creationId xmlns:a16="http://schemas.microsoft.com/office/drawing/2014/main" id="{C3E78BC0-D587-BBB0-7497-8C12A2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7" y="150495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82F9-F05C-3471-8DA0-A9201C9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9E0-47CB-88CB-B717-F08B291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Staffing/Training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B264-7B09-4F52-9670-D7B01E2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F8B613-9BAC-5B96-10C8-7A38BF80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975" y="1692275"/>
            <a:ext cx="7083425" cy="2901950"/>
          </a:xfrm>
        </p:spPr>
        <p:txBody>
          <a:bodyPr/>
          <a:lstStyle/>
          <a:p>
            <a:r>
              <a:rPr lang="en-US" sz="1800" dirty="0"/>
              <a:t>Nikki’s last day is 7/31.</a:t>
            </a:r>
          </a:p>
          <a:p>
            <a:r>
              <a:rPr lang="en-US" sz="1800" dirty="0"/>
              <a:t>Peaches and Bri</a:t>
            </a:r>
          </a:p>
          <a:p>
            <a:pPr marL="0" indent="0">
              <a:buNone/>
            </a:pPr>
            <a:r>
              <a:rPr lang="en-US" sz="1800" dirty="0"/>
              <a:t>	-Training on TPE (no RBCX until TPE check-off)</a:t>
            </a:r>
          </a:p>
          <a:p>
            <a:r>
              <a:rPr lang="en-US" sz="1800" dirty="0"/>
              <a:t>RNs Christina, Harley, and Emily are coming to shadow next week (7/23 and 7/24)</a:t>
            </a:r>
          </a:p>
          <a:p>
            <a:r>
              <a:rPr lang="en-US" sz="1800" dirty="0"/>
              <a:t>Tech </a:t>
            </a:r>
            <a:r>
              <a:rPr lang="en-US" sz="1800" dirty="0" err="1"/>
              <a:t>LaToiya</a:t>
            </a:r>
            <a:r>
              <a:rPr lang="en-US" sz="1800" dirty="0"/>
              <a:t> is coming 7/19 for a shadow  </a:t>
            </a:r>
          </a:p>
          <a:p>
            <a:r>
              <a:rPr lang="en-US" sz="1800" dirty="0"/>
              <a:t>Jenn is out until mid-September (weekends will need to be covered)</a:t>
            </a:r>
          </a:p>
        </p:txBody>
      </p:sp>
    </p:spTree>
    <p:extLst>
      <p:ext uri="{BB962C8B-B14F-4D97-AF65-F5344CB8AC3E}">
        <p14:creationId xmlns:p14="http://schemas.microsoft.com/office/powerpoint/2010/main" val="373830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44849"/>
            <a:ext cx="7083425" cy="30223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O700 RNs- 0730, 1000, 1300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0800 RNs- 0830, 1100, 1400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*please pay attention to times when shuffling patients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*Written schedule?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17B1E-6361-CD01-0EC7-3482A50F390C}"/>
              </a:ext>
            </a:extLst>
          </p:cNvPr>
          <p:cNvSpPr txBox="1"/>
          <p:nvPr/>
        </p:nvSpPr>
        <p:spPr>
          <a:xfrm>
            <a:off x="3028950" y="3293269"/>
            <a:ext cx="57599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There was an idea presented by Robin to have RNs write down the patient preferred date/time.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Then a designated staff member to call and schedule patients for more balance.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A499E-5CA3-A571-180D-1533874E1334}"/>
              </a:ext>
            </a:extLst>
          </p:cNvPr>
          <p:cNvSpPr txBox="1"/>
          <p:nvPr/>
        </p:nvSpPr>
        <p:spPr>
          <a:xfrm>
            <a:off x="5632450" y="1076327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</a:rPr>
              <a:t>Dr. </a:t>
            </a:r>
            <a:r>
              <a:rPr lang="en-US" sz="1100" dirty="0" err="1">
                <a:solidFill>
                  <a:srgbClr val="00B050"/>
                </a:solidFill>
              </a:rPr>
              <a:t>Soundar</a:t>
            </a:r>
            <a:r>
              <a:rPr lang="en-US" sz="1100" dirty="0">
                <a:solidFill>
                  <a:srgbClr val="00B050"/>
                </a:solidFill>
              </a:rPr>
              <a:t> had the idea to change the slot color of the 0800 RNs</a:t>
            </a:r>
          </a:p>
        </p:txBody>
      </p:sp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91BC-0E88-B32E-DAFB-E4419F94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3D58-D30D-1733-3FC3-6046C49E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BA93-053B-E2BD-B677-D0E1AE3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DC2F3-D3AF-73E6-06DD-BE360DDD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086"/>
            <a:ext cx="2453685" cy="2772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41206-76DC-430E-CD02-93D1977F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73" y="942086"/>
            <a:ext cx="2210391" cy="2526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DBF56A-627C-4C00-3ABA-3D5445F7D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38" y="1130300"/>
            <a:ext cx="3607962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486D-53FB-D906-0C69-9E587495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3EE8C-5F55-F93C-DA1F-1C779452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PLEASE BE PROACTIVE ABOUT TAKING LUNCHES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14935-D666-E080-4FD0-1A21B52F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1931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603-967F-C4DA-44E4-9212CC82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Vein checks and DHHQ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92B4-FE06-9F95-841A-2464EDE3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638300"/>
            <a:ext cx="7083425" cy="2901950"/>
          </a:xfrm>
        </p:spPr>
        <p:txBody>
          <a:bodyPr/>
          <a:lstStyle/>
          <a:p>
            <a:r>
              <a:rPr lang="en-US" sz="1600" dirty="0"/>
              <a:t>Current process</a:t>
            </a:r>
          </a:p>
          <a:p>
            <a:pPr marL="0" indent="0">
              <a:buNone/>
            </a:pPr>
            <a:r>
              <a:rPr lang="en-US" sz="1600" dirty="0"/>
              <a:t>	-  If the vein check includes and DHHQ then the APP or MD will fax the paperwork to the coordinators.</a:t>
            </a:r>
          </a:p>
          <a:p>
            <a:pPr marL="0" indent="0">
              <a:buNone/>
            </a:pPr>
            <a:r>
              <a:rPr lang="en-US" sz="1600" dirty="0"/>
              <a:t>	- If there is ONLY a vein check, then the RN will fax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Process change-  Coordinators have asked that the paperwork be scanned to email.  Any objections?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59DC4-90B2-B37D-E057-45C2C11B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515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9C9-CD77-F3B5-B05A-868DA60A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Policy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BFC392-5880-38F5-38FB-30657DB07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516" y="1090246"/>
            <a:ext cx="3362437" cy="32848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49C3-CB08-40C4-7024-70308FAD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7D0C3-B339-1C3D-0CBF-350D5B293B48}"/>
              </a:ext>
            </a:extLst>
          </p:cNvPr>
          <p:cNvSpPr txBox="1"/>
          <p:nvPr/>
        </p:nvSpPr>
        <p:spPr>
          <a:xfrm>
            <a:off x="583809" y="1385668"/>
            <a:ext cx="4072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RNs to sit with patient and explain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Go-Live Date:  7/22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objections?</a:t>
            </a:r>
          </a:p>
        </p:txBody>
      </p:sp>
    </p:spTree>
    <p:extLst>
      <p:ext uri="{BB962C8B-B14F-4D97-AF65-F5344CB8AC3E}">
        <p14:creationId xmlns:p14="http://schemas.microsoft.com/office/powerpoint/2010/main" val="391107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F7CF-67CB-7841-A510-6FFB0CB1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2244-CD19-5E01-E61C-21713C36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63C8-C89C-DE0C-C746-356CE2A5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18" y="1192187"/>
            <a:ext cx="22013114" cy="11923111"/>
          </a:xfrm>
        </p:spPr>
        <p:txBody>
          <a:bodyPr/>
          <a:lstStyle/>
          <a:p>
            <a:r>
              <a:rPr lang="en-US" dirty="0"/>
              <a:t>Please be sure to double-check documentation on the Apheresis flowsheet</a:t>
            </a:r>
          </a:p>
          <a:p>
            <a:r>
              <a:rPr lang="en-US" dirty="0"/>
              <a:t>Cleaning and Outpatient information sections are frequently missed </a:t>
            </a:r>
          </a:p>
          <a:p>
            <a:r>
              <a:rPr lang="en-US" dirty="0"/>
              <a:t>WBP for ECP should be documented in the photopheresis monitoring section under the same line and the end time.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C67D5D5-CE86-081D-8114-3DCB6F9E6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1252318" cy="12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4BDB8-C729-7515-ED1C-401A0E3D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12" y="2419350"/>
            <a:ext cx="3895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25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18765</TotalTime>
  <Words>468</Words>
  <Application>Microsoft Office PowerPoint</Application>
  <PresentationFormat>On-screen Show (16:9)</PresentationFormat>
  <Paragraphs>78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Staffing/Training Updates</vt:lpstr>
      <vt:lpstr>Scheduling </vt:lpstr>
      <vt:lpstr>Updated Forms </vt:lpstr>
      <vt:lpstr>Lunches</vt:lpstr>
      <vt:lpstr>Vein checks and DHHQ</vt:lpstr>
      <vt:lpstr>Patient Policy </vt:lpstr>
      <vt:lpstr>Documentation </vt:lpstr>
      <vt:lpstr>LCN vs TNP</vt:lpstr>
      <vt:lpstr>Quick Drill Building Lockdown</vt:lpstr>
      <vt:lpstr>Apheresis Awareness </vt:lpstr>
      <vt:lpstr>Values Acknowledgments: Purpose, Excellence, Compassion, Team</vt:lpstr>
      <vt:lpstr>Family Day 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600</cp:revision>
  <cp:lastPrinted>2023-11-16T20:44:14Z</cp:lastPrinted>
  <dcterms:created xsi:type="dcterms:W3CDTF">2016-12-07T14:20:07Z</dcterms:created>
  <dcterms:modified xsi:type="dcterms:W3CDTF">2024-07-19T12:36:32Z</dcterms:modified>
</cp:coreProperties>
</file>