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19"/>
  </p:notesMasterIdLst>
  <p:handoutMasterIdLst>
    <p:handoutMasterId r:id="rId20"/>
  </p:handoutMasterIdLst>
  <p:sldIdLst>
    <p:sldId id="257" r:id="rId3"/>
    <p:sldId id="5678" r:id="rId4"/>
    <p:sldId id="5704" r:id="rId5"/>
    <p:sldId id="5694" r:id="rId6"/>
    <p:sldId id="5706" r:id="rId7"/>
    <p:sldId id="5710" r:id="rId8"/>
    <p:sldId id="5705" r:id="rId9"/>
    <p:sldId id="5708" r:id="rId10"/>
    <p:sldId id="5707" r:id="rId11"/>
    <p:sldId id="5711" r:id="rId12"/>
    <p:sldId id="5709" r:id="rId13"/>
    <p:sldId id="5714" r:id="rId14"/>
    <p:sldId id="5713" r:id="rId15"/>
    <p:sldId id="611" r:id="rId16"/>
    <p:sldId id="5712" r:id="rId17"/>
    <p:sldId id="5685" r:id="rId1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FBF2846-037F-4192-89BC-8A326873BEE5}">
          <p14:sldIdLst>
            <p14:sldId id="257"/>
            <p14:sldId id="5678"/>
            <p14:sldId id="5704"/>
            <p14:sldId id="5694"/>
            <p14:sldId id="5706"/>
            <p14:sldId id="5710"/>
            <p14:sldId id="5705"/>
            <p14:sldId id="5708"/>
            <p14:sldId id="5707"/>
            <p14:sldId id="5711"/>
            <p14:sldId id="5709"/>
            <p14:sldId id="5714"/>
            <p14:sldId id="5713"/>
            <p14:sldId id="611"/>
            <p14:sldId id="5712"/>
          </p14:sldIdLst>
        </p14:section>
        <p14:section name="Untitled Section" id="{9B37C68D-3E92-403D-96F5-3BBD0012D92F}">
          <p14:sldIdLst>
            <p14:sldId id="5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81047" autoAdjust="0"/>
  </p:normalViewPr>
  <p:slideViewPr>
    <p:cSldViewPr snapToGrid="0" showGuides="1">
      <p:cViewPr varScale="1">
        <p:scale>
          <a:sx n="108" d="100"/>
          <a:sy n="108" d="100"/>
        </p:scale>
        <p:origin x="706" y="77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903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83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9/11/2024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APHERESIS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970939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0671" y="3872339"/>
            <a:ext cx="4756969" cy="617923"/>
          </a:xfrm>
        </p:spPr>
        <p:txBody>
          <a:bodyPr/>
          <a:lstStyle/>
          <a:p>
            <a:r>
              <a:rPr lang="en-US" sz="1800" dirty="0"/>
              <a:t>9/2024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01C4-F9E5-80FB-C713-58B6C3E7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CONT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00C458-FDBC-93C1-8641-67BF45E1C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0" y="1137934"/>
            <a:ext cx="3244423" cy="36380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145A-8202-1637-20F7-45A0EE7E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10</a:t>
            </a:fld>
            <a:endParaRPr lang="en-US" altLang="x-non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ECE59A-A11D-56C7-713D-F133355FA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946" y="1346982"/>
            <a:ext cx="3013252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BEBAC4-D54E-404C-177C-36289D3B2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825" y="1086936"/>
            <a:ext cx="2973049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1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7CC9B-AD8F-EB2F-4C31-85F5BC1C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CONT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B433E-6869-91C6-A22F-D4774FA3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11</a:t>
            </a:fld>
            <a:endParaRPr lang="en-US" altLang="x-non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8D8D6E-5DC6-672B-2609-EC507B392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93" y="877888"/>
            <a:ext cx="3336393" cy="3690376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A46EBC-EA5C-75B5-7B4D-A6B0DDC8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19" y="877888"/>
            <a:ext cx="3757214" cy="36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020C-88ED-E3A0-B785-83256194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283A-86DD-0710-A206-1CC4F8458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ONLINE INCIDENT REPORTS NEED TO BE FILLED OUT ANY TIME THERE IS AN OCCURRENCE WITH PATIENT INVOLVEMENT.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311E25-BB2E-5276-6DA6-CA383BFE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397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C353-1684-37D9-A988-A5C35563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Apheresis Awareness 9/17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2F51-7D39-F870-9C2A-CCFAD5C45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5" y="1698625"/>
            <a:ext cx="7083425" cy="2901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https://youtu.be/WomSYYREsjc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EB9F-C93C-C666-A94A-AF71E095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13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E510C-FDF6-3F33-F6D5-EEC2D88C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83" y="1177982"/>
            <a:ext cx="3929354" cy="29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3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7F6A-10F9-4C31-AFCE-45C2C38C5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0"/>
            <a:ext cx="8117709" cy="704193"/>
          </a:xfrm>
        </p:spPr>
        <p:txBody>
          <a:bodyPr/>
          <a:lstStyle/>
          <a:p>
            <a:r>
              <a:rPr lang="en-US" dirty="0"/>
              <a:t>Values Acknowledgments: Purpose, Excellence, Compassion,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65C45-6C16-4631-B57B-AB939763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14</a:t>
            </a:fld>
            <a:endParaRPr lang="en-US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184221" y="2107845"/>
            <a:ext cx="71353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Thank you to everyone that helped prepare for FACT!!!</a:t>
            </a:r>
          </a:p>
        </p:txBody>
      </p:sp>
    </p:spTree>
    <p:extLst>
      <p:ext uri="{BB962C8B-B14F-4D97-AF65-F5344CB8AC3E}">
        <p14:creationId xmlns:p14="http://schemas.microsoft.com/office/powerpoint/2010/main" val="198626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5EF8-7A3F-27C7-D9D5-9ED1A457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CFB0-75B8-E949-4456-69D5D48C0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Hold until a location can be secured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F8A8F-A6A4-E387-937B-15CCFB9E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37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E4F9D-4648-EE4F-837B-7F5D286D2A4F}" type="slidenum">
              <a:rPr lang="x-none" altLang="x-none" smtClean="0"/>
              <a:pPr/>
              <a:t>16</a:t>
            </a:fld>
            <a:endParaRPr lang="en-US" altLang="x-none"/>
          </a:p>
        </p:txBody>
      </p:sp>
      <p:pic>
        <p:nvPicPr>
          <p:cNvPr id="1026" name="Picture 2" descr="Question mark clipart free clip art – Gclipart.co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0" y="1131757"/>
            <a:ext cx="2800163" cy="319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8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7" y="1201271"/>
            <a:ext cx="8257144" cy="3399304"/>
          </a:xfrm>
        </p:spPr>
        <p:txBody>
          <a:bodyPr/>
          <a:lstStyle/>
          <a:p>
            <a:r>
              <a:rPr lang="en-US" sz="1800" dirty="0"/>
              <a:t>Flu Shot 9/15-9/21 in the AOC (Flyer is at the nurse’s station)</a:t>
            </a:r>
          </a:p>
          <a:p>
            <a:r>
              <a:rPr lang="en-US" sz="1800" dirty="0"/>
              <a:t>Send WAMBIs at least monthly!</a:t>
            </a:r>
          </a:p>
          <a:p>
            <a:r>
              <a:rPr lang="en-US" sz="1800" dirty="0"/>
              <a:t>Wash your hands!  We are auditing. </a:t>
            </a:r>
            <a:r>
              <a:rPr lang="en-US" sz="1800"/>
              <a:t>(84.1%)</a:t>
            </a:r>
            <a:endParaRPr lang="en-US" sz="1800" dirty="0"/>
          </a:p>
          <a:p>
            <a:r>
              <a:rPr lang="en-US" sz="1800" dirty="0"/>
              <a:t>Always use the scanner to scan meds.  If it is broken,</a:t>
            </a:r>
          </a:p>
          <a:p>
            <a:pPr marL="0" indent="0">
              <a:buNone/>
            </a:pPr>
            <a:r>
              <a:rPr lang="en-US" sz="1800" dirty="0"/>
              <a:t>  tell the manager</a:t>
            </a:r>
          </a:p>
          <a:p>
            <a:r>
              <a:rPr lang="en-US" sz="1800" dirty="0"/>
              <a:t>FACT was a SUCCESS!</a:t>
            </a:r>
          </a:p>
          <a:p>
            <a:r>
              <a:rPr lang="en-US" sz="1800" dirty="0"/>
              <a:t>Extra shift/hours bonus still in effect</a:t>
            </a:r>
          </a:p>
          <a:p>
            <a:r>
              <a:rPr lang="en-US" sz="1800" dirty="0"/>
              <a:t>Patient policy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pic>
        <p:nvPicPr>
          <p:cNvPr id="2050" name="Picture 2" descr="Cleaning Cleaner Housekeeping Clip Art Maid Service, PNG, 1186x1186px,  Cleaning, Cartoon, Cleaner, Commercial Cleaning, Drawing Download">
            <a:extLst>
              <a:ext uri="{FF2B5EF4-FFF2-40B4-BE49-F238E27FC236}">
                <a16:creationId xmlns:a16="http://schemas.microsoft.com/office/drawing/2014/main" id="{C3E78BC0-D587-BBB0-7497-8C12A2291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7" y="150495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3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082F9-F05C-3471-8DA0-A9201C9B7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A9E0-47CB-88CB-B717-F08B2910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Staffing/Training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EB264-7B09-4F52-9670-D7B01E2A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3</a:t>
            </a:fld>
            <a:endParaRPr lang="en-US" altLang="x-none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F8B613-9BAC-5B96-10C8-7A38BF80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975" y="1692275"/>
            <a:ext cx="7083425" cy="2901950"/>
          </a:xfrm>
        </p:spPr>
        <p:txBody>
          <a:bodyPr/>
          <a:lstStyle/>
          <a:p>
            <a:r>
              <a:rPr lang="en-US" sz="1800" dirty="0"/>
              <a:t>Rebecca is returning</a:t>
            </a:r>
          </a:p>
          <a:p>
            <a:r>
              <a:rPr lang="en-US" sz="1800" dirty="0"/>
              <a:t>Peaches and Bri</a:t>
            </a:r>
          </a:p>
          <a:p>
            <a:pPr marL="0" indent="0">
              <a:buNone/>
            </a:pPr>
            <a:r>
              <a:rPr lang="en-US" sz="1800" dirty="0"/>
              <a:t>	-Checked off on TPE and will begin training on RBCX</a:t>
            </a:r>
          </a:p>
          <a:p>
            <a:r>
              <a:rPr lang="en-US" sz="1800" dirty="0"/>
              <a:t>Jenn is out at least through the end of the year-weekends will likely need coverage</a:t>
            </a:r>
          </a:p>
          <a:p>
            <a:r>
              <a:rPr lang="en-US" sz="1800" dirty="0"/>
              <a:t>Jeb is still out </a:t>
            </a:r>
          </a:p>
          <a:p>
            <a:r>
              <a:rPr lang="en-US" sz="1800" dirty="0"/>
              <a:t>Welcome </a:t>
            </a:r>
            <a:r>
              <a:rPr lang="en-US" sz="1800" dirty="0" err="1"/>
              <a:t>LaToiya</a:t>
            </a:r>
            <a:r>
              <a:rPr lang="en-US" sz="1800" dirty="0"/>
              <a:t> Diaz, Technician-US and Christina Lara, RN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30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5BC6-5D6D-0169-04E8-A79728CE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6376-0AD1-14D1-09B4-A4086ADC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044849"/>
            <a:ext cx="7083425" cy="30223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O700 RNs- 0730, 1000, 1300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0800 RNs- 0830, 1100, 1400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* We will be trialing a new scheduling process.  More details to come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BD355-EE2D-0537-363C-73C87C167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243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E91BC-0E88-B32E-DAFB-E4419F94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Forms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43D58-D30D-1733-3FC3-6046C49E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DBA93-053B-E2BD-B677-D0E1AE37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F3B13-5242-2D39-40DD-170447E6769B}"/>
              </a:ext>
            </a:extLst>
          </p:cNvPr>
          <p:cNvSpPr txBox="1"/>
          <p:nvPr/>
        </p:nvSpPr>
        <p:spPr>
          <a:xfrm>
            <a:off x="3768912" y="1670645"/>
            <a:ext cx="5504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viability comes back less than 95% a non-conformity is </a:t>
            </a:r>
          </a:p>
          <a:p>
            <a:r>
              <a:rPr lang="en-US" dirty="0"/>
              <a:t>Required.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73611C-4DAB-FF25-F3BD-2230058E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116262"/>
            <a:ext cx="3406962" cy="39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486D-53FB-D906-0C69-9E587495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Apheresis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3EE8C-5F55-F93C-DA1F-1C779452C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>
                <a:solidFill>
                  <a:srgbClr val="FF0000"/>
                </a:solidFill>
              </a:rPr>
              <a:t>Putting charts together and checking orders </a:t>
            </a:r>
          </a:p>
          <a:p>
            <a:r>
              <a:rPr lang="en-US" sz="1100" dirty="0">
                <a:solidFill>
                  <a:srgbClr val="FF0000"/>
                </a:solidFill>
              </a:rPr>
              <a:t>Setting up for the next day</a:t>
            </a:r>
          </a:p>
          <a:p>
            <a:r>
              <a:rPr lang="en-US" sz="1100" dirty="0">
                <a:solidFill>
                  <a:srgbClr val="FF0000"/>
                </a:solidFill>
              </a:rPr>
              <a:t>Checking charts</a:t>
            </a:r>
          </a:p>
          <a:p>
            <a:r>
              <a:rPr lang="en-US" sz="1100" dirty="0">
                <a:solidFill>
                  <a:srgbClr val="FF0000"/>
                </a:solidFill>
              </a:rPr>
              <a:t>Printing forms</a:t>
            </a:r>
          </a:p>
          <a:p>
            <a:r>
              <a:rPr lang="en-US" sz="1100" dirty="0">
                <a:solidFill>
                  <a:srgbClr val="FF0000"/>
                </a:solidFill>
              </a:rPr>
              <a:t>Cleaning out the refrigerator</a:t>
            </a:r>
          </a:p>
          <a:p>
            <a:r>
              <a:rPr lang="en-US" sz="1100" dirty="0">
                <a:solidFill>
                  <a:srgbClr val="FF0000"/>
                </a:solidFill>
              </a:rPr>
              <a:t>Blanket warmer restock 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4935-D666-E080-4FD0-1A21B52F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1931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F603-967F-C4DA-44E4-9212CC82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92B4-FE06-9F95-841A-2464EDE3F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38300"/>
            <a:ext cx="7083425" cy="2901950"/>
          </a:xfrm>
        </p:spPr>
        <p:txBody>
          <a:bodyPr/>
          <a:lstStyle/>
          <a:p>
            <a:r>
              <a:rPr lang="en-US" sz="1100" dirty="0"/>
              <a:t>Will now be on a rotation between Robin, Tricia, and Joe</a:t>
            </a:r>
          </a:p>
          <a:p>
            <a:pPr marL="0" indent="0">
              <a:buNone/>
            </a:pPr>
            <a:r>
              <a:rPr lang="en-US" sz="1100" dirty="0"/>
              <a:t>	-One week Joe will take charge with Tricia or Robin being in charge on his day 	off</a:t>
            </a:r>
          </a:p>
          <a:p>
            <a:pPr marL="0" indent="0">
              <a:buNone/>
            </a:pPr>
            <a:r>
              <a:rPr lang="en-US" sz="1100" dirty="0"/>
              <a:t>	-The next week charge will be split between Tricia and Robin </a:t>
            </a:r>
          </a:p>
          <a:p>
            <a:pPr marL="0" indent="0">
              <a:buNone/>
            </a:pPr>
            <a:r>
              <a:rPr lang="en-US" sz="1100" dirty="0"/>
              <a:t>	-If you are interested in being in charge, let me know </a:t>
            </a:r>
          </a:p>
          <a:p>
            <a:r>
              <a:rPr lang="en-US" sz="1100" dirty="0"/>
              <a:t>Charge Duties</a:t>
            </a:r>
          </a:p>
          <a:p>
            <a:pPr marL="0" indent="0">
              <a:buNone/>
            </a:pPr>
            <a:r>
              <a:rPr lang="en-US" sz="1100" dirty="0"/>
              <a:t>	-Code cart, refrigerator temp, room temps</a:t>
            </a:r>
          </a:p>
          <a:p>
            <a:pPr marL="0" indent="0">
              <a:buNone/>
            </a:pPr>
            <a:r>
              <a:rPr lang="en-US" sz="1100" dirty="0"/>
              <a:t>	-Checking voicemails as needed</a:t>
            </a:r>
          </a:p>
          <a:p>
            <a:pPr marL="0" indent="0">
              <a:buNone/>
            </a:pPr>
            <a:r>
              <a:rPr lang="en-US" sz="1100" dirty="0"/>
              <a:t>	-Managing the charge phone</a:t>
            </a:r>
          </a:p>
          <a:p>
            <a:pPr marL="0" indent="0">
              <a:buNone/>
            </a:pPr>
            <a:r>
              <a:rPr lang="en-US" sz="1100" dirty="0"/>
              <a:t>	-Managing assignments-making sure staff is aware of next day travel if necessary  </a:t>
            </a:r>
          </a:p>
          <a:p>
            <a:pPr marL="0" indent="0">
              <a:buNone/>
            </a:pPr>
            <a:r>
              <a:rPr lang="en-US" sz="1100" dirty="0"/>
              <a:t>	-Ensuring that orders are initiated for all patients</a:t>
            </a:r>
          </a:p>
          <a:p>
            <a:pPr marL="0" indent="0">
              <a:buNone/>
            </a:pPr>
            <a:r>
              <a:rPr lang="en-US" sz="1100" dirty="0"/>
              <a:t>	-Ensuring that all staff members have lunch breaks </a:t>
            </a:r>
          </a:p>
          <a:p>
            <a:pPr marL="0" indent="0">
              <a:buNone/>
            </a:pPr>
            <a:r>
              <a:rPr lang="en-US" sz="1100" dirty="0"/>
              <a:t>	-Ensuring that blood is ordered, and labs drawn for necessary patients</a:t>
            </a:r>
          </a:p>
          <a:p>
            <a:pPr marL="0" indent="0">
              <a:buNone/>
            </a:pPr>
            <a:r>
              <a:rPr lang="en-US" sz="1100" dirty="0"/>
              <a:t>	-Ensuring that tasks are complete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59DC4-90B2-B37D-E057-45C2C11B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6515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69C9-CD77-F3B5-B05A-868DA60A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Coordinator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A49C3-CB08-40C4-7024-70308FAD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8</a:t>
            </a:fld>
            <a:endParaRPr lang="en-US" alt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3CD5-1849-5A75-EC3B-482B40464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/>
              <a:t>Mondays</a:t>
            </a:r>
          </a:p>
          <a:p>
            <a:pPr marL="0" indent="0">
              <a:buNone/>
            </a:pPr>
            <a:r>
              <a:rPr lang="en-US" sz="1100" dirty="0"/>
              <a:t>	- Goal is to have a block on the schedule </a:t>
            </a:r>
          </a:p>
          <a:p>
            <a:r>
              <a:rPr lang="en-US" sz="1100" dirty="0"/>
              <a:t>Duties include:</a:t>
            </a:r>
          </a:p>
          <a:p>
            <a:pPr marL="0" indent="0">
              <a:buNone/>
            </a:pPr>
            <a:r>
              <a:rPr lang="en-US" sz="1100" dirty="0"/>
              <a:t>	-Call/Holiday schedule </a:t>
            </a:r>
          </a:p>
          <a:p>
            <a:pPr marL="0" indent="0">
              <a:buNone/>
            </a:pPr>
            <a:r>
              <a:rPr lang="en-US" sz="1100" dirty="0"/>
              <a:t>	-Ensure that machine QC is completed</a:t>
            </a:r>
          </a:p>
          <a:p>
            <a:pPr marL="0" indent="0">
              <a:buNone/>
            </a:pPr>
            <a:r>
              <a:rPr lang="en-US" sz="1100" dirty="0"/>
              <a:t>	-Add blocks to Cerner schedule for STEMS, </a:t>
            </a:r>
            <a:r>
              <a:rPr lang="en-US" sz="1100" dirty="0" err="1"/>
              <a:t>etc</a:t>
            </a:r>
            <a:r>
              <a:rPr lang="en-US" sz="1100" dirty="0"/>
              <a:t> </a:t>
            </a:r>
          </a:p>
          <a:p>
            <a:pPr marL="0" indent="0">
              <a:buNone/>
            </a:pPr>
            <a:r>
              <a:rPr lang="en-US" sz="1100" dirty="0"/>
              <a:t>	-Charge Audits</a:t>
            </a:r>
          </a:p>
          <a:p>
            <a:pPr marL="0" indent="0">
              <a:buNone/>
            </a:pPr>
            <a:r>
              <a:rPr lang="en-US" sz="1100" dirty="0"/>
              <a:t>	-Balance schedule </a:t>
            </a:r>
          </a:p>
          <a:p>
            <a:pPr marL="0" indent="0">
              <a:buNone/>
            </a:pPr>
            <a:r>
              <a:rPr lang="en-US" sz="1100" dirty="0"/>
              <a:t>	-Donor follow-up calls </a:t>
            </a:r>
          </a:p>
          <a:p>
            <a:pPr marL="0" indent="0">
              <a:buNone/>
            </a:pPr>
            <a:r>
              <a:rPr lang="en-US" sz="1100" dirty="0"/>
              <a:t>	-Entering Kronos call schedule </a:t>
            </a:r>
          </a:p>
          <a:p>
            <a:pPr marL="0" indent="0">
              <a:buNone/>
            </a:pPr>
            <a:r>
              <a:rPr lang="en-US" sz="1100" dirty="0"/>
              <a:t>	-Office supplies as needed</a:t>
            </a:r>
          </a:p>
          <a:p>
            <a:pPr marL="0" indent="0">
              <a:buNone/>
            </a:pPr>
            <a:r>
              <a:rPr lang="en-US" sz="1100" dirty="0"/>
              <a:t>	-Assisting with training/check-offs </a:t>
            </a:r>
          </a:p>
          <a:p>
            <a:r>
              <a:rPr lang="en-US" sz="1100" dirty="0"/>
              <a:t>If duties are completed early, then the shift coordinator will be helping on the unit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7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DF7CF-67CB-7841-A510-6FFB0CB12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/>
          <a:lstStyle/>
          <a:p>
            <a:r>
              <a:rPr lang="en-US" dirty="0"/>
              <a:t>QA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263C8-C89C-DE0C-C746-356CE2A58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75" y="1698625"/>
            <a:ext cx="7083425" cy="29019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42244-CD19-5E01-E61C-21713C36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5925" y="603250"/>
            <a:ext cx="733425" cy="274638"/>
          </a:xfrm>
        </p:spPr>
        <p:txBody>
          <a:bodyPr/>
          <a:lstStyle/>
          <a:p>
            <a:fld id="{DA86648E-21C2-4E4D-995E-31FFBD2E87B9}" type="slidenum">
              <a:rPr lang="x-none" altLang="x-none" smtClean="0"/>
              <a:pPr/>
              <a:t>9</a:t>
            </a:fld>
            <a:endParaRPr lang="en-US" altLang="x-none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1C67D5D5-CE86-081D-8114-3DCB6F9E65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252318" cy="12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8AD28-2EE6-C35D-6849-48A3DADE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27" y="1058912"/>
            <a:ext cx="2866416" cy="33416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A60907-1BA1-DB9E-AE25-51E669697730}"/>
              </a:ext>
            </a:extLst>
          </p:cNvPr>
          <p:cNvSpPr txBox="1"/>
          <p:nvPr/>
        </p:nvSpPr>
        <p:spPr>
          <a:xfrm>
            <a:off x="679450" y="1416050"/>
            <a:ext cx="381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FORMS REQUIRE AN OCCURRENCE</a:t>
            </a:r>
          </a:p>
          <a:p>
            <a:r>
              <a:rPr lang="en-US" dirty="0"/>
              <a:t>EXCEPT CHANGE CONTROLS. </a:t>
            </a:r>
          </a:p>
        </p:txBody>
      </p:sp>
    </p:spTree>
    <p:extLst>
      <p:ext uri="{BB962C8B-B14F-4D97-AF65-F5344CB8AC3E}">
        <p14:creationId xmlns:p14="http://schemas.microsoft.com/office/powerpoint/2010/main" val="32706725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18859</TotalTime>
  <Words>514</Words>
  <Application>Microsoft Office PowerPoint</Application>
  <PresentationFormat>On-screen Show (16:9)</PresentationFormat>
  <Paragraphs>96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APHERESIS TEAM MEETING</vt:lpstr>
      <vt:lpstr>Housekeeping Items</vt:lpstr>
      <vt:lpstr>Staffing/Training Updates</vt:lpstr>
      <vt:lpstr>Scheduling </vt:lpstr>
      <vt:lpstr>Updated Forms </vt:lpstr>
      <vt:lpstr>Apheresis Tasks</vt:lpstr>
      <vt:lpstr>Charge </vt:lpstr>
      <vt:lpstr>Shift Coordinator </vt:lpstr>
      <vt:lpstr>QA</vt:lpstr>
      <vt:lpstr>QA CONT </vt:lpstr>
      <vt:lpstr>QA CONT </vt:lpstr>
      <vt:lpstr>QA Cont</vt:lpstr>
      <vt:lpstr>Apheresis Awareness 9/17</vt:lpstr>
      <vt:lpstr>Values Acknowledgments: Purpose, Excellence, Compassion, Team</vt:lpstr>
      <vt:lpstr>Family Day </vt:lpstr>
      <vt:lpstr>Questions???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Smith-Rich, Sakiah N</cp:lastModifiedBy>
  <cp:revision>602</cp:revision>
  <cp:lastPrinted>2023-11-16T20:44:14Z</cp:lastPrinted>
  <dcterms:created xsi:type="dcterms:W3CDTF">2016-12-07T14:20:07Z</dcterms:created>
  <dcterms:modified xsi:type="dcterms:W3CDTF">2024-09-11T15:58:14Z</dcterms:modified>
</cp:coreProperties>
</file>