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8"/>
  </p:notesMasterIdLst>
  <p:handoutMasterIdLst>
    <p:handoutMasterId r:id="rId19"/>
  </p:handoutMasterIdLst>
  <p:sldIdLst>
    <p:sldId id="257" r:id="rId3"/>
    <p:sldId id="5678" r:id="rId4"/>
    <p:sldId id="5704" r:id="rId5"/>
    <p:sldId id="5714" r:id="rId6"/>
    <p:sldId id="5694" r:id="rId7"/>
    <p:sldId id="5706" r:id="rId8"/>
    <p:sldId id="5710" r:id="rId9"/>
    <p:sldId id="5705" r:id="rId10"/>
    <p:sldId id="5708" r:id="rId11"/>
    <p:sldId id="5707" r:id="rId12"/>
    <p:sldId id="5711" r:id="rId13"/>
    <p:sldId id="5713" r:id="rId14"/>
    <p:sldId id="5715" r:id="rId15"/>
    <p:sldId id="611" r:id="rId16"/>
    <p:sldId id="5685" r:id="rId17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704"/>
            <p14:sldId id="5714"/>
            <p14:sldId id="5694"/>
            <p14:sldId id="5706"/>
            <p14:sldId id="5710"/>
            <p14:sldId id="5705"/>
            <p14:sldId id="5708"/>
            <p14:sldId id="5707"/>
            <p14:sldId id="5711"/>
            <p14:sldId id="5713"/>
            <p14:sldId id="5715"/>
            <p14:sldId id="611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81047" autoAdjust="0"/>
  </p:normalViewPr>
  <p:slideViewPr>
    <p:cSldViewPr snapToGrid="0" showGuides="1">
      <p:cViewPr varScale="1">
        <p:scale>
          <a:sx n="146" d="100"/>
          <a:sy n="146" d="100"/>
        </p:scale>
        <p:origin x="564" y="114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10/9/2024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10/2024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F7CF-67CB-7841-A510-6FFB0CB1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</p:spPr>
        <p:txBody>
          <a:bodyPr/>
          <a:lstStyle/>
          <a:p>
            <a:r>
              <a:rPr lang="en-US" dirty="0"/>
              <a:t>Patient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63C8-C89C-DE0C-C746-356CE2A5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698625"/>
            <a:ext cx="7083425" cy="29019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2244-CD19-5E01-E61C-21713C36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5925" y="603250"/>
            <a:ext cx="733425" cy="274638"/>
          </a:xfrm>
        </p:spPr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C67D5D5-CE86-081D-8114-3DCB6F9E6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1252318" cy="12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A60907-1BA1-DB9E-AE25-51E669697730}"/>
              </a:ext>
            </a:extLst>
          </p:cNvPr>
          <p:cNvSpPr txBox="1"/>
          <p:nvPr/>
        </p:nvSpPr>
        <p:spPr>
          <a:xfrm>
            <a:off x="679450" y="1416050"/>
            <a:ext cx="771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 Dr. O’Brien, we should expect an increase in RBCX patients at some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total of 5 peds collections coming within the next 2 weeks</a:t>
            </a:r>
          </a:p>
        </p:txBody>
      </p:sp>
    </p:spTree>
    <p:extLst>
      <p:ext uri="{BB962C8B-B14F-4D97-AF65-F5344CB8AC3E}">
        <p14:creationId xmlns:p14="http://schemas.microsoft.com/office/powerpoint/2010/main" val="327067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01C4-F9E5-80FB-C713-58B6C3E7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Pens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145A-8202-1637-20F7-45A0EE7E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30077-BF5D-86F9-47EB-83C7A7474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THROW THEM IN THE TRASH!! </a:t>
            </a:r>
          </a:p>
        </p:txBody>
      </p:sp>
      <p:pic>
        <p:nvPicPr>
          <p:cNvPr id="1026" name="Picture 2" descr="Throw Away Trash GIFs | Tenor">
            <a:extLst>
              <a:ext uri="{FF2B5EF4-FFF2-40B4-BE49-F238E27FC236}">
                <a16:creationId xmlns:a16="http://schemas.microsoft.com/office/drawing/2014/main" id="{36D56505-5DDF-B7CF-CC61-32B6D5C7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73" y="2039962"/>
            <a:ext cx="3259520" cy="18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1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C353-1684-37D9-A988-A5C35563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Day 10/16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3812B-CFFB-59D0-B1A7-0BA4F723F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25" y="877888"/>
            <a:ext cx="2848707" cy="4022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DEB9F-C93C-C666-A94A-AF71E095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303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7DC9-D132-60CF-D0F0-1FF2CEEF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rounds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121FD-9C46-FE23-56D9-1CB7991E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13</a:t>
            </a:fld>
            <a:endParaRPr lang="en-US" altLang="x-non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815030-A66D-9424-6C57-F3D38AD8D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120" y="1379088"/>
            <a:ext cx="5096698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14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374650" y="2086744"/>
            <a:ext cx="71353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 you to Robin for speaking to the BO support group.</a:t>
            </a:r>
          </a:p>
          <a:p>
            <a:r>
              <a:rPr lang="en-US" dirty="0"/>
              <a:t>Everyone who has picked up shifts and call. </a:t>
            </a:r>
          </a:p>
          <a:p>
            <a:r>
              <a:rPr lang="en-US" dirty="0"/>
              <a:t>Bri for creating a training document.</a:t>
            </a:r>
          </a:p>
          <a:p>
            <a:r>
              <a:rPr lang="en-US" dirty="0"/>
              <a:t>Anita for all of her WOW cards. </a:t>
            </a:r>
          </a:p>
        </p:txBody>
      </p:sp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15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1400" dirty="0"/>
              <a:t>Flu Shots due 11/14.</a:t>
            </a:r>
          </a:p>
          <a:p>
            <a:r>
              <a:rPr lang="en-US" sz="1400" dirty="0"/>
              <a:t>Send WAMBIs at least monthly!</a:t>
            </a:r>
          </a:p>
          <a:p>
            <a:r>
              <a:rPr lang="en-US" sz="1400" dirty="0"/>
              <a:t>Hand Washing audits </a:t>
            </a:r>
          </a:p>
          <a:p>
            <a:r>
              <a:rPr lang="en-US" sz="1400" dirty="0"/>
              <a:t>Medication scanning compliance</a:t>
            </a:r>
          </a:p>
          <a:p>
            <a:r>
              <a:rPr lang="en-US" sz="1400" dirty="0"/>
              <a:t>FIT tests Due</a:t>
            </a:r>
          </a:p>
          <a:p>
            <a:r>
              <a:rPr lang="en-US" sz="1400" dirty="0"/>
              <a:t>Extra shift/hours bonus still in effect</a:t>
            </a:r>
          </a:p>
          <a:p>
            <a:r>
              <a:rPr lang="en-US" sz="1400" dirty="0"/>
              <a:t>Check-offs will be beginning</a:t>
            </a:r>
          </a:p>
          <a:p>
            <a:r>
              <a:rPr lang="en-US" sz="1400" dirty="0"/>
              <a:t>New scheduling process coming soon</a:t>
            </a:r>
          </a:p>
          <a:p>
            <a:r>
              <a:rPr lang="en-US" sz="1400" dirty="0"/>
              <a:t>Apheresis Task list  </a:t>
            </a:r>
          </a:p>
          <a:p>
            <a:r>
              <a:rPr lang="en-US" sz="1400" dirty="0"/>
              <a:t>Charge/Shift Coordinator </a:t>
            </a:r>
          </a:p>
          <a:p>
            <a:r>
              <a:rPr lang="en-US" sz="1400" dirty="0"/>
              <a:t>DO NOT send QA forms with machines when taken out of service</a:t>
            </a:r>
          </a:p>
          <a:p>
            <a:r>
              <a:rPr lang="en-US" sz="1400" dirty="0"/>
              <a:t>IU Health moving to EPIC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2050" name="Picture 2" descr="Cleaning Cleaner Housekeeping Clip Art Maid Service, PNG, 1186x1186px,  Cleaning, Cartoon, Cleaner, Commercial Cleaning, Drawing Download">
            <a:extLst>
              <a:ext uri="{FF2B5EF4-FFF2-40B4-BE49-F238E27FC236}">
                <a16:creationId xmlns:a16="http://schemas.microsoft.com/office/drawing/2014/main" id="{C3E78BC0-D587-BBB0-7497-8C12A2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7" y="150495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82F9-F05C-3471-8DA0-A9201C9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9E0-47CB-88CB-B717-F08B291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Staffing/Training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B264-7B09-4F52-9670-D7B01E2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F8B613-9BAC-5B96-10C8-7A38BF80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975" y="1692275"/>
            <a:ext cx="7083425" cy="2901950"/>
          </a:xfrm>
        </p:spPr>
        <p:txBody>
          <a:bodyPr/>
          <a:lstStyle/>
          <a:p>
            <a:r>
              <a:rPr lang="en-US" sz="1800" dirty="0"/>
              <a:t>Rebecca is here through 11/20 but NOT every weekend</a:t>
            </a:r>
          </a:p>
          <a:p>
            <a:r>
              <a:rPr lang="en-US" sz="1800" dirty="0"/>
              <a:t>Peaches and Bri</a:t>
            </a:r>
          </a:p>
          <a:p>
            <a:pPr marL="0" indent="0">
              <a:buNone/>
            </a:pPr>
            <a:r>
              <a:rPr lang="en-US" sz="1800" dirty="0"/>
              <a:t>	-Training on RBCX</a:t>
            </a:r>
          </a:p>
          <a:p>
            <a:r>
              <a:rPr lang="en-US" sz="1800" dirty="0" err="1"/>
              <a:t>LaToiya</a:t>
            </a:r>
            <a:r>
              <a:rPr lang="en-US" sz="1800" dirty="0"/>
              <a:t> needs checked off on machine set-up</a:t>
            </a:r>
          </a:p>
          <a:p>
            <a:r>
              <a:rPr lang="en-US" sz="1800" dirty="0"/>
              <a:t>Christina is training on TPE and RBCX</a:t>
            </a:r>
          </a:p>
          <a:p>
            <a:r>
              <a:rPr lang="en-US" sz="1800" dirty="0"/>
              <a:t>Lee Cable is coming next week for ECP blood prime </a:t>
            </a:r>
          </a:p>
          <a:p>
            <a:r>
              <a:rPr lang="en-US" sz="1800" dirty="0"/>
              <a:t>Working on Terumo training dates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6B3C4-90DD-E064-6BF0-2F523340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620" y="207645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0099-A68F-7C16-76C8-77168DA5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Cerner Combine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2C32-5B75-8E59-8878-7A95210ED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FAQ training 10/16</a:t>
            </a:r>
          </a:p>
          <a:p>
            <a:r>
              <a:rPr lang="en-US" dirty="0"/>
              <a:t>Go-Live 10/24 @5PM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69D7C-85A9-F696-56EB-F1B0763D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618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71" y="1204417"/>
            <a:ext cx="7083425" cy="3022324"/>
          </a:xfrm>
        </p:spPr>
        <p:txBody>
          <a:bodyPr/>
          <a:lstStyle/>
          <a:p>
            <a:r>
              <a:rPr lang="en-US" sz="1600" dirty="0"/>
              <a:t>FT RN</a:t>
            </a:r>
          </a:p>
          <a:p>
            <a:pPr marL="0" indent="0">
              <a:buNone/>
            </a:pPr>
            <a:r>
              <a:rPr lang="en-US" sz="1600" dirty="0"/>
              <a:t>	-Req # 382661</a:t>
            </a:r>
          </a:p>
          <a:p>
            <a:pPr marL="0" indent="0">
              <a:buNone/>
            </a:pPr>
            <a:r>
              <a:rPr lang="en-US" sz="1600" dirty="0"/>
              <a:t>	-no applicants yet</a:t>
            </a:r>
          </a:p>
          <a:p>
            <a:r>
              <a:rPr lang="en-US" sz="1600" dirty="0"/>
              <a:t>PRN RN</a:t>
            </a:r>
          </a:p>
          <a:p>
            <a:pPr marL="0" indent="0">
              <a:buNone/>
            </a:pPr>
            <a:r>
              <a:rPr lang="en-US" sz="1600" dirty="0"/>
              <a:t>	-Req # 382597</a:t>
            </a:r>
          </a:p>
          <a:p>
            <a:pPr marL="0" indent="0">
              <a:buNone/>
            </a:pPr>
            <a:r>
              <a:rPr lang="en-US" sz="1600" dirty="0"/>
              <a:t>	-Currently 3 applicants</a:t>
            </a:r>
          </a:p>
          <a:p>
            <a:pPr marL="0" indent="0">
              <a:buNone/>
            </a:pPr>
            <a:r>
              <a:rPr lang="en-US" sz="1600" dirty="0"/>
              <a:t>	-Looking for experienced Apheresis RNs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B30838"/>
                </a:solidFill>
              </a:rPr>
              <a:t>*Considering another traveler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2C98A-B3BC-9534-F71C-83F9B5E5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93" y="1380716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91BC-0E88-B32E-DAFB-E4419F94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3D58-D30D-1733-3FC3-6046C49E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BA93-053B-E2BD-B677-D0E1AE3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F3B13-5242-2D39-40DD-170447E6769B}"/>
              </a:ext>
            </a:extLst>
          </p:cNvPr>
          <p:cNvSpPr txBox="1"/>
          <p:nvPr/>
        </p:nvSpPr>
        <p:spPr>
          <a:xfrm>
            <a:off x="3484444" y="4277409"/>
            <a:ext cx="217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Non-conformities separate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BF2CF-4240-90F6-DB31-465CA4D2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66" y="1035552"/>
            <a:ext cx="2764712" cy="362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2A8A02-3927-C711-EE7F-2D4D0700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85" y="1037803"/>
            <a:ext cx="2382829" cy="3067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0AF7CA-7B4A-0BF7-2DA4-06A35BFF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75" y="986246"/>
            <a:ext cx="2654037" cy="34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486D-53FB-D906-0C69-9E587495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Forms Cont.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4C291A-635D-1BD9-2EF6-0B02E59B7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68" y="1312471"/>
            <a:ext cx="4047626" cy="2978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14935-D666-E080-4FD0-1A21B52F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B08A5-A149-AF60-E391-AE427889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18798"/>
            <a:ext cx="4439676" cy="28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603-967F-C4DA-44E4-9212CC82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Forms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92B4-FE06-9F95-841A-2464EDE3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638300"/>
            <a:ext cx="7083425" cy="2901950"/>
          </a:xfrm>
        </p:spPr>
        <p:txBody>
          <a:bodyPr/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59DC4-90B2-B37D-E057-45C2C11B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36119-BF8F-D24E-0F37-27A9A5F99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1" y="978651"/>
            <a:ext cx="6138862" cy="4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9C9-CD77-F3B5-B05A-868DA60A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49C3-CB08-40C4-7024-70308FAD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3CD5-1849-5A75-EC3B-482B4046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after Thanksgiving</a:t>
            </a:r>
          </a:p>
          <a:p>
            <a:r>
              <a:rPr lang="en-US" dirty="0"/>
              <a:t>Day after Christmas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*The goal is to NOT schedule patients on those days, but we need someone here to answer the phone.</a:t>
            </a:r>
          </a:p>
          <a:p>
            <a:pPr marL="0" indent="0">
              <a:buNone/>
            </a:pPr>
            <a:r>
              <a:rPr lang="en-US" dirty="0"/>
              <a:t>	-Volunteers?</a:t>
            </a:r>
          </a:p>
          <a:p>
            <a:pPr marL="0" indent="0">
              <a:buNone/>
            </a:pPr>
            <a:r>
              <a:rPr lang="en-US" dirty="0"/>
              <a:t>	-If not volunteer then this will go to the person on-call.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7B0D4-1FF0-919A-AA9C-B19BAFE9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48" y="3507377"/>
            <a:ext cx="1897379" cy="13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69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19024</TotalTime>
  <Words>334</Words>
  <Application>Microsoft Office PowerPoint</Application>
  <PresentationFormat>On-screen Show (16:9)</PresentationFormat>
  <Paragraphs>80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Staffing/Training Updates</vt:lpstr>
      <vt:lpstr>Cerner Combine </vt:lpstr>
      <vt:lpstr>Open positions</vt:lpstr>
      <vt:lpstr>Updated Forms </vt:lpstr>
      <vt:lpstr>Updated Forms Cont. </vt:lpstr>
      <vt:lpstr>Updated Forms cont. </vt:lpstr>
      <vt:lpstr>Holidays </vt:lpstr>
      <vt:lpstr>Patient Increase</vt:lpstr>
      <vt:lpstr>Gel Pens</vt:lpstr>
      <vt:lpstr>Culture Day 10/16</vt:lpstr>
      <vt:lpstr>Grand rounds</vt:lpstr>
      <vt:lpstr>Values Acknowledgments: Purpose, Excellence, Compassion, Team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607</cp:revision>
  <cp:lastPrinted>2023-11-16T20:44:14Z</cp:lastPrinted>
  <dcterms:created xsi:type="dcterms:W3CDTF">2016-12-07T14:20:07Z</dcterms:created>
  <dcterms:modified xsi:type="dcterms:W3CDTF">2024-10-09T15:56:42Z</dcterms:modified>
</cp:coreProperties>
</file>