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22"/>
  </p:notesMasterIdLst>
  <p:handoutMasterIdLst>
    <p:handoutMasterId r:id="rId23"/>
  </p:handoutMasterIdLst>
  <p:sldIdLst>
    <p:sldId id="257" r:id="rId3"/>
    <p:sldId id="5678" r:id="rId4"/>
    <p:sldId id="5737" r:id="rId5"/>
    <p:sldId id="5704" r:id="rId6"/>
    <p:sldId id="5740" r:id="rId7"/>
    <p:sldId id="5738" r:id="rId8"/>
    <p:sldId id="5739" r:id="rId9"/>
    <p:sldId id="5694" r:id="rId10"/>
    <p:sldId id="5714" r:id="rId11"/>
    <p:sldId id="5724" r:id="rId12"/>
    <p:sldId id="5726" r:id="rId13"/>
    <p:sldId id="5733" r:id="rId14"/>
    <p:sldId id="5734" r:id="rId15"/>
    <p:sldId id="5736" r:id="rId16"/>
    <p:sldId id="5735" r:id="rId17"/>
    <p:sldId id="5720" r:id="rId18"/>
    <p:sldId id="5716" r:id="rId19"/>
    <p:sldId id="611" r:id="rId20"/>
    <p:sldId id="5685" r:id="rId21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737"/>
            <p14:sldId id="5704"/>
            <p14:sldId id="5740"/>
            <p14:sldId id="5738"/>
            <p14:sldId id="5739"/>
            <p14:sldId id="5694"/>
            <p14:sldId id="5714"/>
            <p14:sldId id="5724"/>
            <p14:sldId id="5726"/>
            <p14:sldId id="5733"/>
            <p14:sldId id="5734"/>
            <p14:sldId id="5736"/>
            <p14:sldId id="5735"/>
            <p14:sldId id="5720"/>
            <p14:sldId id="5716"/>
            <p14:sldId id="611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81047" autoAdjust="0"/>
  </p:normalViewPr>
  <p:slideViewPr>
    <p:cSldViewPr snapToGrid="0" showGuides="1">
      <p:cViewPr varScale="1">
        <p:scale>
          <a:sx n="118" d="100"/>
          <a:sy n="118" d="100"/>
        </p:scale>
        <p:origin x="1374" y="102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602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5/14/2025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9" y="2404327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5/2025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A68A-C1B5-CBFE-83D1-1E5779E8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C1DC-9E38-2291-7B29-91F53AF7D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date pushed back to 6.2.25 for in-house testing </a:t>
            </a:r>
          </a:p>
          <a:p>
            <a:r>
              <a:rPr lang="en-US" dirty="0"/>
              <a:t>Tube station will change</a:t>
            </a:r>
          </a:p>
          <a:p>
            <a:r>
              <a:rPr lang="en-US" dirty="0"/>
              <a:t>Turn-around time will be quicker </a:t>
            </a:r>
          </a:p>
          <a:p>
            <a:r>
              <a:rPr lang="en-US" dirty="0"/>
              <a:t>Forms and SOP to be updated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3AFD6-9840-85E4-7C9A-54735511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299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5412-DE6B-70D3-60C5-6A326625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TPE-FFP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A965-1430-605B-4ED3-11707F6F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-Providers agree to pool a portion until the patient stabilizes</a:t>
            </a:r>
          </a:p>
          <a:p>
            <a:pPr marL="0" indent="0">
              <a:buNone/>
            </a:pPr>
            <a:r>
              <a:rPr lang="en-US" dirty="0"/>
              <a:t>-If this is forgotten then just provide a gentle reminder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C1170-6863-9342-4AA4-809BB0C5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314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2567-972B-3BFB-6A3D-E5D9741B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Nurses Week 2025!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543D5-9062-4D86-9FD7-45E67ECB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12</a:t>
            </a:fld>
            <a:endParaRPr lang="en-US" altLang="x-none"/>
          </a:p>
        </p:txBody>
      </p:sp>
      <p:pic>
        <p:nvPicPr>
          <p:cNvPr id="5" name="Picture 4" descr="A red and white card with black text&#10;&#10;AI-generated content may be incorrect.">
            <a:extLst>
              <a:ext uri="{FF2B5EF4-FFF2-40B4-BE49-F238E27FC236}">
                <a16:creationId xmlns:a16="http://schemas.microsoft.com/office/drawing/2014/main" id="{4C70E2E3-6C81-D430-A6A7-281062EB1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20" y="1283365"/>
            <a:ext cx="2360908" cy="3304279"/>
          </a:xfrm>
          <a:prstGeom prst="rect">
            <a:avLst/>
          </a:prstGeom>
        </p:spPr>
      </p:pic>
      <p:pic>
        <p:nvPicPr>
          <p:cNvPr id="7" name="Picture 6" descr="A red and white sign with white text">
            <a:extLst>
              <a:ext uri="{FF2B5EF4-FFF2-40B4-BE49-F238E27FC236}">
                <a16:creationId xmlns:a16="http://schemas.microsoft.com/office/drawing/2014/main" id="{66E4AE39-1FB4-EBB8-2A46-2AB86EB53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06" y="1283365"/>
            <a:ext cx="2360908" cy="3304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B4874-7205-1B07-9476-06C7B6D8A52D}"/>
              </a:ext>
            </a:extLst>
          </p:cNvPr>
          <p:cNvSpPr txBox="1"/>
          <p:nvPr/>
        </p:nvSpPr>
        <p:spPr>
          <a:xfrm>
            <a:off x="385011" y="1283365"/>
            <a:ext cx="31683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 you to everyone who contributed to making it a great week for our team!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Duck Hunt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Place: Anita (16)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Place: Sarah (14)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Only one duck remained after a valiant hunt!</a:t>
            </a:r>
          </a:p>
        </p:txBody>
      </p:sp>
    </p:spTree>
    <p:extLst>
      <p:ext uri="{BB962C8B-B14F-4D97-AF65-F5344CB8AC3E}">
        <p14:creationId xmlns:p14="http://schemas.microsoft.com/office/powerpoint/2010/main" val="224213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01EC-A692-D3FD-1123-22C6F0E9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F2D50-B788-8E74-156D-A60B3038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D1A41-821D-3144-C5C3-F5F73DFC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5" y="3848860"/>
            <a:ext cx="4232135" cy="1139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989AE-A99A-9290-72C5-D8E7F2B9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64" y="1256682"/>
            <a:ext cx="4316548" cy="24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E8E5-C348-6453-2908-164EBD17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EA541-2FC9-02DE-E21C-4DA9D73C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14</a:t>
            </a:fld>
            <a:endParaRPr lang="en-US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17AC9-CDC4-6E49-D896-EC4922441117}"/>
              </a:ext>
            </a:extLst>
          </p:cNvPr>
          <p:cNvSpPr txBox="1"/>
          <p:nvPr/>
        </p:nvSpPr>
        <p:spPr>
          <a:xfrm>
            <a:off x="380326" y="1469199"/>
            <a:ext cx="5971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D</a:t>
            </a:r>
            <a:r>
              <a:rPr lang="en-US" dirty="0"/>
              <a:t>efine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M</a:t>
            </a:r>
            <a:r>
              <a:rPr lang="en-US" dirty="0"/>
              <a:t>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A</a:t>
            </a:r>
            <a:r>
              <a:rPr lang="en-US" dirty="0"/>
              <a:t>nalyze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I</a:t>
            </a:r>
            <a:r>
              <a:rPr lang="en-US" dirty="0"/>
              <a:t>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C</a:t>
            </a:r>
            <a:r>
              <a:rPr lang="en-US" dirty="0"/>
              <a:t>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1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A17A-B25B-2891-02C0-78C8600D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Impact Matrix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CCD1D-942E-86E6-903B-E3518732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15</a:t>
            </a:fld>
            <a:endParaRPr lang="en-US" alt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B7D87-3CB3-3926-B0F9-9C8E6FCC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4" y="1004205"/>
            <a:ext cx="6894901" cy="39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CC33-0228-C688-423B-A1D1EA7B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C8A11-16EE-6A5F-4789-E91E9388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16</a:t>
            </a:fld>
            <a:endParaRPr lang="en-US" altLang="x-non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C28DB5-53D4-59F5-77B3-2F45188D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661" y="1358760"/>
            <a:ext cx="2907477" cy="2901950"/>
          </a:xfrm>
        </p:spPr>
      </p:pic>
    </p:spTree>
    <p:extLst>
      <p:ext uri="{BB962C8B-B14F-4D97-AF65-F5344CB8AC3E}">
        <p14:creationId xmlns:p14="http://schemas.microsoft.com/office/powerpoint/2010/main" val="315641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C7BC-2F2B-8F5C-C0F0-489FE579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Happy Birthday!!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59EC5-14A4-9152-0B33-5AF97B59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17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90518-DDD2-7DA5-BADF-3309EBCB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8" y="1268596"/>
            <a:ext cx="7083425" cy="290195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5.9- Anne 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B0530-9456-5CB0-E540-B7CFBE03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16" y="1019858"/>
            <a:ext cx="2338941" cy="31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18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570593" y="2011559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 you everyone that contributed to a successful Lab and Nurse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844A9-1FD0-B930-BFEC-1533AA45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80" y="2993475"/>
            <a:ext cx="2492094" cy="17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19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" y="989130"/>
            <a:ext cx="8384228" cy="3786654"/>
          </a:xfrm>
        </p:spPr>
        <p:txBody>
          <a:bodyPr/>
          <a:lstStyle/>
          <a:p>
            <a:r>
              <a:rPr lang="en-US" sz="1100" dirty="0"/>
              <a:t>Send WAMBIs at least one </a:t>
            </a:r>
            <a:r>
              <a:rPr lang="en-US" sz="1100" dirty="0" err="1"/>
              <a:t>Wambi</a:t>
            </a:r>
            <a:r>
              <a:rPr lang="en-US" sz="1100" dirty="0"/>
              <a:t>/month</a:t>
            </a:r>
          </a:p>
          <a:p>
            <a:r>
              <a:rPr lang="en-US" sz="1100" dirty="0"/>
              <a:t>Wash your hands</a:t>
            </a:r>
          </a:p>
          <a:p>
            <a:r>
              <a:rPr lang="en-US" sz="1100" dirty="0"/>
              <a:t>Use the scanner to scan meds </a:t>
            </a:r>
          </a:p>
          <a:p>
            <a:r>
              <a:rPr lang="en-US" sz="1100" dirty="0"/>
              <a:t>Apheresis Task list for downtime</a:t>
            </a:r>
          </a:p>
          <a:p>
            <a:r>
              <a:rPr lang="en-US" sz="1100" dirty="0"/>
              <a:t>Reminder:  Please email vein checks and DHHQ to coordinators</a:t>
            </a:r>
          </a:p>
          <a:p>
            <a:r>
              <a:rPr lang="en-US" sz="1100" dirty="0"/>
              <a:t>Return to scheduling your patients during their appts.—Correct procedure :Correct RN</a:t>
            </a:r>
          </a:p>
          <a:p>
            <a:r>
              <a:rPr lang="en-US" sz="1100" dirty="0"/>
              <a:t>Thoroughly clean machines- PLEASE CHECK FOR WEEKLY ON MONDAYS</a:t>
            </a:r>
          </a:p>
          <a:p>
            <a:r>
              <a:rPr lang="en-US" sz="1100" dirty="0"/>
              <a:t>Check for IDMs prior to drawing (easiest way is to check DEC)</a:t>
            </a:r>
          </a:p>
          <a:p>
            <a:r>
              <a:rPr lang="en-US" sz="1100" dirty="0"/>
              <a:t>Tricia is managing the call schedule</a:t>
            </a:r>
          </a:p>
          <a:p>
            <a:r>
              <a:rPr lang="en-US" sz="1100" dirty="0"/>
              <a:t>Sakiah/Peaches will be doing supply ordering-Please utilize the </a:t>
            </a:r>
            <a:r>
              <a:rPr lang="en-US" sz="1100" dirty="0" err="1"/>
              <a:t>Diagnotes</a:t>
            </a:r>
            <a:r>
              <a:rPr lang="en-US" sz="1100" dirty="0"/>
              <a:t> group for ordering needs</a:t>
            </a:r>
          </a:p>
          <a:p>
            <a:r>
              <a:rPr lang="en-US" sz="1100" dirty="0"/>
              <a:t>Timecards/PTO reminder</a:t>
            </a:r>
          </a:p>
          <a:p>
            <a:r>
              <a:rPr lang="en-US" sz="1100" dirty="0"/>
              <a:t>CAP coming in May 16.  Likely just a walkthrough for Apheresis. </a:t>
            </a:r>
          </a:p>
          <a:p>
            <a:r>
              <a:rPr lang="en-US" sz="1100" dirty="0"/>
              <a:t>Cerner Bridge- End all started units and return all unused units  </a:t>
            </a:r>
          </a:p>
          <a:p>
            <a:r>
              <a:rPr lang="en-US" sz="1100" dirty="0"/>
              <a:t>Check </a:t>
            </a:r>
            <a:r>
              <a:rPr lang="en-US" sz="1100" dirty="0" err="1"/>
              <a:t>Diagnotes</a:t>
            </a:r>
            <a:r>
              <a:rPr lang="en-US" sz="1100" dirty="0"/>
              <a:t> frequently</a:t>
            </a:r>
          </a:p>
          <a:p>
            <a:r>
              <a:rPr lang="en-US" sz="1100" dirty="0"/>
              <a:t>Check MTS</a:t>
            </a:r>
          </a:p>
          <a:p>
            <a:r>
              <a:rPr lang="en-US" sz="1100" dirty="0"/>
              <a:t>JACHO rounding soon (do not tape papers to the wall)</a:t>
            </a:r>
          </a:p>
          <a:p>
            <a:r>
              <a:rPr lang="en-US" sz="1100" dirty="0"/>
              <a:t>Armband Audit Goal </a:t>
            </a:r>
          </a:p>
          <a:p>
            <a:r>
              <a:rPr lang="en-US" sz="1100" dirty="0" err="1"/>
              <a:t>Therakos</a:t>
            </a:r>
            <a:r>
              <a:rPr lang="en-US" sz="1100" dirty="0"/>
              <a:t> email and phone number change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E6FE5-6D33-C880-3CA0-9EC88CB3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10" y="1132005"/>
            <a:ext cx="2176767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EF3F-048C-D3A9-1815-236C40AC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28142-DF55-3214-A375-18060214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SCT coordinator staffing shortage </a:t>
            </a:r>
          </a:p>
          <a:p>
            <a:r>
              <a:rPr lang="en-US" dirty="0"/>
              <a:t>Some WOWs are NOT configured for bridge- use the barcode that was sent out if units will not scan</a:t>
            </a:r>
          </a:p>
          <a:p>
            <a:r>
              <a:rPr lang="en-US" dirty="0"/>
              <a:t>Methodist is working on getting Heparin added to more Pyxis machines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14F77-F86E-A02C-55EA-4AFE9015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3282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82F9-F05C-3471-8DA0-A9201C9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9E0-47CB-88CB-B717-F08B291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Staffing/Training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B264-7B09-4F52-9670-D7B01E2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F8B613-9BAC-5B96-10C8-7A38BF80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90" y="1377721"/>
            <a:ext cx="7083425" cy="2901950"/>
          </a:xfrm>
        </p:spPr>
        <p:txBody>
          <a:bodyPr/>
          <a:lstStyle/>
          <a:p>
            <a:r>
              <a:rPr lang="en-US" sz="1050" dirty="0"/>
              <a:t>Rebecca’s last day is 5.20</a:t>
            </a:r>
          </a:p>
          <a:p>
            <a:r>
              <a:rPr lang="en-US" sz="1050" dirty="0"/>
              <a:t>Miranda’s last day is 5.22</a:t>
            </a:r>
          </a:p>
          <a:p>
            <a:r>
              <a:rPr lang="en-US" sz="1050" dirty="0"/>
              <a:t>Eri- here through July- Needs MH and RH orientation. </a:t>
            </a:r>
          </a:p>
          <a:p>
            <a:r>
              <a:rPr lang="en-US" sz="1050" dirty="0"/>
              <a:t>Peaches – Moving to weekend option 5.18 (will work some weekdays)</a:t>
            </a:r>
          </a:p>
          <a:p>
            <a:r>
              <a:rPr lang="en-US" sz="1050" dirty="0"/>
              <a:t>Christina-  Needs RBCX, more peds and, custom prime.   </a:t>
            </a:r>
          </a:p>
          <a:p>
            <a:r>
              <a:rPr lang="en-US" sz="1050" dirty="0"/>
              <a:t>Lara – Checked off on TPE and RBCX- Training on ECP</a:t>
            </a:r>
          </a:p>
          <a:p>
            <a:r>
              <a:rPr lang="en-US" sz="1050" dirty="0"/>
              <a:t>Joe is avail. for one 8 hour shift most weeks.  Added slot “PRN RN” for when he is here. </a:t>
            </a:r>
          </a:p>
          <a:p>
            <a:r>
              <a:rPr lang="en-US" sz="1050" dirty="0"/>
              <a:t>Final check-offs can be done by Sakiah, Tricia, and Sarah (Sakiah does not do WBCD or Platelet Dep).</a:t>
            </a:r>
          </a:p>
          <a:p>
            <a:r>
              <a:rPr lang="en-US" sz="1050" dirty="0"/>
              <a:t>Deb Ferrell and Cheryl Snodgrass officially PRN.  </a:t>
            </a:r>
          </a:p>
          <a:p>
            <a:pPr marL="0" indent="0">
              <a:buNone/>
            </a:pPr>
            <a:r>
              <a:rPr lang="en-US" sz="1050" dirty="0"/>
              <a:t>		-Cheryl’s started 3/10.  Working on training dates.  She will be available some evenings and weekends. </a:t>
            </a:r>
          </a:p>
          <a:p>
            <a:pPr marL="0" indent="0">
              <a:buNone/>
            </a:pPr>
            <a:r>
              <a:rPr lang="en-US" sz="1050" dirty="0"/>
              <a:t>		-Deb would like to return the week of 6.22</a:t>
            </a:r>
          </a:p>
          <a:p>
            <a:r>
              <a:rPr lang="en-US" sz="1050" dirty="0"/>
              <a:t>Annual ECP refresher 6/2/25 in the AM. </a:t>
            </a:r>
          </a:p>
          <a:p>
            <a:r>
              <a:rPr lang="en-US" sz="1050" dirty="0"/>
              <a:t>On-site Terumo training date 5.21 from 1230-1630.  Will cover WBCD and </a:t>
            </a:r>
            <a:r>
              <a:rPr lang="en-US" sz="1050" dirty="0" err="1"/>
              <a:t>Optia</a:t>
            </a:r>
            <a:r>
              <a:rPr lang="en-US" sz="1050" dirty="0"/>
              <a:t> upgrade.  Goal is to have </a:t>
            </a:r>
          </a:p>
          <a:p>
            <a:pPr marL="0" indent="0">
              <a:buNone/>
            </a:pPr>
            <a:r>
              <a:rPr lang="en-US" sz="1050" dirty="0"/>
              <a:t>     all </a:t>
            </a:r>
            <a:r>
              <a:rPr lang="en-US" sz="1050" dirty="0" err="1"/>
              <a:t>Optias</a:t>
            </a:r>
            <a:r>
              <a:rPr lang="en-US" sz="1050" dirty="0"/>
              <a:t> upgraded by the end of the year. </a:t>
            </a:r>
          </a:p>
          <a:p>
            <a:r>
              <a:rPr lang="en-US" sz="1050" dirty="0"/>
              <a:t>EVERYONE needs trained on putting together STEM charts.</a:t>
            </a:r>
          </a:p>
          <a:p>
            <a:r>
              <a:rPr lang="en-US" sz="1050" dirty="0"/>
              <a:t>Extended offer to Faith Tocco for FT RN</a:t>
            </a:r>
          </a:p>
          <a:p>
            <a:r>
              <a:rPr lang="en-US" sz="1050" dirty="0"/>
              <a:t>Considering replacing shift coordinator role (M-F without call)</a:t>
            </a:r>
          </a:p>
          <a:p>
            <a:r>
              <a:rPr lang="en-US" sz="1050" dirty="0"/>
              <a:t>Remember to cosign when RNs are not checked off. </a:t>
            </a:r>
          </a:p>
          <a:p>
            <a:endParaRPr lang="en-US" sz="1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49354-B910-A44A-9BD2-9BA9434B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390" y="1188167"/>
            <a:ext cx="2219960" cy="12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98F3-31CC-C433-429D-22EC142B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Rebecca and Miranda Going Away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55C4-409B-7CB6-5A80-19AC60086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5.20 after work that the inferno room in fountain square.</a:t>
            </a:r>
          </a:p>
          <a:p>
            <a:r>
              <a:rPr lang="en-US"/>
              <a:t>RSVP to Robin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9F572-2421-573E-4FDA-4AD601D3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45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8EF9-C9AC-1975-0C99-BF554998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63B7-1A12-B53C-E1AE-78241B75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in June, local patients will be required to fill the AM slots first.  </a:t>
            </a:r>
          </a:p>
          <a:p>
            <a:r>
              <a:rPr lang="en-US" dirty="0"/>
              <a:t>Providers are working on a letter to be sent to patients.</a:t>
            </a:r>
          </a:p>
          <a:p>
            <a:r>
              <a:rPr lang="en-US" dirty="0"/>
              <a:t>This will allow the afternoons to be free for inpatients.</a:t>
            </a:r>
          </a:p>
          <a:p>
            <a:r>
              <a:rPr lang="en-US" dirty="0"/>
              <a:t>For example, we will NOT schedule any 1000, 1100, 1300, or 1400 until all 0730 and 0830 slots are filled.</a:t>
            </a:r>
          </a:p>
          <a:p>
            <a:r>
              <a:rPr lang="en-US" dirty="0"/>
              <a:t>Exceptions will be for patients that travel from out of town, IR,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F1186-466E-8BA9-736B-FE57A1B6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613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C5A6-AF43-A6F5-843B-DD295CBA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AF806-A6A0-F38B-E4EF-8D3667253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Rec’d citation for refrigerator being dirty.</a:t>
            </a:r>
          </a:p>
          <a:p>
            <a:r>
              <a:rPr lang="en-US" dirty="0"/>
              <a:t>Will have to create a cleaning log. </a:t>
            </a:r>
          </a:p>
          <a:p>
            <a:r>
              <a:rPr lang="en-US" dirty="0"/>
              <a:t>More to come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26D2F-381A-FB49-B6EE-77CDED6C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307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71" y="1224011"/>
            <a:ext cx="7083425" cy="3022324"/>
          </a:xfrm>
        </p:spPr>
        <p:txBody>
          <a:bodyPr/>
          <a:lstStyle/>
          <a:p>
            <a:r>
              <a:rPr lang="en-US" sz="1600" dirty="0"/>
              <a:t>3 FT RN</a:t>
            </a:r>
          </a:p>
          <a:p>
            <a:pPr marL="0" indent="0">
              <a:buNone/>
            </a:pPr>
            <a:r>
              <a:rPr lang="en-US" sz="1600" dirty="0"/>
              <a:t>	-Awaiting reply from Faith </a:t>
            </a:r>
          </a:p>
          <a:p>
            <a:pPr marL="0" indent="0">
              <a:buNone/>
            </a:pPr>
            <a:r>
              <a:rPr lang="en-US" sz="1600" dirty="0"/>
              <a:t>	-Another applicant</a:t>
            </a:r>
          </a:p>
          <a:p>
            <a:r>
              <a:rPr lang="en-US" sz="1600" dirty="0"/>
              <a:t>1 TUS</a:t>
            </a:r>
          </a:p>
          <a:p>
            <a:pPr marL="0" indent="0">
              <a:buNone/>
            </a:pPr>
            <a:r>
              <a:rPr lang="en-US" sz="1600" dirty="0"/>
              <a:t>	-Person interested</a:t>
            </a:r>
          </a:p>
          <a:p>
            <a:pPr marL="0" indent="0">
              <a:buNone/>
            </a:pPr>
            <a:r>
              <a:rPr lang="en-US" sz="1600" dirty="0"/>
              <a:t>		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357FC-BCC8-1C36-C7B4-94FCB98D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48" y="1731724"/>
            <a:ext cx="2096661" cy="16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0099-A68F-7C16-76C8-77168DA5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2C32-5B75-8E59-8878-7A95210ED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01" y="1467707"/>
            <a:ext cx="7083425" cy="2901950"/>
          </a:xfrm>
        </p:spPr>
        <p:txBody>
          <a:bodyPr/>
          <a:lstStyle/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  <a:latin typeface="Aptos" panose="020B0004020202020204" pitchFamily="34" charset="0"/>
              </a:rPr>
              <a:t>Scanning compliance</a:t>
            </a:r>
          </a:p>
          <a:p>
            <a:pPr marL="0" indent="0" algn="l" rtl="0" fontAlgn="base">
              <a:lnSpc>
                <a:spcPts val="2025"/>
              </a:lnSpc>
              <a:buNone/>
            </a:pPr>
            <a:r>
              <a:rPr lang="en-US" sz="1200" dirty="0">
                <a:latin typeface="Aptos" panose="020B0004020202020204" pitchFamily="34" charset="0"/>
              </a:rPr>
              <a:t>	-  98% for meets and 99% for exceeds</a:t>
            </a:r>
          </a:p>
          <a:p>
            <a:pPr>
              <a:lnSpc>
                <a:spcPts val="2025"/>
              </a:lnSpc>
            </a:pPr>
            <a:r>
              <a:rPr lang="en-US" sz="1200" dirty="0">
                <a:latin typeface="Aptos" panose="020B0004020202020204" pitchFamily="34" charset="0"/>
              </a:rPr>
              <a:t>Armband audits 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0" i="0" dirty="0">
                <a:effectLst/>
                <a:latin typeface="Aptos" panose="020B0004020202020204" pitchFamily="34" charset="0"/>
              </a:rPr>
              <a:t>	-</a:t>
            </a:r>
            <a:r>
              <a:rPr lang="en-US" sz="1200" b="0" i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Meets-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95% Armband Compliance Rate (as a group).  There will be five observations per week.  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-Exceeds:  </a:t>
            </a:r>
            <a:r>
              <a:rPr lang="en-US" sz="1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95% Armband Compliance Rate + Complete Five Audit Sheets for the year (five sets of weekly     	audits/RN). 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-Audit tool at the nurses’ station 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-Be proactive and grab it for the week to complete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 begin this month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25"/>
              </a:lnSpc>
              <a:buNone/>
            </a:pPr>
            <a:endParaRPr lang="en-US" sz="105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lnSpc>
                <a:spcPts val="2025"/>
              </a:lnSpc>
              <a:buNone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05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69D7C-85A9-F696-56EB-F1B0763D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61884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23227</TotalTime>
  <Words>804</Words>
  <Application>Microsoft Office PowerPoint</Application>
  <PresentationFormat>On-screen Show (16:9)</PresentationFormat>
  <Paragraphs>131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Random updates </vt:lpstr>
      <vt:lpstr>Staffing/Training Updates</vt:lpstr>
      <vt:lpstr>Rebecca and Miranda Going Away </vt:lpstr>
      <vt:lpstr>Scheduling </vt:lpstr>
      <vt:lpstr>Refrigerator</vt:lpstr>
      <vt:lpstr>Open positions</vt:lpstr>
      <vt:lpstr>Group Goals </vt:lpstr>
      <vt:lpstr>IDMs</vt:lpstr>
      <vt:lpstr>TPE-FFP</vt:lpstr>
      <vt:lpstr>Happy Nurses Week 2025!</vt:lpstr>
      <vt:lpstr>Gallup Survey</vt:lpstr>
      <vt:lpstr>DMAIC</vt:lpstr>
      <vt:lpstr>Effort Impact Matrix </vt:lpstr>
      <vt:lpstr>Positivity </vt:lpstr>
      <vt:lpstr>Happy Birthday!!</vt:lpstr>
      <vt:lpstr>Values Acknowledgments: Purpose, Excellence, Compassion, Team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628</cp:revision>
  <cp:lastPrinted>2024-12-23T15:58:15Z</cp:lastPrinted>
  <dcterms:created xsi:type="dcterms:W3CDTF">2016-12-07T14:20:07Z</dcterms:created>
  <dcterms:modified xsi:type="dcterms:W3CDTF">2025-05-15T18:51:12Z</dcterms:modified>
</cp:coreProperties>
</file>