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modernComment_1648_DED203EC.xml" ContentType="application/vnd.ms-powerpoint.comments+xml"/>
  <Override PartName="/ppt/comments/modernComment_163E_4EEF480A.xml" ContentType="application/vnd.ms-powerpoint.comments+xml"/>
  <Override PartName="/ppt/comments/modernComment_1652_7BC01F47.xml" ContentType="application/vnd.ms-powerpoint.comments+xml"/>
  <Override PartName="/ppt/comments/modernComment_165C_41BE4DF4.xml" ContentType="application/vnd.ms-powerpoint.comments+xml"/>
  <Override PartName="/ppt/comments/modernComment_166D_5A56308C.xml" ContentType="application/vnd.ms-powerpoint.comments+xml"/>
  <Override PartName="/ppt/comments/modernComment_166E_3DC6E7C2.xml" ContentType="application/vnd.ms-powerpoint.comments+xml"/>
  <Override PartName="/ppt/comments/modernComment_166F_702110E.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711" r:id="rId2"/>
  </p:sldMasterIdLst>
  <p:notesMasterIdLst>
    <p:notesMasterId r:id="rId14"/>
  </p:notesMasterIdLst>
  <p:handoutMasterIdLst>
    <p:handoutMasterId r:id="rId15"/>
  </p:handoutMasterIdLst>
  <p:sldIdLst>
    <p:sldId id="257" r:id="rId3"/>
    <p:sldId id="5678" r:id="rId4"/>
    <p:sldId id="5704" r:id="rId5"/>
    <p:sldId id="5738" r:id="rId6"/>
    <p:sldId id="5694" r:id="rId7"/>
    <p:sldId id="5714" r:id="rId8"/>
    <p:sldId id="5724" r:id="rId9"/>
    <p:sldId id="5740" r:id="rId10"/>
    <p:sldId id="5741" r:id="rId11"/>
    <p:sldId id="5742" r:id="rId12"/>
    <p:sldId id="5743" r:id="rId13"/>
  </p:sldIdLst>
  <p:sldSz cx="9144000" cy="5143500" type="screen16x9"/>
  <p:notesSz cx="7010400" cy="9296400"/>
  <p:defaultTextStyle>
    <a:defPPr>
      <a:defRPr lang="en-US"/>
    </a:defPPr>
    <a:lvl1pPr algn="l" rtl="0" fontAlgn="base">
      <a:spcBef>
        <a:spcPct val="0"/>
      </a:spcBef>
      <a:spcAft>
        <a:spcPct val="0"/>
      </a:spcAft>
      <a:defRPr kern="1200">
        <a:solidFill>
          <a:schemeClr val="tx1"/>
        </a:solidFill>
        <a:latin typeface="Calibri" charset="0"/>
        <a:ea typeface="Arial" charset="0"/>
        <a:cs typeface="Arial" charset="0"/>
      </a:defRPr>
    </a:lvl1pPr>
    <a:lvl2pPr marL="457200" algn="l" rtl="0" fontAlgn="base">
      <a:spcBef>
        <a:spcPct val="0"/>
      </a:spcBef>
      <a:spcAft>
        <a:spcPct val="0"/>
      </a:spcAft>
      <a:defRPr kern="1200">
        <a:solidFill>
          <a:schemeClr val="tx1"/>
        </a:solidFill>
        <a:latin typeface="Calibri" charset="0"/>
        <a:ea typeface="Arial" charset="0"/>
        <a:cs typeface="Arial" charset="0"/>
      </a:defRPr>
    </a:lvl2pPr>
    <a:lvl3pPr marL="914400" algn="l" rtl="0" fontAlgn="base">
      <a:spcBef>
        <a:spcPct val="0"/>
      </a:spcBef>
      <a:spcAft>
        <a:spcPct val="0"/>
      </a:spcAft>
      <a:defRPr kern="1200">
        <a:solidFill>
          <a:schemeClr val="tx1"/>
        </a:solidFill>
        <a:latin typeface="Calibri" charset="0"/>
        <a:ea typeface="Arial" charset="0"/>
        <a:cs typeface="Arial" charset="0"/>
      </a:defRPr>
    </a:lvl3pPr>
    <a:lvl4pPr marL="1371600" algn="l" rtl="0" fontAlgn="base">
      <a:spcBef>
        <a:spcPct val="0"/>
      </a:spcBef>
      <a:spcAft>
        <a:spcPct val="0"/>
      </a:spcAft>
      <a:defRPr kern="1200">
        <a:solidFill>
          <a:schemeClr val="tx1"/>
        </a:solidFill>
        <a:latin typeface="Calibri" charset="0"/>
        <a:ea typeface="Arial" charset="0"/>
        <a:cs typeface="Arial" charset="0"/>
      </a:defRPr>
    </a:lvl4pPr>
    <a:lvl5pPr marL="1828800" algn="l" rtl="0" fontAlgn="base">
      <a:spcBef>
        <a:spcPct val="0"/>
      </a:spcBef>
      <a:spcAft>
        <a:spcPct val="0"/>
      </a:spcAft>
      <a:defRPr kern="1200">
        <a:solidFill>
          <a:schemeClr val="tx1"/>
        </a:solidFill>
        <a:latin typeface="Calibri" charset="0"/>
        <a:ea typeface="Arial" charset="0"/>
        <a:cs typeface="Arial" charset="0"/>
      </a:defRPr>
    </a:lvl5pPr>
    <a:lvl6pPr marL="2286000" algn="l" defTabSz="914400" rtl="0" eaLnBrk="1" latinLnBrk="0" hangingPunct="1">
      <a:defRPr kern="1200">
        <a:solidFill>
          <a:schemeClr val="tx1"/>
        </a:solidFill>
        <a:latin typeface="Calibri" charset="0"/>
        <a:ea typeface="Arial" charset="0"/>
        <a:cs typeface="Arial" charset="0"/>
      </a:defRPr>
    </a:lvl6pPr>
    <a:lvl7pPr marL="2743200" algn="l" defTabSz="914400" rtl="0" eaLnBrk="1" latinLnBrk="0" hangingPunct="1">
      <a:defRPr kern="1200">
        <a:solidFill>
          <a:schemeClr val="tx1"/>
        </a:solidFill>
        <a:latin typeface="Calibri" charset="0"/>
        <a:ea typeface="Arial" charset="0"/>
        <a:cs typeface="Arial" charset="0"/>
      </a:defRPr>
    </a:lvl7pPr>
    <a:lvl8pPr marL="3200400" algn="l" defTabSz="914400" rtl="0" eaLnBrk="1" latinLnBrk="0" hangingPunct="1">
      <a:defRPr kern="1200">
        <a:solidFill>
          <a:schemeClr val="tx1"/>
        </a:solidFill>
        <a:latin typeface="Calibri" charset="0"/>
        <a:ea typeface="Arial" charset="0"/>
        <a:cs typeface="Arial" charset="0"/>
      </a:defRPr>
    </a:lvl8pPr>
    <a:lvl9pPr marL="3657600" algn="l" defTabSz="914400" rtl="0" eaLnBrk="1" latinLnBrk="0" hangingPunct="1">
      <a:defRPr kern="1200">
        <a:solidFill>
          <a:schemeClr val="tx1"/>
        </a:solidFill>
        <a:latin typeface="Calibri" charset="0"/>
        <a:ea typeface="Arial" charset="0"/>
        <a:cs typeface="Arial" charset="0"/>
      </a:defRPr>
    </a:lvl9pPr>
  </p:defaultTextStyle>
  <p:extLst>
    <p:ext uri="{521415D9-36F7-43E2-AB2F-B90AF26B5E84}">
      <p14:sectionLst xmlns:p14="http://schemas.microsoft.com/office/powerpoint/2010/main">
        <p14:section name="Default Section" id="{6FBF2846-037F-4192-89BC-8A326873BEE5}">
          <p14:sldIdLst>
            <p14:sldId id="257"/>
            <p14:sldId id="5678"/>
            <p14:sldId id="5704"/>
            <p14:sldId id="5738"/>
            <p14:sldId id="5694"/>
            <p14:sldId id="5714"/>
            <p14:sldId id="5724"/>
            <p14:sldId id="5740"/>
            <p14:sldId id="5741"/>
            <p14:sldId id="5742"/>
            <p14:sldId id="5743"/>
          </p14:sldIdLst>
        </p14:section>
        <p14:section name="Untitled Section" id="{9B37C68D-3E92-403D-96F5-3BBD0012D92F}">
          <p14:sldIdLst/>
        </p14:section>
      </p14:sectionLst>
    </p:ext>
    <p:ext uri="{EFAFB233-063F-42B5-8137-9DF3F51BA10A}">
      <p15:sldGuideLst xmlns:p15="http://schemas.microsoft.com/office/powerpoint/2012/main">
        <p15:guide id="1" orient="horz" pos="1692" userDrawn="1">
          <p15:clr>
            <a:srgbClr val="A4A3A4"/>
          </p15:clr>
        </p15:guide>
        <p15:guide id="2" pos="2880" userDrawn="1">
          <p15:clr>
            <a:srgbClr val="A4A3A4"/>
          </p15:clr>
        </p15:guide>
        <p15:guide id="3" pos="504" userDrawn="1">
          <p15:clr>
            <a:srgbClr val="A4A3A4"/>
          </p15:clr>
        </p15:guide>
        <p15:guide id="4" orient="horz" pos="2460" userDrawn="1">
          <p15:clr>
            <a:srgbClr val="A4A3A4"/>
          </p15:clr>
        </p15:guide>
        <p15:guide id="5" orient="horz" pos="420" userDrawn="1">
          <p15:clr>
            <a:srgbClr val="A4A3A4"/>
          </p15:clr>
        </p15:guide>
        <p15:guide id="6" orient="horz" pos="684" userDrawn="1">
          <p15:clr>
            <a:srgbClr val="A4A3A4"/>
          </p15:clr>
        </p15:guide>
        <p15:guide id="7" orient="horz" pos="3156"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3E92AE9-AC44-E9EB-B0D2-F1A45F6D39D2}" name="Gabbard, Amy P" initials="AG" userId="S::agabbard1@iuhealth.org::e5c8ca53-6227-4e09-9ec1-2391ddfa0d8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liss, Kellie" initials="BK" lastIdx="1" clrIdx="0"/>
  <p:cmAuthor id="2" name="Day, Clark" initials="DC" lastIdx="1" clrIdx="1">
    <p:extLst>
      <p:ext uri="{19B8F6BF-5375-455C-9EA6-DF929625EA0E}">
        <p15:presenceInfo xmlns:p15="http://schemas.microsoft.com/office/powerpoint/2012/main" userId="S::cday5@iuhealth.org::97b5e0f2-ce7f-4773-b4c9-28aca95b68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083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2CCEFF-1D75-4C5D-84A4-A827E1F71AAF}" v="5" dt="2025-10-28T13:36:36.1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81047" autoAdjust="0"/>
  </p:normalViewPr>
  <p:slideViewPr>
    <p:cSldViewPr snapToGrid="0" showGuides="1">
      <p:cViewPr varScale="1">
        <p:scale>
          <a:sx n="118" d="100"/>
          <a:sy n="118" d="100"/>
        </p:scale>
        <p:origin x="1434" y="102"/>
      </p:cViewPr>
      <p:guideLst>
        <p:guide orient="horz" pos="1692"/>
        <p:guide pos="2880"/>
        <p:guide pos="504"/>
        <p:guide orient="horz" pos="2460"/>
        <p:guide orient="horz" pos="420"/>
        <p:guide orient="horz" pos="684"/>
        <p:guide orient="horz" pos="3156"/>
      </p:guideLst>
    </p:cSldViewPr>
  </p:slideViewPr>
  <p:notesTextViewPr>
    <p:cViewPr>
      <p:scale>
        <a:sx n="1" d="1"/>
        <a:sy n="1" d="1"/>
      </p:scale>
      <p:origin x="0" y="0"/>
    </p:cViewPr>
  </p:notesTextViewPr>
  <p:sorterViewPr>
    <p:cViewPr varScale="1">
      <p:scale>
        <a:sx n="1" d="1"/>
        <a:sy n="1" d="1"/>
      </p:scale>
      <p:origin x="0" y="-640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21" Type="http://schemas.microsoft.com/office/2016/11/relationships/changesInfo" Target="changesInfos/changesInfo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23" Type="http://schemas.microsoft.com/office/2018/10/relationships/authors" Target="authors.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mith-Rich, Sakiah N" userId="9db3637c-5f89-419a-83aa-3d670a89e4d7" providerId="ADAL" clId="{072CCEFF-1D75-4C5D-84A4-A827E1F71AAF}"/>
    <pc:docChg chg="modSld">
      <pc:chgData name="Smith-Rich, Sakiah N" userId="9db3637c-5f89-419a-83aa-3d670a89e4d7" providerId="ADAL" clId="{072CCEFF-1D75-4C5D-84A4-A827E1F71AAF}" dt="2025-10-28T13:37:05.858" v="7" actId="1076"/>
      <pc:docMkLst>
        <pc:docMk/>
      </pc:docMkLst>
      <pc:sldChg chg="modSp mod">
        <pc:chgData name="Smith-Rich, Sakiah N" userId="9db3637c-5f89-419a-83aa-3d670a89e4d7" providerId="ADAL" clId="{072CCEFF-1D75-4C5D-84A4-A827E1F71AAF}" dt="2025-10-28T13:37:05.858" v="7" actId="1076"/>
        <pc:sldMkLst>
          <pc:docMk/>
          <pc:sldMk cId="3001834431" sldId="5678"/>
        </pc:sldMkLst>
        <pc:spChg chg="mod">
          <ac:chgData name="Smith-Rich, Sakiah N" userId="9db3637c-5f89-419a-83aa-3d670a89e4d7" providerId="ADAL" clId="{072CCEFF-1D75-4C5D-84A4-A827E1F71AAF}" dt="2025-10-28T13:37:05.858" v="7" actId="1076"/>
          <ac:spMkLst>
            <pc:docMk/>
            <pc:sldMk cId="3001834431" sldId="5678"/>
            <ac:spMk id="2" creationId="{00000000-0000-0000-0000-000000000000}"/>
          </ac:spMkLst>
        </pc:spChg>
      </pc:sldChg>
      <pc:sldChg chg="modSp mod">
        <pc:chgData name="Smith-Rich, Sakiah N" userId="9db3637c-5f89-419a-83aa-3d670a89e4d7" providerId="ADAL" clId="{072CCEFF-1D75-4C5D-84A4-A827E1F71AAF}" dt="2025-10-28T13:36:21.304" v="3" actId="255"/>
        <pc:sldMkLst>
          <pc:docMk/>
          <pc:sldMk cId="1515597964" sldId="5741"/>
        </pc:sldMkLst>
        <pc:spChg chg="mod">
          <ac:chgData name="Smith-Rich, Sakiah N" userId="9db3637c-5f89-419a-83aa-3d670a89e4d7" providerId="ADAL" clId="{072CCEFF-1D75-4C5D-84A4-A827E1F71AAF}" dt="2025-10-28T13:36:21.304" v="3" actId="255"/>
          <ac:spMkLst>
            <pc:docMk/>
            <pc:sldMk cId="1515597964" sldId="5741"/>
            <ac:spMk id="3" creationId="{C50D89C5-12F6-A04C-7BF4-321E75AF539E}"/>
          </ac:spMkLst>
        </pc:spChg>
      </pc:sldChg>
      <pc:sldChg chg="modSp mod">
        <pc:chgData name="Smith-Rich, Sakiah N" userId="9db3637c-5f89-419a-83aa-3d670a89e4d7" providerId="ADAL" clId="{072CCEFF-1D75-4C5D-84A4-A827E1F71AAF}" dt="2025-10-28T13:36:46.467" v="6" actId="255"/>
        <pc:sldMkLst>
          <pc:docMk/>
          <pc:sldMk cId="1036445634" sldId="5742"/>
        </pc:sldMkLst>
        <pc:spChg chg="mod">
          <ac:chgData name="Smith-Rich, Sakiah N" userId="9db3637c-5f89-419a-83aa-3d670a89e4d7" providerId="ADAL" clId="{072CCEFF-1D75-4C5D-84A4-A827E1F71AAF}" dt="2025-10-28T13:36:46.467" v="6" actId="255"/>
          <ac:spMkLst>
            <pc:docMk/>
            <pc:sldMk cId="1036445634" sldId="5742"/>
            <ac:spMk id="3" creationId="{0723F6D9-C1D0-359A-08CF-E46DB73D3A3C}"/>
          </ac:spMkLst>
        </pc:spChg>
      </pc:sldChg>
    </pc:docChg>
  </pc:docChgLst>
</pc:chgInfo>
</file>

<file path=ppt/comments/modernComment_163E_4EEF480A.xml><?xml version="1.0" encoding="utf-8"?>
<p188:cmLst xmlns:a="http://schemas.openxmlformats.org/drawingml/2006/main" xmlns:r="http://schemas.openxmlformats.org/officeDocument/2006/relationships" xmlns:p188="http://schemas.microsoft.com/office/powerpoint/2018/8/main">
  <p188:cm id="{FF8DC84B-059B-41C1-80F2-8699E4F1FA12}" authorId="{63E92AE9-AC44-E9EB-B0D2-F1A45F6D39D2}" created="2025-09-26T18:07:00.036">
    <ac:deMkLst xmlns:ac="http://schemas.microsoft.com/office/drawing/2013/main/command">
      <pc:docMk xmlns:pc="http://schemas.microsoft.com/office/powerpoint/2013/main/command"/>
      <pc:sldMk xmlns:pc="http://schemas.microsoft.com/office/powerpoint/2013/main/command" cId="1324304394" sldId="5694"/>
      <ac:picMk id="7" creationId="{2AB216E5-29F4-21C9-918B-13D935802808}"/>
    </ac:deMkLst>
    <p188:txBody>
      <a:bodyPr/>
      <a:lstStyle/>
      <a:p>
        <a:r>
          <a:rPr lang="en-US"/>
          <a:t>Can this picture be bigger?</a:t>
        </a:r>
      </a:p>
    </p188:txBody>
  </p188:cm>
</p188:cmLst>
</file>

<file path=ppt/comments/modernComment_1648_DED203EC.xml><?xml version="1.0" encoding="utf-8"?>
<p188:cmLst xmlns:a="http://schemas.openxmlformats.org/drawingml/2006/main" xmlns:r="http://schemas.openxmlformats.org/officeDocument/2006/relationships" xmlns:p188="http://schemas.microsoft.com/office/powerpoint/2018/8/main">
  <p188:cm id="{1CF8ACE7-1D45-4BC7-B02C-96339F927F9D}" authorId="{63E92AE9-AC44-E9EB-B0D2-F1A45F6D39D2}" created="2025-09-26T18:06:22.284">
    <ac:txMkLst xmlns:ac="http://schemas.microsoft.com/office/drawing/2013/main/command">
      <pc:docMk xmlns:pc="http://schemas.microsoft.com/office/powerpoint/2013/main/command"/>
      <pc:sldMk xmlns:pc="http://schemas.microsoft.com/office/powerpoint/2013/main/command" cId="3738305516" sldId="5704"/>
      <ac:spMk id="10" creationId="{18F8B613-9BAC-5B96-10C8-7A38BF8088D4}"/>
      <ac:txMk cp="155" len="7">
        <ac:context len="622" hash="1614661145"/>
      </ac:txMk>
    </ac:txMkLst>
    <p188:pos x="5419014" y="588239"/>
    <p188:txBody>
      <a:bodyPr/>
      <a:lstStyle/>
      <a:p>
        <a:r>
          <a:rPr lang="en-US"/>
          <a:t>Missing closing parentheses</a:t>
        </a:r>
      </a:p>
    </p188:txBody>
  </p188:cm>
</p188:cmLst>
</file>

<file path=ppt/comments/modernComment_1652_7BC01F47.xml><?xml version="1.0" encoding="utf-8"?>
<p188:cmLst xmlns:a="http://schemas.openxmlformats.org/drawingml/2006/main" xmlns:r="http://schemas.openxmlformats.org/officeDocument/2006/relationships" xmlns:p188="http://schemas.microsoft.com/office/powerpoint/2018/8/main">
  <p188:cm id="{77A53C60-CADE-4197-AC8D-772C542FBD87}" authorId="{63E92AE9-AC44-E9EB-B0D2-F1A45F6D39D2}" created="2025-09-26T18:07:28.855">
    <ac:txMkLst xmlns:ac="http://schemas.microsoft.com/office/drawing/2013/main/command">
      <pc:docMk xmlns:pc="http://schemas.microsoft.com/office/powerpoint/2013/main/command"/>
      <pc:sldMk xmlns:pc="http://schemas.microsoft.com/office/powerpoint/2013/main/command" cId="2076188487" sldId="5714"/>
      <ac:spMk id="3" creationId="{29982C32-5B75-8E59-8878-7A95210ED611}"/>
      <ac:txMk cp="317" len="12">
        <ac:context len="1666" hash="223154642"/>
      </ac:txMk>
    </ac:txMkLst>
    <p188:pos x="2715359" y="630477"/>
    <p188:txBody>
      <a:bodyPr/>
      <a:lstStyle/>
      <a:p>
        <a:r>
          <a:rPr lang="en-US"/>
          <a:t>Is “blood” a duplicate or are you missing words?</a:t>
        </a:r>
      </a:p>
    </p188:txBody>
  </p188:cm>
  <p188:cm id="{FD2FB80B-768F-45FD-86B3-AFC095A69E30}" authorId="{63E92AE9-AC44-E9EB-B0D2-F1A45F6D39D2}" created="2025-09-26T18:07:41.858">
    <ac:txMkLst xmlns:ac="http://schemas.microsoft.com/office/drawing/2013/main/command">
      <pc:docMk xmlns:pc="http://schemas.microsoft.com/office/powerpoint/2013/main/command"/>
      <pc:sldMk xmlns:pc="http://schemas.microsoft.com/office/powerpoint/2013/main/command" cId="2076188487" sldId="5714"/>
      <ac:spMk id="3" creationId="{29982C32-5B75-8E59-8878-7A95210ED611}"/>
      <ac:txMk cp="1591" len="12">
        <ac:context len="1666" hash="223154642"/>
      </ac:txMk>
    </ac:txMkLst>
    <p188:pos x="3172559" y="2751885"/>
    <p188:txBody>
      <a:bodyPr/>
      <a:lstStyle/>
      <a:p>
        <a:r>
          <a:rPr lang="en-US"/>
          <a:t>Same as above</a:t>
        </a:r>
      </a:p>
    </p188:txBody>
  </p188:cm>
</p188:cmLst>
</file>

<file path=ppt/comments/modernComment_165C_41BE4DF4.xml><?xml version="1.0" encoding="utf-8"?>
<p188:cmLst xmlns:a="http://schemas.openxmlformats.org/drawingml/2006/main" xmlns:r="http://schemas.openxmlformats.org/officeDocument/2006/relationships" xmlns:p188="http://schemas.microsoft.com/office/powerpoint/2018/8/main">
  <p188:cm id="{DD528231-2DA5-41EC-9176-36151F1248A5}" authorId="{63E92AE9-AC44-E9EB-B0D2-F1A45F6D39D2}" status="resolved" created="2025-09-26T18:08:13.956" complete="100000">
    <ac:txMkLst xmlns:ac="http://schemas.microsoft.com/office/drawing/2013/main/command">
      <pc:docMk xmlns:pc="http://schemas.microsoft.com/office/powerpoint/2013/main/command"/>
      <pc:sldMk xmlns:pc="http://schemas.microsoft.com/office/powerpoint/2013/main/command" cId="1102990836" sldId="5724"/>
      <ac:spMk id="3" creationId="{82DBC1DC-9E38-2291-7B29-91F53AF7D655}"/>
      <ac:txMk cp="71" len="24">
        <ac:context len="560" hash="2619332101"/>
      </ac:txMk>
    </ac:txMkLst>
    <p188:pos x="5001025" y="623951"/>
    <p188:txBody>
      <a:bodyPr/>
      <a:lstStyle/>
      <a:p>
        <a:r>
          <a:rPr lang="en-US"/>
          <a:t>Wording is confusing. Is something missing?</a:t>
        </a:r>
      </a:p>
    </p188:txBody>
  </p188:cm>
</p188:cmLst>
</file>

<file path=ppt/comments/modernComment_166D_5A56308C.xml><?xml version="1.0" encoding="utf-8"?>
<p188:cmLst xmlns:a="http://schemas.openxmlformats.org/drawingml/2006/main" xmlns:r="http://schemas.openxmlformats.org/officeDocument/2006/relationships" xmlns:p188="http://schemas.microsoft.com/office/powerpoint/2018/8/main">
  <p188:cm id="{4B651499-1088-448F-8901-73536246D569}" authorId="{63E92AE9-AC44-E9EB-B0D2-F1A45F6D39D2}" created="2025-09-26T18:09:48.226">
    <ac:deMkLst xmlns:ac="http://schemas.microsoft.com/office/drawing/2013/main/command">
      <pc:docMk xmlns:pc="http://schemas.microsoft.com/office/powerpoint/2013/main/command"/>
      <pc:sldMk xmlns:pc="http://schemas.microsoft.com/office/powerpoint/2013/main/command" cId="1515597964" sldId="5741"/>
      <ac:spMk id="3" creationId="{C50D89C5-12F6-A04C-7BF4-321E75AF539E}"/>
    </ac:deMkLst>
    <p188:txBody>
      <a:bodyPr/>
      <a:lstStyle/>
      <a:p>
        <a:r>
          <a:rPr lang="en-US"/>
          <a:t>Font is really small and hard to read</a:t>
        </a:r>
      </a:p>
    </p188:txBody>
  </p188:cm>
</p188:cmLst>
</file>

<file path=ppt/comments/modernComment_166E_3DC6E7C2.xml><?xml version="1.0" encoding="utf-8"?>
<p188:cmLst xmlns:a="http://schemas.openxmlformats.org/drawingml/2006/main" xmlns:r="http://schemas.openxmlformats.org/officeDocument/2006/relationships" xmlns:p188="http://schemas.microsoft.com/office/powerpoint/2018/8/main">
  <p188:cm id="{BEA6A058-E4CD-46AE-9740-20FA9453C34D}" authorId="{63E92AE9-AC44-E9EB-B0D2-F1A45F6D39D2}" created="2025-09-26T18:10:02.073">
    <ac:deMkLst xmlns:ac="http://schemas.microsoft.com/office/drawing/2013/main/command">
      <pc:docMk xmlns:pc="http://schemas.microsoft.com/office/powerpoint/2013/main/command"/>
      <pc:sldMk xmlns:pc="http://schemas.microsoft.com/office/powerpoint/2013/main/command" cId="1036445634" sldId="5742"/>
      <ac:spMk id="3" creationId="{0723F6D9-C1D0-359A-08CF-E46DB73D3A3C}"/>
    </ac:deMkLst>
    <p188:txBody>
      <a:bodyPr/>
      <a:lstStyle/>
      <a:p>
        <a:r>
          <a:rPr lang="en-US"/>
          <a:t>Font is small and hard to read</a:t>
        </a:r>
      </a:p>
    </p188:txBody>
  </p188:cm>
</p188:cmLst>
</file>

<file path=ppt/comments/modernComment_166F_702110E.xml><?xml version="1.0" encoding="utf-8"?>
<p188:cmLst xmlns:a="http://schemas.openxmlformats.org/drawingml/2006/main" xmlns:r="http://schemas.openxmlformats.org/officeDocument/2006/relationships" xmlns:p188="http://schemas.microsoft.com/office/powerpoint/2018/8/main">
  <p188:cm id="{7CBDB24C-14ED-4D13-A4FC-3E856ED0695C}" authorId="{63E92AE9-AC44-E9EB-B0D2-F1A45F6D39D2}" created="2025-09-26T18:10:44.075">
    <ac:txMkLst xmlns:ac="http://schemas.microsoft.com/office/drawing/2013/main/command">
      <pc:docMk xmlns:pc="http://schemas.microsoft.com/office/powerpoint/2013/main/command"/>
      <pc:sldMk xmlns:pc="http://schemas.microsoft.com/office/powerpoint/2013/main/command" cId="117575950" sldId="5743"/>
      <ac:spMk id="3" creationId="{3E9F4BA0-F30E-13DA-5F02-287DD7D737BF}"/>
      <ac:txMk cp="289" len="10">
        <ac:context len="725" hash="826027688"/>
      </ac:txMk>
    </ac:txMkLst>
    <p188:pos x="1401445" y="852551"/>
    <p188:txBody>
      <a:bodyPr/>
      <a:lstStyle/>
      <a:p>
        <a:r>
          <a:rPr lang="en-US"/>
          <a:t>Wording is confusing</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1ACDDDB3-FA51-FA4B-AD0A-B20099F8896D}" type="datetimeFigureOut">
              <a:rPr lang="en-US" smtClean="0"/>
              <a:t>10/28/2025</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9B3A4A8-36D1-9B42-BB99-419E94051EF3}" type="slidenum">
              <a:rPr lang="en-US" smtClean="0"/>
              <a:t>‹#›</a:t>
            </a:fld>
            <a:endParaRPr lang="en-US"/>
          </a:p>
        </p:txBody>
      </p:sp>
    </p:spTree>
    <p:extLst>
      <p:ext uri="{BB962C8B-B14F-4D97-AF65-F5344CB8AC3E}">
        <p14:creationId xmlns:p14="http://schemas.microsoft.com/office/powerpoint/2010/main" val="5669087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smtClean="0">
                <a:latin typeface="+mn-lt"/>
                <a:ea typeface="+mn-ea"/>
                <a:cs typeface="+mn-cs"/>
              </a:defRPr>
            </a:lvl1pPr>
          </a:lstStyle>
          <a:p>
            <a:pPr>
              <a:defRPr/>
            </a:pPr>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fontAlgn="auto">
              <a:spcBef>
                <a:spcPts val="0"/>
              </a:spcBef>
              <a:spcAft>
                <a:spcPts val="0"/>
              </a:spcAft>
              <a:defRPr sz="1200" smtClean="0">
                <a:latin typeface="+mn-lt"/>
                <a:ea typeface="+mn-ea"/>
                <a:cs typeface="+mn-cs"/>
              </a:defRPr>
            </a:lvl1pPr>
          </a:lstStyle>
          <a:p>
            <a:pPr>
              <a:defRPr/>
            </a:pPr>
            <a:fld id="{2F959DE8-BC8A-9342-BA3F-D795D5990682}" type="datetimeFigureOut">
              <a:rPr lang="en-US"/>
              <a:pPr>
                <a:defRPr/>
              </a:pPr>
              <a:t>10/28/2025</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smtClean="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wrap="square" lIns="93177" tIns="46589" rIns="93177" bIns="46589" numCol="1" anchor="b" anchorCtr="0" compatLnSpc="1">
            <a:prstTxWarp prst="textNoShape">
              <a:avLst/>
            </a:prstTxWarp>
          </a:bodyPr>
          <a:lstStyle>
            <a:lvl1pPr algn="r">
              <a:defRPr sz="1200"/>
            </a:lvl1pPr>
          </a:lstStyle>
          <a:p>
            <a:fld id="{64696D1D-ED38-CE46-A803-2C7949BBFEE6}" type="slidenum">
              <a:rPr lang="en-US" altLang="x-none"/>
              <a:pPr/>
              <a:t>‹#›</a:t>
            </a:fld>
            <a:endParaRPr lang="en-US" altLang="x-none"/>
          </a:p>
        </p:txBody>
      </p:sp>
    </p:spTree>
    <p:extLst>
      <p:ext uri="{BB962C8B-B14F-4D97-AF65-F5344CB8AC3E}">
        <p14:creationId xmlns:p14="http://schemas.microsoft.com/office/powerpoint/2010/main" val="81529487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x-none" altLang="x-none" b="1"/>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charset="0"/>
              </a:defRPr>
            </a:lvl1pPr>
            <a:lvl2pPr marL="757066" indent="-291179">
              <a:defRPr>
                <a:solidFill>
                  <a:schemeClr val="tx1"/>
                </a:solidFill>
                <a:latin typeface="Calibri" charset="0"/>
              </a:defRPr>
            </a:lvl2pPr>
            <a:lvl3pPr marL="1164717" indent="-232943">
              <a:defRPr>
                <a:solidFill>
                  <a:schemeClr val="tx1"/>
                </a:solidFill>
                <a:latin typeface="Calibri" charset="0"/>
              </a:defRPr>
            </a:lvl3pPr>
            <a:lvl4pPr marL="1630604" indent="-232943">
              <a:defRPr>
                <a:solidFill>
                  <a:schemeClr val="tx1"/>
                </a:solidFill>
                <a:latin typeface="Calibri" charset="0"/>
              </a:defRPr>
            </a:lvl4pPr>
            <a:lvl5pPr marL="2096491" indent="-232943">
              <a:defRPr>
                <a:solidFill>
                  <a:schemeClr val="tx1"/>
                </a:solidFill>
                <a:latin typeface="Calibri" charset="0"/>
              </a:defRPr>
            </a:lvl5pPr>
            <a:lvl6pPr marL="2562377" indent="-232943" fontAlgn="base">
              <a:spcBef>
                <a:spcPct val="0"/>
              </a:spcBef>
              <a:spcAft>
                <a:spcPct val="0"/>
              </a:spcAft>
              <a:defRPr>
                <a:solidFill>
                  <a:schemeClr val="tx1"/>
                </a:solidFill>
                <a:latin typeface="Calibri" charset="0"/>
              </a:defRPr>
            </a:lvl6pPr>
            <a:lvl7pPr marL="3028264" indent="-232943" fontAlgn="base">
              <a:spcBef>
                <a:spcPct val="0"/>
              </a:spcBef>
              <a:spcAft>
                <a:spcPct val="0"/>
              </a:spcAft>
              <a:defRPr>
                <a:solidFill>
                  <a:schemeClr val="tx1"/>
                </a:solidFill>
                <a:latin typeface="Calibri" charset="0"/>
              </a:defRPr>
            </a:lvl7pPr>
            <a:lvl8pPr marL="3494151" indent="-232943" fontAlgn="base">
              <a:spcBef>
                <a:spcPct val="0"/>
              </a:spcBef>
              <a:spcAft>
                <a:spcPct val="0"/>
              </a:spcAft>
              <a:defRPr>
                <a:solidFill>
                  <a:schemeClr val="tx1"/>
                </a:solidFill>
                <a:latin typeface="Calibri" charset="0"/>
              </a:defRPr>
            </a:lvl8pPr>
            <a:lvl9pPr marL="3960038" indent="-232943" fontAlgn="base">
              <a:spcBef>
                <a:spcPct val="0"/>
              </a:spcBef>
              <a:spcAft>
                <a:spcPct val="0"/>
              </a:spcAft>
              <a:defRPr>
                <a:solidFill>
                  <a:schemeClr val="tx1"/>
                </a:solidFill>
                <a:latin typeface="Calibri" charset="0"/>
              </a:defRPr>
            </a:lvl9pPr>
          </a:lstStyle>
          <a:p>
            <a:fld id="{3DFA794A-571F-F846-8842-D0036C98B983}" type="slidenum">
              <a:rPr lang="en-US" altLang="x-none">
                <a:solidFill>
                  <a:srgbClr val="000000"/>
                </a:solidFill>
              </a:rPr>
              <a:pPr/>
              <a:t>1</a:t>
            </a:fld>
            <a:endParaRPr lang="en-US" altLang="x-none">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696D1D-ED38-CE46-A803-2C7949BBFEE6}" type="slidenum">
              <a:rPr lang="en-US" altLang="x-none" smtClean="0"/>
              <a:pPr/>
              <a:t>2</a:t>
            </a:fld>
            <a:endParaRPr lang="en-US" altLang="x-none"/>
          </a:p>
        </p:txBody>
      </p:sp>
    </p:spTree>
    <p:extLst>
      <p:ext uri="{BB962C8B-B14F-4D97-AF65-F5344CB8AC3E}">
        <p14:creationId xmlns:p14="http://schemas.microsoft.com/office/powerpoint/2010/main" val="42390327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ectangle 15"/>
          <p:cNvSpPr/>
          <p:nvPr userDrawn="1"/>
        </p:nvSpPr>
        <p:spPr>
          <a:xfrm>
            <a:off x="2058" y="-19051"/>
            <a:ext cx="9141941" cy="5167313"/>
          </a:xfrm>
          <a:prstGeom prst="rect">
            <a:avLst/>
          </a:prstGeom>
          <a:solidFill>
            <a:schemeClr val="tx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 name="Title 1"/>
          <p:cNvSpPr>
            <a:spLocks noGrp="1"/>
          </p:cNvSpPr>
          <p:nvPr>
            <p:ph type="ctrTitle"/>
          </p:nvPr>
        </p:nvSpPr>
        <p:spPr>
          <a:xfrm>
            <a:off x="1620669" y="3005075"/>
            <a:ext cx="5339910" cy="804095"/>
          </a:xfrm>
        </p:spPr>
        <p:txBody>
          <a:bodyPr/>
          <a:lstStyle>
            <a:lvl1pPr>
              <a:defRPr sz="2200"/>
            </a:lvl1pPr>
          </a:lstStyle>
          <a:p>
            <a:r>
              <a:rPr lang="en-US" dirty="0"/>
              <a:t>Click to edit Master title style</a:t>
            </a:r>
          </a:p>
        </p:txBody>
      </p:sp>
      <p:sp>
        <p:nvSpPr>
          <p:cNvPr id="3" name="Subtitle 2"/>
          <p:cNvSpPr>
            <a:spLocks noGrp="1"/>
          </p:cNvSpPr>
          <p:nvPr>
            <p:ph type="subTitle" idx="1"/>
          </p:nvPr>
        </p:nvSpPr>
        <p:spPr>
          <a:xfrm>
            <a:off x="1620671" y="4111367"/>
            <a:ext cx="4756969" cy="378895"/>
          </a:xfrm>
        </p:spPr>
        <p:txBody>
          <a:bodyPr/>
          <a:lstStyle>
            <a:lvl1pPr marL="0" indent="0" algn="l">
              <a:buNone/>
              <a:defRPr sz="11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8" name="Slide Number Placeholder 5"/>
          <p:cNvSpPr>
            <a:spLocks noGrp="1"/>
          </p:cNvSpPr>
          <p:nvPr>
            <p:ph type="sldNum" sz="quarter" idx="12"/>
          </p:nvPr>
        </p:nvSpPr>
        <p:spPr/>
        <p:txBody>
          <a:bodyPr/>
          <a:lstStyle>
            <a:lvl1pPr defTabSz="914400">
              <a:defRPr/>
            </a:lvl1pPr>
          </a:lstStyle>
          <a:p>
            <a:fld id="{0621192E-B586-754B-9253-7F68592A382D}" type="slidenum">
              <a:rPr lang="x-none" altLang="x-none"/>
              <a:pPr/>
              <a:t>‹#›</a:t>
            </a:fld>
            <a:endParaRPr lang="en-US" altLang="x-none"/>
          </a:p>
        </p:txBody>
      </p:sp>
      <p:sp>
        <p:nvSpPr>
          <p:cNvPr id="17" name="Date Placeholder 16"/>
          <p:cNvSpPr>
            <a:spLocks noGrp="1"/>
          </p:cNvSpPr>
          <p:nvPr>
            <p:ph type="dt" sz="half" idx="13"/>
          </p:nvPr>
        </p:nvSpPr>
        <p:spPr/>
        <p:txBody>
          <a:bodyPr/>
          <a:lstStyle/>
          <a:p>
            <a:pPr>
              <a:defRPr/>
            </a:pPr>
            <a:endParaRPr lang="en-US" dirty="0"/>
          </a:p>
        </p:txBody>
      </p:sp>
      <p:sp>
        <p:nvSpPr>
          <p:cNvPr id="18" name="Footer Placeholder 17"/>
          <p:cNvSpPr>
            <a:spLocks noGrp="1"/>
          </p:cNvSpPr>
          <p:nvPr>
            <p:ph type="ftr" sz="quarter" idx="14"/>
          </p:nvPr>
        </p:nvSpPr>
        <p:spPr/>
        <p:txBody>
          <a:bodyPr/>
          <a:lstStyle/>
          <a:p>
            <a:pPr>
              <a:defRPr/>
            </a:pPr>
            <a:endParaRPr lang="en-US"/>
          </a:p>
        </p:txBody>
      </p:sp>
      <p:pic>
        <p:nvPicPr>
          <p:cNvPr id="21" name="Picture 9" descr="IUH.PPT.TEMPLATE_corn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119813" y="2174875"/>
            <a:ext cx="3033712" cy="296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62851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defRPr>
                <a:latin typeface="Franklin Gothic Book" charset="0"/>
                <a:ea typeface="Franklin Gothic Book" charset="0"/>
                <a:cs typeface="Franklin Gothic Book" charset="0"/>
              </a:defRPr>
            </a:lvl1pPr>
            <a:lvl2pPr>
              <a:defRPr>
                <a:latin typeface="Franklin Gothic Book" charset="0"/>
                <a:ea typeface="Franklin Gothic Book" charset="0"/>
                <a:cs typeface="Franklin Gothic Book" charset="0"/>
              </a:defRPr>
            </a:lvl2pPr>
            <a:lvl3pPr>
              <a:defRPr>
                <a:latin typeface="Franklin Gothic Book" charset="0"/>
                <a:ea typeface="Franklin Gothic Book" charset="0"/>
                <a:cs typeface="Franklin Gothic Book" charset="0"/>
              </a:defRPr>
            </a:lvl3pPr>
            <a:lvl4pPr>
              <a:defRPr>
                <a:latin typeface="Franklin Gothic Book" charset="0"/>
                <a:ea typeface="Franklin Gothic Book" charset="0"/>
                <a:cs typeface="Franklin Gothic Book" charset="0"/>
              </a:defRPr>
            </a:lvl4pPr>
            <a:lvl5pPr>
              <a:defRPr>
                <a:latin typeface="Franklin Gothic Book" charset="0"/>
                <a:ea typeface="Franklin Gothic Book" charset="0"/>
                <a:cs typeface="Franklin Gothic Book"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defTabSz="914400">
              <a:defRPr/>
            </a:lvl1pPr>
          </a:lstStyle>
          <a:p>
            <a:pPr>
              <a:defRPr/>
            </a:pPr>
            <a:endParaRPr lang="en-US" dirty="0"/>
          </a:p>
        </p:txBody>
      </p:sp>
      <p:sp>
        <p:nvSpPr>
          <p:cNvPr id="5" name="Footer Placeholder 4"/>
          <p:cNvSpPr>
            <a:spLocks noGrp="1"/>
          </p:cNvSpPr>
          <p:nvPr>
            <p:ph type="ftr" sz="quarter" idx="11"/>
          </p:nvPr>
        </p:nvSpPr>
        <p:spPr/>
        <p:txBody>
          <a:bodyPr/>
          <a:lstStyle>
            <a:lvl1pPr defTabSz="914400">
              <a:defRPr/>
            </a:lvl1pPr>
          </a:lstStyle>
          <a:p>
            <a:pPr>
              <a:defRPr/>
            </a:pPr>
            <a:endParaRPr lang="en-US"/>
          </a:p>
        </p:txBody>
      </p:sp>
      <p:sp>
        <p:nvSpPr>
          <p:cNvPr id="6" name="Slide Number Placeholder 5"/>
          <p:cNvSpPr>
            <a:spLocks noGrp="1"/>
          </p:cNvSpPr>
          <p:nvPr>
            <p:ph type="sldNum" sz="quarter" idx="12"/>
          </p:nvPr>
        </p:nvSpPr>
        <p:spPr/>
        <p:txBody>
          <a:bodyPr/>
          <a:lstStyle>
            <a:lvl1pPr defTabSz="914400">
              <a:defRPr/>
            </a:lvl1pPr>
          </a:lstStyle>
          <a:p>
            <a:fld id="{DA86648E-21C2-4E4D-995E-31FFBD2E87B9}" type="slidenum">
              <a:rPr lang="x-none" altLang="x-none"/>
              <a:pPr/>
              <a:t>‹#›</a:t>
            </a:fld>
            <a:endParaRPr lang="en-US" altLang="x-none"/>
          </a:p>
        </p:txBody>
      </p:sp>
    </p:spTree>
    <p:extLst>
      <p:ext uri="{BB962C8B-B14F-4D97-AF65-F5344CB8AC3E}">
        <p14:creationId xmlns:p14="http://schemas.microsoft.com/office/powerpoint/2010/main" val="186272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4" name="Picture 8" descr="IUH.PPT.TEMPLATE_V2-revised.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9" descr="IUH.PPT.TEMPLATE_corner.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119813" y="2174875"/>
            <a:ext cx="3033712" cy="296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1" descr="IU-logo-black.png"/>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623888" y="4435475"/>
            <a:ext cx="222885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43035" y="2618781"/>
            <a:ext cx="7772400" cy="1021556"/>
          </a:xfrm>
        </p:spPr>
        <p:txBody>
          <a:bodyPr anchor="t"/>
          <a:lstStyle>
            <a:lvl1pPr algn="l">
              <a:defRPr sz="2600" b="0" cap="none">
                <a:solidFill>
                  <a:schemeClr val="accent1"/>
                </a:solidFill>
              </a:defRPr>
            </a:lvl1pPr>
          </a:lstStyle>
          <a:p>
            <a:r>
              <a:rPr lang="en-US" dirty="0"/>
              <a:t>Click to edit Master title style</a:t>
            </a:r>
          </a:p>
        </p:txBody>
      </p:sp>
      <p:sp>
        <p:nvSpPr>
          <p:cNvPr id="3" name="Text Placeholder 2"/>
          <p:cNvSpPr>
            <a:spLocks noGrp="1"/>
          </p:cNvSpPr>
          <p:nvPr>
            <p:ph type="body" idx="1"/>
          </p:nvPr>
        </p:nvSpPr>
        <p:spPr>
          <a:xfrm>
            <a:off x="643035" y="1212056"/>
            <a:ext cx="7772400" cy="1125140"/>
          </a:xfrm>
        </p:spPr>
        <p:txBody>
          <a:bodyPr anchor="b"/>
          <a:lstStyle>
            <a:lvl1pPr marL="0" indent="0">
              <a:buNone/>
              <a:defRPr sz="1200" b="1" spc="-30">
                <a:solidFill>
                  <a:srgbClr val="595959"/>
                </a:solidFill>
                <a:latin typeface="Franklin Gothic Demi" charset="0"/>
                <a:ea typeface="Franklin Gothic Demi" charset="0"/>
                <a:cs typeface="Franklin Gothic Demi"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Date Placeholder 3"/>
          <p:cNvSpPr>
            <a:spLocks noGrp="1"/>
          </p:cNvSpPr>
          <p:nvPr>
            <p:ph type="dt" sz="half" idx="10"/>
          </p:nvPr>
        </p:nvSpPr>
        <p:spPr/>
        <p:txBody>
          <a:bodyPr/>
          <a:lstStyle>
            <a:lvl1pPr defTabSz="914400">
              <a:defRPr/>
            </a:lvl1pPr>
          </a:lstStyle>
          <a:p>
            <a:pPr>
              <a:defRPr/>
            </a:pPr>
            <a:endParaRPr lang="en-US" dirty="0"/>
          </a:p>
        </p:txBody>
      </p:sp>
      <p:sp>
        <p:nvSpPr>
          <p:cNvPr id="8" name="Footer Placeholder 4"/>
          <p:cNvSpPr>
            <a:spLocks noGrp="1"/>
          </p:cNvSpPr>
          <p:nvPr>
            <p:ph type="ftr" sz="quarter" idx="11"/>
          </p:nvPr>
        </p:nvSpPr>
        <p:spPr/>
        <p:txBody>
          <a:bodyPr/>
          <a:lstStyle>
            <a:lvl1pPr defTabSz="914400">
              <a:defRPr/>
            </a:lvl1pPr>
          </a:lstStyle>
          <a:p>
            <a:pPr>
              <a:defRPr/>
            </a:pPr>
            <a:endParaRPr lang="en-US"/>
          </a:p>
        </p:txBody>
      </p:sp>
      <p:sp>
        <p:nvSpPr>
          <p:cNvPr id="9" name="Slide Number Placeholder 5"/>
          <p:cNvSpPr>
            <a:spLocks noGrp="1"/>
          </p:cNvSpPr>
          <p:nvPr>
            <p:ph type="sldNum" sz="quarter" idx="12"/>
          </p:nvPr>
        </p:nvSpPr>
        <p:spPr/>
        <p:txBody>
          <a:bodyPr/>
          <a:lstStyle>
            <a:lvl1pPr defTabSz="914400">
              <a:defRPr/>
            </a:lvl1pPr>
          </a:lstStyle>
          <a:p>
            <a:fld id="{0025BF38-0FF4-CC4F-BA6B-37B05F99C122}" type="slidenum">
              <a:rPr lang="x-none" altLang="x-none"/>
              <a:pPr/>
              <a:t>‹#›</a:t>
            </a:fld>
            <a:endParaRPr lang="en-US" altLang="x-none"/>
          </a:p>
        </p:txBody>
      </p:sp>
    </p:spTree>
    <p:extLst>
      <p:ext uri="{BB962C8B-B14F-4D97-AF65-F5344CB8AC3E}">
        <p14:creationId xmlns:p14="http://schemas.microsoft.com/office/powerpoint/2010/main" val="1797376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457200" y="900114"/>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00114"/>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defTabSz="914400">
              <a:defRPr/>
            </a:lvl1pPr>
          </a:lstStyle>
          <a:p>
            <a:pPr>
              <a:defRPr/>
            </a:pPr>
            <a:endParaRPr lang="en-US" dirty="0"/>
          </a:p>
        </p:txBody>
      </p:sp>
      <p:sp>
        <p:nvSpPr>
          <p:cNvPr id="6" name="Footer Placeholder 5"/>
          <p:cNvSpPr>
            <a:spLocks noGrp="1"/>
          </p:cNvSpPr>
          <p:nvPr>
            <p:ph type="ftr" sz="quarter" idx="11"/>
          </p:nvPr>
        </p:nvSpPr>
        <p:spPr/>
        <p:txBody>
          <a:bodyPr/>
          <a:lstStyle>
            <a:lvl1pPr defTabSz="914400">
              <a:defRPr/>
            </a:lvl1pPr>
          </a:lstStyle>
          <a:p>
            <a:pPr>
              <a:defRPr/>
            </a:pPr>
            <a:endParaRPr lang="en-US"/>
          </a:p>
        </p:txBody>
      </p:sp>
      <p:sp>
        <p:nvSpPr>
          <p:cNvPr id="7" name="Slide Number Placeholder 6"/>
          <p:cNvSpPr>
            <a:spLocks noGrp="1"/>
          </p:cNvSpPr>
          <p:nvPr>
            <p:ph type="sldNum" sz="quarter" idx="12"/>
          </p:nvPr>
        </p:nvSpPr>
        <p:spPr/>
        <p:txBody>
          <a:bodyPr/>
          <a:lstStyle>
            <a:lvl1pPr defTabSz="914400">
              <a:defRPr/>
            </a:lvl1pPr>
          </a:lstStyle>
          <a:p>
            <a:fld id="{E94E9BCF-061B-4943-A29B-BBB83430C9CB}" type="slidenum">
              <a:rPr lang="x-none" altLang="x-none"/>
              <a:pPr/>
              <a:t>‹#›</a:t>
            </a:fld>
            <a:endParaRPr lang="en-US" altLang="x-none"/>
          </a:p>
        </p:txBody>
      </p:sp>
    </p:spTree>
    <p:extLst>
      <p:ext uri="{BB962C8B-B14F-4D97-AF65-F5344CB8AC3E}">
        <p14:creationId xmlns:p14="http://schemas.microsoft.com/office/powerpoint/2010/main" val="2004613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lvl1pPr defTabSz="914400">
              <a:defRPr/>
            </a:lvl1pPr>
          </a:lstStyle>
          <a:p>
            <a:pPr>
              <a:defRPr/>
            </a:pPr>
            <a:endParaRPr lang="en-US" dirty="0"/>
          </a:p>
        </p:txBody>
      </p:sp>
      <p:sp>
        <p:nvSpPr>
          <p:cNvPr id="4" name="Footer Placeholder 3"/>
          <p:cNvSpPr>
            <a:spLocks noGrp="1"/>
          </p:cNvSpPr>
          <p:nvPr>
            <p:ph type="ftr" sz="quarter" idx="11"/>
          </p:nvPr>
        </p:nvSpPr>
        <p:spPr/>
        <p:txBody>
          <a:bodyPr/>
          <a:lstStyle>
            <a:lvl1pPr defTabSz="914400">
              <a:defRPr/>
            </a:lvl1pPr>
          </a:lstStyle>
          <a:p>
            <a:pPr>
              <a:defRPr/>
            </a:pPr>
            <a:endParaRPr lang="en-US"/>
          </a:p>
        </p:txBody>
      </p:sp>
      <p:sp>
        <p:nvSpPr>
          <p:cNvPr id="5" name="Slide Number Placeholder 4"/>
          <p:cNvSpPr>
            <a:spLocks noGrp="1"/>
          </p:cNvSpPr>
          <p:nvPr>
            <p:ph type="sldNum" sz="quarter" idx="12"/>
          </p:nvPr>
        </p:nvSpPr>
        <p:spPr/>
        <p:txBody>
          <a:bodyPr/>
          <a:lstStyle>
            <a:lvl1pPr defTabSz="914400">
              <a:defRPr/>
            </a:lvl1pPr>
          </a:lstStyle>
          <a:p>
            <a:fld id="{715E4F9D-4648-EE4F-837B-7F5D286D2A4F}" type="slidenum">
              <a:rPr lang="x-none" altLang="x-none"/>
              <a:pPr/>
              <a:t>‹#›</a:t>
            </a:fld>
            <a:endParaRPr lang="en-US" altLang="x-none"/>
          </a:p>
        </p:txBody>
      </p:sp>
    </p:spTree>
    <p:extLst>
      <p:ext uri="{BB962C8B-B14F-4D97-AF65-F5344CB8AC3E}">
        <p14:creationId xmlns:p14="http://schemas.microsoft.com/office/powerpoint/2010/main" val="660467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4572941C-6974-BE4E-9E84-DF4E3BF99134}" type="slidenum">
              <a:rPr lang="en-US" altLang="x-none" smtClean="0"/>
              <a:pPr/>
              <a:t>‹#›</a:t>
            </a:fld>
            <a:endParaRPr lang="en-US" altLang="x-none"/>
          </a:p>
        </p:txBody>
      </p:sp>
      <p:sp>
        <p:nvSpPr>
          <p:cNvPr id="6" name="Rectangle 5"/>
          <p:cNvSpPr/>
          <p:nvPr userDrawn="1"/>
        </p:nvSpPr>
        <p:spPr>
          <a:xfrm>
            <a:off x="6095999" y="4034119"/>
            <a:ext cx="2904565" cy="105559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15626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defTabSz="914400">
              <a:defRPr/>
            </a:lvl1pPr>
          </a:lstStyle>
          <a:p>
            <a:pPr>
              <a:defRPr/>
            </a:pPr>
            <a:endParaRPr lang="en-US" dirty="0"/>
          </a:p>
        </p:txBody>
      </p:sp>
      <p:sp>
        <p:nvSpPr>
          <p:cNvPr id="3" name="Footer Placeholder 2"/>
          <p:cNvSpPr>
            <a:spLocks noGrp="1"/>
          </p:cNvSpPr>
          <p:nvPr>
            <p:ph type="ftr" sz="quarter" idx="11"/>
          </p:nvPr>
        </p:nvSpPr>
        <p:spPr/>
        <p:txBody>
          <a:bodyPr/>
          <a:lstStyle>
            <a:lvl1pPr defTabSz="914400">
              <a:defRPr/>
            </a:lvl1pPr>
          </a:lstStyle>
          <a:p>
            <a:pPr>
              <a:defRPr/>
            </a:pPr>
            <a:endParaRPr lang="en-US"/>
          </a:p>
        </p:txBody>
      </p:sp>
      <p:sp>
        <p:nvSpPr>
          <p:cNvPr id="4" name="Slide Number Placeholder 3"/>
          <p:cNvSpPr>
            <a:spLocks noGrp="1"/>
          </p:cNvSpPr>
          <p:nvPr>
            <p:ph type="sldNum" sz="quarter" idx="12"/>
          </p:nvPr>
        </p:nvSpPr>
        <p:spPr/>
        <p:txBody>
          <a:bodyPr/>
          <a:lstStyle>
            <a:lvl1pPr defTabSz="914400">
              <a:defRPr/>
            </a:lvl1pPr>
          </a:lstStyle>
          <a:p>
            <a:fld id="{40B5E16D-56CD-864D-824B-D347FFEACCD3}" type="slidenum">
              <a:rPr lang="x-none" altLang="x-none"/>
              <a:pPr/>
              <a:t>‹#›</a:t>
            </a:fld>
            <a:endParaRPr lang="en-US" altLang="x-none"/>
          </a:p>
        </p:txBody>
      </p:sp>
    </p:spTree>
    <p:extLst>
      <p:ext uri="{BB962C8B-B14F-4D97-AF65-F5344CB8AC3E}">
        <p14:creationId xmlns:p14="http://schemas.microsoft.com/office/powerpoint/2010/main" val="128267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Title and Content">
    <p:spTree>
      <p:nvGrpSpPr>
        <p:cNvPr id="1" name=""/>
        <p:cNvGrpSpPr/>
        <p:nvPr/>
      </p:nvGrpSpPr>
      <p:grpSpPr>
        <a:xfrm>
          <a:off x="0" y="0"/>
          <a:ext cx="0" cy="0"/>
          <a:chOff x="0" y="0"/>
          <a:chExt cx="0" cy="0"/>
        </a:xfrm>
      </p:grpSpPr>
      <p:pic>
        <p:nvPicPr>
          <p:cNvPr id="8" name="Picture 7" descr="IUH.PPT.TEMPLATE_cover.png"/>
          <p:cNvPicPr>
            <a:picLocks noChangeAspect="1"/>
          </p:cNvPicPr>
          <p:nvPr userDrawn="1"/>
        </p:nvPicPr>
        <p:blipFill>
          <a:blip r:embed="rId2"/>
          <a:stretch>
            <a:fillRect/>
          </a:stretch>
        </p:blipFill>
        <p:spPr>
          <a:xfrm>
            <a:off x="0" y="-1"/>
            <a:ext cx="9153144" cy="5148645"/>
          </a:xfrm>
          <a:prstGeom prst="rect">
            <a:avLst/>
          </a:prstGeom>
        </p:spPr>
      </p:pic>
      <p:pic>
        <p:nvPicPr>
          <p:cNvPr id="9" name="Content Placeholder 5" descr="IU-logo-black.png"/>
          <p:cNvPicPr>
            <a:picLocks noChangeAspect="1"/>
          </p:cNvPicPr>
          <p:nvPr userDrawn="1"/>
        </p:nvPicPr>
        <p:blipFill>
          <a:blip r:embed="rId3" cstate="print">
            <a:extLst>
              <a:ext uri="{28A0092B-C50C-407E-A947-70E740481C1C}">
                <a14:useLocalDpi xmlns:a14="http://schemas.microsoft.com/office/drawing/2010/main" val="0"/>
              </a:ext>
            </a:extLst>
          </a:blip>
          <a:srcRect r="80669"/>
          <a:stretch>
            <a:fillRect/>
          </a:stretch>
        </p:blipFill>
        <p:spPr bwMode="auto">
          <a:xfrm>
            <a:off x="3846626" y="1677529"/>
            <a:ext cx="1459892" cy="1523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1958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8.xml"/><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0" descr="IUH.PPT.TEMPLATE_banner.png"/>
          <p:cNvPicPr>
            <a:picLocks noChangeAspect="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0" y="0"/>
            <a:ext cx="91440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808038" y="155575"/>
            <a:ext cx="6138862" cy="579438"/>
          </a:xfrm>
          <a:prstGeom prst="rect">
            <a:avLst/>
          </a:prstGeom>
        </p:spPr>
        <p:txBody>
          <a:bodyPr vert="horz" lIns="0" tIns="0" rIns="0" bIns="0" rtlCol="0" anchor="b" anchorCtr="0">
            <a:noAutofit/>
          </a:bodyPr>
          <a:lstStyle/>
          <a:p>
            <a:r>
              <a:rPr lang="en-US" dirty="0"/>
              <a:t>Click to edit Master title style</a:t>
            </a:r>
          </a:p>
        </p:txBody>
      </p:sp>
      <p:sp>
        <p:nvSpPr>
          <p:cNvPr id="1028" name="Text Placeholder 2"/>
          <p:cNvSpPr>
            <a:spLocks noGrp="1"/>
          </p:cNvSpPr>
          <p:nvPr>
            <p:ph type="body" idx="1"/>
          </p:nvPr>
        </p:nvSpPr>
        <p:spPr bwMode="auto">
          <a:xfrm>
            <a:off x="1616075" y="1698625"/>
            <a:ext cx="7083425" cy="290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en-US" altLang="x-none"/>
              <a:t>Click to edit Master text styles</a:t>
            </a:r>
          </a:p>
          <a:p>
            <a:pPr lvl="1"/>
            <a:r>
              <a:rPr lang="en-US" altLang="x-none"/>
              <a:t>Second level</a:t>
            </a:r>
          </a:p>
          <a:p>
            <a:pPr lvl="2"/>
            <a:r>
              <a:rPr lang="en-US" altLang="x-none"/>
              <a:t>Third level</a:t>
            </a:r>
          </a:p>
          <a:p>
            <a:pPr lvl="3"/>
            <a:r>
              <a:rPr lang="en-US" altLang="x-none"/>
              <a:t>Fourth level</a:t>
            </a:r>
          </a:p>
          <a:p>
            <a:pPr lvl="4"/>
            <a:r>
              <a:rPr lang="en-US" altLang="x-none"/>
              <a:t>Fifth level</a:t>
            </a:r>
          </a:p>
        </p:txBody>
      </p:sp>
      <p:sp>
        <p:nvSpPr>
          <p:cNvPr id="4" name="Date Placeholder 3"/>
          <p:cNvSpPr>
            <a:spLocks noGrp="1"/>
          </p:cNvSpPr>
          <p:nvPr>
            <p:ph type="dt" sz="half" idx="2"/>
          </p:nvPr>
        </p:nvSpPr>
        <p:spPr>
          <a:xfrm>
            <a:off x="822325" y="4870450"/>
            <a:ext cx="2133600" cy="273050"/>
          </a:xfrm>
          <a:prstGeom prst="rect">
            <a:avLst/>
          </a:prstGeom>
        </p:spPr>
        <p:txBody>
          <a:bodyPr vert="horz" lIns="0" tIns="0" rIns="0" bIns="0" rtlCol="0" anchor="ctr"/>
          <a:lstStyle>
            <a:lvl1pPr algn="l" defTabSz="457200" fontAlgn="auto">
              <a:spcBef>
                <a:spcPts val="0"/>
              </a:spcBef>
              <a:spcAft>
                <a:spcPts val="0"/>
              </a:spcAft>
              <a:defRPr sz="800">
                <a:solidFill>
                  <a:prstClr val="black">
                    <a:tint val="75000"/>
                  </a:prstClr>
                </a:solidFill>
                <a:latin typeface="Arial"/>
                <a:ea typeface="+mn-ea"/>
                <a:cs typeface="Arial"/>
              </a:defRPr>
            </a:lvl1pPr>
          </a:lstStyle>
          <a:p>
            <a:pPr>
              <a:defRPr/>
            </a:pPr>
            <a:endParaRPr lang="en-US" dirty="0"/>
          </a:p>
        </p:txBody>
      </p:sp>
      <p:sp>
        <p:nvSpPr>
          <p:cNvPr id="5" name="Footer Placeholder 4"/>
          <p:cNvSpPr>
            <a:spLocks noGrp="1"/>
          </p:cNvSpPr>
          <p:nvPr>
            <p:ph type="ftr" sz="quarter" idx="3"/>
          </p:nvPr>
        </p:nvSpPr>
        <p:spPr>
          <a:xfrm>
            <a:off x="3124200" y="4870450"/>
            <a:ext cx="2895600" cy="273050"/>
          </a:xfrm>
          <a:prstGeom prst="rect">
            <a:avLst/>
          </a:prstGeom>
        </p:spPr>
        <p:txBody>
          <a:bodyPr vert="horz" lIns="0" tIns="0" rIns="0" bIns="0" rtlCol="0" anchor="ctr"/>
          <a:lstStyle>
            <a:lvl1pPr algn="l" defTabSz="457200" fontAlgn="auto">
              <a:spcBef>
                <a:spcPts val="0"/>
              </a:spcBef>
              <a:spcAft>
                <a:spcPts val="0"/>
              </a:spcAft>
              <a:defRPr sz="800" dirty="0">
                <a:solidFill>
                  <a:prstClr val="black">
                    <a:tint val="75000"/>
                  </a:prstClr>
                </a:solidFill>
                <a:latin typeface="Arial"/>
                <a:ea typeface="+mn-ea"/>
                <a:cs typeface="Arial"/>
              </a:defRPr>
            </a:lvl1pPr>
          </a:lstStyle>
          <a:p>
            <a:pPr>
              <a:defRPr/>
            </a:pPr>
            <a:endParaRPr lang="en-US"/>
          </a:p>
        </p:txBody>
      </p:sp>
      <p:sp>
        <p:nvSpPr>
          <p:cNvPr id="6" name="Slide Number Placeholder 5"/>
          <p:cNvSpPr>
            <a:spLocks noGrp="1"/>
          </p:cNvSpPr>
          <p:nvPr>
            <p:ph type="sldNum" sz="quarter" idx="4"/>
          </p:nvPr>
        </p:nvSpPr>
        <p:spPr>
          <a:xfrm>
            <a:off x="8035925" y="603250"/>
            <a:ext cx="733425" cy="274638"/>
          </a:xfrm>
          <a:prstGeom prst="rect">
            <a:avLst/>
          </a:prstGeom>
        </p:spPr>
        <p:txBody>
          <a:bodyPr vert="horz" wrap="square" lIns="0" tIns="0" rIns="0" bIns="0" numCol="1" anchor="b" anchorCtr="0" compatLnSpc="1">
            <a:prstTxWarp prst="textNoShape">
              <a:avLst/>
            </a:prstTxWarp>
          </a:bodyPr>
          <a:lstStyle>
            <a:lvl1pPr algn="r" defTabSz="457200">
              <a:defRPr sz="900">
                <a:solidFill>
                  <a:srgbClr val="898989"/>
                </a:solidFill>
                <a:latin typeface="Arial" charset="0"/>
              </a:defRPr>
            </a:lvl1pPr>
          </a:lstStyle>
          <a:p>
            <a:fld id="{4572941C-6974-BE4E-9E84-DF4E3BF99134}" type="slidenum">
              <a:rPr lang="en-US" altLang="x-none"/>
              <a:pPr/>
              <a:t>‹#›</a:t>
            </a:fld>
            <a:endParaRPr lang="en-US" altLang="x-none"/>
          </a:p>
        </p:txBody>
      </p:sp>
      <p:pic>
        <p:nvPicPr>
          <p:cNvPr id="1032" name="Picture 12" descr="IU-logo-black.png"/>
          <p:cNvPicPr>
            <a:picLocks noChangeAspect="1"/>
          </p:cNvPicPr>
          <p:nvPr userDrawn="1"/>
        </p:nvPicPr>
        <p:blipFill>
          <a:blip r:embed="rId10" cstate="print">
            <a:extLst>
              <a:ext uri="{28A0092B-C50C-407E-A947-70E740481C1C}">
                <a14:useLocalDpi xmlns:a14="http://schemas.microsoft.com/office/drawing/2010/main" val="0"/>
              </a:ext>
            </a:extLst>
          </a:blip>
          <a:srcRect/>
          <a:stretch>
            <a:fillRect/>
          </a:stretch>
        </p:blipFill>
        <p:spPr bwMode="auto">
          <a:xfrm>
            <a:off x="6394450" y="4435475"/>
            <a:ext cx="222885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3" r:id="rId5"/>
    <p:sldLayoutId id="2147483710" r:id="rId6"/>
    <p:sldLayoutId id="2147483694" r:id="rId7"/>
  </p:sldLayoutIdLst>
  <p:hf hdr="0" ftr="0" dt="0"/>
  <p:txStyles>
    <p:titleStyle>
      <a:lvl1pPr algn="l" defTabSz="457200" rtl="0" fontAlgn="base">
        <a:lnSpc>
          <a:spcPct val="90000"/>
        </a:lnSpc>
        <a:spcBef>
          <a:spcPct val="0"/>
        </a:spcBef>
        <a:spcAft>
          <a:spcPct val="0"/>
        </a:spcAft>
        <a:defRPr sz="2200" kern="1200" spc="-30">
          <a:solidFill>
            <a:schemeClr val="bg1"/>
          </a:solidFill>
          <a:latin typeface="Franklin Gothic Book" charset="0"/>
          <a:ea typeface="Franklin Gothic Book" charset="0"/>
          <a:cs typeface="Franklin Gothic Book" charset="0"/>
        </a:defRPr>
      </a:lvl1pPr>
      <a:lvl2pPr algn="l" defTabSz="457200" rtl="0" fontAlgn="base">
        <a:lnSpc>
          <a:spcPct val="90000"/>
        </a:lnSpc>
        <a:spcBef>
          <a:spcPct val="0"/>
        </a:spcBef>
        <a:spcAft>
          <a:spcPct val="0"/>
        </a:spcAft>
        <a:defRPr sz="2100">
          <a:solidFill>
            <a:schemeClr val="bg1"/>
          </a:solidFill>
          <a:latin typeface="Arial" charset="0"/>
          <a:ea typeface="Arial" charset="0"/>
          <a:cs typeface="Arial" charset="0"/>
        </a:defRPr>
      </a:lvl2pPr>
      <a:lvl3pPr algn="l" defTabSz="457200" rtl="0" fontAlgn="base">
        <a:lnSpc>
          <a:spcPct val="90000"/>
        </a:lnSpc>
        <a:spcBef>
          <a:spcPct val="0"/>
        </a:spcBef>
        <a:spcAft>
          <a:spcPct val="0"/>
        </a:spcAft>
        <a:defRPr sz="2100">
          <a:solidFill>
            <a:schemeClr val="bg1"/>
          </a:solidFill>
          <a:latin typeface="Arial" charset="0"/>
          <a:ea typeface="Arial" charset="0"/>
          <a:cs typeface="Arial" charset="0"/>
        </a:defRPr>
      </a:lvl3pPr>
      <a:lvl4pPr algn="l" defTabSz="457200" rtl="0" fontAlgn="base">
        <a:lnSpc>
          <a:spcPct val="90000"/>
        </a:lnSpc>
        <a:spcBef>
          <a:spcPct val="0"/>
        </a:spcBef>
        <a:spcAft>
          <a:spcPct val="0"/>
        </a:spcAft>
        <a:defRPr sz="2100">
          <a:solidFill>
            <a:schemeClr val="bg1"/>
          </a:solidFill>
          <a:latin typeface="Arial" charset="0"/>
          <a:ea typeface="Arial" charset="0"/>
          <a:cs typeface="Arial" charset="0"/>
        </a:defRPr>
      </a:lvl4pPr>
      <a:lvl5pPr algn="l" defTabSz="457200" rtl="0" fontAlgn="base">
        <a:lnSpc>
          <a:spcPct val="90000"/>
        </a:lnSpc>
        <a:spcBef>
          <a:spcPct val="0"/>
        </a:spcBef>
        <a:spcAft>
          <a:spcPct val="0"/>
        </a:spcAft>
        <a:defRPr sz="2100">
          <a:solidFill>
            <a:schemeClr val="bg1"/>
          </a:solidFill>
          <a:latin typeface="Arial" charset="0"/>
          <a:ea typeface="Arial" charset="0"/>
          <a:cs typeface="Arial" charset="0"/>
        </a:defRPr>
      </a:lvl5pPr>
      <a:lvl6pPr marL="457200" algn="l" defTabSz="457200" rtl="0" fontAlgn="base">
        <a:lnSpc>
          <a:spcPct val="90000"/>
        </a:lnSpc>
        <a:spcBef>
          <a:spcPct val="0"/>
        </a:spcBef>
        <a:spcAft>
          <a:spcPct val="0"/>
        </a:spcAft>
        <a:defRPr sz="2100">
          <a:solidFill>
            <a:schemeClr val="bg1"/>
          </a:solidFill>
          <a:latin typeface="Arial" charset="0"/>
          <a:ea typeface="Arial" charset="0"/>
          <a:cs typeface="Arial" charset="0"/>
        </a:defRPr>
      </a:lvl6pPr>
      <a:lvl7pPr marL="914400" algn="l" defTabSz="457200" rtl="0" fontAlgn="base">
        <a:lnSpc>
          <a:spcPct val="90000"/>
        </a:lnSpc>
        <a:spcBef>
          <a:spcPct val="0"/>
        </a:spcBef>
        <a:spcAft>
          <a:spcPct val="0"/>
        </a:spcAft>
        <a:defRPr sz="2100">
          <a:solidFill>
            <a:schemeClr val="bg1"/>
          </a:solidFill>
          <a:latin typeface="Arial" charset="0"/>
          <a:ea typeface="Arial" charset="0"/>
          <a:cs typeface="Arial" charset="0"/>
        </a:defRPr>
      </a:lvl7pPr>
      <a:lvl8pPr marL="1371600" algn="l" defTabSz="457200" rtl="0" fontAlgn="base">
        <a:lnSpc>
          <a:spcPct val="90000"/>
        </a:lnSpc>
        <a:spcBef>
          <a:spcPct val="0"/>
        </a:spcBef>
        <a:spcAft>
          <a:spcPct val="0"/>
        </a:spcAft>
        <a:defRPr sz="2100">
          <a:solidFill>
            <a:schemeClr val="bg1"/>
          </a:solidFill>
          <a:latin typeface="Arial" charset="0"/>
          <a:ea typeface="Arial" charset="0"/>
          <a:cs typeface="Arial" charset="0"/>
        </a:defRPr>
      </a:lvl8pPr>
      <a:lvl9pPr marL="1828800" algn="l" defTabSz="457200" rtl="0" fontAlgn="base">
        <a:lnSpc>
          <a:spcPct val="90000"/>
        </a:lnSpc>
        <a:spcBef>
          <a:spcPct val="0"/>
        </a:spcBef>
        <a:spcAft>
          <a:spcPct val="0"/>
        </a:spcAft>
        <a:defRPr sz="2100">
          <a:solidFill>
            <a:schemeClr val="bg1"/>
          </a:solidFill>
          <a:latin typeface="Arial" charset="0"/>
          <a:ea typeface="Arial" charset="0"/>
          <a:cs typeface="Arial" charset="0"/>
        </a:defRPr>
      </a:lvl9pPr>
    </p:titleStyle>
    <p:bodyStyle>
      <a:lvl1pPr marL="146050" indent="-146050" algn="l" defTabSz="457200" rtl="0" fontAlgn="base">
        <a:spcBef>
          <a:spcPct val="20000"/>
        </a:spcBef>
        <a:spcAft>
          <a:spcPct val="0"/>
        </a:spcAft>
        <a:buClr>
          <a:schemeClr val="accent1"/>
        </a:buClr>
        <a:buSzPct val="106000"/>
        <a:buFont typeface="Wingdings" charset="2"/>
        <a:buChar char="§"/>
        <a:defRPr sz="1300" kern="1200">
          <a:solidFill>
            <a:schemeClr val="tx1"/>
          </a:solidFill>
          <a:latin typeface="Arial"/>
          <a:ea typeface="Arial" charset="0"/>
          <a:cs typeface="Arial"/>
        </a:defRPr>
      </a:lvl1pPr>
      <a:lvl2pPr marL="631825" indent="-174625" algn="l" defTabSz="457200" rtl="0" fontAlgn="base">
        <a:spcBef>
          <a:spcPct val="20000"/>
        </a:spcBef>
        <a:spcAft>
          <a:spcPct val="0"/>
        </a:spcAft>
        <a:buFont typeface="Arial" charset="0"/>
        <a:buChar char="–"/>
        <a:defRPr sz="1300" kern="1200">
          <a:solidFill>
            <a:schemeClr val="tx1"/>
          </a:solidFill>
          <a:latin typeface="Arial"/>
          <a:ea typeface="Arial" charset="0"/>
          <a:cs typeface="Arial"/>
        </a:defRPr>
      </a:lvl2pPr>
      <a:lvl3pPr marL="1027113" indent="-112713" algn="l" defTabSz="457200" rtl="0" fontAlgn="base">
        <a:spcBef>
          <a:spcPct val="20000"/>
        </a:spcBef>
        <a:spcAft>
          <a:spcPct val="0"/>
        </a:spcAft>
        <a:buFont typeface="Arial" charset="0"/>
        <a:buChar char="•"/>
        <a:defRPr sz="1300" kern="1200">
          <a:solidFill>
            <a:schemeClr val="tx1"/>
          </a:solidFill>
          <a:latin typeface="Arial"/>
          <a:ea typeface="Arial" charset="0"/>
          <a:cs typeface="Arial"/>
        </a:defRPr>
      </a:lvl3pPr>
      <a:lvl4pPr marL="1539875" indent="-168275" algn="l" defTabSz="457200" rtl="0" fontAlgn="base">
        <a:spcBef>
          <a:spcPct val="20000"/>
        </a:spcBef>
        <a:spcAft>
          <a:spcPct val="0"/>
        </a:spcAft>
        <a:buFont typeface="Arial" charset="0"/>
        <a:buChar char="–"/>
        <a:defRPr sz="1300" kern="1200">
          <a:solidFill>
            <a:schemeClr val="tx1"/>
          </a:solidFill>
          <a:latin typeface="Arial"/>
          <a:ea typeface="Arial" charset="0"/>
          <a:cs typeface="Arial"/>
        </a:defRPr>
      </a:lvl4pPr>
      <a:lvl5pPr marL="1998663" indent="-169863" algn="l" defTabSz="457200" rtl="0" fontAlgn="base">
        <a:spcBef>
          <a:spcPct val="20000"/>
        </a:spcBef>
        <a:spcAft>
          <a:spcPct val="0"/>
        </a:spcAft>
        <a:buFont typeface="Arial" charset="0"/>
        <a:buChar char="»"/>
        <a:defRPr sz="1300" kern="1200">
          <a:solidFill>
            <a:schemeClr val="tx1"/>
          </a:solidFill>
          <a:latin typeface="Arial"/>
          <a:ea typeface="Arial" charset="0"/>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1" name="Picture 10" descr="IUH.PPT.TEMPLATE_banner.png"/>
          <p:cNvPicPr>
            <a:picLocks noChangeAspect="1"/>
          </p:cNvPicPr>
          <p:nvPr userDrawn="1"/>
        </p:nvPicPr>
        <p:blipFill>
          <a:blip r:embed="rId3"/>
          <a:stretch>
            <a:fillRect/>
          </a:stretch>
        </p:blipFill>
        <p:spPr>
          <a:xfrm>
            <a:off x="-1" y="0"/>
            <a:ext cx="9144001" cy="857250"/>
          </a:xfrm>
          <a:prstGeom prst="rect">
            <a:avLst/>
          </a:prstGeom>
        </p:spPr>
      </p:pic>
      <p:sp>
        <p:nvSpPr>
          <p:cNvPr id="2" name="Title Placeholder 1"/>
          <p:cNvSpPr>
            <a:spLocks noGrp="1"/>
          </p:cNvSpPr>
          <p:nvPr>
            <p:ph type="title"/>
          </p:nvPr>
        </p:nvSpPr>
        <p:spPr>
          <a:xfrm>
            <a:off x="808683" y="156008"/>
            <a:ext cx="6138017" cy="579646"/>
          </a:xfrm>
          <a:prstGeom prst="rect">
            <a:avLst/>
          </a:prstGeom>
        </p:spPr>
        <p:txBody>
          <a:bodyPr vert="horz" lIns="0" tIns="0" rIns="0" bIns="0" rtlCol="0" anchor="b" anchorCtr="0">
            <a:noAutofit/>
          </a:bodyPr>
          <a:lstStyle/>
          <a:p>
            <a:r>
              <a:rPr lang="en-US" dirty="0"/>
              <a:t>Click to edit Master title style</a:t>
            </a:r>
          </a:p>
        </p:txBody>
      </p:sp>
      <p:sp>
        <p:nvSpPr>
          <p:cNvPr id="3" name="Text Placeholder 2"/>
          <p:cNvSpPr>
            <a:spLocks noGrp="1"/>
          </p:cNvSpPr>
          <p:nvPr>
            <p:ph type="body" idx="1"/>
          </p:nvPr>
        </p:nvSpPr>
        <p:spPr>
          <a:xfrm>
            <a:off x="1615784" y="1698626"/>
            <a:ext cx="7083716" cy="2901233"/>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22561" y="4869657"/>
            <a:ext cx="2133600" cy="273844"/>
          </a:xfrm>
          <a:prstGeom prst="rect">
            <a:avLst/>
          </a:prstGeom>
        </p:spPr>
        <p:txBody>
          <a:bodyPr vert="horz" lIns="0" tIns="0" rIns="0" bIns="0" rtlCol="0" anchor="ctr"/>
          <a:lstStyle>
            <a:lvl1pPr algn="l">
              <a:defRPr sz="800">
                <a:solidFill>
                  <a:schemeClr val="tx1">
                    <a:tint val="75000"/>
                  </a:schemeClr>
                </a:solidFill>
                <a:latin typeface="Arial"/>
                <a:cs typeface="Arial"/>
              </a:defRPr>
            </a:lvl1pPr>
          </a:lstStyle>
          <a:p>
            <a:pPr defTabSz="457200" fontAlgn="auto">
              <a:spcBef>
                <a:spcPts val="0"/>
              </a:spcBef>
              <a:spcAft>
                <a:spcPts val="0"/>
              </a:spcAft>
            </a:pPr>
            <a:fld id="{8B90E7A0-32E2-4EA5-B60F-9C5E97AA8DAA}" type="datetime1">
              <a:rPr lang="en-US" smtClean="0">
                <a:solidFill>
                  <a:prstClr val="black">
                    <a:tint val="75000"/>
                  </a:prstClr>
                </a:solidFill>
                <a:ea typeface="+mn-ea"/>
              </a:rPr>
              <a:pPr defTabSz="457200" fontAlgn="auto">
                <a:spcBef>
                  <a:spcPts val="0"/>
                </a:spcBef>
                <a:spcAft>
                  <a:spcPts val="0"/>
                </a:spcAft>
              </a:pPr>
              <a:t>10/28/2025</a:t>
            </a:fld>
            <a:endParaRPr lang="en-US" dirty="0">
              <a:solidFill>
                <a:prstClr val="black">
                  <a:tint val="75000"/>
                </a:prstClr>
              </a:solidFill>
              <a:ea typeface="+mn-ea"/>
            </a:endParaRPr>
          </a:p>
        </p:txBody>
      </p:sp>
      <p:sp>
        <p:nvSpPr>
          <p:cNvPr id="5" name="Footer Placeholder 4"/>
          <p:cNvSpPr>
            <a:spLocks noGrp="1"/>
          </p:cNvSpPr>
          <p:nvPr>
            <p:ph type="ftr" sz="quarter" idx="3"/>
          </p:nvPr>
        </p:nvSpPr>
        <p:spPr>
          <a:xfrm>
            <a:off x="3124200" y="4869657"/>
            <a:ext cx="2895600" cy="273844"/>
          </a:xfrm>
          <a:prstGeom prst="rect">
            <a:avLst/>
          </a:prstGeom>
        </p:spPr>
        <p:txBody>
          <a:bodyPr vert="horz" lIns="0" tIns="0" rIns="0" bIns="0" rtlCol="0" anchor="ctr"/>
          <a:lstStyle>
            <a:lvl1pPr algn="l">
              <a:defRPr sz="800">
                <a:solidFill>
                  <a:schemeClr val="tx1">
                    <a:tint val="75000"/>
                  </a:schemeClr>
                </a:solidFill>
                <a:latin typeface="Arial"/>
                <a:cs typeface="Arial"/>
              </a:defRPr>
            </a:lvl1pPr>
          </a:lstStyle>
          <a:p>
            <a:pPr defTabSz="457200" fontAlgn="auto">
              <a:spcBef>
                <a:spcPts val="0"/>
              </a:spcBef>
              <a:spcAft>
                <a:spcPts val="0"/>
              </a:spcAft>
            </a:pPr>
            <a:endParaRPr lang="en-US" dirty="0">
              <a:solidFill>
                <a:prstClr val="black">
                  <a:tint val="75000"/>
                </a:prstClr>
              </a:solidFill>
              <a:ea typeface="+mn-ea"/>
            </a:endParaRPr>
          </a:p>
        </p:txBody>
      </p:sp>
      <p:sp>
        <p:nvSpPr>
          <p:cNvPr id="6" name="Slide Number Placeholder 5"/>
          <p:cNvSpPr>
            <a:spLocks noGrp="1"/>
          </p:cNvSpPr>
          <p:nvPr>
            <p:ph type="sldNum" sz="quarter" idx="4"/>
          </p:nvPr>
        </p:nvSpPr>
        <p:spPr>
          <a:xfrm>
            <a:off x="8035349" y="603903"/>
            <a:ext cx="733836" cy="273844"/>
          </a:xfrm>
          <a:prstGeom prst="rect">
            <a:avLst/>
          </a:prstGeom>
        </p:spPr>
        <p:txBody>
          <a:bodyPr vert="horz" lIns="0" tIns="0" rIns="0" bIns="0" rtlCol="0" anchor="b" anchorCtr="0"/>
          <a:lstStyle>
            <a:lvl1pPr algn="r">
              <a:defRPr sz="800">
                <a:solidFill>
                  <a:schemeClr val="tx1">
                    <a:tint val="75000"/>
                  </a:schemeClr>
                </a:solidFill>
                <a:latin typeface="Franklin Gothic Book" charset="0"/>
                <a:ea typeface="Franklin Gothic Book" charset="0"/>
                <a:cs typeface="Franklin Gothic Book" charset="0"/>
              </a:defRPr>
            </a:lvl1pPr>
          </a:lstStyle>
          <a:p>
            <a:pPr defTabSz="457200" fontAlgn="auto">
              <a:spcBef>
                <a:spcPts val="0"/>
              </a:spcBef>
              <a:spcAft>
                <a:spcPts val="0"/>
              </a:spcAft>
            </a:pPr>
            <a:fld id="{D210017C-F2DC-EA4D-9267-8D3448B88ABF}" type="slidenum">
              <a:rPr lang="en-US" smtClean="0">
                <a:solidFill>
                  <a:prstClr val="black">
                    <a:tint val="75000"/>
                  </a:prstClr>
                </a:solidFill>
              </a:rPr>
              <a:pPr defTabSz="457200" fontAlgn="auto">
                <a:spcBef>
                  <a:spcPts val="0"/>
                </a:spcBef>
                <a:spcAft>
                  <a:spcPts val="0"/>
                </a:spcAft>
              </a:pPr>
              <a:t>‹#›</a:t>
            </a:fld>
            <a:endParaRPr lang="en-US" dirty="0">
              <a:solidFill>
                <a:prstClr val="black">
                  <a:tint val="75000"/>
                </a:prstClr>
              </a:solidFill>
            </a:endParaRPr>
          </a:p>
        </p:txBody>
      </p:sp>
      <p:pic>
        <p:nvPicPr>
          <p:cNvPr id="13" name="Picture 12" descr="IU-logo-black.png"/>
          <p:cNvPicPr>
            <a:picLocks noChangeAspect="1"/>
          </p:cNvPicPr>
          <p:nvPr userDrawn="1"/>
        </p:nvPicPr>
        <p:blipFill>
          <a:blip r:embed="rId4"/>
          <a:stretch>
            <a:fillRect/>
          </a:stretch>
        </p:blipFill>
        <p:spPr>
          <a:xfrm>
            <a:off x="6394452" y="4435937"/>
            <a:ext cx="2229537" cy="491583"/>
          </a:xfrm>
          <a:prstGeom prst="rect">
            <a:avLst/>
          </a:prstGeom>
        </p:spPr>
      </p:pic>
    </p:spTree>
    <p:extLst>
      <p:ext uri="{BB962C8B-B14F-4D97-AF65-F5344CB8AC3E}">
        <p14:creationId xmlns:p14="http://schemas.microsoft.com/office/powerpoint/2010/main" val="126625560"/>
      </p:ext>
    </p:extLst>
  </p:cSld>
  <p:clrMap bg1="lt1" tx1="dk1" bg2="lt2" tx2="dk2" accent1="accent1" accent2="accent2" accent3="accent3" accent4="accent4" accent5="accent5" accent6="accent6" hlink="hlink" folHlink="folHlink"/>
  <p:sldLayoutIdLst>
    <p:sldLayoutId id="2147483712" r:id="rId1"/>
  </p:sldLayoutIdLst>
  <p:hf hdr="0" ftr="0" dt="0"/>
  <p:txStyles>
    <p:titleStyle>
      <a:lvl1pPr algn="l" defTabSz="457200" rtl="0" eaLnBrk="1" latinLnBrk="0" hangingPunct="1">
        <a:lnSpc>
          <a:spcPct val="90000"/>
        </a:lnSpc>
        <a:spcBef>
          <a:spcPct val="0"/>
        </a:spcBef>
        <a:buNone/>
        <a:defRPr sz="2100" kern="1200" spc="-30">
          <a:solidFill>
            <a:schemeClr val="bg1"/>
          </a:solidFill>
          <a:latin typeface="Franklin Gothic Medium" charset="0"/>
          <a:ea typeface="Franklin Gothic Medium" charset="0"/>
          <a:cs typeface="Franklin Gothic Medium" charset="0"/>
        </a:defRPr>
      </a:lvl1pPr>
    </p:titleStyle>
    <p:bodyStyle>
      <a:lvl1pPr marL="146304" indent="-146304" algn="l" defTabSz="457200" rtl="0" eaLnBrk="1" latinLnBrk="0" hangingPunct="1">
        <a:spcBef>
          <a:spcPct val="20000"/>
        </a:spcBef>
        <a:buClr>
          <a:schemeClr val="accent1"/>
        </a:buClr>
        <a:buSzPct val="106000"/>
        <a:buFont typeface="Wingdings" charset="2"/>
        <a:buChar char="§"/>
        <a:defRPr sz="1300" kern="1200">
          <a:solidFill>
            <a:schemeClr val="tx1"/>
          </a:solidFill>
          <a:latin typeface="Arial"/>
          <a:ea typeface="+mn-ea"/>
          <a:cs typeface="Arial"/>
        </a:defRPr>
      </a:lvl1pPr>
      <a:lvl2pPr marL="631825" indent="-174625" algn="l" defTabSz="457200" rtl="0" eaLnBrk="1" latinLnBrk="0" hangingPunct="1">
        <a:spcBef>
          <a:spcPct val="20000"/>
        </a:spcBef>
        <a:buFont typeface="Arial"/>
        <a:buChar char="–"/>
        <a:defRPr sz="1300" kern="1200">
          <a:solidFill>
            <a:schemeClr val="tx1"/>
          </a:solidFill>
          <a:latin typeface="Arial"/>
          <a:ea typeface="+mn-ea"/>
          <a:cs typeface="Arial"/>
        </a:defRPr>
      </a:lvl2pPr>
      <a:lvl3pPr marL="1027113" indent="-112713" algn="l" defTabSz="457200" rtl="0" eaLnBrk="1" latinLnBrk="0" hangingPunct="1">
        <a:spcBef>
          <a:spcPct val="20000"/>
        </a:spcBef>
        <a:buFont typeface="Arial"/>
        <a:buChar char="•"/>
        <a:defRPr sz="1300" kern="1200">
          <a:solidFill>
            <a:schemeClr val="tx1"/>
          </a:solidFill>
          <a:latin typeface="Arial"/>
          <a:ea typeface="+mn-ea"/>
          <a:cs typeface="Arial"/>
        </a:defRPr>
      </a:lvl3pPr>
      <a:lvl4pPr marL="1539875" indent="-168275" algn="l" defTabSz="457200" rtl="0" eaLnBrk="1" latinLnBrk="0" hangingPunct="1">
        <a:spcBef>
          <a:spcPct val="20000"/>
        </a:spcBef>
        <a:buFont typeface="Arial"/>
        <a:buChar char="–"/>
        <a:defRPr sz="1300" kern="1200">
          <a:solidFill>
            <a:schemeClr val="tx1"/>
          </a:solidFill>
          <a:latin typeface="Arial"/>
          <a:ea typeface="+mn-ea"/>
          <a:cs typeface="Arial"/>
        </a:defRPr>
      </a:lvl4pPr>
      <a:lvl5pPr marL="1998663" indent="-169863" algn="l" defTabSz="457200" rtl="0" eaLnBrk="1" latinLnBrk="0" hangingPunct="1">
        <a:spcBef>
          <a:spcPct val="20000"/>
        </a:spcBef>
        <a:buFont typeface="Arial"/>
        <a:buChar char="»"/>
        <a:defRPr sz="13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microsoft.com/office/2018/10/relationships/comments" Target="../comments/modernComment_166E_3DC6E7C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microsoft.com/office/2018/10/relationships/comments" Target="../comments/modernComment_166F_702110E.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microsoft.com/office/2018/10/relationships/comments" Target="../comments/modernComment_1648_DED203EC.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microsoft.com/office/2018/10/relationships/comments" Target="../comments/modernComment_163E_4EEF480A.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microsoft.com/office/2018/10/relationships/comments" Target="../comments/modernComment_1652_7BC01F4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microsoft.com/office/2018/10/relationships/comments" Target="../comments/modernComment_165C_41BE4DF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microsoft.com/office/2018/10/relationships/comments" Target="../comments/modernComment_166D_5A56308C.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2100" y="3005138"/>
            <a:ext cx="5835650" cy="803275"/>
          </a:xfrm>
        </p:spPr>
        <p:txBody>
          <a:bodyPr/>
          <a:lstStyle/>
          <a:p>
            <a:pPr fontAlgn="auto">
              <a:spcAft>
                <a:spcPts val="0"/>
              </a:spcAft>
              <a:defRPr/>
            </a:pPr>
            <a:r>
              <a:rPr lang="en-US" dirty="0">
                <a:latin typeface="Franklin Gothic Book" charset="0"/>
                <a:ea typeface="Franklin Gothic Book" charset="0"/>
                <a:cs typeface="Franklin Gothic Book" charset="0"/>
              </a:rPr>
              <a:t>APHERESIS </a:t>
            </a:r>
            <a:r>
              <a:rPr lang="en-US" dirty="0"/>
              <a:t>EDUCATION</a:t>
            </a:r>
            <a:endParaRPr lang="en-US" dirty="0">
              <a:latin typeface="Franklin Gothic Book" charset="0"/>
              <a:ea typeface="Franklin Gothic Book" charset="0"/>
              <a:cs typeface="Franklin Gothic Book"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6849" y="2404327"/>
            <a:ext cx="5166976" cy="1201622"/>
          </a:xfrm>
          <a:prstGeom prst="rect">
            <a:avLst/>
          </a:prstGeom>
        </p:spPr>
      </p:pic>
      <p:sp>
        <p:nvSpPr>
          <p:cNvPr id="3" name="Subtitle 2">
            <a:extLst>
              <a:ext uri="{FF2B5EF4-FFF2-40B4-BE49-F238E27FC236}">
                <a16:creationId xmlns:a16="http://schemas.microsoft.com/office/drawing/2014/main" id="{674838C3-9C32-4D29-A83D-4BBF29D42072}"/>
              </a:ext>
            </a:extLst>
          </p:cNvPr>
          <p:cNvSpPr>
            <a:spLocks noGrp="1"/>
          </p:cNvSpPr>
          <p:nvPr>
            <p:ph type="subTitle" idx="1"/>
          </p:nvPr>
        </p:nvSpPr>
        <p:spPr>
          <a:xfrm>
            <a:off x="1620671" y="3872339"/>
            <a:ext cx="4756969" cy="617923"/>
          </a:xfrm>
        </p:spPr>
        <p:txBody>
          <a:bodyPr/>
          <a:lstStyle/>
          <a:p>
            <a:r>
              <a:rPr lang="en-US" sz="1800" dirty="0"/>
              <a:t>EST. 8/2025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BE64F-5945-5752-08A4-EA62A8EB5EDE}"/>
              </a:ext>
            </a:extLst>
          </p:cNvPr>
          <p:cNvSpPr>
            <a:spLocks noGrp="1"/>
          </p:cNvSpPr>
          <p:nvPr>
            <p:ph type="title"/>
          </p:nvPr>
        </p:nvSpPr>
        <p:spPr/>
        <p:txBody>
          <a:bodyPr/>
          <a:lstStyle/>
          <a:p>
            <a:r>
              <a:rPr lang="en-US" dirty="0"/>
              <a:t>Transfusion Reactions</a:t>
            </a:r>
          </a:p>
        </p:txBody>
      </p:sp>
      <p:sp>
        <p:nvSpPr>
          <p:cNvPr id="3" name="Content Placeholder 2">
            <a:extLst>
              <a:ext uri="{FF2B5EF4-FFF2-40B4-BE49-F238E27FC236}">
                <a16:creationId xmlns:a16="http://schemas.microsoft.com/office/drawing/2014/main" id="{0723F6D9-C1D0-359A-08CF-E46DB73D3A3C}"/>
              </a:ext>
            </a:extLst>
          </p:cNvPr>
          <p:cNvSpPr>
            <a:spLocks noGrp="1"/>
          </p:cNvSpPr>
          <p:nvPr>
            <p:ph idx="1"/>
          </p:nvPr>
        </p:nvSpPr>
        <p:spPr>
          <a:xfrm>
            <a:off x="523650" y="1010801"/>
            <a:ext cx="8167196" cy="3391265"/>
          </a:xfrm>
        </p:spPr>
        <p:txBody>
          <a:bodyPr/>
          <a:lstStyle/>
          <a:p>
            <a:r>
              <a:rPr lang="en-US" sz="800" dirty="0"/>
              <a:t>Signs/Symptoms</a:t>
            </a:r>
          </a:p>
          <a:p>
            <a:pPr lvl="1"/>
            <a:r>
              <a:rPr lang="en-US" sz="800" dirty="0"/>
              <a:t>Temperature increase of at least 2 degrees Celsius or 3.6 degrees Fahrenheit </a:t>
            </a:r>
          </a:p>
          <a:p>
            <a:pPr lvl="1"/>
            <a:r>
              <a:rPr lang="en-US" sz="800" dirty="0"/>
              <a:t>Dyspnea/Shortness of breath </a:t>
            </a:r>
          </a:p>
          <a:p>
            <a:pPr lvl="1"/>
            <a:r>
              <a:rPr lang="en-US" sz="800" dirty="0"/>
              <a:t>Wheezing</a:t>
            </a:r>
          </a:p>
          <a:p>
            <a:pPr lvl="1"/>
            <a:r>
              <a:rPr lang="en-US" sz="800" dirty="0"/>
              <a:t>Hypoxemia</a:t>
            </a:r>
          </a:p>
          <a:p>
            <a:pPr lvl="1"/>
            <a:r>
              <a:rPr lang="en-US" sz="800" dirty="0"/>
              <a:t>Hypotension</a:t>
            </a:r>
          </a:p>
          <a:p>
            <a:pPr lvl="1"/>
            <a:r>
              <a:rPr lang="en-US" sz="800" dirty="0"/>
              <a:t>Suspected hemolysis or hemoglobinuria</a:t>
            </a:r>
          </a:p>
          <a:p>
            <a:pPr lvl="1"/>
            <a:r>
              <a:rPr lang="en-US" sz="800" dirty="0"/>
              <a:t>Urticaria/rash/Itching</a:t>
            </a:r>
          </a:p>
          <a:p>
            <a:pPr lvl="1"/>
            <a:r>
              <a:rPr lang="en-US" sz="800" dirty="0"/>
              <a:t>Chills/Shaking</a:t>
            </a:r>
          </a:p>
          <a:p>
            <a:pPr lvl="1"/>
            <a:r>
              <a:rPr lang="en-US" sz="800" dirty="0"/>
              <a:t>Increased Heart Rate </a:t>
            </a:r>
          </a:p>
          <a:p>
            <a:pPr lvl="1"/>
            <a:r>
              <a:rPr lang="en-US" sz="800" dirty="0"/>
              <a:t>Vomiting</a:t>
            </a:r>
          </a:p>
          <a:p>
            <a:pPr lvl="1"/>
            <a:r>
              <a:rPr lang="en-US" sz="800" dirty="0"/>
              <a:t>Headache</a:t>
            </a:r>
          </a:p>
          <a:p>
            <a:r>
              <a:rPr lang="en-US" sz="800" dirty="0"/>
              <a:t>If transfusion reaction is suspected </a:t>
            </a:r>
          </a:p>
          <a:p>
            <a:pPr lvl="1"/>
            <a:r>
              <a:rPr lang="en-US" sz="800" dirty="0"/>
              <a:t>Stop immediately and leave patient accessed.</a:t>
            </a:r>
          </a:p>
          <a:p>
            <a:pPr lvl="1"/>
            <a:r>
              <a:rPr lang="en-US" sz="800" dirty="0"/>
              <a:t>Disconnect and cap transfusion set. DO NOT DISCARD.  Also, save the Apheresis kit. </a:t>
            </a:r>
          </a:p>
          <a:p>
            <a:pPr lvl="1"/>
            <a:r>
              <a:rPr lang="en-US" sz="800" dirty="0"/>
              <a:t>Start 0.9% normal saline infusion at a KVO rate (new saline bag, new tubing).  </a:t>
            </a:r>
          </a:p>
          <a:p>
            <a:pPr lvl="1"/>
            <a:r>
              <a:rPr lang="en-US" sz="800" dirty="0"/>
              <a:t>Take a set of vital signs and document in Bridge or the I/O flowsheet. </a:t>
            </a:r>
          </a:p>
          <a:p>
            <a:pPr lvl="1"/>
            <a:r>
              <a:rPr lang="en-US" sz="800" dirty="0"/>
              <a:t>Notify the Apheresis provider (outpatient) or inpatient team if on the inpatient unit.  </a:t>
            </a:r>
          </a:p>
          <a:p>
            <a:pPr lvl="1"/>
            <a:r>
              <a:rPr lang="en-US" sz="800" dirty="0"/>
              <a:t>If provider agrees that transfusion reaction workup is necessary, draw post-transfusion blood sample (lavender top 6mL) and label with patient ID, time, and date.  </a:t>
            </a:r>
          </a:p>
          <a:p>
            <a:pPr lvl="1"/>
            <a:r>
              <a:rPr lang="en-US" sz="800" dirty="0"/>
              <a:t>Confirm that all blood product details match with patient information.  </a:t>
            </a:r>
          </a:p>
          <a:p>
            <a:pPr lvl="1"/>
            <a:r>
              <a:rPr lang="en-US" sz="800" dirty="0"/>
              <a:t>Inform Blood Bank of transfusion reaction. If any discrepancies in product/patient information discovered, alert Blood Bank. </a:t>
            </a:r>
          </a:p>
          <a:p>
            <a:pPr lvl="1"/>
            <a:r>
              <a:rPr lang="en-US" sz="800" dirty="0"/>
              <a:t>Confirm the “Transfusion Complication” is ordered STAT. Send previously drawn blood sample as well as the remainder of blood product with the connected administration set, including in-line IV fluid to Blood Bank.</a:t>
            </a:r>
          </a:p>
          <a:p>
            <a:pPr marL="457200" lvl="1" indent="0">
              <a:buNone/>
            </a:pPr>
            <a:endParaRPr lang="en-US" sz="800" dirty="0"/>
          </a:p>
          <a:p>
            <a:pPr lvl="1"/>
            <a:endParaRPr lang="en-US" dirty="0"/>
          </a:p>
        </p:txBody>
      </p:sp>
      <p:sp>
        <p:nvSpPr>
          <p:cNvPr id="4" name="Slide Number Placeholder 3">
            <a:extLst>
              <a:ext uri="{FF2B5EF4-FFF2-40B4-BE49-F238E27FC236}">
                <a16:creationId xmlns:a16="http://schemas.microsoft.com/office/drawing/2014/main" id="{BAA6B77A-52F9-94DF-ABE7-64CB7E56D70C}"/>
              </a:ext>
            </a:extLst>
          </p:cNvPr>
          <p:cNvSpPr>
            <a:spLocks noGrp="1"/>
          </p:cNvSpPr>
          <p:nvPr>
            <p:ph type="sldNum" sz="quarter" idx="12"/>
          </p:nvPr>
        </p:nvSpPr>
        <p:spPr/>
        <p:txBody>
          <a:bodyPr/>
          <a:lstStyle/>
          <a:p>
            <a:fld id="{DA86648E-21C2-4E4D-995E-31FFBD2E87B9}" type="slidenum">
              <a:rPr lang="x-none" altLang="x-none" smtClean="0"/>
              <a:pPr/>
              <a:t>10</a:t>
            </a:fld>
            <a:endParaRPr lang="en-US" altLang="x-none"/>
          </a:p>
        </p:txBody>
      </p:sp>
    </p:spTree>
    <p:extLst>
      <p:ext uri="{BB962C8B-B14F-4D97-AF65-F5344CB8AC3E}">
        <p14:creationId xmlns:p14="http://schemas.microsoft.com/office/powerpoint/2010/main" val="1036445634"/>
      </p:ext>
    </p:extLst>
  </p:cSld>
  <p:clrMapOvr>
    <a:masterClrMapping/>
  </p:clrMapOvr>
  <p:extLst>
    <p:ext uri="{6950BFC3-D8DA-4A85-94F7-54DA5524770B}">
      <p188:commentRel xmlns:p188="http://schemas.microsoft.com/office/powerpoint/2018/8/main" r:id="rId2"/>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F18F0-83ED-2A6F-0566-DF9DBC36321D}"/>
              </a:ext>
            </a:extLst>
          </p:cNvPr>
          <p:cNvSpPr>
            <a:spLocks noGrp="1"/>
          </p:cNvSpPr>
          <p:nvPr>
            <p:ph type="title"/>
          </p:nvPr>
        </p:nvSpPr>
        <p:spPr/>
        <p:txBody>
          <a:bodyPr/>
          <a:lstStyle/>
          <a:p>
            <a:r>
              <a:rPr lang="en-US" dirty="0"/>
              <a:t>Communication</a:t>
            </a:r>
          </a:p>
        </p:txBody>
      </p:sp>
      <p:sp>
        <p:nvSpPr>
          <p:cNvPr id="3" name="Content Placeholder 2">
            <a:extLst>
              <a:ext uri="{FF2B5EF4-FFF2-40B4-BE49-F238E27FC236}">
                <a16:creationId xmlns:a16="http://schemas.microsoft.com/office/drawing/2014/main" id="{3E9F4BA0-F30E-13DA-5F02-287DD7D737BF}"/>
              </a:ext>
            </a:extLst>
          </p:cNvPr>
          <p:cNvSpPr>
            <a:spLocks noGrp="1"/>
          </p:cNvSpPr>
          <p:nvPr>
            <p:ph idx="1"/>
          </p:nvPr>
        </p:nvSpPr>
        <p:spPr/>
        <p:txBody>
          <a:bodyPr/>
          <a:lstStyle/>
          <a:p>
            <a:r>
              <a:rPr lang="en-US" dirty="0"/>
              <a:t>Pay close attention to the patient’s call orders</a:t>
            </a:r>
          </a:p>
          <a:p>
            <a:pPr lvl="1"/>
            <a:r>
              <a:rPr lang="en-US" dirty="0"/>
              <a:t>If IP, the call orders should be based on the IP team and out of range vital signs should be reported to the IP team first</a:t>
            </a:r>
          </a:p>
          <a:p>
            <a:r>
              <a:rPr lang="en-US" dirty="0"/>
              <a:t>In the AM prior to the procedure, please contact the IP unit and provide an ETA in case the patient has other tasks</a:t>
            </a:r>
          </a:p>
          <a:p>
            <a:r>
              <a:rPr lang="en-US" dirty="0"/>
              <a:t>Contact the IP RN immediately upon arrival to the IP unit (even if the call light needs to be pressed) and inform them of the procedure time and that they will need to be available if complications arise</a:t>
            </a:r>
          </a:p>
          <a:p>
            <a:r>
              <a:rPr lang="en-US" dirty="0"/>
              <a:t>Things typically managed by the inpatient team</a:t>
            </a:r>
          </a:p>
          <a:p>
            <a:pPr lvl="1"/>
            <a:r>
              <a:rPr lang="en-US" dirty="0"/>
              <a:t>Vital signs </a:t>
            </a:r>
          </a:p>
          <a:p>
            <a:pPr lvl="1"/>
            <a:r>
              <a:rPr lang="en-US" dirty="0"/>
              <a:t>Some lab values</a:t>
            </a:r>
          </a:p>
          <a:p>
            <a:pPr lvl="1"/>
            <a:r>
              <a:rPr lang="en-US" dirty="0"/>
              <a:t>Patient clinical status </a:t>
            </a:r>
          </a:p>
          <a:p>
            <a:pPr marL="257175" indent="-285750"/>
            <a:r>
              <a:rPr lang="en-US" dirty="0"/>
              <a:t>The IP team should be the first contact, unless it is regarding the Apheresis machine, or </a:t>
            </a:r>
            <a:r>
              <a:rPr lang="en-US" dirty="0" err="1"/>
              <a:t>Icals</a:t>
            </a:r>
            <a:r>
              <a:rPr lang="en-US" dirty="0"/>
              <a:t> managed by the Apheresis provider. </a:t>
            </a:r>
          </a:p>
        </p:txBody>
      </p:sp>
      <p:sp>
        <p:nvSpPr>
          <p:cNvPr id="4" name="Slide Number Placeholder 3">
            <a:extLst>
              <a:ext uri="{FF2B5EF4-FFF2-40B4-BE49-F238E27FC236}">
                <a16:creationId xmlns:a16="http://schemas.microsoft.com/office/drawing/2014/main" id="{DE4BEFF6-022A-E082-4B80-C19E7B1622B7}"/>
              </a:ext>
            </a:extLst>
          </p:cNvPr>
          <p:cNvSpPr>
            <a:spLocks noGrp="1"/>
          </p:cNvSpPr>
          <p:nvPr>
            <p:ph type="sldNum" sz="quarter" idx="12"/>
          </p:nvPr>
        </p:nvSpPr>
        <p:spPr/>
        <p:txBody>
          <a:bodyPr/>
          <a:lstStyle/>
          <a:p>
            <a:fld id="{DA86648E-21C2-4E4D-995E-31FFBD2E87B9}" type="slidenum">
              <a:rPr lang="x-none" altLang="x-none" smtClean="0"/>
              <a:pPr/>
              <a:t>11</a:t>
            </a:fld>
            <a:endParaRPr lang="en-US" altLang="x-none"/>
          </a:p>
        </p:txBody>
      </p:sp>
    </p:spTree>
    <p:extLst>
      <p:ext uri="{BB962C8B-B14F-4D97-AF65-F5344CB8AC3E}">
        <p14:creationId xmlns:p14="http://schemas.microsoft.com/office/powerpoint/2010/main" val="117575950"/>
      </p:ext>
    </p:extLst>
  </p:cSld>
  <p:clrMapOvr>
    <a:masterClrMapping/>
  </p:clrMapOvr>
  <p:extLst>
    <p:ext uri="{6950BFC3-D8DA-4A85-94F7-54DA5524770B}">
      <p188:commentRel xmlns:p188="http://schemas.microsoft.com/office/powerpoint/2018/8/main" r:id="rId2"/>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3762" y="163667"/>
            <a:ext cx="6138862" cy="579438"/>
          </a:xfrm>
        </p:spPr>
        <p:txBody>
          <a:bodyPr/>
          <a:lstStyle/>
          <a:p>
            <a:r>
              <a:rPr lang="en-US" dirty="0"/>
              <a:t>Calcium</a:t>
            </a:r>
          </a:p>
        </p:txBody>
      </p:sp>
      <p:sp>
        <p:nvSpPr>
          <p:cNvPr id="3" name="Content Placeholder 2"/>
          <p:cNvSpPr>
            <a:spLocks noGrp="1"/>
          </p:cNvSpPr>
          <p:nvPr>
            <p:ph idx="1"/>
          </p:nvPr>
        </p:nvSpPr>
        <p:spPr>
          <a:xfrm>
            <a:off x="124358" y="989130"/>
            <a:ext cx="8384228" cy="3786654"/>
          </a:xfrm>
        </p:spPr>
        <p:txBody>
          <a:bodyPr/>
          <a:lstStyle/>
          <a:p>
            <a:r>
              <a:rPr lang="en-US" sz="900" dirty="0"/>
              <a:t>Calcium is administered to patient in attempt to counteract hypocalcemia caused by the ACDA that is received during treatment</a:t>
            </a:r>
          </a:p>
          <a:p>
            <a:r>
              <a:rPr lang="en-US" sz="900" dirty="0"/>
              <a:t>AC Infusion rate</a:t>
            </a:r>
          </a:p>
          <a:p>
            <a:pPr lvl="1"/>
            <a:r>
              <a:rPr lang="en-US" sz="900" dirty="0"/>
              <a:t>The amount of AC that the patient is receiving.  This may be lowered if the patient is experiencing calcium issues</a:t>
            </a:r>
          </a:p>
          <a:p>
            <a:pPr lvl="1"/>
            <a:r>
              <a:rPr lang="en-US" sz="900" dirty="0"/>
              <a:t>The lower the rate, the less calcium the patient is receiving</a:t>
            </a:r>
          </a:p>
          <a:p>
            <a:r>
              <a:rPr lang="en-US" sz="900" dirty="0"/>
              <a:t>AC Ratio</a:t>
            </a:r>
          </a:p>
          <a:p>
            <a:pPr lvl="1"/>
            <a:r>
              <a:rPr lang="en-US" sz="900" dirty="0"/>
              <a:t>The amount of AC that is running through the kit</a:t>
            </a:r>
          </a:p>
          <a:p>
            <a:pPr lvl="1"/>
            <a:r>
              <a:rPr lang="en-US" sz="900" dirty="0"/>
              <a:t>This may be lowered if clumping is an issue</a:t>
            </a:r>
          </a:p>
          <a:p>
            <a:pPr lvl="1"/>
            <a:r>
              <a:rPr lang="en-US" sz="900" dirty="0"/>
              <a:t>The lower the ratio, the more AC is running through the kit </a:t>
            </a:r>
          </a:p>
          <a:p>
            <a:r>
              <a:rPr lang="en-US" sz="900" dirty="0"/>
              <a:t>Calcium Gluconate doses differ between hospitals</a:t>
            </a:r>
          </a:p>
          <a:p>
            <a:pPr lvl="1"/>
            <a:r>
              <a:rPr lang="en-US" sz="900" dirty="0"/>
              <a:t>MH and UH</a:t>
            </a:r>
          </a:p>
          <a:p>
            <a:pPr lvl="2"/>
            <a:r>
              <a:rPr lang="en-US" sz="900" dirty="0"/>
              <a:t>There is 1GM of calcium gluconate in 35mL of IV fluids </a:t>
            </a:r>
          </a:p>
          <a:p>
            <a:pPr lvl="1"/>
            <a:r>
              <a:rPr lang="en-US" sz="900" dirty="0"/>
              <a:t>RH</a:t>
            </a:r>
          </a:p>
          <a:p>
            <a:pPr lvl="2"/>
            <a:r>
              <a:rPr lang="en-US" sz="900" dirty="0"/>
              <a:t>There 1GM of calcium gluconate in 20mL of IV fluids </a:t>
            </a:r>
          </a:p>
          <a:p>
            <a:r>
              <a:rPr lang="en-US" sz="900" dirty="0"/>
              <a:t>When programming the IV pump for a bag of calcium to be infused, be sure to subtract 15mL of IV fluids from the total volume to be infused to account for the amount that it requires to prime the IV tubing (ex. If there is 105mL in you IV bag, your volume to be infused should be 90mL).  If you get a syringe of calcium gluconate from Riley, you will be able to see directly how much calcium is in the syringe and that is the volume that you will program. </a:t>
            </a:r>
          </a:p>
          <a:p>
            <a:r>
              <a:rPr lang="en-US" sz="900" dirty="0"/>
              <a:t>Pay close attention to calcium orders in Cener as sometimes the provider will order extra calcium for the first couple of procedures in case the rate needs to be increased during the run.  This will ensure that you do not run out of calcium and need to pause while waiting for another bag.</a:t>
            </a:r>
          </a:p>
          <a:p>
            <a:pPr lvl="1"/>
            <a:r>
              <a:rPr lang="en-US" sz="900" dirty="0"/>
              <a:t>Example:  The provider may order a 5GM bag of calcium and order for the calcium to be started at a 3GM dose.  This means that you will program your volume to be infused as followed:</a:t>
            </a:r>
          </a:p>
          <a:p>
            <a:pPr lvl="2"/>
            <a:r>
              <a:rPr lang="en-US" sz="900" dirty="0"/>
              <a:t> 90mL at UH and MH with a calcium bag (35x3=105mL then subtract 15mL to make 90mL)</a:t>
            </a:r>
          </a:p>
          <a:p>
            <a:pPr lvl="2"/>
            <a:r>
              <a:rPr lang="en-US" sz="900" dirty="0"/>
              <a:t>60mL at Riley (when using a syringe) or 45mL (when using a bag) (20x3=60mL then subtract 15mL to make 45mL if using a bag).</a:t>
            </a:r>
          </a:p>
          <a:p>
            <a:pPr marL="319087" indent="-285750"/>
            <a:r>
              <a:rPr lang="en-US" sz="900" dirty="0"/>
              <a:t>CALCIUM CHLORIDE IS NOT THE SAME INFUSION RATE AS CALCIUM GLUCONATE.  </a:t>
            </a:r>
          </a:p>
          <a:p>
            <a:pPr marL="0" indent="0">
              <a:buNone/>
            </a:pPr>
            <a:endParaRPr lang="en-US" sz="1800" dirty="0"/>
          </a:p>
          <a:p>
            <a:pPr marL="0" indent="0">
              <a:buNone/>
            </a:pPr>
            <a:endParaRPr lang="en-US" sz="2000" dirty="0"/>
          </a:p>
        </p:txBody>
      </p:sp>
      <p:sp>
        <p:nvSpPr>
          <p:cNvPr id="4" name="Slide Number Placeholder 3"/>
          <p:cNvSpPr>
            <a:spLocks noGrp="1"/>
          </p:cNvSpPr>
          <p:nvPr>
            <p:ph type="sldNum" sz="quarter" idx="12"/>
          </p:nvPr>
        </p:nvSpPr>
        <p:spPr/>
        <p:txBody>
          <a:bodyPr/>
          <a:lstStyle/>
          <a:p>
            <a:fld id="{DA86648E-21C2-4E4D-995E-31FFBD2E87B9}" type="slidenum">
              <a:rPr lang="x-none" altLang="x-none" smtClean="0"/>
              <a:pPr/>
              <a:t>2</a:t>
            </a:fld>
            <a:endParaRPr lang="en-US" altLang="x-none"/>
          </a:p>
        </p:txBody>
      </p:sp>
    </p:spTree>
    <p:extLst>
      <p:ext uri="{BB962C8B-B14F-4D97-AF65-F5344CB8AC3E}">
        <p14:creationId xmlns:p14="http://schemas.microsoft.com/office/powerpoint/2010/main" val="3001834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5082F9-F05C-3471-8DA0-A9201C9B7B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38A9E0-47CB-88CB-B717-F08B29106ABF}"/>
              </a:ext>
            </a:extLst>
          </p:cNvPr>
          <p:cNvSpPr>
            <a:spLocks noGrp="1"/>
          </p:cNvSpPr>
          <p:nvPr>
            <p:ph type="title"/>
          </p:nvPr>
        </p:nvSpPr>
        <p:spPr/>
        <p:txBody>
          <a:bodyPr/>
          <a:lstStyle/>
          <a:p>
            <a:r>
              <a:rPr lang="en-US" sz="2800" dirty="0"/>
              <a:t>Blood Pressures </a:t>
            </a:r>
          </a:p>
        </p:txBody>
      </p:sp>
      <p:sp>
        <p:nvSpPr>
          <p:cNvPr id="4" name="Slide Number Placeholder 3">
            <a:extLst>
              <a:ext uri="{FF2B5EF4-FFF2-40B4-BE49-F238E27FC236}">
                <a16:creationId xmlns:a16="http://schemas.microsoft.com/office/drawing/2014/main" id="{7EDEB264-7B09-4F52-9670-D7B01E2AECF5}"/>
              </a:ext>
            </a:extLst>
          </p:cNvPr>
          <p:cNvSpPr>
            <a:spLocks noGrp="1"/>
          </p:cNvSpPr>
          <p:nvPr>
            <p:ph type="sldNum" sz="quarter" idx="12"/>
          </p:nvPr>
        </p:nvSpPr>
        <p:spPr/>
        <p:txBody>
          <a:bodyPr/>
          <a:lstStyle/>
          <a:p>
            <a:fld id="{DA86648E-21C2-4E4D-995E-31FFBD2E87B9}" type="slidenum">
              <a:rPr lang="x-none" altLang="x-none" smtClean="0"/>
              <a:pPr/>
              <a:t>3</a:t>
            </a:fld>
            <a:endParaRPr lang="en-US" altLang="x-none"/>
          </a:p>
        </p:txBody>
      </p:sp>
      <p:sp>
        <p:nvSpPr>
          <p:cNvPr id="10" name="Content Placeholder 9">
            <a:extLst>
              <a:ext uri="{FF2B5EF4-FFF2-40B4-BE49-F238E27FC236}">
                <a16:creationId xmlns:a16="http://schemas.microsoft.com/office/drawing/2014/main" id="{18F8B613-9BAC-5B96-10C8-7A38BF8088D4}"/>
              </a:ext>
            </a:extLst>
          </p:cNvPr>
          <p:cNvSpPr>
            <a:spLocks noGrp="1"/>
          </p:cNvSpPr>
          <p:nvPr>
            <p:ph idx="1"/>
          </p:nvPr>
        </p:nvSpPr>
        <p:spPr>
          <a:xfrm>
            <a:off x="670890" y="1377721"/>
            <a:ext cx="7083425" cy="2901950"/>
          </a:xfrm>
        </p:spPr>
        <p:txBody>
          <a:bodyPr/>
          <a:lstStyle/>
          <a:p>
            <a:r>
              <a:rPr lang="en-US" sz="1100" dirty="0"/>
              <a:t>Blood Pressure drops can occur for many reasons during Apheresis</a:t>
            </a:r>
          </a:p>
          <a:p>
            <a:pPr lvl="1"/>
            <a:r>
              <a:rPr lang="en-US" sz="1100" dirty="0"/>
              <a:t>Fluid Shifts</a:t>
            </a:r>
          </a:p>
          <a:p>
            <a:pPr lvl="1"/>
            <a:r>
              <a:rPr lang="en-US" sz="1100" dirty="0"/>
              <a:t>ACE inhibitors (check all patient medication lists for medications ending in “</a:t>
            </a:r>
            <a:r>
              <a:rPr lang="en-US" sz="1100" dirty="0" err="1"/>
              <a:t>pril</a:t>
            </a:r>
            <a:r>
              <a:rPr lang="en-US" sz="1100" dirty="0"/>
              <a:t>.”)</a:t>
            </a:r>
          </a:p>
          <a:p>
            <a:pPr lvl="1"/>
            <a:r>
              <a:rPr lang="en-US" sz="1100" dirty="0"/>
              <a:t>Rapid cell loss </a:t>
            </a:r>
          </a:p>
          <a:p>
            <a:pPr lvl="1"/>
            <a:r>
              <a:rPr lang="en-US" sz="1100" dirty="0"/>
              <a:t>Transfusion reaction</a:t>
            </a:r>
          </a:p>
          <a:p>
            <a:pPr lvl="1"/>
            <a:r>
              <a:rPr lang="en-US" sz="1100" dirty="0"/>
              <a:t>Patient condition</a:t>
            </a:r>
          </a:p>
          <a:p>
            <a:r>
              <a:rPr lang="en-US" sz="1100" dirty="0"/>
              <a:t>Check patient call orders for guidelines</a:t>
            </a:r>
          </a:p>
          <a:p>
            <a:r>
              <a:rPr lang="en-US" sz="1100" dirty="0"/>
              <a:t>If a blood pressure drop is noted, PAUSE the procedure immediately</a:t>
            </a:r>
          </a:p>
          <a:p>
            <a:pPr lvl="1"/>
            <a:r>
              <a:rPr lang="en-US" sz="1100" dirty="0"/>
              <a:t>For inpatient procedures, inform the inpatient team immediately (press the call light if needed). </a:t>
            </a:r>
          </a:p>
          <a:p>
            <a:pPr lvl="1"/>
            <a:r>
              <a:rPr lang="en-US" sz="1100" dirty="0"/>
              <a:t>For outpatients, send a </a:t>
            </a:r>
            <a:r>
              <a:rPr lang="en-US" sz="1100" dirty="0" err="1"/>
              <a:t>Diagnotes</a:t>
            </a:r>
            <a:r>
              <a:rPr lang="en-US" sz="1100" dirty="0"/>
              <a:t> in the provider chat immediately</a:t>
            </a:r>
          </a:p>
          <a:p>
            <a:r>
              <a:rPr lang="en-US" sz="1100" dirty="0"/>
              <a:t>Blood pressure should be checked more often on inpatients and even more often for patients with known blood pressure issues. </a:t>
            </a:r>
          </a:p>
          <a:p>
            <a:pPr marL="0" indent="0">
              <a:buNone/>
            </a:pPr>
            <a:endParaRPr lang="en-US" sz="1400" dirty="0"/>
          </a:p>
          <a:p>
            <a:pPr marL="0" indent="0">
              <a:buNone/>
            </a:pPr>
            <a:endParaRPr lang="en-US" sz="1200" dirty="0"/>
          </a:p>
        </p:txBody>
      </p:sp>
    </p:spTree>
    <p:extLst>
      <p:ext uri="{BB962C8B-B14F-4D97-AF65-F5344CB8AC3E}">
        <p14:creationId xmlns:p14="http://schemas.microsoft.com/office/powerpoint/2010/main" val="3738305516"/>
      </p:ext>
    </p:extLst>
  </p:cSld>
  <p:clrMapOvr>
    <a:masterClrMapping/>
  </p:clrMapOvr>
  <p:extLst>
    <p:ext uri="{6950BFC3-D8DA-4A85-94F7-54DA5524770B}">
      <p188:commentRel xmlns:p188="http://schemas.microsoft.com/office/powerpoint/2018/8/main" r:id="rId2"/>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68EF9-C9AC-1975-0C99-BF554998D16A}"/>
              </a:ext>
            </a:extLst>
          </p:cNvPr>
          <p:cNvSpPr>
            <a:spLocks noGrp="1"/>
          </p:cNvSpPr>
          <p:nvPr>
            <p:ph type="title"/>
          </p:nvPr>
        </p:nvSpPr>
        <p:spPr>
          <a:xfrm>
            <a:off x="719026" y="161131"/>
            <a:ext cx="6138862" cy="579438"/>
          </a:xfrm>
        </p:spPr>
        <p:txBody>
          <a:bodyPr/>
          <a:lstStyle/>
          <a:p>
            <a:r>
              <a:rPr lang="en-US" dirty="0"/>
              <a:t>ECMO</a:t>
            </a:r>
          </a:p>
        </p:txBody>
      </p:sp>
      <p:sp>
        <p:nvSpPr>
          <p:cNvPr id="4" name="Slide Number Placeholder 3">
            <a:extLst>
              <a:ext uri="{FF2B5EF4-FFF2-40B4-BE49-F238E27FC236}">
                <a16:creationId xmlns:a16="http://schemas.microsoft.com/office/drawing/2014/main" id="{48DF1186-466E-8BA9-736B-FE57A1B6B18E}"/>
              </a:ext>
            </a:extLst>
          </p:cNvPr>
          <p:cNvSpPr>
            <a:spLocks noGrp="1"/>
          </p:cNvSpPr>
          <p:nvPr>
            <p:ph type="sldNum" sz="quarter" idx="12"/>
          </p:nvPr>
        </p:nvSpPr>
        <p:spPr/>
        <p:txBody>
          <a:bodyPr/>
          <a:lstStyle/>
          <a:p>
            <a:fld id="{DA86648E-21C2-4E4D-995E-31FFBD2E87B9}" type="slidenum">
              <a:rPr lang="x-none" altLang="x-none" smtClean="0"/>
              <a:pPr/>
              <a:t>4</a:t>
            </a:fld>
            <a:endParaRPr lang="en-US" altLang="x-none"/>
          </a:p>
        </p:txBody>
      </p:sp>
      <p:sp>
        <p:nvSpPr>
          <p:cNvPr id="3" name="Content Placeholder 2">
            <a:extLst>
              <a:ext uri="{FF2B5EF4-FFF2-40B4-BE49-F238E27FC236}">
                <a16:creationId xmlns:a16="http://schemas.microsoft.com/office/drawing/2014/main" id="{3B818E46-EB84-824E-EBE9-A9E892A27904}"/>
              </a:ext>
            </a:extLst>
          </p:cNvPr>
          <p:cNvSpPr>
            <a:spLocks noGrp="1"/>
          </p:cNvSpPr>
          <p:nvPr>
            <p:ph idx="1"/>
          </p:nvPr>
        </p:nvSpPr>
        <p:spPr>
          <a:xfrm>
            <a:off x="1685925" y="1828097"/>
            <a:ext cx="7083425" cy="2901950"/>
          </a:xfrm>
        </p:spPr>
        <p:txBody>
          <a:bodyPr/>
          <a:lstStyle/>
          <a:p>
            <a:r>
              <a:rPr lang="en-US" dirty="0"/>
              <a:t>Pay close attention to Apheresis provider orders for AC ratio</a:t>
            </a:r>
          </a:p>
          <a:p>
            <a:pPr lvl="1"/>
            <a:r>
              <a:rPr lang="en-US" dirty="0"/>
              <a:t>The ECMO circuit is typically anticoagulated so will titrate the AC ratio so that there is less AC in the Apheresis circuit </a:t>
            </a:r>
          </a:p>
          <a:p>
            <a:r>
              <a:rPr lang="en-US" dirty="0"/>
              <a:t>The ECMO RN will hook up and unhook the Apheresis lines</a:t>
            </a:r>
          </a:p>
          <a:p>
            <a:pPr lvl="1"/>
            <a:r>
              <a:rPr lang="en-US" dirty="0"/>
              <a:t>You will not need to utilize the blood warmer or blood warmer tubing</a:t>
            </a:r>
          </a:p>
          <a:p>
            <a:r>
              <a:rPr lang="en-US" dirty="0"/>
              <a:t>The ECMO RN will collect the samples for the ionized </a:t>
            </a:r>
            <a:r>
              <a:rPr lang="en-US" dirty="0" err="1"/>
              <a:t>calciums</a:t>
            </a:r>
            <a:endParaRPr lang="en-US" dirty="0"/>
          </a:p>
          <a:p>
            <a:r>
              <a:rPr lang="en-US" dirty="0"/>
              <a:t>Inlet speed may have to be lowered for return pressure alarms due to the blood running through the ECMO circuit at the same time </a:t>
            </a:r>
          </a:p>
          <a:p>
            <a:pPr marL="457200" lvl="1" indent="0">
              <a:buNone/>
            </a:pPr>
            <a:endParaRPr lang="en-US" dirty="0"/>
          </a:p>
        </p:txBody>
      </p:sp>
    </p:spTree>
    <p:extLst>
      <p:ext uri="{BB962C8B-B14F-4D97-AF65-F5344CB8AC3E}">
        <p14:creationId xmlns:p14="http://schemas.microsoft.com/office/powerpoint/2010/main" val="1476133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E5BC6-5D6D-0169-04E8-A79728CE2AD9}"/>
              </a:ext>
            </a:extLst>
          </p:cNvPr>
          <p:cNvSpPr>
            <a:spLocks noGrp="1"/>
          </p:cNvSpPr>
          <p:nvPr>
            <p:ph type="title"/>
          </p:nvPr>
        </p:nvSpPr>
        <p:spPr/>
        <p:txBody>
          <a:bodyPr/>
          <a:lstStyle/>
          <a:p>
            <a:r>
              <a:rPr lang="en-US" dirty="0"/>
              <a:t>CRRT</a:t>
            </a:r>
          </a:p>
        </p:txBody>
      </p:sp>
      <p:sp>
        <p:nvSpPr>
          <p:cNvPr id="3" name="Content Placeholder 2">
            <a:extLst>
              <a:ext uri="{FF2B5EF4-FFF2-40B4-BE49-F238E27FC236}">
                <a16:creationId xmlns:a16="http://schemas.microsoft.com/office/drawing/2014/main" id="{015E6376-0AD1-14D1-09B4-A4086ADCC233}"/>
              </a:ext>
            </a:extLst>
          </p:cNvPr>
          <p:cNvSpPr>
            <a:spLocks noGrp="1"/>
          </p:cNvSpPr>
          <p:nvPr>
            <p:ph idx="1"/>
          </p:nvPr>
        </p:nvSpPr>
        <p:spPr>
          <a:xfrm>
            <a:off x="436971" y="1224011"/>
            <a:ext cx="7083425" cy="3022324"/>
          </a:xfrm>
        </p:spPr>
        <p:txBody>
          <a:bodyPr/>
          <a:lstStyle/>
          <a:p>
            <a:r>
              <a:rPr lang="en-US" sz="1200" dirty="0"/>
              <a:t>Check with providers to verify if you will run in tandem with CRRT or if the inpatient team will pause during Apheresis </a:t>
            </a:r>
          </a:p>
          <a:p>
            <a:endParaRPr lang="en-US" sz="1200" dirty="0"/>
          </a:p>
          <a:p>
            <a:endParaRPr lang="en-US" sz="1200" dirty="0"/>
          </a:p>
          <a:p>
            <a:pPr marL="0" indent="0">
              <a:buNone/>
            </a:pPr>
            <a:r>
              <a:rPr lang="en-US" sz="1600" dirty="0"/>
              <a:t>	</a:t>
            </a:r>
            <a:endParaRPr lang="en-US" sz="2800" dirty="0">
              <a:solidFill>
                <a:srgbClr val="FF0000"/>
              </a:solidFill>
            </a:endParaRPr>
          </a:p>
        </p:txBody>
      </p:sp>
      <p:sp>
        <p:nvSpPr>
          <p:cNvPr id="4" name="Slide Number Placeholder 3">
            <a:extLst>
              <a:ext uri="{FF2B5EF4-FFF2-40B4-BE49-F238E27FC236}">
                <a16:creationId xmlns:a16="http://schemas.microsoft.com/office/drawing/2014/main" id="{B6ABD355-EE2D-0537-363C-73C87C16791F}"/>
              </a:ext>
            </a:extLst>
          </p:cNvPr>
          <p:cNvSpPr>
            <a:spLocks noGrp="1"/>
          </p:cNvSpPr>
          <p:nvPr>
            <p:ph type="sldNum" sz="quarter" idx="12"/>
          </p:nvPr>
        </p:nvSpPr>
        <p:spPr/>
        <p:txBody>
          <a:bodyPr/>
          <a:lstStyle/>
          <a:p>
            <a:fld id="{DA86648E-21C2-4E4D-995E-31FFBD2E87B9}" type="slidenum">
              <a:rPr lang="x-none" altLang="x-none" smtClean="0"/>
              <a:pPr/>
              <a:t>5</a:t>
            </a:fld>
            <a:endParaRPr lang="en-US" altLang="x-none"/>
          </a:p>
        </p:txBody>
      </p:sp>
      <p:pic>
        <p:nvPicPr>
          <p:cNvPr id="7" name="Picture 6">
            <a:extLst>
              <a:ext uri="{FF2B5EF4-FFF2-40B4-BE49-F238E27FC236}">
                <a16:creationId xmlns:a16="http://schemas.microsoft.com/office/drawing/2014/main" id="{2AB216E5-29F4-21C9-918B-13D935802808}"/>
              </a:ext>
            </a:extLst>
          </p:cNvPr>
          <p:cNvPicPr>
            <a:picLocks noChangeAspect="1"/>
          </p:cNvPicPr>
          <p:nvPr/>
        </p:nvPicPr>
        <p:blipFill>
          <a:blip r:embed="rId3"/>
          <a:stretch>
            <a:fillRect/>
          </a:stretch>
        </p:blipFill>
        <p:spPr>
          <a:xfrm>
            <a:off x="1723604" y="1796432"/>
            <a:ext cx="4135030" cy="2605635"/>
          </a:xfrm>
          <a:prstGeom prst="rect">
            <a:avLst/>
          </a:prstGeom>
        </p:spPr>
      </p:pic>
    </p:spTree>
    <p:extLst>
      <p:ext uri="{BB962C8B-B14F-4D97-AF65-F5344CB8AC3E}">
        <p14:creationId xmlns:p14="http://schemas.microsoft.com/office/powerpoint/2010/main" val="1324304394"/>
      </p:ext>
    </p:extLst>
  </p:cSld>
  <p:clrMapOvr>
    <a:masterClrMapping/>
  </p:clrMapOvr>
  <p:extLst>
    <p:ext uri="{6950BFC3-D8DA-4A85-94F7-54DA5524770B}">
      <p188:commentRel xmlns:p188="http://schemas.microsoft.com/office/powerpoint/2018/8/main" r:id="rId2"/>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70099-A68F-7C16-76C8-77168DA553E9}"/>
              </a:ext>
            </a:extLst>
          </p:cNvPr>
          <p:cNvSpPr>
            <a:spLocks noGrp="1"/>
          </p:cNvSpPr>
          <p:nvPr>
            <p:ph type="title"/>
          </p:nvPr>
        </p:nvSpPr>
        <p:spPr/>
        <p:txBody>
          <a:bodyPr/>
          <a:lstStyle/>
          <a:p>
            <a:r>
              <a:rPr lang="en-US" dirty="0"/>
              <a:t>Custom Prime </a:t>
            </a:r>
          </a:p>
        </p:txBody>
      </p:sp>
      <p:sp>
        <p:nvSpPr>
          <p:cNvPr id="3" name="Content Placeholder 2">
            <a:extLst>
              <a:ext uri="{FF2B5EF4-FFF2-40B4-BE49-F238E27FC236}">
                <a16:creationId xmlns:a16="http://schemas.microsoft.com/office/drawing/2014/main" id="{29982C32-5B75-8E59-8878-7A95210ED611}"/>
              </a:ext>
            </a:extLst>
          </p:cNvPr>
          <p:cNvSpPr>
            <a:spLocks noGrp="1"/>
          </p:cNvSpPr>
          <p:nvPr>
            <p:ph idx="1"/>
          </p:nvPr>
        </p:nvSpPr>
        <p:spPr>
          <a:xfrm>
            <a:off x="457609" y="1500075"/>
            <a:ext cx="7083425" cy="2901950"/>
          </a:xfrm>
        </p:spPr>
        <p:txBody>
          <a:bodyPr/>
          <a:lstStyle/>
          <a:p>
            <a:r>
              <a:rPr lang="en-US" sz="800" dirty="0">
                <a:latin typeface="Aptos" panose="020B0004020202020204" pitchFamily="34" charset="0"/>
              </a:rPr>
              <a:t>Custom Prime can be ordered when the Apheresis MD or APP deems necessary.  Situations can include:</a:t>
            </a:r>
          </a:p>
          <a:p>
            <a:pPr lvl="1"/>
            <a:r>
              <a:rPr lang="en-US" sz="800" dirty="0">
                <a:latin typeface="Aptos" panose="020B0004020202020204" pitchFamily="34" charset="0"/>
              </a:rPr>
              <a:t> The patient’s blood volume, that is drawn into the Apheresis circuit, is greater than or equal to 15% of the patient’s total blood volume.</a:t>
            </a:r>
          </a:p>
          <a:p>
            <a:pPr lvl="1"/>
            <a:r>
              <a:rPr lang="en-US" sz="800" dirty="0">
                <a:latin typeface="Aptos" panose="020B0004020202020204" pitchFamily="34" charset="0"/>
              </a:rPr>
              <a:t>The patient has low hemoglobin </a:t>
            </a:r>
          </a:p>
          <a:p>
            <a:pPr marL="142875" indent="-171450"/>
            <a:r>
              <a:rPr lang="en-US" sz="800" dirty="0">
                <a:latin typeface="Aptos" panose="020B0004020202020204" pitchFamily="34" charset="0"/>
              </a:rPr>
              <a:t>Step by step instructions are provided in the </a:t>
            </a:r>
            <a:r>
              <a:rPr lang="en-US" sz="800" dirty="0" err="1">
                <a:latin typeface="Aptos" panose="020B0004020202020204" pitchFamily="34" charset="0"/>
              </a:rPr>
              <a:t>Blood_Blood</a:t>
            </a:r>
            <a:r>
              <a:rPr lang="en-US" sz="800" dirty="0">
                <a:latin typeface="Aptos" panose="020B0004020202020204" pitchFamily="34" charset="0"/>
              </a:rPr>
              <a:t> Component Prime of Spectra </a:t>
            </a:r>
            <a:r>
              <a:rPr lang="en-US" sz="800" dirty="0" err="1">
                <a:latin typeface="Aptos" panose="020B0004020202020204" pitchFamily="34" charset="0"/>
              </a:rPr>
              <a:t>Optia</a:t>
            </a:r>
            <a:r>
              <a:rPr lang="en-US" sz="800" dirty="0">
                <a:latin typeface="Aptos" panose="020B0004020202020204" pitchFamily="34" charset="0"/>
              </a:rPr>
              <a:t> SOP in policy tech.</a:t>
            </a:r>
          </a:p>
          <a:p>
            <a:pPr marL="142875" indent="-171450"/>
            <a:r>
              <a:rPr lang="en-US" sz="800" dirty="0">
                <a:latin typeface="Aptos" panose="020B0004020202020204" pitchFamily="34" charset="0"/>
              </a:rPr>
              <a:t>Things to remember:</a:t>
            </a:r>
          </a:p>
          <a:p>
            <a:pPr marL="628650" lvl="1" indent="-171450"/>
            <a:r>
              <a:rPr lang="en-US" sz="800" dirty="0">
                <a:latin typeface="Aptos" panose="020B0004020202020204" pitchFamily="34" charset="0"/>
              </a:rPr>
              <a:t>DO NOT walk away from the machine during custom prime</a:t>
            </a:r>
          </a:p>
          <a:p>
            <a:pPr marL="1023938" lvl="2" indent="-171450"/>
            <a:r>
              <a:rPr lang="en-US" sz="800" dirty="0">
                <a:latin typeface="Aptos" panose="020B0004020202020204" pitchFamily="34" charset="0"/>
              </a:rPr>
              <a:t>If air enters the circuit, a new set-up with more blood products will be required.</a:t>
            </a:r>
          </a:p>
          <a:p>
            <a:pPr marL="1023938" lvl="2" indent="-171450"/>
            <a:r>
              <a:rPr lang="en-US" sz="800" dirty="0">
                <a:latin typeface="Aptos" panose="020B0004020202020204" pitchFamily="34" charset="0"/>
              </a:rPr>
              <a:t>The </a:t>
            </a:r>
            <a:r>
              <a:rPr lang="en-US" sz="800" dirty="0" err="1">
                <a:latin typeface="Aptos" panose="020B0004020202020204" pitchFamily="34" charset="0"/>
              </a:rPr>
              <a:t>rinseback</a:t>
            </a:r>
            <a:r>
              <a:rPr lang="en-US" sz="800" dirty="0">
                <a:latin typeface="Aptos" panose="020B0004020202020204" pitchFamily="34" charset="0"/>
              </a:rPr>
              <a:t> feature toggles off when custom prime is selected.  ONLY toggle back on if provider orders specify. </a:t>
            </a:r>
          </a:p>
          <a:p>
            <a:pPr marL="628650" lvl="1" indent="-171450"/>
            <a:r>
              <a:rPr lang="en-US" sz="800" dirty="0">
                <a:latin typeface="Aptos" panose="020B0004020202020204" pitchFamily="34" charset="0"/>
              </a:rPr>
              <a:t>Custom Prime Volume </a:t>
            </a:r>
          </a:p>
          <a:p>
            <a:pPr marL="1023938" lvl="2" indent="-171450"/>
            <a:r>
              <a:rPr lang="en-US" sz="800" dirty="0">
                <a:latin typeface="Aptos" panose="020B0004020202020204" pitchFamily="34" charset="0"/>
              </a:rPr>
              <a:t>240 mL for Exchange sets (200mL for the set and 40mL for the warmer tubing  if used)</a:t>
            </a:r>
          </a:p>
          <a:p>
            <a:pPr marL="1023938" lvl="2" indent="-171450"/>
            <a:r>
              <a:rPr lang="en-US" sz="800" dirty="0">
                <a:latin typeface="Aptos" panose="020B0004020202020204" pitchFamily="34" charset="0"/>
              </a:rPr>
              <a:t>340 mL for IDL sets (300 mL for the set and 40mL for the warmer tubing if used).  If you are using blood, this may require 2 units.  You can press the pause button while switching to the next unit. </a:t>
            </a:r>
          </a:p>
          <a:p>
            <a:pPr marL="628650" lvl="1" indent="-171450"/>
            <a:r>
              <a:rPr lang="en-US" sz="800" dirty="0">
                <a:latin typeface="Aptos" panose="020B0004020202020204" pitchFamily="34" charset="0"/>
              </a:rPr>
              <a:t>You MUST select the custom prime option before you confirm priming of the inlet and return lines.  You will be unable to change it at this point and will have to set up a new machine. </a:t>
            </a:r>
          </a:p>
          <a:p>
            <a:pPr marL="142875" indent="-171450"/>
            <a:r>
              <a:rPr lang="en-US" sz="800" dirty="0">
                <a:latin typeface="Aptos" panose="020B0004020202020204" pitchFamily="34" charset="0"/>
              </a:rPr>
              <a:t>If the provider has ordered a partial </a:t>
            </a:r>
            <a:r>
              <a:rPr lang="en-US" sz="800" dirty="0" err="1">
                <a:latin typeface="Aptos" panose="020B0004020202020204" pitchFamily="34" charset="0"/>
              </a:rPr>
              <a:t>rinseback</a:t>
            </a:r>
            <a:r>
              <a:rPr lang="en-US" sz="800" dirty="0">
                <a:latin typeface="Aptos" panose="020B0004020202020204" pitchFamily="34" charset="0"/>
              </a:rPr>
              <a:t> when utilizing an IDL set, monitor the </a:t>
            </a:r>
            <a:r>
              <a:rPr lang="en-US" sz="800" dirty="0" err="1">
                <a:latin typeface="Aptos" panose="020B0004020202020204" pitchFamily="34" charset="0"/>
              </a:rPr>
              <a:t>rinseback</a:t>
            </a:r>
            <a:r>
              <a:rPr lang="en-US" sz="800" dirty="0">
                <a:latin typeface="Aptos" panose="020B0004020202020204" pitchFamily="34" charset="0"/>
              </a:rPr>
              <a:t> volume on the screen and pause once the ordered </a:t>
            </a:r>
            <a:r>
              <a:rPr lang="en-US" sz="800" dirty="0" err="1">
                <a:latin typeface="Aptos" panose="020B0004020202020204" pitchFamily="34" charset="0"/>
              </a:rPr>
              <a:t>rinseback</a:t>
            </a:r>
            <a:r>
              <a:rPr lang="en-US" sz="800" dirty="0">
                <a:latin typeface="Aptos" panose="020B0004020202020204" pitchFamily="34" charset="0"/>
              </a:rPr>
              <a:t> volume is reached.  You will disconnect from there. </a:t>
            </a:r>
          </a:p>
          <a:p>
            <a:pPr marL="142875" indent="-171450"/>
            <a:r>
              <a:rPr lang="en-US" sz="800" dirty="0">
                <a:latin typeface="Aptos" panose="020B0004020202020204" pitchFamily="34" charset="0"/>
              </a:rPr>
              <a:t>A Saline Rinse  of the kit can be ordered if a  patient has hypersensitivity to the sterilizing agent ethylene oxide.</a:t>
            </a:r>
          </a:p>
          <a:p>
            <a:pPr marL="628650" lvl="1" indent="-171450"/>
            <a:r>
              <a:rPr lang="en-US" sz="800" dirty="0">
                <a:latin typeface="Aptos" panose="020B0004020202020204" pitchFamily="34" charset="0"/>
              </a:rPr>
              <a:t>This will be done after machine prime and prior to hooking up the patient.</a:t>
            </a:r>
          </a:p>
          <a:p>
            <a:pPr marL="628650" lvl="1" indent="-171450"/>
            <a:r>
              <a:rPr lang="en-US" sz="800" dirty="0">
                <a:latin typeface="Aptos" panose="020B0004020202020204" pitchFamily="34" charset="0"/>
              </a:rPr>
              <a:t>Step by step instructions are provided in the </a:t>
            </a:r>
            <a:r>
              <a:rPr lang="en-US" sz="800" dirty="0" err="1">
                <a:latin typeface="Aptos" panose="020B0004020202020204" pitchFamily="34" charset="0"/>
              </a:rPr>
              <a:t>Blood_Blood</a:t>
            </a:r>
            <a:r>
              <a:rPr lang="en-US" sz="800" dirty="0">
                <a:latin typeface="Aptos" panose="020B0004020202020204" pitchFamily="34" charset="0"/>
              </a:rPr>
              <a:t> Component Prime of Spectra </a:t>
            </a:r>
            <a:r>
              <a:rPr lang="en-US" sz="800" dirty="0" err="1">
                <a:latin typeface="Aptos" panose="020B0004020202020204" pitchFamily="34" charset="0"/>
              </a:rPr>
              <a:t>Optia</a:t>
            </a:r>
            <a:r>
              <a:rPr lang="en-US" sz="800" dirty="0">
                <a:latin typeface="Aptos" panose="020B0004020202020204" pitchFamily="34" charset="0"/>
              </a:rPr>
              <a:t> SOP in policy tech.</a:t>
            </a:r>
          </a:p>
          <a:p>
            <a:pPr marL="457200" lvl="1" indent="0">
              <a:buNone/>
            </a:pPr>
            <a:endParaRPr lang="en-US" sz="800" dirty="0">
              <a:latin typeface="Aptos" panose="020B0004020202020204" pitchFamily="34" charset="0"/>
            </a:endParaRPr>
          </a:p>
          <a:p>
            <a:pPr marL="628650" lvl="1" indent="-171450"/>
            <a:endParaRPr lang="en-US" sz="800" dirty="0">
              <a:latin typeface="Aptos" panose="020B0004020202020204" pitchFamily="34" charset="0"/>
            </a:endParaRPr>
          </a:p>
          <a:p>
            <a:pPr marL="457200" lvl="1" indent="0">
              <a:buNone/>
            </a:pPr>
            <a:endParaRPr lang="en-US" sz="800" dirty="0">
              <a:latin typeface="Aptos" panose="020B0004020202020204" pitchFamily="34" charset="0"/>
            </a:endParaRPr>
          </a:p>
          <a:p>
            <a:pPr marL="852488" lvl="2" indent="0">
              <a:lnSpc>
                <a:spcPts val="2025"/>
              </a:lnSpc>
              <a:buNone/>
            </a:pPr>
            <a:endParaRPr lang="en-US" sz="1050" dirty="0">
              <a:latin typeface="Aptos" panose="020B0004020202020204" pitchFamily="34" charset="0"/>
            </a:endParaRPr>
          </a:p>
          <a:p>
            <a:pPr lvl="1">
              <a:lnSpc>
                <a:spcPts val="2025"/>
              </a:lnSpc>
            </a:pPr>
            <a:endParaRPr lang="en-US" sz="1050" dirty="0">
              <a:latin typeface="Aptos" panose="020B0004020202020204" pitchFamily="34" charset="0"/>
            </a:endParaRPr>
          </a:p>
          <a:p>
            <a:pPr lvl="1">
              <a:lnSpc>
                <a:spcPts val="2025"/>
              </a:lnSpc>
              <a:buFont typeface="Arial" panose="020B0604020202020204" pitchFamily="34" charset="0"/>
              <a:buChar char="•"/>
            </a:pPr>
            <a:endParaRPr lang="en-US" sz="1050" dirty="0">
              <a:latin typeface="Aptos" panose="020B0004020202020204" pitchFamily="34" charset="0"/>
            </a:endParaRPr>
          </a:p>
          <a:p>
            <a:pPr marL="457200" lvl="1" indent="0">
              <a:lnSpc>
                <a:spcPts val="2025"/>
              </a:lnSpc>
              <a:buNone/>
            </a:pPr>
            <a:endParaRPr lang="en-US" sz="1050" dirty="0">
              <a:latin typeface="Aptos" panose="020B0004020202020204" pitchFamily="34" charset="0"/>
            </a:endParaRPr>
          </a:p>
          <a:p>
            <a:pPr lvl="8">
              <a:lnSpc>
                <a:spcPts val="2025"/>
              </a:lnSpc>
              <a:buFont typeface="Arial" panose="020B0604020202020204" pitchFamily="34" charset="0"/>
              <a:buChar char="•"/>
            </a:pPr>
            <a:endParaRPr lang="en-US" sz="1750" b="0" i="0" u="none" strike="noStrike" dirty="0">
              <a:effectLst/>
              <a:latin typeface="Aptos" panose="020B0004020202020204" pitchFamily="34" charset="0"/>
            </a:endParaRPr>
          </a:p>
          <a:p>
            <a:pPr marL="0" indent="0" algn="l" rtl="0" fontAlgn="base">
              <a:lnSpc>
                <a:spcPts val="2025"/>
              </a:lnSpc>
              <a:buNone/>
            </a:pPr>
            <a:r>
              <a:rPr lang="en-US" sz="1050" dirty="0">
                <a:latin typeface="Aptos" panose="020B0004020202020204" pitchFamily="34" charset="0"/>
              </a:rPr>
              <a:t>	</a:t>
            </a:r>
            <a:endParaRPr lang="en-US" dirty="0"/>
          </a:p>
        </p:txBody>
      </p:sp>
      <p:sp>
        <p:nvSpPr>
          <p:cNvPr id="4" name="Slide Number Placeholder 3">
            <a:extLst>
              <a:ext uri="{FF2B5EF4-FFF2-40B4-BE49-F238E27FC236}">
                <a16:creationId xmlns:a16="http://schemas.microsoft.com/office/drawing/2014/main" id="{50969D7C-85A9-F696-56EB-F1B0763D0E37}"/>
              </a:ext>
            </a:extLst>
          </p:cNvPr>
          <p:cNvSpPr>
            <a:spLocks noGrp="1"/>
          </p:cNvSpPr>
          <p:nvPr>
            <p:ph type="sldNum" sz="quarter" idx="12"/>
          </p:nvPr>
        </p:nvSpPr>
        <p:spPr/>
        <p:txBody>
          <a:bodyPr/>
          <a:lstStyle/>
          <a:p>
            <a:fld id="{DA86648E-21C2-4E4D-995E-31FFBD2E87B9}" type="slidenum">
              <a:rPr lang="x-none" altLang="x-none" smtClean="0"/>
              <a:pPr/>
              <a:t>6</a:t>
            </a:fld>
            <a:endParaRPr lang="en-US" altLang="x-none"/>
          </a:p>
        </p:txBody>
      </p:sp>
    </p:spTree>
    <p:extLst>
      <p:ext uri="{BB962C8B-B14F-4D97-AF65-F5344CB8AC3E}">
        <p14:creationId xmlns:p14="http://schemas.microsoft.com/office/powerpoint/2010/main" val="2076188487"/>
      </p:ext>
    </p:extLst>
  </p:cSld>
  <p:clrMapOvr>
    <a:masterClrMapping/>
  </p:clrMapOvr>
  <p:extLst>
    <p:ext uri="{6950BFC3-D8DA-4A85-94F7-54DA5524770B}">
      <p188:commentRel xmlns:p188="http://schemas.microsoft.com/office/powerpoint/2018/8/main" r:id="rId2"/>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5A68A-C1B5-CBFE-83D1-1E5779E8D78C}"/>
              </a:ext>
            </a:extLst>
          </p:cNvPr>
          <p:cNvSpPr>
            <a:spLocks noGrp="1"/>
          </p:cNvSpPr>
          <p:nvPr>
            <p:ph type="title"/>
          </p:nvPr>
        </p:nvSpPr>
        <p:spPr/>
        <p:txBody>
          <a:bodyPr/>
          <a:lstStyle/>
          <a:p>
            <a:r>
              <a:rPr lang="en-US" dirty="0"/>
              <a:t>Low Blood Volume</a:t>
            </a:r>
          </a:p>
        </p:txBody>
      </p:sp>
      <p:sp>
        <p:nvSpPr>
          <p:cNvPr id="3" name="Content Placeholder 2">
            <a:extLst>
              <a:ext uri="{FF2B5EF4-FFF2-40B4-BE49-F238E27FC236}">
                <a16:creationId xmlns:a16="http://schemas.microsoft.com/office/drawing/2014/main" id="{82DBC1DC-9E38-2291-7B29-91F53AF7D655}"/>
              </a:ext>
            </a:extLst>
          </p:cNvPr>
          <p:cNvSpPr>
            <a:spLocks noGrp="1"/>
          </p:cNvSpPr>
          <p:nvPr>
            <p:ph idx="1"/>
          </p:nvPr>
        </p:nvSpPr>
        <p:spPr>
          <a:xfrm>
            <a:off x="1591799" y="1698625"/>
            <a:ext cx="7083425" cy="2901950"/>
          </a:xfrm>
        </p:spPr>
        <p:txBody>
          <a:bodyPr/>
          <a:lstStyle/>
          <a:p>
            <a:r>
              <a:rPr lang="en-US" sz="1200" dirty="0"/>
              <a:t>Inlet Speed </a:t>
            </a:r>
          </a:p>
          <a:p>
            <a:pPr lvl="1"/>
            <a:r>
              <a:rPr lang="en-US" sz="1200" dirty="0"/>
              <a:t>Spectra </a:t>
            </a:r>
            <a:r>
              <a:rPr lang="en-US" sz="1200" dirty="0" err="1"/>
              <a:t>Optia</a:t>
            </a:r>
            <a:r>
              <a:rPr lang="en-US" sz="1200" dirty="0"/>
              <a:t>- At least 10mL/min</a:t>
            </a:r>
          </a:p>
          <a:p>
            <a:pPr lvl="2"/>
            <a:r>
              <a:rPr lang="en-US" sz="1200" dirty="0"/>
              <a:t>The AC infusion rate can be increased to achieve this speed with provider orders</a:t>
            </a:r>
          </a:p>
          <a:p>
            <a:pPr lvl="2"/>
            <a:r>
              <a:rPr lang="en-US" sz="1200" dirty="0"/>
              <a:t>Increasing the AC infusion rate is standard with pediatric stem cell collections if necessary</a:t>
            </a:r>
          </a:p>
          <a:p>
            <a:pPr lvl="1"/>
            <a:r>
              <a:rPr lang="en-US" sz="1200" dirty="0" err="1"/>
              <a:t>CellEx</a:t>
            </a:r>
            <a:r>
              <a:rPr lang="en-US" sz="1200" dirty="0"/>
              <a:t>- At least 15mL/min </a:t>
            </a:r>
          </a:p>
          <a:p>
            <a:r>
              <a:rPr lang="en-US" sz="1200" dirty="0"/>
              <a:t>Pediatric code sheets are required if the patient is less than 17 years old </a:t>
            </a:r>
          </a:p>
          <a:p>
            <a:r>
              <a:rPr lang="en-US" sz="1200" dirty="0"/>
              <a:t>For patients that weigh 25kg or less, the patient’s weight will have to be manually calculated by utilizing the values below and multiplying by the patient’s weight. </a:t>
            </a:r>
          </a:p>
          <a:p>
            <a:pPr lvl="1"/>
            <a:r>
              <a:rPr lang="en-US" sz="1200" dirty="0"/>
              <a:t>Preterm neonate= 100mL/kg</a:t>
            </a:r>
          </a:p>
          <a:p>
            <a:pPr lvl="1"/>
            <a:r>
              <a:rPr lang="en-US" sz="1200" dirty="0"/>
              <a:t>Term neonate= 85mL/kg</a:t>
            </a:r>
          </a:p>
          <a:p>
            <a:pPr lvl="1"/>
            <a:r>
              <a:rPr lang="en-US" sz="1200" dirty="0"/>
              <a:t>&gt;1 month=75mL/kg </a:t>
            </a:r>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CFC3AFD6-9840-85E4-7C9A-54735511BE90}"/>
              </a:ext>
            </a:extLst>
          </p:cNvPr>
          <p:cNvSpPr>
            <a:spLocks noGrp="1"/>
          </p:cNvSpPr>
          <p:nvPr>
            <p:ph type="sldNum" sz="quarter" idx="12"/>
          </p:nvPr>
        </p:nvSpPr>
        <p:spPr/>
        <p:txBody>
          <a:bodyPr/>
          <a:lstStyle/>
          <a:p>
            <a:fld id="{DA86648E-21C2-4E4D-995E-31FFBD2E87B9}" type="slidenum">
              <a:rPr lang="x-none" altLang="x-none" smtClean="0"/>
              <a:pPr/>
              <a:t>7</a:t>
            </a:fld>
            <a:endParaRPr lang="en-US" altLang="x-none"/>
          </a:p>
        </p:txBody>
      </p:sp>
    </p:spTree>
    <p:extLst>
      <p:ext uri="{BB962C8B-B14F-4D97-AF65-F5344CB8AC3E}">
        <p14:creationId xmlns:p14="http://schemas.microsoft.com/office/powerpoint/2010/main" val="1102990836"/>
      </p:ext>
    </p:extLst>
  </p:cSld>
  <p:clrMapOvr>
    <a:masterClrMapping/>
  </p:clrMapOvr>
  <p:extLst>
    <p:ext uri="{6950BFC3-D8DA-4A85-94F7-54DA5524770B}">
      <p188:commentRel xmlns:p188="http://schemas.microsoft.com/office/powerpoint/2018/8/main" r:id="rId2"/>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F8B74-A3CA-9AAD-249A-DA902E1439AD}"/>
              </a:ext>
            </a:extLst>
          </p:cNvPr>
          <p:cNvSpPr>
            <a:spLocks noGrp="1"/>
          </p:cNvSpPr>
          <p:nvPr>
            <p:ph type="title"/>
          </p:nvPr>
        </p:nvSpPr>
        <p:spPr>
          <a:xfrm>
            <a:off x="573370" y="228930"/>
            <a:ext cx="6138862" cy="579438"/>
          </a:xfrm>
        </p:spPr>
        <p:txBody>
          <a:bodyPr/>
          <a:lstStyle/>
          <a:p>
            <a:r>
              <a:rPr lang="en-US" dirty="0"/>
              <a:t>FFP for TPE</a:t>
            </a:r>
          </a:p>
        </p:txBody>
      </p:sp>
      <p:sp>
        <p:nvSpPr>
          <p:cNvPr id="3" name="Content Placeholder 2">
            <a:extLst>
              <a:ext uri="{FF2B5EF4-FFF2-40B4-BE49-F238E27FC236}">
                <a16:creationId xmlns:a16="http://schemas.microsoft.com/office/drawing/2014/main" id="{30427952-1E40-E67F-D625-9F638A8947B6}"/>
              </a:ext>
            </a:extLst>
          </p:cNvPr>
          <p:cNvSpPr>
            <a:spLocks noGrp="1"/>
          </p:cNvSpPr>
          <p:nvPr>
            <p:ph idx="1"/>
          </p:nvPr>
        </p:nvSpPr>
        <p:spPr>
          <a:xfrm>
            <a:off x="1624167" y="1722901"/>
            <a:ext cx="7083425" cy="2901950"/>
          </a:xfrm>
        </p:spPr>
        <p:txBody>
          <a:bodyPr/>
          <a:lstStyle/>
          <a:p>
            <a:r>
              <a:rPr lang="en-US" sz="1000" dirty="0"/>
              <a:t>In stable patients, AC infusion rate can be increased to 1.0.  </a:t>
            </a:r>
          </a:p>
          <a:p>
            <a:r>
              <a:rPr lang="en-US" sz="1000" dirty="0"/>
              <a:t>Half and Half</a:t>
            </a:r>
          </a:p>
          <a:p>
            <a:pPr lvl="1"/>
            <a:r>
              <a:rPr lang="en-US" sz="1000" dirty="0"/>
              <a:t>Albumin is utilized first </a:t>
            </a:r>
          </a:p>
          <a:p>
            <a:pPr lvl="1"/>
            <a:r>
              <a:rPr lang="en-US" sz="1000" dirty="0"/>
              <a:t>A time out is performed when switching to FFP</a:t>
            </a:r>
          </a:p>
          <a:p>
            <a:pPr lvl="2"/>
            <a:r>
              <a:rPr lang="en-US" sz="1000" dirty="0"/>
              <a:t>Vital signs checked</a:t>
            </a:r>
          </a:p>
          <a:p>
            <a:pPr lvl="2"/>
            <a:r>
              <a:rPr lang="en-US" sz="1000" dirty="0"/>
              <a:t>A set of numbers should be documented in the Apheresis flowsheet</a:t>
            </a:r>
          </a:p>
          <a:p>
            <a:pPr lvl="2"/>
            <a:r>
              <a:rPr lang="en-US" sz="1000" dirty="0"/>
              <a:t>Calcium infusion rate should be recalibrated to reflect the new end time</a:t>
            </a:r>
          </a:p>
          <a:p>
            <a:pPr lvl="2"/>
            <a:r>
              <a:rPr lang="en-US" sz="1000" dirty="0"/>
              <a:t>A comment should be placed on the flowsheet that states that the operator has switched to FFP</a:t>
            </a:r>
          </a:p>
          <a:p>
            <a:pPr lvl="2"/>
            <a:r>
              <a:rPr lang="en-US" sz="1000" dirty="0"/>
              <a:t>Ensure that the FFP is scanned into Cerner Bridge is applicable (this can be done earlier)</a:t>
            </a:r>
          </a:p>
          <a:p>
            <a:pPr lvl="2"/>
            <a:r>
              <a:rPr lang="en-US" sz="1000" dirty="0"/>
              <a:t>Ensure that the start time of the FFP is documented in Cerner Bridge or the blood slip if necessary</a:t>
            </a:r>
          </a:p>
        </p:txBody>
      </p:sp>
      <p:sp>
        <p:nvSpPr>
          <p:cNvPr id="4" name="Slide Number Placeholder 3">
            <a:extLst>
              <a:ext uri="{FF2B5EF4-FFF2-40B4-BE49-F238E27FC236}">
                <a16:creationId xmlns:a16="http://schemas.microsoft.com/office/drawing/2014/main" id="{D28F991F-671F-8A4F-671F-34037B88F70D}"/>
              </a:ext>
            </a:extLst>
          </p:cNvPr>
          <p:cNvSpPr>
            <a:spLocks noGrp="1"/>
          </p:cNvSpPr>
          <p:nvPr>
            <p:ph type="sldNum" sz="quarter" idx="12"/>
          </p:nvPr>
        </p:nvSpPr>
        <p:spPr/>
        <p:txBody>
          <a:bodyPr/>
          <a:lstStyle/>
          <a:p>
            <a:fld id="{DA86648E-21C2-4E4D-995E-31FFBD2E87B9}" type="slidenum">
              <a:rPr lang="x-none" altLang="x-none" smtClean="0"/>
              <a:pPr/>
              <a:t>8</a:t>
            </a:fld>
            <a:endParaRPr lang="en-US" altLang="x-none"/>
          </a:p>
        </p:txBody>
      </p:sp>
    </p:spTree>
    <p:extLst>
      <p:ext uri="{BB962C8B-B14F-4D97-AF65-F5344CB8AC3E}">
        <p14:creationId xmlns:p14="http://schemas.microsoft.com/office/powerpoint/2010/main" val="2660806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FB10E-7B65-1B63-6E5C-E7833EC7152A}"/>
              </a:ext>
            </a:extLst>
          </p:cNvPr>
          <p:cNvSpPr>
            <a:spLocks noGrp="1"/>
          </p:cNvSpPr>
          <p:nvPr>
            <p:ph type="title"/>
          </p:nvPr>
        </p:nvSpPr>
        <p:spPr/>
        <p:txBody>
          <a:bodyPr/>
          <a:lstStyle/>
          <a:p>
            <a:r>
              <a:rPr lang="en-US" dirty="0"/>
              <a:t>Access</a:t>
            </a:r>
          </a:p>
        </p:txBody>
      </p:sp>
      <p:sp>
        <p:nvSpPr>
          <p:cNvPr id="3" name="Content Placeholder 2">
            <a:extLst>
              <a:ext uri="{FF2B5EF4-FFF2-40B4-BE49-F238E27FC236}">
                <a16:creationId xmlns:a16="http://schemas.microsoft.com/office/drawing/2014/main" id="{C50D89C5-12F6-A04C-7BF4-321E75AF539E}"/>
              </a:ext>
            </a:extLst>
          </p:cNvPr>
          <p:cNvSpPr>
            <a:spLocks noGrp="1"/>
          </p:cNvSpPr>
          <p:nvPr>
            <p:ph idx="1"/>
          </p:nvPr>
        </p:nvSpPr>
        <p:spPr>
          <a:xfrm>
            <a:off x="234670" y="1108608"/>
            <a:ext cx="8534680" cy="3374379"/>
          </a:xfrm>
        </p:spPr>
        <p:txBody>
          <a:bodyPr/>
          <a:lstStyle/>
          <a:p>
            <a:r>
              <a:rPr lang="en-US" sz="800" dirty="0"/>
              <a:t>NS flushes </a:t>
            </a:r>
          </a:p>
          <a:p>
            <a:pPr lvl="1"/>
            <a:r>
              <a:rPr lang="en-US" sz="800" dirty="0"/>
              <a:t>Ports</a:t>
            </a:r>
          </a:p>
          <a:p>
            <a:pPr lvl="2"/>
            <a:r>
              <a:rPr lang="en-US" sz="800" dirty="0"/>
              <a:t>Each lumen should be flushed with 20mL during access and de-access</a:t>
            </a:r>
          </a:p>
          <a:p>
            <a:pPr lvl="2"/>
            <a:r>
              <a:rPr lang="en-US" sz="800" dirty="0"/>
              <a:t>Only 10mL syringes should be used to flush to prevent port rupture due to high pressure</a:t>
            </a:r>
          </a:p>
          <a:p>
            <a:pPr lvl="2"/>
            <a:r>
              <a:rPr lang="en-US" sz="800" dirty="0"/>
              <a:t>Flush with a constant pushing method </a:t>
            </a:r>
          </a:p>
          <a:p>
            <a:pPr lvl="1"/>
            <a:r>
              <a:rPr lang="en-US" sz="800" dirty="0"/>
              <a:t>Lines</a:t>
            </a:r>
          </a:p>
          <a:p>
            <a:pPr lvl="2"/>
            <a:r>
              <a:rPr lang="en-US" sz="800" dirty="0"/>
              <a:t>Each lumen needs to be flushed with 10mL during access and 20mL during de-access</a:t>
            </a:r>
          </a:p>
          <a:p>
            <a:pPr lvl="2"/>
            <a:r>
              <a:rPr lang="en-US" sz="800" dirty="0"/>
              <a:t>Flush with a push-pause method</a:t>
            </a:r>
          </a:p>
          <a:p>
            <a:pPr lvl="2"/>
            <a:r>
              <a:rPr lang="en-US" sz="800" dirty="0"/>
              <a:t>If at Riley, check with the inpatient team to verify if they will be required to access the lines (some floors prefer to access their patients)</a:t>
            </a:r>
          </a:p>
          <a:p>
            <a:r>
              <a:rPr lang="en-US" sz="800" dirty="0"/>
              <a:t>Troubleshooting</a:t>
            </a:r>
          </a:p>
          <a:p>
            <a:pPr lvl="1"/>
            <a:r>
              <a:rPr lang="en-US" sz="800" dirty="0"/>
              <a:t>Ports</a:t>
            </a:r>
          </a:p>
          <a:p>
            <a:pPr lvl="2"/>
            <a:r>
              <a:rPr lang="en-US" sz="800" dirty="0"/>
              <a:t>Rule out obstructions such as kinks or clots</a:t>
            </a:r>
          </a:p>
          <a:p>
            <a:pPr lvl="2"/>
            <a:r>
              <a:rPr lang="en-US" sz="800" dirty="0"/>
              <a:t>Reposition the patient</a:t>
            </a:r>
          </a:p>
          <a:p>
            <a:pPr lvl="2"/>
            <a:r>
              <a:rPr lang="en-US" sz="800" dirty="0"/>
              <a:t>Ensure that the cannula is positioned at the back of the port and in the center </a:t>
            </a:r>
          </a:p>
          <a:p>
            <a:pPr lvl="2"/>
            <a:r>
              <a:rPr lang="en-US" sz="800" dirty="0"/>
              <a:t>If there is no aspiration, try flushing </a:t>
            </a:r>
          </a:p>
          <a:p>
            <a:pPr lvl="2"/>
            <a:r>
              <a:rPr lang="en-US" sz="800" dirty="0"/>
              <a:t>Ensure that the port is correctly positioned</a:t>
            </a:r>
          </a:p>
          <a:p>
            <a:pPr lvl="2"/>
            <a:r>
              <a:rPr lang="en-US" sz="800" dirty="0"/>
              <a:t>Port re-access may be necessary if there is malposition</a:t>
            </a:r>
          </a:p>
          <a:p>
            <a:pPr lvl="2"/>
            <a:r>
              <a:rPr lang="en-US" sz="800" dirty="0"/>
              <a:t>If a stopcock is being used, they may need to be aseptically changed as sometimes the tubing may be clotted (during the procedure). </a:t>
            </a:r>
          </a:p>
          <a:p>
            <a:pPr lvl="2"/>
            <a:r>
              <a:rPr lang="en-US" sz="800" dirty="0"/>
              <a:t>If all troubleshooting fails, contact the provider for TPA.  TPA is costly and may cause huge delays.  It should only be utilized as a last resort.</a:t>
            </a:r>
          </a:p>
          <a:p>
            <a:pPr marL="204787" indent="-171450"/>
            <a:r>
              <a:rPr lang="en-US" sz="800" dirty="0"/>
              <a:t>Heparin</a:t>
            </a:r>
          </a:p>
          <a:p>
            <a:pPr marL="690562" lvl="1" indent="-171450"/>
            <a:r>
              <a:rPr lang="en-US" sz="800" dirty="0"/>
              <a:t>Pay close attention to heparin orders</a:t>
            </a:r>
          </a:p>
          <a:p>
            <a:pPr marL="690562" lvl="1" indent="-171450"/>
            <a:r>
              <a:rPr lang="en-US" sz="800" dirty="0"/>
              <a:t>Stem cell collection patients will use the low dose heparin</a:t>
            </a:r>
          </a:p>
          <a:p>
            <a:pPr marL="690562" lvl="1" indent="-171450"/>
            <a:r>
              <a:rPr lang="en-US" sz="800" dirty="0"/>
              <a:t>If there is no heparin ordered, check with Apheresis providers.  Sometimes they may not have the dwell volumes, or the patient may not require heparin </a:t>
            </a:r>
          </a:p>
        </p:txBody>
      </p:sp>
      <p:sp>
        <p:nvSpPr>
          <p:cNvPr id="4" name="Slide Number Placeholder 3">
            <a:extLst>
              <a:ext uri="{FF2B5EF4-FFF2-40B4-BE49-F238E27FC236}">
                <a16:creationId xmlns:a16="http://schemas.microsoft.com/office/drawing/2014/main" id="{75729F7C-57EA-79E8-88BE-B0159459217C}"/>
              </a:ext>
            </a:extLst>
          </p:cNvPr>
          <p:cNvSpPr>
            <a:spLocks noGrp="1"/>
          </p:cNvSpPr>
          <p:nvPr>
            <p:ph type="sldNum" sz="quarter" idx="12"/>
          </p:nvPr>
        </p:nvSpPr>
        <p:spPr/>
        <p:txBody>
          <a:bodyPr/>
          <a:lstStyle/>
          <a:p>
            <a:fld id="{DA86648E-21C2-4E4D-995E-31FFBD2E87B9}" type="slidenum">
              <a:rPr lang="x-none" altLang="x-none" smtClean="0"/>
              <a:pPr/>
              <a:t>9</a:t>
            </a:fld>
            <a:endParaRPr lang="en-US" altLang="x-none"/>
          </a:p>
        </p:txBody>
      </p:sp>
    </p:spTree>
    <p:extLst>
      <p:ext uri="{BB962C8B-B14F-4D97-AF65-F5344CB8AC3E}">
        <p14:creationId xmlns:p14="http://schemas.microsoft.com/office/powerpoint/2010/main" val="1515597964"/>
      </p:ext>
    </p:extLst>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1_Office Theme">
  <a:themeElements>
    <a:clrScheme name="Indiana University Health">
      <a:dk1>
        <a:sysClr val="windowText" lastClr="000000"/>
      </a:dk1>
      <a:lt1>
        <a:sysClr val="window" lastClr="FFFFFF"/>
      </a:lt1>
      <a:dk2>
        <a:srgbClr val="A1A1A4"/>
      </a:dk2>
      <a:lt2>
        <a:srgbClr val="EEECE1"/>
      </a:lt2>
      <a:accent1>
        <a:srgbClr val="B30838"/>
      </a:accent1>
      <a:accent2>
        <a:srgbClr val="F2EDD7"/>
      </a:accent2>
      <a:accent3>
        <a:srgbClr val="AFDDD2"/>
      </a:accent3>
      <a:accent4>
        <a:srgbClr val="D0E4A6"/>
      </a:accent4>
      <a:accent5>
        <a:srgbClr val="E9D666"/>
      </a:accent5>
      <a:accent6>
        <a:srgbClr val="C2D1D4"/>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Indiana University Health">
      <a:dk1>
        <a:sysClr val="windowText" lastClr="000000"/>
      </a:dk1>
      <a:lt1>
        <a:sysClr val="window" lastClr="FFFFFF"/>
      </a:lt1>
      <a:dk2>
        <a:srgbClr val="A1A1A4"/>
      </a:dk2>
      <a:lt2>
        <a:srgbClr val="EEECE1"/>
      </a:lt2>
      <a:accent1>
        <a:srgbClr val="B30838"/>
      </a:accent1>
      <a:accent2>
        <a:srgbClr val="F2EDD7"/>
      </a:accent2>
      <a:accent3>
        <a:srgbClr val="AFDDD2"/>
      </a:accent3>
      <a:accent4>
        <a:srgbClr val="D0E4A6"/>
      </a:accent4>
      <a:accent5>
        <a:srgbClr val="E9D666"/>
      </a:accent5>
      <a:accent6>
        <a:srgbClr val="C2D1D4"/>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d9d47063-3f5e-4de9-bf99-f083657fa0fe}" enabled="0" method="" siteId="{d9d47063-3f5e-4de9-bf99-f083657fa0fe}" removed="1"/>
</clbl:labelList>
</file>

<file path=docProps/app.xml><?xml version="1.0" encoding="utf-8"?>
<Properties xmlns="http://schemas.openxmlformats.org/officeDocument/2006/extended-properties" xmlns:vt="http://schemas.openxmlformats.org/officeDocument/2006/docPropsVTypes">
  <TotalTime>25556</TotalTime>
  <Words>1756</Words>
  <Application>Microsoft Office PowerPoint</Application>
  <PresentationFormat>On-screen Show (16:9)</PresentationFormat>
  <Paragraphs>163</Paragraphs>
  <Slides>11</Slides>
  <Notes>2</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11</vt:i4>
      </vt:variant>
    </vt:vector>
  </HeadingPairs>
  <TitlesOfParts>
    <vt:vector size="20" baseType="lpstr">
      <vt:lpstr>Aptos</vt:lpstr>
      <vt:lpstr>Arial</vt:lpstr>
      <vt:lpstr>Calibri</vt:lpstr>
      <vt:lpstr>Franklin Gothic Book</vt:lpstr>
      <vt:lpstr>Franklin Gothic Demi</vt:lpstr>
      <vt:lpstr>Franklin Gothic Medium</vt:lpstr>
      <vt:lpstr>Wingdings</vt:lpstr>
      <vt:lpstr>1_Office Theme</vt:lpstr>
      <vt:lpstr>Office Theme</vt:lpstr>
      <vt:lpstr>APHERESIS EDUCATION</vt:lpstr>
      <vt:lpstr>Calcium</vt:lpstr>
      <vt:lpstr>Blood Pressures </vt:lpstr>
      <vt:lpstr>ECMO</vt:lpstr>
      <vt:lpstr>CRRT</vt:lpstr>
      <vt:lpstr>Custom Prime </vt:lpstr>
      <vt:lpstr>Low Blood Volume</vt:lpstr>
      <vt:lpstr>FFP for TPE</vt:lpstr>
      <vt:lpstr>Access</vt:lpstr>
      <vt:lpstr>Transfusion Reactions</vt:lpstr>
      <vt:lpstr>Communication</vt:lpstr>
    </vt:vector>
  </TitlesOfParts>
  <Company>IU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Evolving the IU Health Brand Strategy</dc:title>
  <dc:creator>Mangan, David P</dc:creator>
  <cp:lastModifiedBy>Smith-Rich, Sakiah N</cp:lastModifiedBy>
  <cp:revision>649</cp:revision>
  <cp:lastPrinted>2024-12-23T15:58:15Z</cp:lastPrinted>
  <dcterms:created xsi:type="dcterms:W3CDTF">2016-12-07T14:20:07Z</dcterms:created>
  <dcterms:modified xsi:type="dcterms:W3CDTF">2025-10-28T13:37:07Z</dcterms:modified>
</cp:coreProperties>
</file>