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2"/>
  </p:notesMasterIdLst>
  <p:handoutMasterIdLst>
    <p:handoutMasterId r:id="rId33"/>
  </p:handoutMasterIdLst>
  <p:sldIdLst>
    <p:sldId id="287" r:id="rId5"/>
    <p:sldId id="300" r:id="rId6"/>
    <p:sldId id="299" r:id="rId7"/>
    <p:sldId id="302" r:id="rId8"/>
    <p:sldId id="301" r:id="rId9"/>
    <p:sldId id="316" r:id="rId10"/>
    <p:sldId id="319" r:id="rId11"/>
    <p:sldId id="317" r:id="rId12"/>
    <p:sldId id="320" r:id="rId13"/>
    <p:sldId id="321" r:id="rId14"/>
    <p:sldId id="322" r:id="rId15"/>
    <p:sldId id="323" r:id="rId16"/>
    <p:sldId id="305" r:id="rId17"/>
    <p:sldId id="306" r:id="rId18"/>
    <p:sldId id="307" r:id="rId19"/>
    <p:sldId id="308" r:id="rId20"/>
    <p:sldId id="309" r:id="rId21"/>
    <p:sldId id="310" r:id="rId22"/>
    <p:sldId id="324" r:id="rId23"/>
    <p:sldId id="325" r:id="rId24"/>
    <p:sldId id="311" r:id="rId25"/>
    <p:sldId id="312" r:id="rId26"/>
    <p:sldId id="326" r:id="rId27"/>
    <p:sldId id="313" r:id="rId28"/>
    <p:sldId id="314" r:id="rId29"/>
    <p:sldId id="315" r:id="rId30"/>
    <p:sldId id="303" r:id="rId31"/>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020" userDrawn="1">
          <p15:clr>
            <a:srgbClr val="A4A3A4"/>
          </p15:clr>
        </p15:guide>
        <p15:guide id="2" pos="624" userDrawn="1">
          <p15:clr>
            <a:srgbClr val="A4A3A4"/>
          </p15:clr>
        </p15:guide>
        <p15:guide id="3" pos="2808" userDrawn="1">
          <p15:clr>
            <a:srgbClr val="A4A3A4"/>
          </p15:clr>
        </p15:guide>
        <p15:guide id="4" orient="horz" pos="3060" userDrawn="1">
          <p15:clr>
            <a:srgbClr val="A4A3A4"/>
          </p15:clr>
        </p15:guide>
        <p15:guide id="5" orient="horz" pos="708" userDrawn="1">
          <p15:clr>
            <a:srgbClr val="A4A3A4"/>
          </p15:clr>
        </p15:guide>
        <p15:guide id="6" orient="horz" pos="468" userDrawn="1">
          <p15:clr>
            <a:srgbClr val="A4A3A4"/>
          </p15:clr>
        </p15:guide>
        <p15:guide id="7" orient="horz" pos="2244" userDrawn="1">
          <p15:clr>
            <a:srgbClr val="A4A3A4"/>
          </p15:clr>
        </p15:guide>
        <p15:guide id="8" pos="1704" userDrawn="1">
          <p15:clr>
            <a:srgbClr val="A4A3A4"/>
          </p15:clr>
        </p15:guide>
        <p15:guide id="9" pos="3336" userDrawn="1">
          <p15:clr>
            <a:srgbClr val="A4A3A4"/>
          </p15:clr>
        </p15:guide>
        <p15:guide id="10" pos="4824" userDrawn="1">
          <p15:clr>
            <a:srgbClr val="A4A3A4"/>
          </p15:clr>
        </p15:guide>
        <p15:guide id="11" orient="horz" pos="24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1"/>
    <a:srgbClr val="444548"/>
    <a:srgbClr val="696A6D"/>
    <a:srgbClr val="595A5D"/>
    <a:srgbClr val="651D32"/>
    <a:srgbClr val="4C4946"/>
    <a:srgbClr val="625D59"/>
    <a:srgbClr val="7F7873"/>
    <a:srgbClr val="A59C94"/>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9B759-C064-FAA3-5478-1A1ECE2CC09E}" v="560" dt="2026-03-04T18:30:19.712"/>
    <p1510:client id="{6ECC63F0-CE10-4D31-90C7-7F6CB6338304}" v="466" dt="2026-03-04T17:14:40.312"/>
    <p1510:client id="{8FA48E1F-5EF4-4A38-A1AC-85AEF35A4B24}" v="6964" dt="2026-03-04T16:52:26.248"/>
    <p1510:client id="{F932CF7D-BCCE-780D-216E-F104599C8075}" v="376" dt="2026-03-04T17:38:37.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020"/>
        <p:guide pos="624"/>
        <p:guide pos="2808"/>
        <p:guide orient="horz" pos="3060"/>
        <p:guide orient="horz" pos="708"/>
        <p:guide orient="horz" pos="468"/>
        <p:guide orient="horz" pos="2244"/>
        <p:guide pos="1704"/>
        <p:guide pos="3336"/>
        <p:guide pos="4824"/>
        <p:guide orient="horz" pos="241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h, Danielle R" userId="S::dfish2@iuhealth.org::46069d34-cb4a-4517-bd2b-8d67b07224da" providerId="AD" clId="Web-{F932CF7D-BCCE-780D-216E-F104599C8075}"/>
    <pc:docChg chg="modSld">
      <pc:chgData name="Fish, Danielle R" userId="S::dfish2@iuhealth.org::46069d34-cb4a-4517-bd2b-8d67b07224da" providerId="AD" clId="Web-{F932CF7D-BCCE-780D-216E-F104599C8075}" dt="2026-03-04T17:38:37.660" v="375" actId="20577"/>
      <pc:docMkLst>
        <pc:docMk/>
      </pc:docMkLst>
      <pc:sldChg chg="modSp">
        <pc:chgData name="Fish, Danielle R" userId="S::dfish2@iuhealth.org::46069d34-cb4a-4517-bd2b-8d67b07224da" providerId="AD" clId="Web-{F932CF7D-BCCE-780D-216E-F104599C8075}" dt="2026-03-04T17:38:37.660" v="375" actId="20577"/>
        <pc:sldMkLst>
          <pc:docMk/>
          <pc:sldMk cId="318370881" sldId="308"/>
        </pc:sldMkLst>
        <pc:spChg chg="mod">
          <ac:chgData name="Fish, Danielle R" userId="S::dfish2@iuhealth.org::46069d34-cb4a-4517-bd2b-8d67b07224da" providerId="AD" clId="Web-{F932CF7D-BCCE-780D-216E-F104599C8075}" dt="2026-03-04T17:38:37.660" v="375" actId="20577"/>
          <ac:spMkLst>
            <pc:docMk/>
            <pc:sldMk cId="318370881" sldId="308"/>
            <ac:spMk id="7" creationId="{90F09B44-82F0-B753-3AC5-BD9467B153BB}"/>
          </ac:spMkLst>
        </pc:spChg>
      </pc:sldChg>
    </pc:docChg>
  </pc:docChgLst>
  <pc:docChgLst>
    <pc:chgData name="Burton, Amber K" userId="S::aburton2@iuhealth.org::9bb3df88-8e2c-424c-8b2b-aeb57ac38cc1" providerId="AD" clId="Web-{2A19B759-C064-FAA3-5478-1A1ECE2CC09E}"/>
    <pc:docChg chg="modSld">
      <pc:chgData name="Burton, Amber K" userId="S::aburton2@iuhealth.org::9bb3df88-8e2c-424c-8b2b-aeb57ac38cc1" providerId="AD" clId="Web-{2A19B759-C064-FAA3-5478-1A1ECE2CC09E}" dt="2026-03-04T18:30:19.712" v="559" actId="20577"/>
      <pc:docMkLst>
        <pc:docMk/>
      </pc:docMkLst>
      <pc:sldChg chg="modSp">
        <pc:chgData name="Burton, Amber K" userId="S::aburton2@iuhealth.org::9bb3df88-8e2c-424c-8b2b-aeb57ac38cc1" providerId="AD" clId="Web-{2A19B759-C064-FAA3-5478-1A1ECE2CC09E}" dt="2026-03-04T18:30:19.712" v="559" actId="20577"/>
        <pc:sldMkLst>
          <pc:docMk/>
          <pc:sldMk cId="1135913368" sldId="307"/>
        </pc:sldMkLst>
        <pc:spChg chg="mod">
          <ac:chgData name="Burton, Amber K" userId="S::aburton2@iuhealth.org::9bb3df88-8e2c-424c-8b2b-aeb57ac38cc1" providerId="AD" clId="Web-{2A19B759-C064-FAA3-5478-1A1ECE2CC09E}" dt="2026-03-04T18:30:19.712" v="559" actId="20577"/>
          <ac:spMkLst>
            <pc:docMk/>
            <pc:sldMk cId="1135913368" sldId="307"/>
            <ac:spMk id="7" creationId="{7991D12B-A933-36CA-4C71-22952F4DE20D}"/>
          </ac:spMkLst>
        </pc:spChg>
      </pc:sldChg>
    </pc:docChg>
  </pc:docChgLst>
  <pc:docChgLst>
    <pc:chgData name="Martin, Megan" userId="8ae4e740-fd42-4cfc-99d6-c6970c86cd33" providerId="ADAL" clId="{7D40C99B-21AC-40FB-AAF6-7A81D1602701}"/>
    <pc:docChg chg="undo custSel addSld delSld modSld sldOrd">
      <pc:chgData name="Martin, Megan" userId="8ae4e740-fd42-4cfc-99d6-c6970c86cd33" providerId="ADAL" clId="{7D40C99B-21AC-40FB-AAF6-7A81D1602701}" dt="2026-03-04T16:53:56.052" v="23657" actId="20577"/>
      <pc:docMkLst>
        <pc:docMk/>
      </pc:docMkLst>
      <pc:sldChg chg="del">
        <pc:chgData name="Martin, Megan" userId="8ae4e740-fd42-4cfc-99d6-c6970c86cd33" providerId="ADAL" clId="{7D40C99B-21AC-40FB-AAF6-7A81D1602701}" dt="2026-03-03T18:31:39.449" v="0" actId="47"/>
        <pc:sldMkLst>
          <pc:docMk/>
          <pc:sldMk cId="96212695" sldId="270"/>
        </pc:sldMkLst>
      </pc:sldChg>
      <pc:sldChg chg="del">
        <pc:chgData name="Martin, Megan" userId="8ae4e740-fd42-4cfc-99d6-c6970c86cd33" providerId="ADAL" clId="{7D40C99B-21AC-40FB-AAF6-7A81D1602701}" dt="2026-03-03T18:31:43.766" v="3" actId="47"/>
        <pc:sldMkLst>
          <pc:docMk/>
          <pc:sldMk cId="869145607" sldId="272"/>
        </pc:sldMkLst>
      </pc:sldChg>
      <pc:sldChg chg="del">
        <pc:chgData name="Martin, Megan" userId="8ae4e740-fd42-4cfc-99d6-c6970c86cd33" providerId="ADAL" clId="{7D40C99B-21AC-40FB-AAF6-7A81D1602701}" dt="2026-03-03T18:31:44.260" v="4" actId="47"/>
        <pc:sldMkLst>
          <pc:docMk/>
          <pc:sldMk cId="546449955" sldId="273"/>
        </pc:sldMkLst>
      </pc:sldChg>
      <pc:sldChg chg="del">
        <pc:chgData name="Martin, Megan" userId="8ae4e740-fd42-4cfc-99d6-c6970c86cd33" providerId="ADAL" clId="{7D40C99B-21AC-40FB-AAF6-7A81D1602701}" dt="2026-03-03T18:31:44.678" v="5" actId="47"/>
        <pc:sldMkLst>
          <pc:docMk/>
          <pc:sldMk cId="1544319113" sldId="274"/>
        </pc:sldMkLst>
      </pc:sldChg>
      <pc:sldChg chg="del">
        <pc:chgData name="Martin, Megan" userId="8ae4e740-fd42-4cfc-99d6-c6970c86cd33" providerId="ADAL" clId="{7D40C99B-21AC-40FB-AAF6-7A81D1602701}" dt="2026-03-03T18:31:45.017" v="6" actId="47"/>
        <pc:sldMkLst>
          <pc:docMk/>
          <pc:sldMk cId="883974549" sldId="275"/>
        </pc:sldMkLst>
      </pc:sldChg>
      <pc:sldChg chg="del">
        <pc:chgData name="Martin, Megan" userId="8ae4e740-fd42-4cfc-99d6-c6970c86cd33" providerId="ADAL" clId="{7D40C99B-21AC-40FB-AAF6-7A81D1602701}" dt="2026-03-03T18:31:47.972" v="9" actId="47"/>
        <pc:sldMkLst>
          <pc:docMk/>
          <pc:sldMk cId="1107718421" sldId="278"/>
        </pc:sldMkLst>
      </pc:sldChg>
      <pc:sldChg chg="del">
        <pc:chgData name="Martin, Megan" userId="8ae4e740-fd42-4cfc-99d6-c6970c86cd33" providerId="ADAL" clId="{7D40C99B-21AC-40FB-AAF6-7A81D1602701}" dt="2026-03-03T18:31:45.435" v="7" actId="47"/>
        <pc:sldMkLst>
          <pc:docMk/>
          <pc:sldMk cId="301735431" sldId="284"/>
        </pc:sldMkLst>
      </pc:sldChg>
      <pc:sldChg chg="del">
        <pc:chgData name="Martin, Megan" userId="8ae4e740-fd42-4cfc-99d6-c6970c86cd33" providerId="ADAL" clId="{7D40C99B-21AC-40FB-AAF6-7A81D1602701}" dt="2026-03-03T18:31:42.271" v="2" actId="47"/>
        <pc:sldMkLst>
          <pc:docMk/>
          <pc:sldMk cId="1626480235" sldId="285"/>
        </pc:sldMkLst>
      </pc:sldChg>
      <pc:sldChg chg="del">
        <pc:chgData name="Martin, Megan" userId="8ae4e740-fd42-4cfc-99d6-c6970c86cd33" providerId="ADAL" clId="{7D40C99B-21AC-40FB-AAF6-7A81D1602701}" dt="2026-03-03T18:31:45.965" v="8" actId="47"/>
        <pc:sldMkLst>
          <pc:docMk/>
          <pc:sldMk cId="1782654580" sldId="286"/>
        </pc:sldMkLst>
      </pc:sldChg>
      <pc:sldChg chg="del">
        <pc:chgData name="Martin, Megan" userId="8ae4e740-fd42-4cfc-99d6-c6970c86cd33" providerId="ADAL" clId="{7D40C99B-21AC-40FB-AAF6-7A81D1602701}" dt="2026-03-03T18:40:17.806" v="451" actId="47"/>
        <pc:sldMkLst>
          <pc:docMk/>
          <pc:sldMk cId="1740074219" sldId="289"/>
        </pc:sldMkLst>
      </pc:sldChg>
      <pc:sldChg chg="del">
        <pc:chgData name="Martin, Megan" userId="8ae4e740-fd42-4cfc-99d6-c6970c86cd33" providerId="ADAL" clId="{7D40C99B-21AC-40FB-AAF6-7A81D1602701}" dt="2026-03-03T18:40:22.411" v="452" actId="47"/>
        <pc:sldMkLst>
          <pc:docMk/>
          <pc:sldMk cId="4031623704" sldId="290"/>
        </pc:sldMkLst>
      </pc:sldChg>
      <pc:sldChg chg="del">
        <pc:chgData name="Martin, Megan" userId="8ae4e740-fd42-4cfc-99d6-c6970c86cd33" providerId="ADAL" clId="{7D40C99B-21AC-40FB-AAF6-7A81D1602701}" dt="2026-03-03T18:40:25.025" v="453" actId="47"/>
        <pc:sldMkLst>
          <pc:docMk/>
          <pc:sldMk cId="2158637631" sldId="291"/>
        </pc:sldMkLst>
      </pc:sldChg>
      <pc:sldChg chg="del">
        <pc:chgData name="Martin, Megan" userId="8ae4e740-fd42-4cfc-99d6-c6970c86cd33" providerId="ADAL" clId="{7D40C99B-21AC-40FB-AAF6-7A81D1602701}" dt="2026-03-03T18:40:26.094" v="454" actId="47"/>
        <pc:sldMkLst>
          <pc:docMk/>
          <pc:sldMk cId="2133002181" sldId="292"/>
        </pc:sldMkLst>
      </pc:sldChg>
      <pc:sldChg chg="del">
        <pc:chgData name="Martin, Megan" userId="8ae4e740-fd42-4cfc-99d6-c6970c86cd33" providerId="ADAL" clId="{7D40C99B-21AC-40FB-AAF6-7A81D1602701}" dt="2026-03-03T18:40:26.719" v="455" actId="47"/>
        <pc:sldMkLst>
          <pc:docMk/>
          <pc:sldMk cId="1228346811" sldId="293"/>
        </pc:sldMkLst>
      </pc:sldChg>
      <pc:sldChg chg="del">
        <pc:chgData name="Martin, Megan" userId="8ae4e740-fd42-4cfc-99d6-c6970c86cd33" providerId="ADAL" clId="{7D40C99B-21AC-40FB-AAF6-7A81D1602701}" dt="2026-03-03T18:40:27.642" v="456" actId="47"/>
        <pc:sldMkLst>
          <pc:docMk/>
          <pc:sldMk cId="1733189754" sldId="294"/>
        </pc:sldMkLst>
      </pc:sldChg>
      <pc:sldChg chg="del">
        <pc:chgData name="Martin, Megan" userId="8ae4e740-fd42-4cfc-99d6-c6970c86cd33" providerId="ADAL" clId="{7D40C99B-21AC-40FB-AAF6-7A81D1602701}" dt="2026-03-03T18:40:28.423" v="457" actId="47"/>
        <pc:sldMkLst>
          <pc:docMk/>
          <pc:sldMk cId="2079704177" sldId="295"/>
        </pc:sldMkLst>
      </pc:sldChg>
      <pc:sldChg chg="del">
        <pc:chgData name="Martin, Megan" userId="8ae4e740-fd42-4cfc-99d6-c6970c86cd33" providerId="ADAL" clId="{7D40C99B-21AC-40FB-AAF6-7A81D1602701}" dt="2026-03-03T18:40:29.469" v="458" actId="47"/>
        <pc:sldMkLst>
          <pc:docMk/>
          <pc:sldMk cId="2335822344" sldId="296"/>
        </pc:sldMkLst>
      </pc:sldChg>
      <pc:sldChg chg="del">
        <pc:chgData name="Martin, Megan" userId="8ae4e740-fd42-4cfc-99d6-c6970c86cd33" providerId="ADAL" clId="{7D40C99B-21AC-40FB-AAF6-7A81D1602701}" dt="2026-03-03T18:31:40.680" v="1" actId="47"/>
        <pc:sldMkLst>
          <pc:docMk/>
          <pc:sldMk cId="974307909" sldId="297"/>
        </pc:sldMkLst>
      </pc:sldChg>
      <pc:sldChg chg="del">
        <pc:chgData name="Martin, Megan" userId="8ae4e740-fd42-4cfc-99d6-c6970c86cd33" providerId="ADAL" clId="{7D40C99B-21AC-40FB-AAF6-7A81D1602701}" dt="2026-03-03T18:31:51.207" v="10" actId="47"/>
        <pc:sldMkLst>
          <pc:docMk/>
          <pc:sldMk cId="2702045536" sldId="298"/>
        </pc:sldMkLst>
      </pc:sldChg>
      <pc:sldChg chg="modSp mod modNotesTx">
        <pc:chgData name="Martin, Megan" userId="8ae4e740-fd42-4cfc-99d6-c6970c86cd33" providerId="ADAL" clId="{7D40C99B-21AC-40FB-AAF6-7A81D1602701}" dt="2026-03-03T18:56:47.450" v="2315" actId="20577"/>
        <pc:sldMkLst>
          <pc:docMk/>
          <pc:sldMk cId="547898888" sldId="301"/>
        </pc:sldMkLst>
        <pc:spChg chg="mod">
          <ac:chgData name="Martin, Megan" userId="8ae4e740-fd42-4cfc-99d6-c6970c86cd33" providerId="ADAL" clId="{7D40C99B-21AC-40FB-AAF6-7A81D1602701}" dt="2026-03-03T18:32:59.293" v="130" actId="20577"/>
          <ac:spMkLst>
            <pc:docMk/>
            <pc:sldMk cId="547898888" sldId="301"/>
            <ac:spMk id="6" creationId="{7C11E28F-0C0B-8E4C-4799-B014BEC480A5}"/>
          </ac:spMkLst>
        </pc:spChg>
        <pc:spChg chg="mod">
          <ac:chgData name="Martin, Megan" userId="8ae4e740-fd42-4cfc-99d6-c6970c86cd33" providerId="ADAL" clId="{7D40C99B-21AC-40FB-AAF6-7A81D1602701}" dt="2026-03-03T18:56:47.450" v="2315" actId="20577"/>
          <ac:spMkLst>
            <pc:docMk/>
            <pc:sldMk cId="547898888" sldId="301"/>
            <ac:spMk id="7" creationId="{8DEBC630-373C-4357-1275-5F0EFB584BC9}"/>
          </ac:spMkLst>
        </pc:spChg>
      </pc:sldChg>
      <pc:sldChg chg="addSp delSp modSp add mod modNotesTx">
        <pc:chgData name="Martin, Megan" userId="8ae4e740-fd42-4cfc-99d6-c6970c86cd33" providerId="ADAL" clId="{7D40C99B-21AC-40FB-AAF6-7A81D1602701}" dt="2026-03-03T19:22:28.918" v="4947" actId="20577"/>
        <pc:sldMkLst>
          <pc:docMk/>
          <pc:sldMk cId="2261216061" sldId="302"/>
        </pc:sldMkLst>
        <pc:spChg chg="add del mod">
          <ac:chgData name="Martin, Megan" userId="8ae4e740-fd42-4cfc-99d6-c6970c86cd33" providerId="ADAL" clId="{7D40C99B-21AC-40FB-AAF6-7A81D1602701}" dt="2026-03-03T18:42:52.136" v="459" actId="22"/>
          <ac:spMkLst>
            <pc:docMk/>
            <pc:sldMk cId="2261216061" sldId="302"/>
            <ac:spMk id="3" creationId="{1E8AB6DC-2DC6-4388-E709-564E093C67AE}"/>
          </ac:spMkLst>
        </pc:spChg>
        <pc:spChg chg="mod">
          <ac:chgData name="Martin, Megan" userId="8ae4e740-fd42-4cfc-99d6-c6970c86cd33" providerId="ADAL" clId="{7D40C99B-21AC-40FB-AAF6-7A81D1602701}" dt="2026-03-03T18:32:29.456" v="57" actId="20577"/>
          <ac:spMkLst>
            <pc:docMk/>
            <pc:sldMk cId="2261216061" sldId="302"/>
            <ac:spMk id="6" creationId="{17326185-60EE-9C51-740F-3691C7BFBB00}"/>
          </ac:spMkLst>
        </pc:spChg>
        <pc:picChg chg="add mod ord">
          <ac:chgData name="Martin, Megan" userId="8ae4e740-fd42-4cfc-99d6-c6970c86cd33" providerId="ADAL" clId="{7D40C99B-21AC-40FB-AAF6-7A81D1602701}" dt="2026-03-03T18:42:52.136" v="459" actId="22"/>
          <ac:picMkLst>
            <pc:docMk/>
            <pc:sldMk cId="2261216061" sldId="302"/>
            <ac:picMk id="5" creationId="{49737569-7BF9-5CD7-55DB-CC26DDECF55F}"/>
          </ac:picMkLst>
        </pc:picChg>
        <pc:picChg chg="del">
          <ac:chgData name="Martin, Megan" userId="8ae4e740-fd42-4cfc-99d6-c6970c86cd33" providerId="ADAL" clId="{7D40C99B-21AC-40FB-AAF6-7A81D1602701}" dt="2026-03-03T18:32:31.272" v="58" actId="478"/>
          <ac:picMkLst>
            <pc:docMk/>
            <pc:sldMk cId="2261216061" sldId="302"/>
            <ac:picMk id="12" creationId="{DC77D61C-0827-6FE7-9C9A-640F94156F33}"/>
          </ac:picMkLst>
        </pc:picChg>
      </pc:sldChg>
      <pc:sldChg chg="modSp add mod">
        <pc:chgData name="Martin, Megan" userId="8ae4e740-fd42-4cfc-99d6-c6970c86cd33" providerId="ADAL" clId="{7D40C99B-21AC-40FB-AAF6-7A81D1602701}" dt="2026-03-04T16:53:56.052" v="23657" actId="20577"/>
        <pc:sldMkLst>
          <pc:docMk/>
          <pc:sldMk cId="1959653138" sldId="303"/>
        </pc:sldMkLst>
        <pc:spChg chg="mod">
          <ac:chgData name="Martin, Megan" userId="8ae4e740-fd42-4cfc-99d6-c6970c86cd33" providerId="ADAL" clId="{7D40C99B-21AC-40FB-AAF6-7A81D1602701}" dt="2026-03-04T16:53:56.052" v="23657" actId="20577"/>
          <ac:spMkLst>
            <pc:docMk/>
            <pc:sldMk cId="1959653138" sldId="303"/>
            <ac:spMk id="7" creationId="{79ACF04F-3ECA-5487-60E8-D62C97C7626F}"/>
          </ac:spMkLst>
        </pc:spChg>
      </pc:sldChg>
      <pc:sldChg chg="modSp add del mod">
        <pc:chgData name="Martin, Megan" userId="8ae4e740-fd42-4cfc-99d6-c6970c86cd33" providerId="ADAL" clId="{7D40C99B-21AC-40FB-AAF6-7A81D1602701}" dt="2026-03-04T13:55:08.041" v="6304" actId="2696"/>
        <pc:sldMkLst>
          <pc:docMk/>
          <pc:sldMk cId="1117466228" sldId="304"/>
        </pc:sldMkLst>
        <pc:spChg chg="mod">
          <ac:chgData name="Martin, Megan" userId="8ae4e740-fd42-4cfc-99d6-c6970c86cd33" providerId="ADAL" clId="{7D40C99B-21AC-40FB-AAF6-7A81D1602701}" dt="2026-03-04T13:54:07.105" v="6141" actId="20577"/>
          <ac:spMkLst>
            <pc:docMk/>
            <pc:sldMk cId="1117466228" sldId="304"/>
            <ac:spMk id="6" creationId="{6D3AA5F3-A76D-B641-CA53-5C47829BFAF7}"/>
          </ac:spMkLst>
        </pc:spChg>
        <pc:spChg chg="mod">
          <ac:chgData name="Martin, Megan" userId="8ae4e740-fd42-4cfc-99d6-c6970c86cd33" providerId="ADAL" clId="{7D40C99B-21AC-40FB-AAF6-7A81D1602701}" dt="2026-03-04T13:53:59.919" v="6133" actId="404"/>
          <ac:spMkLst>
            <pc:docMk/>
            <pc:sldMk cId="1117466228" sldId="304"/>
            <ac:spMk id="7" creationId="{20CA2851-A686-7184-D653-E2AAA578EDB5}"/>
          </ac:spMkLst>
        </pc:spChg>
      </pc:sldChg>
      <pc:sldChg chg="modSp add mod">
        <pc:chgData name="Martin, Megan" userId="8ae4e740-fd42-4cfc-99d6-c6970c86cd33" providerId="ADAL" clId="{7D40C99B-21AC-40FB-AAF6-7A81D1602701}" dt="2026-03-04T14:26:53.590" v="11307" actId="20577"/>
        <pc:sldMkLst>
          <pc:docMk/>
          <pc:sldMk cId="2622403635" sldId="305"/>
        </pc:sldMkLst>
        <pc:spChg chg="mod">
          <ac:chgData name="Martin, Megan" userId="8ae4e740-fd42-4cfc-99d6-c6970c86cd33" providerId="ADAL" clId="{7D40C99B-21AC-40FB-AAF6-7A81D1602701}" dt="2026-03-03T18:38:41.146" v="217" actId="20577"/>
          <ac:spMkLst>
            <pc:docMk/>
            <pc:sldMk cId="2622403635" sldId="305"/>
            <ac:spMk id="6" creationId="{AA20F607-E9B4-60E4-45DF-A6A6FAEBE2D4}"/>
          </ac:spMkLst>
        </pc:spChg>
        <pc:spChg chg="mod">
          <ac:chgData name="Martin, Megan" userId="8ae4e740-fd42-4cfc-99d6-c6970c86cd33" providerId="ADAL" clId="{7D40C99B-21AC-40FB-AAF6-7A81D1602701}" dt="2026-03-04T14:26:53.590" v="11307" actId="20577"/>
          <ac:spMkLst>
            <pc:docMk/>
            <pc:sldMk cId="2622403635" sldId="305"/>
            <ac:spMk id="7" creationId="{2F187103-B77F-B3F7-5331-043A6A63D2D1}"/>
          </ac:spMkLst>
        </pc:spChg>
      </pc:sldChg>
      <pc:sldChg chg="addSp modSp add mod">
        <pc:chgData name="Martin, Megan" userId="8ae4e740-fd42-4cfc-99d6-c6970c86cd33" providerId="ADAL" clId="{7D40C99B-21AC-40FB-AAF6-7A81D1602701}" dt="2026-03-04T15:39:33.717" v="13297" actId="403"/>
        <pc:sldMkLst>
          <pc:docMk/>
          <pc:sldMk cId="2720170187" sldId="306"/>
        </pc:sldMkLst>
        <pc:spChg chg="add mod">
          <ac:chgData name="Martin, Megan" userId="8ae4e740-fd42-4cfc-99d6-c6970c86cd33" providerId="ADAL" clId="{7D40C99B-21AC-40FB-AAF6-7A81D1602701}" dt="2026-03-04T15:39:29.202" v="13295" actId="403"/>
          <ac:spMkLst>
            <pc:docMk/>
            <pc:sldMk cId="2720170187" sldId="306"/>
            <ac:spMk id="4" creationId="{0972CD0E-55B8-5FDF-FAEF-F322D1F8DBDA}"/>
          </ac:spMkLst>
        </pc:spChg>
        <pc:spChg chg="add mod">
          <ac:chgData name="Martin, Megan" userId="8ae4e740-fd42-4cfc-99d6-c6970c86cd33" providerId="ADAL" clId="{7D40C99B-21AC-40FB-AAF6-7A81D1602701}" dt="2026-03-04T15:39:33.717" v="13297" actId="403"/>
          <ac:spMkLst>
            <pc:docMk/>
            <pc:sldMk cId="2720170187" sldId="306"/>
            <ac:spMk id="5" creationId="{EB24259F-EFF2-D585-2EB4-BAB3A91D0DB7}"/>
          </ac:spMkLst>
        </pc:spChg>
        <pc:spChg chg="mod">
          <ac:chgData name="Martin, Megan" userId="8ae4e740-fd42-4cfc-99d6-c6970c86cd33" providerId="ADAL" clId="{7D40C99B-21AC-40FB-AAF6-7A81D1602701}" dt="2026-03-03T18:38:48.172" v="228" actId="20577"/>
          <ac:spMkLst>
            <pc:docMk/>
            <pc:sldMk cId="2720170187" sldId="306"/>
            <ac:spMk id="6" creationId="{B8A66FB1-0640-BDB2-3682-698BF9027BED}"/>
          </ac:spMkLst>
        </pc:spChg>
        <pc:spChg chg="mod">
          <ac:chgData name="Martin, Megan" userId="8ae4e740-fd42-4cfc-99d6-c6970c86cd33" providerId="ADAL" clId="{7D40C99B-21AC-40FB-AAF6-7A81D1602701}" dt="2026-03-04T15:36:39.977" v="13104" actId="403"/>
          <ac:spMkLst>
            <pc:docMk/>
            <pc:sldMk cId="2720170187" sldId="306"/>
            <ac:spMk id="7" creationId="{0A9F4DB1-DEF4-CBB4-4595-6D20B4D5CBA6}"/>
          </ac:spMkLst>
        </pc:spChg>
      </pc:sldChg>
      <pc:sldChg chg="modSp add mod">
        <pc:chgData name="Martin, Megan" userId="8ae4e740-fd42-4cfc-99d6-c6970c86cd33" providerId="ADAL" clId="{7D40C99B-21AC-40FB-AAF6-7A81D1602701}" dt="2026-03-03T18:38:56.969" v="249" actId="20577"/>
        <pc:sldMkLst>
          <pc:docMk/>
          <pc:sldMk cId="1135913368" sldId="307"/>
        </pc:sldMkLst>
        <pc:spChg chg="mod">
          <ac:chgData name="Martin, Megan" userId="8ae4e740-fd42-4cfc-99d6-c6970c86cd33" providerId="ADAL" clId="{7D40C99B-21AC-40FB-AAF6-7A81D1602701}" dt="2026-03-03T18:38:56.969" v="249" actId="20577"/>
          <ac:spMkLst>
            <pc:docMk/>
            <pc:sldMk cId="1135913368" sldId="307"/>
            <ac:spMk id="6" creationId="{47FDFB16-C9D8-147F-EBA1-E6817C1E89AA}"/>
          </ac:spMkLst>
        </pc:spChg>
      </pc:sldChg>
      <pc:sldChg chg="modSp add mod">
        <pc:chgData name="Martin, Megan" userId="8ae4e740-fd42-4cfc-99d6-c6970c86cd33" providerId="ADAL" clId="{7D40C99B-21AC-40FB-AAF6-7A81D1602701}" dt="2026-03-03T18:39:02.829" v="259" actId="20577"/>
        <pc:sldMkLst>
          <pc:docMk/>
          <pc:sldMk cId="318370881" sldId="308"/>
        </pc:sldMkLst>
        <pc:spChg chg="mod">
          <ac:chgData name="Martin, Megan" userId="8ae4e740-fd42-4cfc-99d6-c6970c86cd33" providerId="ADAL" clId="{7D40C99B-21AC-40FB-AAF6-7A81D1602701}" dt="2026-03-03T18:39:02.829" v="259" actId="20577"/>
          <ac:spMkLst>
            <pc:docMk/>
            <pc:sldMk cId="318370881" sldId="308"/>
            <ac:spMk id="6" creationId="{43DD1A19-CAFA-6760-9705-10410D934D24}"/>
          </ac:spMkLst>
        </pc:spChg>
      </pc:sldChg>
      <pc:sldChg chg="modSp add mod">
        <pc:chgData name="Martin, Megan" userId="8ae4e740-fd42-4cfc-99d6-c6970c86cd33" providerId="ADAL" clId="{7D40C99B-21AC-40FB-AAF6-7A81D1602701}" dt="2026-03-03T18:39:15.627" v="291" actId="20577"/>
        <pc:sldMkLst>
          <pc:docMk/>
          <pc:sldMk cId="3003034345" sldId="309"/>
        </pc:sldMkLst>
        <pc:spChg chg="mod">
          <ac:chgData name="Martin, Megan" userId="8ae4e740-fd42-4cfc-99d6-c6970c86cd33" providerId="ADAL" clId="{7D40C99B-21AC-40FB-AAF6-7A81D1602701}" dt="2026-03-03T18:39:15.627" v="291" actId="20577"/>
          <ac:spMkLst>
            <pc:docMk/>
            <pc:sldMk cId="3003034345" sldId="309"/>
            <ac:spMk id="6" creationId="{772FF6F5-E29D-B863-A93F-6559F3187C47}"/>
          </ac:spMkLst>
        </pc:spChg>
      </pc:sldChg>
      <pc:sldChg chg="modSp add mod">
        <pc:chgData name="Martin, Megan" userId="8ae4e740-fd42-4cfc-99d6-c6970c86cd33" providerId="ADAL" clId="{7D40C99B-21AC-40FB-AAF6-7A81D1602701}" dt="2026-03-04T15:49:08.256" v="14973" actId="20577"/>
        <pc:sldMkLst>
          <pc:docMk/>
          <pc:sldMk cId="3426788684" sldId="310"/>
        </pc:sldMkLst>
        <pc:spChg chg="mod">
          <ac:chgData name="Martin, Megan" userId="8ae4e740-fd42-4cfc-99d6-c6970c86cd33" providerId="ADAL" clId="{7D40C99B-21AC-40FB-AAF6-7A81D1602701}" dt="2026-03-04T15:48:39.593" v="14789" actId="20577"/>
          <ac:spMkLst>
            <pc:docMk/>
            <pc:sldMk cId="3426788684" sldId="310"/>
            <ac:spMk id="6" creationId="{1BF8615D-521C-AC45-EB70-FBA86CB59229}"/>
          </ac:spMkLst>
        </pc:spChg>
        <pc:spChg chg="mod">
          <ac:chgData name="Martin, Megan" userId="8ae4e740-fd42-4cfc-99d6-c6970c86cd33" providerId="ADAL" clId="{7D40C99B-21AC-40FB-AAF6-7A81D1602701}" dt="2026-03-04T15:49:08.256" v="14973" actId="20577"/>
          <ac:spMkLst>
            <pc:docMk/>
            <pc:sldMk cId="3426788684" sldId="310"/>
            <ac:spMk id="7" creationId="{D03AA98F-0B3F-11CE-A1B3-84AEF1200BB7}"/>
          </ac:spMkLst>
        </pc:spChg>
      </pc:sldChg>
      <pc:sldChg chg="modSp add mod">
        <pc:chgData name="Martin, Megan" userId="8ae4e740-fd42-4cfc-99d6-c6970c86cd33" providerId="ADAL" clId="{7D40C99B-21AC-40FB-AAF6-7A81D1602701}" dt="2026-03-04T16:15:58.144" v="18314" actId="20577"/>
        <pc:sldMkLst>
          <pc:docMk/>
          <pc:sldMk cId="755668096" sldId="311"/>
        </pc:sldMkLst>
        <pc:spChg chg="mod">
          <ac:chgData name="Martin, Megan" userId="8ae4e740-fd42-4cfc-99d6-c6970c86cd33" providerId="ADAL" clId="{7D40C99B-21AC-40FB-AAF6-7A81D1602701}" dt="2026-03-03T18:39:37.767" v="335" actId="20577"/>
          <ac:spMkLst>
            <pc:docMk/>
            <pc:sldMk cId="755668096" sldId="311"/>
            <ac:spMk id="6" creationId="{DB4E7634-FF22-3465-E5C8-B1EEE1A21C68}"/>
          </ac:spMkLst>
        </pc:spChg>
        <pc:spChg chg="mod">
          <ac:chgData name="Martin, Megan" userId="8ae4e740-fd42-4cfc-99d6-c6970c86cd33" providerId="ADAL" clId="{7D40C99B-21AC-40FB-AAF6-7A81D1602701}" dt="2026-03-04T16:15:58.144" v="18314" actId="20577"/>
          <ac:spMkLst>
            <pc:docMk/>
            <pc:sldMk cId="755668096" sldId="311"/>
            <ac:spMk id="7" creationId="{7F65D489-8D0C-C8D9-D9BA-E30E07639A39}"/>
          </ac:spMkLst>
        </pc:spChg>
      </pc:sldChg>
      <pc:sldChg chg="modSp add mod">
        <pc:chgData name="Martin, Megan" userId="8ae4e740-fd42-4cfc-99d6-c6970c86cd33" providerId="ADAL" clId="{7D40C99B-21AC-40FB-AAF6-7A81D1602701}" dt="2026-03-04T16:24:42.055" v="19510" actId="20577"/>
        <pc:sldMkLst>
          <pc:docMk/>
          <pc:sldMk cId="616070812" sldId="312"/>
        </pc:sldMkLst>
        <pc:spChg chg="mod">
          <ac:chgData name="Martin, Megan" userId="8ae4e740-fd42-4cfc-99d6-c6970c86cd33" providerId="ADAL" clId="{7D40C99B-21AC-40FB-AAF6-7A81D1602701}" dt="2026-03-03T18:39:44.709" v="351" actId="20577"/>
          <ac:spMkLst>
            <pc:docMk/>
            <pc:sldMk cId="616070812" sldId="312"/>
            <ac:spMk id="6" creationId="{D0119D61-991C-94DF-1766-FA1D97DE42EB}"/>
          </ac:spMkLst>
        </pc:spChg>
        <pc:spChg chg="mod">
          <ac:chgData name="Martin, Megan" userId="8ae4e740-fd42-4cfc-99d6-c6970c86cd33" providerId="ADAL" clId="{7D40C99B-21AC-40FB-AAF6-7A81D1602701}" dt="2026-03-04T16:24:42.055" v="19510" actId="20577"/>
          <ac:spMkLst>
            <pc:docMk/>
            <pc:sldMk cId="616070812" sldId="312"/>
            <ac:spMk id="7" creationId="{461EC8BD-8378-38C9-E3C1-86D58E82C80B}"/>
          </ac:spMkLst>
        </pc:spChg>
      </pc:sldChg>
      <pc:sldChg chg="modSp add mod">
        <pc:chgData name="Martin, Megan" userId="8ae4e740-fd42-4cfc-99d6-c6970c86cd33" providerId="ADAL" clId="{7D40C99B-21AC-40FB-AAF6-7A81D1602701}" dt="2026-03-04T16:39:14.636" v="20356" actId="20577"/>
        <pc:sldMkLst>
          <pc:docMk/>
          <pc:sldMk cId="1615963854" sldId="313"/>
        </pc:sldMkLst>
        <pc:spChg chg="mod">
          <ac:chgData name="Martin, Megan" userId="8ae4e740-fd42-4cfc-99d6-c6970c86cd33" providerId="ADAL" clId="{7D40C99B-21AC-40FB-AAF6-7A81D1602701}" dt="2026-03-04T16:39:09.599" v="20327" actId="20577"/>
          <ac:spMkLst>
            <pc:docMk/>
            <pc:sldMk cId="1615963854" sldId="313"/>
            <ac:spMk id="6" creationId="{DE4048F1-6882-1BD1-362D-9F80F4D10597}"/>
          </ac:spMkLst>
        </pc:spChg>
        <pc:spChg chg="mod">
          <ac:chgData name="Martin, Megan" userId="8ae4e740-fd42-4cfc-99d6-c6970c86cd33" providerId="ADAL" clId="{7D40C99B-21AC-40FB-AAF6-7A81D1602701}" dt="2026-03-04T16:39:14.636" v="20356" actId="20577"/>
          <ac:spMkLst>
            <pc:docMk/>
            <pc:sldMk cId="1615963854" sldId="313"/>
            <ac:spMk id="7" creationId="{1F3C19FB-8238-A441-8F43-636CB5DCA438}"/>
          </ac:spMkLst>
        </pc:spChg>
      </pc:sldChg>
      <pc:sldChg chg="modSp add mod">
        <pc:chgData name="Martin, Megan" userId="8ae4e740-fd42-4cfc-99d6-c6970c86cd33" providerId="ADAL" clId="{7D40C99B-21AC-40FB-AAF6-7A81D1602701}" dt="2026-03-04T16:46:06.693" v="21550" actId="20577"/>
        <pc:sldMkLst>
          <pc:docMk/>
          <pc:sldMk cId="2563647023" sldId="314"/>
        </pc:sldMkLst>
        <pc:spChg chg="mod">
          <ac:chgData name="Martin, Megan" userId="8ae4e740-fd42-4cfc-99d6-c6970c86cd33" providerId="ADAL" clId="{7D40C99B-21AC-40FB-AAF6-7A81D1602701}" dt="2026-03-03T18:40:05.598" v="432" actId="20577"/>
          <ac:spMkLst>
            <pc:docMk/>
            <pc:sldMk cId="2563647023" sldId="314"/>
            <ac:spMk id="6" creationId="{98B242DF-4B4C-B4C3-FEF4-14B7366C522E}"/>
          </ac:spMkLst>
        </pc:spChg>
        <pc:spChg chg="mod">
          <ac:chgData name="Martin, Megan" userId="8ae4e740-fd42-4cfc-99d6-c6970c86cd33" providerId="ADAL" clId="{7D40C99B-21AC-40FB-AAF6-7A81D1602701}" dt="2026-03-04T16:46:06.693" v="21550" actId="20577"/>
          <ac:spMkLst>
            <pc:docMk/>
            <pc:sldMk cId="2563647023" sldId="314"/>
            <ac:spMk id="7" creationId="{B8CB01D1-CEE6-8F2A-C6E5-CCE963243B0C}"/>
          </ac:spMkLst>
        </pc:spChg>
      </pc:sldChg>
      <pc:sldChg chg="addSp delSp modSp add mod modClrScheme chgLayout">
        <pc:chgData name="Martin, Megan" userId="8ae4e740-fd42-4cfc-99d6-c6970c86cd33" providerId="ADAL" clId="{7D40C99B-21AC-40FB-AAF6-7A81D1602701}" dt="2026-03-04T16:52:45.896" v="23287" actId="26606"/>
        <pc:sldMkLst>
          <pc:docMk/>
          <pc:sldMk cId="3211210371" sldId="315"/>
        </pc:sldMkLst>
        <pc:spChg chg="mod ord">
          <ac:chgData name="Martin, Megan" userId="8ae4e740-fd42-4cfc-99d6-c6970c86cd33" providerId="ADAL" clId="{7D40C99B-21AC-40FB-AAF6-7A81D1602701}" dt="2026-03-04T16:52:45.896" v="23287" actId="26606"/>
          <ac:spMkLst>
            <pc:docMk/>
            <pc:sldMk cId="3211210371" sldId="315"/>
            <ac:spMk id="2" creationId="{F21B2654-1758-C1AE-8008-11CB87B996D9}"/>
          </ac:spMkLst>
        </pc:spChg>
        <pc:spChg chg="add del mod ord">
          <ac:chgData name="Martin, Megan" userId="8ae4e740-fd42-4cfc-99d6-c6970c86cd33" providerId="ADAL" clId="{7D40C99B-21AC-40FB-AAF6-7A81D1602701}" dt="2026-03-04T16:52:26.248" v="23283"/>
          <ac:spMkLst>
            <pc:docMk/>
            <pc:sldMk cId="3211210371" sldId="315"/>
            <ac:spMk id="3" creationId="{C168BF0F-AAE5-AB3D-893E-91F35FC7E911}"/>
          </ac:spMkLst>
        </pc:spChg>
        <pc:spChg chg="mod ord">
          <ac:chgData name="Martin, Megan" userId="8ae4e740-fd42-4cfc-99d6-c6970c86cd33" providerId="ADAL" clId="{7D40C99B-21AC-40FB-AAF6-7A81D1602701}" dt="2026-03-04T16:52:45.896" v="23287" actId="26606"/>
          <ac:spMkLst>
            <pc:docMk/>
            <pc:sldMk cId="3211210371" sldId="315"/>
            <ac:spMk id="6" creationId="{6515DF1C-C660-7266-9E24-C7E097B52999}"/>
          </ac:spMkLst>
        </pc:spChg>
        <pc:spChg chg="mod ord">
          <ac:chgData name="Martin, Megan" userId="8ae4e740-fd42-4cfc-99d6-c6970c86cd33" providerId="ADAL" clId="{7D40C99B-21AC-40FB-AAF6-7A81D1602701}" dt="2026-03-04T16:52:45.896" v="23287" actId="26606"/>
          <ac:spMkLst>
            <pc:docMk/>
            <pc:sldMk cId="3211210371" sldId="315"/>
            <ac:spMk id="7" creationId="{ADCAC259-E37D-E2C7-1E8D-243301315EBA}"/>
          </ac:spMkLst>
        </pc:spChg>
        <pc:picChg chg="add del mod">
          <ac:chgData name="Martin, Megan" userId="8ae4e740-fd42-4cfc-99d6-c6970c86cd33" providerId="ADAL" clId="{7D40C99B-21AC-40FB-AAF6-7A81D1602701}" dt="2026-03-04T16:52:08.708" v="23282" actId="478"/>
          <ac:picMkLst>
            <pc:docMk/>
            <pc:sldMk cId="3211210371" sldId="315"/>
            <ac:picMk id="1026" creationId="{F54893A7-3AC4-9161-B4E4-77CD0FD89D86}"/>
          </ac:picMkLst>
        </pc:picChg>
        <pc:picChg chg="add mod ord">
          <ac:chgData name="Martin, Megan" userId="8ae4e740-fd42-4cfc-99d6-c6970c86cd33" providerId="ADAL" clId="{7D40C99B-21AC-40FB-AAF6-7A81D1602701}" dt="2026-03-04T16:52:45.896" v="23287" actId="26606"/>
          <ac:picMkLst>
            <pc:docMk/>
            <pc:sldMk cId="3211210371" sldId="315"/>
            <ac:picMk id="1028" creationId="{C1BEC90E-1FB3-A398-7049-9EDE9A8E52E3}"/>
          </ac:picMkLst>
        </pc:picChg>
      </pc:sldChg>
      <pc:sldChg chg="modSp add mod modNotesTx">
        <pc:chgData name="Martin, Megan" userId="8ae4e740-fd42-4cfc-99d6-c6970c86cd33" providerId="ADAL" clId="{7D40C99B-21AC-40FB-AAF6-7A81D1602701}" dt="2026-03-03T18:56:40.079" v="2312" actId="20577"/>
        <pc:sldMkLst>
          <pc:docMk/>
          <pc:sldMk cId="4189712683" sldId="316"/>
        </pc:sldMkLst>
        <pc:spChg chg="mod">
          <ac:chgData name="Martin, Megan" userId="8ae4e740-fd42-4cfc-99d6-c6970c86cd33" providerId="ADAL" clId="{7D40C99B-21AC-40FB-AAF6-7A81D1602701}" dt="2026-03-03T18:51:49.878" v="1489" actId="20577"/>
          <ac:spMkLst>
            <pc:docMk/>
            <pc:sldMk cId="4189712683" sldId="316"/>
            <ac:spMk id="6" creationId="{F749BA54-4FFB-48E6-A22C-A5B4817617C2}"/>
          </ac:spMkLst>
        </pc:spChg>
        <pc:spChg chg="mod">
          <ac:chgData name="Martin, Megan" userId="8ae4e740-fd42-4cfc-99d6-c6970c86cd33" providerId="ADAL" clId="{7D40C99B-21AC-40FB-AAF6-7A81D1602701}" dt="2026-03-03T18:56:40.079" v="2312" actId="20577"/>
          <ac:spMkLst>
            <pc:docMk/>
            <pc:sldMk cId="4189712683" sldId="316"/>
            <ac:spMk id="7" creationId="{F38B3AED-0E78-09F3-9C43-15156AD8C839}"/>
          </ac:spMkLst>
        </pc:spChg>
      </pc:sldChg>
      <pc:sldChg chg="modSp add mod modNotesTx">
        <pc:chgData name="Martin, Megan" userId="8ae4e740-fd42-4cfc-99d6-c6970c86cd33" providerId="ADAL" clId="{7D40C99B-21AC-40FB-AAF6-7A81D1602701}" dt="2026-03-03T19:13:38.185" v="4500" actId="20577"/>
        <pc:sldMkLst>
          <pc:docMk/>
          <pc:sldMk cId="633243230" sldId="317"/>
        </pc:sldMkLst>
        <pc:spChg chg="mod">
          <ac:chgData name="Martin, Megan" userId="8ae4e740-fd42-4cfc-99d6-c6970c86cd33" providerId="ADAL" clId="{7D40C99B-21AC-40FB-AAF6-7A81D1602701}" dt="2026-03-03T18:55:04.660" v="2120" actId="20577"/>
          <ac:spMkLst>
            <pc:docMk/>
            <pc:sldMk cId="633243230" sldId="317"/>
            <ac:spMk id="7" creationId="{8D35FB1A-65BD-6479-0DBF-4E0BF5FE8C4D}"/>
          </ac:spMkLst>
        </pc:spChg>
      </pc:sldChg>
      <pc:sldChg chg="add del">
        <pc:chgData name="Martin, Megan" userId="8ae4e740-fd42-4cfc-99d6-c6970c86cd33" providerId="ADAL" clId="{7D40C99B-21AC-40FB-AAF6-7A81D1602701}" dt="2026-03-03T19:04:48.296" v="3871" actId="2696"/>
        <pc:sldMkLst>
          <pc:docMk/>
          <pc:sldMk cId="585734632" sldId="318"/>
        </pc:sldMkLst>
      </pc:sldChg>
      <pc:sldChg chg="modSp add mod ord modNotesTx">
        <pc:chgData name="Martin, Megan" userId="8ae4e740-fd42-4cfc-99d6-c6970c86cd33" providerId="ADAL" clId="{7D40C99B-21AC-40FB-AAF6-7A81D1602701}" dt="2026-03-03T19:06:11.508" v="4174" actId="20577"/>
        <pc:sldMkLst>
          <pc:docMk/>
          <pc:sldMk cId="2702364084" sldId="319"/>
        </pc:sldMkLst>
        <pc:spChg chg="mod">
          <ac:chgData name="Martin, Megan" userId="8ae4e740-fd42-4cfc-99d6-c6970c86cd33" providerId="ADAL" clId="{7D40C99B-21AC-40FB-AAF6-7A81D1602701}" dt="2026-03-03T19:05:37.032" v="4139" actId="20577"/>
          <ac:spMkLst>
            <pc:docMk/>
            <pc:sldMk cId="2702364084" sldId="319"/>
            <ac:spMk id="7" creationId="{D0A902EA-662C-4F5C-EFB1-015A609EBD90}"/>
          </ac:spMkLst>
        </pc:spChg>
      </pc:sldChg>
      <pc:sldChg chg="modSp add mod ord">
        <pc:chgData name="Martin, Megan" userId="8ae4e740-fd42-4cfc-99d6-c6970c86cd33" providerId="ADAL" clId="{7D40C99B-21AC-40FB-AAF6-7A81D1602701}" dt="2026-03-04T13:55:20.768" v="6307" actId="20577"/>
        <pc:sldMkLst>
          <pc:docMk/>
          <pc:sldMk cId="2608197147" sldId="320"/>
        </pc:sldMkLst>
        <pc:spChg chg="mod">
          <ac:chgData name="Martin, Megan" userId="8ae4e740-fd42-4cfc-99d6-c6970c86cd33" providerId="ADAL" clId="{7D40C99B-21AC-40FB-AAF6-7A81D1602701}" dt="2026-03-04T13:55:20.768" v="6307" actId="20577"/>
          <ac:spMkLst>
            <pc:docMk/>
            <pc:sldMk cId="2608197147" sldId="320"/>
            <ac:spMk id="6" creationId="{5D04DEB3-67F3-701D-B934-DC710557DB04}"/>
          </ac:spMkLst>
        </pc:spChg>
        <pc:spChg chg="mod">
          <ac:chgData name="Martin, Megan" userId="8ae4e740-fd42-4cfc-99d6-c6970c86cd33" providerId="ADAL" clId="{7D40C99B-21AC-40FB-AAF6-7A81D1602701}" dt="2026-03-04T13:54:57.161" v="6301" actId="255"/>
          <ac:spMkLst>
            <pc:docMk/>
            <pc:sldMk cId="2608197147" sldId="320"/>
            <ac:spMk id="7" creationId="{A123DEA5-7BFF-E9C5-75CB-BCA5A83A711E}"/>
          </ac:spMkLst>
        </pc:spChg>
      </pc:sldChg>
      <pc:sldChg chg="modSp add mod">
        <pc:chgData name="Martin, Megan" userId="8ae4e740-fd42-4cfc-99d6-c6970c86cd33" providerId="ADAL" clId="{7D40C99B-21AC-40FB-AAF6-7A81D1602701}" dt="2026-03-04T13:59:31.204" v="7296" actId="20577"/>
        <pc:sldMkLst>
          <pc:docMk/>
          <pc:sldMk cId="2741973900" sldId="321"/>
        </pc:sldMkLst>
        <pc:spChg chg="mod">
          <ac:chgData name="Martin, Megan" userId="8ae4e740-fd42-4cfc-99d6-c6970c86cd33" providerId="ADAL" clId="{7D40C99B-21AC-40FB-AAF6-7A81D1602701}" dt="2026-03-04T13:59:31.204" v="7296" actId="20577"/>
          <ac:spMkLst>
            <pc:docMk/>
            <pc:sldMk cId="2741973900" sldId="321"/>
            <ac:spMk id="7" creationId="{1517409B-292E-6C3F-9703-7FCB577B7E4F}"/>
          </ac:spMkLst>
        </pc:spChg>
      </pc:sldChg>
      <pc:sldChg chg="modSp add mod ord">
        <pc:chgData name="Martin, Megan" userId="8ae4e740-fd42-4cfc-99d6-c6970c86cd33" providerId="ADAL" clId="{7D40C99B-21AC-40FB-AAF6-7A81D1602701}" dt="2026-03-04T14:12:14.051" v="8622" actId="20577"/>
        <pc:sldMkLst>
          <pc:docMk/>
          <pc:sldMk cId="1350754902" sldId="322"/>
        </pc:sldMkLst>
        <pc:spChg chg="mod">
          <ac:chgData name="Martin, Megan" userId="8ae4e740-fd42-4cfc-99d6-c6970c86cd33" providerId="ADAL" clId="{7D40C99B-21AC-40FB-AAF6-7A81D1602701}" dt="2026-03-04T13:59:52.040" v="7301" actId="20577"/>
          <ac:spMkLst>
            <pc:docMk/>
            <pc:sldMk cId="1350754902" sldId="322"/>
            <ac:spMk id="6" creationId="{AEDFC060-7C67-FE97-317D-0C1BC516A0BA}"/>
          </ac:spMkLst>
        </pc:spChg>
        <pc:spChg chg="mod">
          <ac:chgData name="Martin, Megan" userId="8ae4e740-fd42-4cfc-99d6-c6970c86cd33" providerId="ADAL" clId="{7D40C99B-21AC-40FB-AAF6-7A81D1602701}" dt="2026-03-04T14:12:14.051" v="8622" actId="20577"/>
          <ac:spMkLst>
            <pc:docMk/>
            <pc:sldMk cId="1350754902" sldId="322"/>
            <ac:spMk id="7" creationId="{9DC9D434-D3D6-E70A-6DD6-FAE985DC9297}"/>
          </ac:spMkLst>
        </pc:spChg>
      </pc:sldChg>
      <pc:sldChg chg="modSp add mod">
        <pc:chgData name="Martin, Megan" userId="8ae4e740-fd42-4cfc-99d6-c6970c86cd33" providerId="ADAL" clId="{7D40C99B-21AC-40FB-AAF6-7A81D1602701}" dt="2026-03-04T14:18:34.474" v="9730" actId="20577"/>
        <pc:sldMkLst>
          <pc:docMk/>
          <pc:sldMk cId="2800977930" sldId="323"/>
        </pc:sldMkLst>
        <pc:spChg chg="mod">
          <ac:chgData name="Martin, Megan" userId="8ae4e740-fd42-4cfc-99d6-c6970c86cd33" providerId="ADAL" clId="{7D40C99B-21AC-40FB-AAF6-7A81D1602701}" dt="2026-03-04T14:12:53.566" v="8625" actId="20577"/>
          <ac:spMkLst>
            <pc:docMk/>
            <pc:sldMk cId="2800977930" sldId="323"/>
            <ac:spMk id="6" creationId="{95670E5F-481F-5F30-3147-A03CADE6D2E4}"/>
          </ac:spMkLst>
        </pc:spChg>
        <pc:spChg chg="mod">
          <ac:chgData name="Martin, Megan" userId="8ae4e740-fd42-4cfc-99d6-c6970c86cd33" providerId="ADAL" clId="{7D40C99B-21AC-40FB-AAF6-7A81D1602701}" dt="2026-03-04T14:18:34.474" v="9730" actId="20577"/>
          <ac:spMkLst>
            <pc:docMk/>
            <pc:sldMk cId="2800977930" sldId="323"/>
            <ac:spMk id="7" creationId="{D91A3ECA-C721-4EE8-21F1-3CB22066F438}"/>
          </ac:spMkLst>
        </pc:spChg>
      </pc:sldChg>
      <pc:sldChg chg="modSp add mod">
        <pc:chgData name="Martin, Megan" userId="8ae4e740-fd42-4cfc-99d6-c6970c86cd33" providerId="ADAL" clId="{7D40C99B-21AC-40FB-AAF6-7A81D1602701}" dt="2026-03-04T15:52:30.436" v="15986" actId="20577"/>
        <pc:sldMkLst>
          <pc:docMk/>
          <pc:sldMk cId="719525073" sldId="324"/>
        </pc:sldMkLst>
        <pc:spChg chg="mod">
          <ac:chgData name="Martin, Megan" userId="8ae4e740-fd42-4cfc-99d6-c6970c86cd33" providerId="ADAL" clId="{7D40C99B-21AC-40FB-AAF6-7A81D1602701}" dt="2026-03-04T15:49:42.418" v="14982" actId="20577"/>
          <ac:spMkLst>
            <pc:docMk/>
            <pc:sldMk cId="719525073" sldId="324"/>
            <ac:spMk id="6" creationId="{4B53BC67-E65A-7C60-17D8-3E630C58E924}"/>
          </ac:spMkLst>
        </pc:spChg>
        <pc:spChg chg="mod">
          <ac:chgData name="Martin, Megan" userId="8ae4e740-fd42-4cfc-99d6-c6970c86cd33" providerId="ADAL" clId="{7D40C99B-21AC-40FB-AAF6-7A81D1602701}" dt="2026-03-04T15:52:30.436" v="15986" actId="20577"/>
          <ac:spMkLst>
            <pc:docMk/>
            <pc:sldMk cId="719525073" sldId="324"/>
            <ac:spMk id="7" creationId="{66809DF1-B80B-C129-6BAF-DEC31E3934E8}"/>
          </ac:spMkLst>
        </pc:spChg>
      </pc:sldChg>
      <pc:sldChg chg="modSp add mod">
        <pc:chgData name="Martin, Megan" userId="8ae4e740-fd42-4cfc-99d6-c6970c86cd33" providerId="ADAL" clId="{7D40C99B-21AC-40FB-AAF6-7A81D1602701}" dt="2026-03-04T15:55:26.278" v="16897" actId="20577"/>
        <pc:sldMkLst>
          <pc:docMk/>
          <pc:sldMk cId="718713019" sldId="325"/>
        </pc:sldMkLst>
        <pc:spChg chg="mod">
          <ac:chgData name="Martin, Megan" userId="8ae4e740-fd42-4cfc-99d6-c6970c86cd33" providerId="ADAL" clId="{7D40C99B-21AC-40FB-AAF6-7A81D1602701}" dt="2026-03-04T15:52:41.106" v="15995" actId="20577"/>
          <ac:spMkLst>
            <pc:docMk/>
            <pc:sldMk cId="718713019" sldId="325"/>
            <ac:spMk id="6" creationId="{2B83569E-050C-282B-4A2C-9C680A19A3A1}"/>
          </ac:spMkLst>
        </pc:spChg>
        <pc:spChg chg="mod">
          <ac:chgData name="Martin, Megan" userId="8ae4e740-fd42-4cfc-99d6-c6970c86cd33" providerId="ADAL" clId="{7D40C99B-21AC-40FB-AAF6-7A81D1602701}" dt="2026-03-04T15:55:26.278" v="16897" actId="20577"/>
          <ac:spMkLst>
            <pc:docMk/>
            <pc:sldMk cId="718713019" sldId="325"/>
            <ac:spMk id="7" creationId="{A40D8DE2-8592-53A8-3CAF-83506BA25E48}"/>
          </ac:spMkLst>
        </pc:spChg>
      </pc:sldChg>
      <pc:sldChg chg="modSp add mod">
        <pc:chgData name="Martin, Megan" userId="8ae4e740-fd42-4cfc-99d6-c6970c86cd33" providerId="ADAL" clId="{7D40C99B-21AC-40FB-AAF6-7A81D1602701}" dt="2026-03-04T16:49:44.639" v="22512" actId="20577"/>
        <pc:sldMkLst>
          <pc:docMk/>
          <pc:sldMk cId="2163357546" sldId="326"/>
        </pc:sldMkLst>
        <pc:spChg chg="mod">
          <ac:chgData name="Martin, Megan" userId="8ae4e740-fd42-4cfc-99d6-c6970c86cd33" providerId="ADAL" clId="{7D40C99B-21AC-40FB-AAF6-7A81D1602701}" dt="2026-03-04T16:47:08.173" v="21573" actId="20577"/>
          <ac:spMkLst>
            <pc:docMk/>
            <pc:sldMk cId="2163357546" sldId="326"/>
            <ac:spMk id="6" creationId="{084A338C-9214-57C4-2C68-D95E321DEDC0}"/>
          </ac:spMkLst>
        </pc:spChg>
        <pc:spChg chg="mod">
          <ac:chgData name="Martin, Megan" userId="8ae4e740-fd42-4cfc-99d6-c6970c86cd33" providerId="ADAL" clId="{7D40C99B-21AC-40FB-AAF6-7A81D1602701}" dt="2026-03-04T16:49:44.639" v="22512" actId="20577"/>
          <ac:spMkLst>
            <pc:docMk/>
            <pc:sldMk cId="2163357546" sldId="326"/>
            <ac:spMk id="7" creationId="{AB78D9DD-A390-091E-8B6A-C2D5E95B3829}"/>
          </ac:spMkLst>
        </pc:spChg>
      </pc:sldChg>
      <pc:sldChg chg="modSp add del mod">
        <pc:chgData name="Martin, Megan" userId="8ae4e740-fd42-4cfc-99d6-c6970c86cd33" providerId="ADAL" clId="{7D40C99B-21AC-40FB-AAF6-7A81D1602701}" dt="2026-03-04T16:31:15.770" v="19772" actId="2696"/>
        <pc:sldMkLst>
          <pc:docMk/>
          <pc:sldMk cId="3441553616" sldId="326"/>
        </pc:sldMkLst>
        <pc:spChg chg="mod">
          <ac:chgData name="Martin, Megan" userId="8ae4e740-fd42-4cfc-99d6-c6970c86cd33" providerId="ADAL" clId="{7D40C99B-21AC-40FB-AAF6-7A81D1602701}" dt="2026-03-04T16:25:37.188" v="19561" actId="20577"/>
          <ac:spMkLst>
            <pc:docMk/>
            <pc:sldMk cId="3441553616" sldId="326"/>
            <ac:spMk id="6" creationId="{274967FE-3ED2-E145-EA93-359D8C1B3822}"/>
          </ac:spMkLst>
        </pc:spChg>
        <pc:spChg chg="mod">
          <ac:chgData name="Martin, Megan" userId="8ae4e740-fd42-4cfc-99d6-c6970c86cd33" providerId="ADAL" clId="{7D40C99B-21AC-40FB-AAF6-7A81D1602701}" dt="2026-03-04T16:26:21.386" v="19771" actId="20577"/>
          <ac:spMkLst>
            <pc:docMk/>
            <pc:sldMk cId="3441553616" sldId="326"/>
            <ac:spMk id="7" creationId="{A725975A-EC33-2DA7-0E77-BD9D1809E4E7}"/>
          </ac:spMkLst>
        </pc:spChg>
      </pc:sldChg>
    </pc:docChg>
  </pc:docChgLst>
  <pc:docChgLst>
    <pc:chgData name="Molder, Cherrilyn J" userId="c2e95b35-275e-49f8-9f53-cd5bd3a66937" providerId="ADAL" clId="{D12C2346-84DE-4ECB-9CFF-79E6FD31A6D4}"/>
    <pc:docChg chg="undo custSel modSld modNotesMaster modHandout">
      <pc:chgData name="Molder, Cherrilyn J" userId="c2e95b35-275e-49f8-9f53-cd5bd3a66937" providerId="ADAL" clId="{D12C2346-84DE-4ECB-9CFF-79E6FD31A6D4}" dt="2026-03-04T17:14:40.312" v="465" actId="1076"/>
      <pc:docMkLst>
        <pc:docMk/>
      </pc:docMkLst>
      <pc:sldChg chg="addSp modSp mod">
        <pc:chgData name="Molder, Cherrilyn J" userId="c2e95b35-275e-49f8-9f53-cd5bd3a66937" providerId="ADAL" clId="{D12C2346-84DE-4ECB-9CFF-79E6FD31A6D4}" dt="2026-03-04T17:14:40.312" v="465" actId="1076"/>
        <pc:sldMkLst>
          <pc:docMk/>
          <pc:sldMk cId="3003034345" sldId="309"/>
        </pc:sldMkLst>
        <pc:spChg chg="mod">
          <ac:chgData name="Molder, Cherrilyn J" userId="c2e95b35-275e-49f8-9f53-cd5bd3a66937" providerId="ADAL" clId="{D12C2346-84DE-4ECB-9CFF-79E6FD31A6D4}" dt="2026-03-04T17:14:31.725" v="464" actId="115"/>
          <ac:spMkLst>
            <pc:docMk/>
            <pc:sldMk cId="3003034345" sldId="309"/>
            <ac:spMk id="7" creationId="{D6E95F87-3860-38CE-2EFE-F8D23370A230}"/>
          </ac:spMkLst>
        </pc:spChg>
        <pc:picChg chg="add mod">
          <ac:chgData name="Molder, Cherrilyn J" userId="c2e95b35-275e-49f8-9f53-cd5bd3a66937" providerId="ADAL" clId="{D12C2346-84DE-4ECB-9CFF-79E6FD31A6D4}" dt="2026-03-04T17:14:40.312" v="465" actId="1076"/>
          <ac:picMkLst>
            <pc:docMk/>
            <pc:sldMk cId="3003034345" sldId="309"/>
            <ac:picMk id="4" creationId="{550D3262-EC10-A642-E2C3-102D14B0AEA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3/4/2026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3/4/2026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new Quality Management System Dashboard went into effect on 1 February 2026. This enhanced dashboard provides expanded visibility into compliance, quality, and key performance indicators. These improvements support earlier identification of gaps, corrective actions that are needed, more consistent monitoring, and a stronger culture of proactive quality.</a:t>
            </a:r>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4</a:t>
            </a:fld>
            <a:endParaRPr lang="en-US" altLang="x-none"/>
          </a:p>
        </p:txBody>
      </p:sp>
    </p:spTree>
    <p:extLst>
      <p:ext uri="{BB962C8B-B14F-4D97-AF65-F5344CB8AC3E}">
        <p14:creationId xmlns:p14="http://schemas.microsoft.com/office/powerpoint/2010/main" val="155932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isn’t just a department; it’s a behavior we practice.</a:t>
            </a:r>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5</a:t>
            </a:fld>
            <a:endParaRPr lang="en-US" altLang="x-none"/>
          </a:p>
        </p:txBody>
      </p:sp>
    </p:spTree>
    <p:extLst>
      <p:ext uri="{BB962C8B-B14F-4D97-AF65-F5344CB8AC3E}">
        <p14:creationId xmlns:p14="http://schemas.microsoft.com/office/powerpoint/2010/main" val="260116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6424A-2CD4-C7CC-4333-39DA618E7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6F8EF-D7ED-4CF8-E015-308EADCAB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3393E-8531-400E-AE3D-EC36E32F37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623DBB-12CC-91D2-93E8-FA8C67742B7F}"/>
              </a:ext>
            </a:extLst>
          </p:cNvPr>
          <p:cNvSpPr>
            <a:spLocks noGrp="1"/>
          </p:cNvSpPr>
          <p:nvPr>
            <p:ph type="sldNum" sz="quarter" idx="5"/>
          </p:nvPr>
        </p:nvSpPr>
        <p:spPr/>
        <p:txBody>
          <a:bodyPr/>
          <a:lstStyle/>
          <a:p>
            <a:fld id="{64696D1D-ED38-CE46-A803-2C7949BBFEE6}" type="slidenum">
              <a:rPr lang="en-US" altLang="x-none" smtClean="0"/>
              <a:pPr/>
              <a:t>6</a:t>
            </a:fld>
            <a:endParaRPr lang="en-US" altLang="x-none"/>
          </a:p>
        </p:txBody>
      </p:sp>
    </p:spTree>
    <p:extLst>
      <p:ext uri="{BB962C8B-B14F-4D97-AF65-F5344CB8AC3E}">
        <p14:creationId xmlns:p14="http://schemas.microsoft.com/office/powerpoint/2010/main" val="350016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0C99-2DE8-FF2A-51C5-C5471E2A1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39A9-E1C9-6971-431D-27A1125B5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08149-95D0-9BF7-DF63-18DD893EC4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46C7E8-06E3-5DFB-BADE-9FEE9EC30EFE}"/>
              </a:ext>
            </a:extLst>
          </p:cNvPr>
          <p:cNvSpPr>
            <a:spLocks noGrp="1"/>
          </p:cNvSpPr>
          <p:nvPr>
            <p:ph type="sldNum" sz="quarter" idx="5"/>
          </p:nvPr>
        </p:nvSpPr>
        <p:spPr/>
        <p:txBody>
          <a:bodyPr/>
          <a:lstStyle/>
          <a:p>
            <a:fld id="{64696D1D-ED38-CE46-A803-2C7949BBFEE6}" type="slidenum">
              <a:rPr lang="en-US" altLang="x-none" smtClean="0"/>
              <a:pPr/>
              <a:t>7</a:t>
            </a:fld>
            <a:endParaRPr lang="en-US" altLang="x-none"/>
          </a:p>
        </p:txBody>
      </p:sp>
    </p:spTree>
    <p:extLst>
      <p:ext uri="{BB962C8B-B14F-4D97-AF65-F5344CB8AC3E}">
        <p14:creationId xmlns:p14="http://schemas.microsoft.com/office/powerpoint/2010/main" val="166363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6902-6928-D40A-2FE4-3942CD200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2C017-4F0A-31BD-BE63-36D28EE53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4CE13-14C4-A8D9-1DF9-F1491B224BFC}"/>
              </a:ext>
            </a:extLst>
          </p:cNvPr>
          <p:cNvSpPr>
            <a:spLocks noGrp="1"/>
          </p:cNvSpPr>
          <p:nvPr>
            <p:ph type="body" idx="1"/>
          </p:nvPr>
        </p:nvSpPr>
        <p:spPr/>
        <p:txBody>
          <a:bodyPr/>
          <a:lstStyle/>
          <a:p>
            <a:r>
              <a:rPr lang="en-US"/>
              <a:t>Quality Culture is created by consistent behaviors, not posters or policies. Each of us protects patient trust and organizational integrity through small, repeatable actions every day. A strong quality culture doesn’t happen by accident. It grows from consistent, intentional moments. </a:t>
            </a:r>
          </a:p>
          <a:p>
            <a:endParaRPr lang="en-US"/>
          </a:p>
          <a:p>
            <a:r>
              <a:rPr lang="en-US"/>
              <a:t>What is one small quality behavior that makes a big difference in our daily work?</a:t>
            </a:r>
          </a:p>
          <a:p>
            <a:r>
              <a:rPr lang="en-US"/>
              <a:t>What’s one quality habit we commit to reinforcing as a team this month?</a:t>
            </a:r>
          </a:p>
        </p:txBody>
      </p:sp>
      <p:sp>
        <p:nvSpPr>
          <p:cNvPr id="4" name="Slide Number Placeholder 3">
            <a:extLst>
              <a:ext uri="{FF2B5EF4-FFF2-40B4-BE49-F238E27FC236}">
                <a16:creationId xmlns:a16="http://schemas.microsoft.com/office/drawing/2014/main" id="{0CE68A71-7B2C-9AEC-8130-A8241921ED1E}"/>
              </a:ext>
            </a:extLst>
          </p:cNvPr>
          <p:cNvSpPr>
            <a:spLocks noGrp="1"/>
          </p:cNvSpPr>
          <p:nvPr>
            <p:ph type="sldNum" sz="quarter" idx="5"/>
          </p:nvPr>
        </p:nvSpPr>
        <p:spPr/>
        <p:txBody>
          <a:bodyPr/>
          <a:lstStyle/>
          <a:p>
            <a:fld id="{64696D1D-ED38-CE46-A803-2C7949BBFEE6}" type="slidenum">
              <a:rPr lang="en-US" altLang="x-none" smtClean="0"/>
              <a:pPr/>
              <a:t>8</a:t>
            </a:fld>
            <a:endParaRPr lang="en-US" altLang="x-none"/>
          </a:p>
        </p:txBody>
      </p:sp>
    </p:spTree>
    <p:extLst>
      <p:ext uri="{BB962C8B-B14F-4D97-AF65-F5344CB8AC3E}">
        <p14:creationId xmlns:p14="http://schemas.microsoft.com/office/powerpoint/2010/main" val="270577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2070-BFBA-6B00-A358-01743BA90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53CAC-6FB6-13A0-8F94-DC6C93C4C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D040A-4660-F476-9482-CD8BB9C82F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4BCCD3-94E1-0BFD-03CC-14D9C55F2ABA}"/>
              </a:ext>
            </a:extLst>
          </p:cNvPr>
          <p:cNvSpPr>
            <a:spLocks noGrp="1"/>
          </p:cNvSpPr>
          <p:nvPr>
            <p:ph type="sldNum" sz="quarter" idx="5"/>
          </p:nvPr>
        </p:nvSpPr>
        <p:spPr/>
        <p:txBody>
          <a:bodyPr/>
          <a:lstStyle/>
          <a:p>
            <a:fld id="{64696D1D-ED38-CE46-A803-2C7949BBFEE6}" type="slidenum">
              <a:rPr lang="en-US" altLang="x-none" smtClean="0"/>
              <a:pPr/>
              <a:t>9</a:t>
            </a:fld>
            <a:endParaRPr lang="en-US" altLang="x-none"/>
          </a:p>
        </p:txBody>
      </p:sp>
    </p:spTree>
    <p:extLst>
      <p:ext uri="{BB962C8B-B14F-4D97-AF65-F5344CB8AC3E}">
        <p14:creationId xmlns:p14="http://schemas.microsoft.com/office/powerpoint/2010/main" val="358784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59117-FCBD-3AFF-9711-145845141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7AD14-F6A2-4A27-34BA-9E1EEA450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D2742-5456-C3B3-D74B-FBDE6F999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409EB3-A775-AFE8-50FB-7A1C0C2255A7}"/>
              </a:ext>
            </a:extLst>
          </p:cNvPr>
          <p:cNvSpPr>
            <a:spLocks noGrp="1"/>
          </p:cNvSpPr>
          <p:nvPr>
            <p:ph type="sldNum" sz="quarter" idx="5"/>
          </p:nvPr>
        </p:nvSpPr>
        <p:spPr/>
        <p:txBody>
          <a:bodyPr/>
          <a:lstStyle/>
          <a:p>
            <a:fld id="{64696D1D-ED38-CE46-A803-2C7949BBFEE6}" type="slidenum">
              <a:rPr lang="en-US" altLang="x-none" smtClean="0"/>
              <a:pPr/>
              <a:t>10</a:t>
            </a:fld>
            <a:endParaRPr lang="en-US" altLang="x-none"/>
          </a:p>
        </p:txBody>
      </p:sp>
    </p:spTree>
    <p:extLst>
      <p:ext uri="{BB962C8B-B14F-4D97-AF65-F5344CB8AC3E}">
        <p14:creationId xmlns:p14="http://schemas.microsoft.com/office/powerpoint/2010/main" val="294857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8823-5802-6002-5DA5-FDF9CC3D9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4D3FE-F07A-ECB7-19A7-ACB6FE9E5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E354C-7EB1-08A4-D12C-9B5A443B29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7CD679-89C8-7421-2808-86E2D16E5BEF}"/>
              </a:ext>
            </a:extLst>
          </p:cNvPr>
          <p:cNvSpPr>
            <a:spLocks noGrp="1"/>
          </p:cNvSpPr>
          <p:nvPr>
            <p:ph type="sldNum" sz="quarter" idx="5"/>
          </p:nvPr>
        </p:nvSpPr>
        <p:spPr/>
        <p:txBody>
          <a:bodyPr/>
          <a:lstStyle/>
          <a:p>
            <a:fld id="{64696D1D-ED38-CE46-A803-2C7949BBFEE6}" type="slidenum">
              <a:rPr lang="en-US" altLang="x-none" smtClean="0"/>
              <a:pPr/>
              <a:t>11</a:t>
            </a:fld>
            <a:endParaRPr lang="en-US" altLang="x-none"/>
          </a:p>
        </p:txBody>
      </p:sp>
    </p:spTree>
    <p:extLst>
      <p:ext uri="{BB962C8B-B14F-4D97-AF65-F5344CB8AC3E}">
        <p14:creationId xmlns:p14="http://schemas.microsoft.com/office/powerpoint/2010/main" val="329474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43C88-F2DA-4F99-8D04-6F0AF5D34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36E59-3D95-39E5-A879-574FE7923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94137-FEF1-266D-3A5A-8CE3CE6D91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817BE3-E70B-6C56-4B59-D1B4B84B22E9}"/>
              </a:ext>
            </a:extLst>
          </p:cNvPr>
          <p:cNvSpPr>
            <a:spLocks noGrp="1"/>
          </p:cNvSpPr>
          <p:nvPr>
            <p:ph type="sldNum" sz="quarter" idx="5"/>
          </p:nvPr>
        </p:nvSpPr>
        <p:spPr/>
        <p:txBody>
          <a:bodyPr/>
          <a:lstStyle/>
          <a:p>
            <a:fld id="{64696D1D-ED38-CE46-A803-2C7949BBFEE6}" type="slidenum">
              <a:rPr lang="en-US" altLang="x-none" smtClean="0"/>
              <a:pPr/>
              <a:t>12</a:t>
            </a:fld>
            <a:endParaRPr lang="en-US" altLang="x-none"/>
          </a:p>
        </p:txBody>
      </p:sp>
    </p:spTree>
    <p:extLst>
      <p:ext uri="{BB962C8B-B14F-4D97-AF65-F5344CB8AC3E}">
        <p14:creationId xmlns:p14="http://schemas.microsoft.com/office/powerpoint/2010/main" val="418565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bg>
      <p:bgPr>
        <a:solidFill>
          <a:srgbClr val="A59C94">
            <a:alpha val="14902"/>
          </a:srgbClr>
        </a:solidFill>
        <a:effectLst/>
      </p:bgPr>
    </p:bg>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CEC1EF7-D060-F547-8A5E-88DAF9891DC0}"/>
              </a:ext>
            </a:extLst>
          </p:cNvPr>
          <p:cNvSpPr>
            <a:spLocks noGrp="1"/>
          </p:cNvSpPr>
          <p:nvPr>
            <p:ph type="pic" sz="quarter" idx="11"/>
          </p:nvPr>
        </p:nvSpPr>
        <p:spPr>
          <a:xfrm>
            <a:off x="3866825" y="0"/>
            <a:ext cx="4463513" cy="2696705"/>
          </a:xfrm>
        </p:spPr>
        <p:txBody>
          <a:bodyPr/>
          <a:lstStyle>
            <a:lvl1pPr marL="0" indent="0">
              <a:buFont typeface="Arial" charset="0"/>
              <a:buNone/>
              <a:defRPr/>
            </a:lvl1pPr>
          </a:lstStyle>
          <a:p>
            <a:r>
              <a:rPr lang="en-US"/>
              <a:t>Click icon to add picture</a:t>
            </a:r>
          </a:p>
        </p:txBody>
      </p:sp>
      <p:sp>
        <p:nvSpPr>
          <p:cNvPr id="2" name="Title 1"/>
          <p:cNvSpPr>
            <a:spLocks noGrp="1"/>
          </p:cNvSpPr>
          <p:nvPr>
            <p:ph type="ctrTitle"/>
          </p:nvPr>
        </p:nvSpPr>
        <p:spPr>
          <a:xfrm>
            <a:off x="685145" y="571643"/>
            <a:ext cx="2972456" cy="1319380"/>
          </a:xfrm>
        </p:spPr>
        <p:txBody>
          <a:bodyPr anchor="b" anchorCtr="0"/>
          <a:lstStyle>
            <a:lvl1pPr>
              <a:defRPr sz="3200">
                <a:solidFill>
                  <a:srgbClr val="231F20"/>
                </a:solidFill>
                <a:latin typeface="Calisto MT" panose="02040603050505030304" pitchFamily="18" charset="77"/>
                <a:ea typeface="Calisto MT" panose="02040603050505030304" pitchFamily="18" charset="77"/>
                <a:cs typeface="Calisto MT" panose="02040603050505030304" pitchFamily="18" charset="77"/>
              </a:defRPr>
            </a:lvl1pPr>
          </a:lstStyle>
          <a:p>
            <a:r>
              <a:rPr lang="en-US"/>
              <a:t>Click to edit Master title style</a:t>
            </a:r>
          </a:p>
        </p:txBody>
      </p:sp>
      <p:sp>
        <p:nvSpPr>
          <p:cNvPr id="3" name="Subtitle 2"/>
          <p:cNvSpPr>
            <a:spLocks noGrp="1"/>
          </p:cNvSpPr>
          <p:nvPr>
            <p:ph type="subTitle" idx="1" hasCustomPrompt="1"/>
          </p:nvPr>
        </p:nvSpPr>
        <p:spPr>
          <a:xfrm>
            <a:off x="685145" y="1891022"/>
            <a:ext cx="2972456" cy="1402367"/>
          </a:xfrm>
        </p:spPr>
        <p:txBody>
          <a:bodyPr tIns="91440" anchor="t"/>
          <a:lstStyle>
            <a:lvl1pPr marL="0" indent="0" algn="l">
              <a:buNone/>
              <a:defRPr sz="1800" b="0">
                <a:solidFill>
                  <a:srgbClr val="696A6D"/>
                </a:solidFill>
                <a:latin typeface="+mn-lt"/>
                <a:ea typeface="Franklin Gothic Medium" charset="0"/>
                <a:cs typeface="Franklin Gothic Medium"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a:extLst>
              <a:ext uri="{FF2B5EF4-FFF2-40B4-BE49-F238E27FC236}">
                <a16:creationId xmlns:a16="http://schemas.microsoft.com/office/drawing/2014/main" id="{2E359864-159F-584A-80D1-56D5E7BF5B41}"/>
              </a:ext>
            </a:extLst>
          </p:cNvPr>
          <p:cNvSpPr/>
          <p:nvPr userDrawn="1"/>
        </p:nvSpPr>
        <p:spPr>
          <a:xfrm>
            <a:off x="3866825" y="2571750"/>
            <a:ext cx="4463513" cy="1949694"/>
          </a:xfrm>
          <a:prstGeom prst="rect">
            <a:avLst/>
          </a:prstGeom>
          <a:solidFill>
            <a:srgbClr val="3232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Logo&#10;&#10;Description automatically generated">
            <a:extLst>
              <a:ext uri="{FF2B5EF4-FFF2-40B4-BE49-F238E27FC236}">
                <a16:creationId xmlns:a16="http://schemas.microsoft.com/office/drawing/2014/main" id="{21764D3D-396A-3C4D-BABE-3C009C17A7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5325" y="3134887"/>
            <a:ext cx="3478846" cy="721143"/>
          </a:xfrm>
          <a:prstGeom prst="rect">
            <a:avLst/>
          </a:prstGeom>
        </p:spPr>
      </p:pic>
      <p:sp>
        <p:nvSpPr>
          <p:cNvPr id="7" name="Rectangle 6">
            <a:extLst>
              <a:ext uri="{FF2B5EF4-FFF2-40B4-BE49-F238E27FC236}">
                <a16:creationId xmlns:a16="http://schemas.microsoft.com/office/drawing/2014/main" id="{BFB4DFB2-BF31-8946-92CE-2EE92FD90B5A}"/>
              </a:ext>
            </a:extLst>
          </p:cNvPr>
          <p:cNvSpPr/>
          <p:nvPr userDrawn="1"/>
        </p:nvSpPr>
        <p:spPr>
          <a:xfrm>
            <a:off x="3866825" y="4294212"/>
            <a:ext cx="4463513" cy="2272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85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Logo | Dark">
    <p:bg>
      <p:bgPr>
        <a:solidFill>
          <a:srgbClr val="696A6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3B8445-728F-304F-8709-975FCD7084E5}"/>
              </a:ext>
            </a:extLst>
          </p:cNvPr>
          <p:cNvSpPr/>
          <p:nvPr userDrawn="1"/>
        </p:nvSpPr>
        <p:spPr>
          <a:xfrm rot="16200000">
            <a:off x="-2462594" y="2462594"/>
            <a:ext cx="5143500" cy="218312"/>
          </a:xfrm>
          <a:prstGeom prst="rect">
            <a:avLst/>
          </a:prstGeom>
          <a:gradFill>
            <a:gsLst>
              <a:gs pos="0">
                <a:srgbClr val="696A6D"/>
              </a:gs>
              <a:gs pos="100000">
                <a:srgbClr val="44454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7992" y="375579"/>
            <a:ext cx="8299548" cy="290849"/>
          </a:xfrm>
        </p:spPr>
        <p:txBody>
          <a:bodyPr wrap="square" anchor="b" anchorCtr="0">
            <a:spAutoFit/>
          </a:bodyPr>
          <a:lstStyle>
            <a:lvl1pPr>
              <a:defRPr>
                <a:solidFill>
                  <a:schemeClr val="bg2"/>
                </a:solidFill>
              </a:defRPr>
            </a:lvl1pPr>
          </a:lstStyle>
          <a:p>
            <a:r>
              <a:rPr lang="en-US"/>
              <a:t>Click to edit Master title style</a:t>
            </a:r>
          </a:p>
        </p:txBody>
      </p:sp>
      <p:sp>
        <p:nvSpPr>
          <p:cNvPr id="11" name="Rectangle 10">
            <a:extLst>
              <a:ext uri="{FF2B5EF4-FFF2-40B4-BE49-F238E27FC236}">
                <a16:creationId xmlns:a16="http://schemas.microsoft.com/office/drawing/2014/main" id="{57B15EC7-315B-CC40-8D0F-B1573949F89C}"/>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2"/>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
        <p:nvSpPr>
          <p:cNvPr id="13" name="Text Placeholder 2">
            <a:extLst>
              <a:ext uri="{FF2B5EF4-FFF2-40B4-BE49-F238E27FC236}">
                <a16:creationId xmlns:a16="http://schemas.microsoft.com/office/drawing/2014/main" id="{FEA51DF5-F6AE-7343-B8BD-351AA1A7C18B}"/>
              </a:ext>
            </a:extLst>
          </p:cNvPr>
          <p:cNvSpPr>
            <a:spLocks noGrp="1"/>
          </p:cNvSpPr>
          <p:nvPr>
            <p:ph idx="1"/>
          </p:nvPr>
        </p:nvSpPr>
        <p:spPr bwMode="auto">
          <a:xfrm>
            <a:off x="407991" y="666428"/>
            <a:ext cx="8328017" cy="387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0" bIns="0" numCol="1" anchor="t" anchorCtr="0" compatLnSpc="1">
            <a:prstTxWarp prst="textNoShape">
              <a:avLst/>
            </a:prstTxWarp>
          </a:bodyPr>
          <a:lstStyle>
            <a:lvl1pPr>
              <a:buClr>
                <a:schemeClr val="bg1"/>
              </a:buClr>
              <a:defRPr>
                <a:solidFill>
                  <a:schemeClr val="bg1"/>
                </a:solidFill>
              </a:defRPr>
            </a:lvl1pPr>
            <a:lvl2pPr>
              <a:buClr>
                <a:schemeClr val="tx2"/>
              </a:buCl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407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Image | 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46A290-3CB4-6241-86F0-7D28138575D8}"/>
              </a:ext>
            </a:extLst>
          </p:cNvPr>
          <p:cNvSpPr/>
          <p:nvPr userDrawn="1"/>
        </p:nvSpPr>
        <p:spPr>
          <a:xfrm rot="16200000">
            <a:off x="-2462594" y="2462594"/>
            <a:ext cx="5143500" cy="218312"/>
          </a:xfrm>
          <a:prstGeom prst="rect">
            <a:avLst/>
          </a:prstGeom>
          <a:gradFill>
            <a:gsLst>
              <a:gs pos="0">
                <a:schemeClr val="bg1"/>
              </a:gs>
              <a:gs pos="100000">
                <a:srgbClr val="D7D2C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401072" y="1035159"/>
            <a:ext cx="3444947" cy="3196992"/>
          </a:xfrm>
        </p:spPr>
        <p:txBody>
          <a:bodyPr/>
          <a:lstStyle>
            <a:lvl1pPr marL="0" indent="0">
              <a:buFont typeface="Arial" charset="0"/>
              <a:buNone/>
              <a:defRPr/>
            </a:lvl1pPr>
          </a:lstStyle>
          <a:p>
            <a:r>
              <a:rPr lang="en-US"/>
              <a:t>Click icon to add picture</a:t>
            </a:r>
          </a:p>
        </p:txBody>
      </p:sp>
      <p:sp>
        <p:nvSpPr>
          <p:cNvPr id="7" name="Text Placeholder 6"/>
          <p:cNvSpPr>
            <a:spLocks noGrp="1"/>
          </p:cNvSpPr>
          <p:nvPr>
            <p:ph type="body" sz="quarter" idx="12"/>
          </p:nvPr>
        </p:nvSpPr>
        <p:spPr>
          <a:xfrm>
            <a:off x="4093597" y="1034250"/>
            <a:ext cx="4613944" cy="3168992"/>
          </a:xfrm>
        </p:spPr>
        <p:txBody>
          <a:bodyPr/>
          <a:lstStyle>
            <a:lvl1pPr>
              <a:spcAft>
                <a:spcPts val="600"/>
              </a:spcAft>
              <a:defRPr>
                <a:latin typeface="+mn-lt"/>
              </a:defRPr>
            </a:lvl1pPr>
            <a:lvl2pPr>
              <a:spcAft>
                <a:spcPts val="600"/>
              </a:spcAft>
              <a:defRPr>
                <a:latin typeface="+mn-lt"/>
              </a:defRPr>
            </a:lvl2pPr>
            <a:lvl3pPr>
              <a:spcAft>
                <a:spcPts val="600"/>
              </a:spcAft>
              <a:defRPr>
                <a:latin typeface="+mn-lt"/>
              </a:defRPr>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2" name="Slide Number Placeholder 5">
            <a:extLst>
              <a:ext uri="{FF2B5EF4-FFF2-40B4-BE49-F238E27FC236}">
                <a16:creationId xmlns:a16="http://schemas.microsoft.com/office/drawing/2014/main" id="{2FB81194-EB73-D84C-9AD8-08493A883F50}"/>
              </a:ext>
            </a:extLst>
          </p:cNvPr>
          <p:cNvSpPr>
            <a:spLocks noGrp="1"/>
          </p:cNvSpPr>
          <p:nvPr>
            <p:ph type="sldNum" sz="quarter" idx="13"/>
          </p:nvPr>
        </p:nvSpPr>
        <p:spPr>
          <a:xfrm>
            <a:off x="118431" y="4868862"/>
            <a:ext cx="719470" cy="274638"/>
          </a:xfrm>
          <a:prstGeom prst="rect">
            <a:avLst/>
          </a:prstGeom>
        </p:spPr>
        <p:txBody>
          <a:bodyPr/>
          <a:lstStyle>
            <a:lvl1pPr algn="l" defTabSz="914400">
              <a:defRPr>
                <a:solidFill>
                  <a:srgbClr val="696A6D"/>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
        <p:nvSpPr>
          <p:cNvPr id="9" name="Rectangle 8">
            <a:extLst>
              <a:ext uri="{FF2B5EF4-FFF2-40B4-BE49-F238E27FC236}">
                <a16:creationId xmlns:a16="http://schemas.microsoft.com/office/drawing/2014/main" id="{00F997C9-08F3-A048-8B33-DD8F73C6BB60}"/>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DCDDC91-0129-AF40-9D55-4E7122172931}"/>
              </a:ext>
            </a:extLst>
          </p:cNvPr>
          <p:cNvSpPr>
            <a:spLocks noGrp="1"/>
          </p:cNvSpPr>
          <p:nvPr>
            <p:ph type="title"/>
          </p:nvPr>
        </p:nvSpPr>
        <p:spPr>
          <a:xfrm>
            <a:off x="407992" y="375579"/>
            <a:ext cx="8299549" cy="290849"/>
          </a:xfrm>
        </p:spPr>
        <p:txBody>
          <a:bodyPr wrap="square" anchor="b" anchorCtr="0">
            <a:spAutoFit/>
          </a:bodyPr>
          <a:lstStyle/>
          <a:p>
            <a:r>
              <a:rPr lang="en-US"/>
              <a:t>Click to edit Master title style</a:t>
            </a:r>
          </a:p>
        </p:txBody>
      </p:sp>
    </p:spTree>
    <p:extLst>
      <p:ext uri="{BB962C8B-B14F-4D97-AF65-F5344CB8AC3E}">
        <p14:creationId xmlns:p14="http://schemas.microsoft.com/office/powerpoint/2010/main" val="82638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Image | Dark">
    <p:bg>
      <p:bgPr>
        <a:solidFill>
          <a:srgbClr val="696A6D"/>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BB7380-CD0B-A84E-AD25-6F05439E9898}"/>
              </a:ext>
            </a:extLst>
          </p:cNvPr>
          <p:cNvSpPr/>
          <p:nvPr userDrawn="1"/>
        </p:nvSpPr>
        <p:spPr>
          <a:xfrm rot="16200000">
            <a:off x="-2462594" y="2462594"/>
            <a:ext cx="5143500" cy="218312"/>
          </a:xfrm>
          <a:prstGeom prst="rect">
            <a:avLst/>
          </a:prstGeom>
          <a:gradFill>
            <a:gsLst>
              <a:gs pos="0">
                <a:srgbClr val="696A6D"/>
              </a:gs>
              <a:gs pos="100000">
                <a:srgbClr val="44454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7992" y="375579"/>
            <a:ext cx="8299548" cy="290849"/>
          </a:xfrm>
        </p:spPr>
        <p:txBody>
          <a:bodyPr wrap="square" anchor="b" anchorCtr="0">
            <a:spAutoFit/>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11"/>
          </p:nvPr>
        </p:nvSpPr>
        <p:spPr>
          <a:xfrm>
            <a:off x="4093596" y="1034250"/>
            <a:ext cx="4613944" cy="3196992"/>
          </a:xfrm>
        </p:spPr>
        <p:txBody>
          <a:bodyPr tIns="0"/>
          <a:lstStyle>
            <a:lvl1pPr marL="137160" indent="-137160">
              <a:spcBef>
                <a:spcPts val="0"/>
              </a:spcBef>
              <a:spcAft>
                <a:spcPts val="600"/>
              </a:spcAft>
              <a:buClr>
                <a:schemeClr val="bg1"/>
              </a:buClr>
              <a:buSzPct val="125000"/>
              <a:buFont typeface="Wingdings" panose="05000000000000000000" pitchFamily="2" charset="2"/>
              <a:buChar char="§"/>
              <a:defRPr sz="1200">
                <a:solidFill>
                  <a:schemeClr val="bg1"/>
                </a:solidFill>
                <a:latin typeface="+mn-lt"/>
              </a:defRPr>
            </a:lvl1pPr>
            <a:lvl2pPr marL="320040" indent="-137160">
              <a:spcBef>
                <a:spcPts val="0"/>
              </a:spcBef>
              <a:spcAft>
                <a:spcPts val="600"/>
              </a:spcAft>
              <a:buClr>
                <a:schemeClr val="tx2"/>
              </a:buClr>
              <a:buSzPct val="125000"/>
              <a:buFont typeface="Wingdings" panose="05000000000000000000" pitchFamily="2" charset="2"/>
              <a:buChar char="§"/>
              <a:defRPr sz="1200">
                <a:solidFill>
                  <a:schemeClr val="bg1"/>
                </a:solidFill>
                <a:latin typeface="+mn-lt"/>
              </a:defRPr>
            </a:lvl2pPr>
            <a:lvl3pPr>
              <a:spcBef>
                <a:spcPts val="0"/>
              </a:spcBef>
              <a:spcAft>
                <a:spcPts val="600"/>
              </a:spcAft>
              <a:defRPr sz="1200">
                <a:solidFill>
                  <a:schemeClr val="bg1"/>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a:t>Click to edit Master text styles</a:t>
            </a:r>
          </a:p>
          <a:p>
            <a:pPr lvl="1"/>
            <a:r>
              <a:rPr lang="en-US"/>
              <a:t>Second level</a:t>
            </a:r>
          </a:p>
          <a:p>
            <a:pPr lvl="2"/>
            <a:r>
              <a:rPr lang="en-US"/>
              <a:t>Third level</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1" name="Rectangle 10">
            <a:extLst>
              <a:ext uri="{FF2B5EF4-FFF2-40B4-BE49-F238E27FC236}">
                <a16:creationId xmlns:a16="http://schemas.microsoft.com/office/drawing/2014/main" id="{57B15EC7-315B-CC40-8D0F-B1573949F89C}"/>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2"/>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
        <p:nvSpPr>
          <p:cNvPr id="8" name="Picture Placeholder 5">
            <a:extLst>
              <a:ext uri="{FF2B5EF4-FFF2-40B4-BE49-F238E27FC236}">
                <a16:creationId xmlns:a16="http://schemas.microsoft.com/office/drawing/2014/main" id="{343E276E-0AA5-574F-BE4A-AE51876ED6B7}"/>
              </a:ext>
            </a:extLst>
          </p:cNvPr>
          <p:cNvSpPr>
            <a:spLocks noGrp="1"/>
          </p:cNvSpPr>
          <p:nvPr>
            <p:ph type="pic" sz="quarter" idx="13"/>
          </p:nvPr>
        </p:nvSpPr>
        <p:spPr>
          <a:xfrm>
            <a:off x="401072" y="1035159"/>
            <a:ext cx="3444947" cy="3196992"/>
          </a:xfrm>
        </p:spPr>
        <p:txBody>
          <a:bodyPr/>
          <a:lstStyle>
            <a:lvl1pPr marL="0" indent="0">
              <a:buFont typeface="Arial" charset="0"/>
              <a:buNone/>
              <a:defRPr>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163E5A43-08A5-C243-B489-C99109AE7F53}"/>
              </a:ext>
            </a:extLst>
          </p:cNvPr>
          <p:cNvSpPr txBox="1">
            <a:spLocks/>
          </p:cNvSpPr>
          <p:nvPr userDrawn="1"/>
        </p:nvSpPr>
        <p:spPr>
          <a:xfrm>
            <a:off x="407992" y="375579"/>
            <a:ext cx="8299549" cy="290849"/>
          </a:xfrm>
          <a:prstGeom prst="rect">
            <a:avLst/>
          </a:prstGeom>
        </p:spPr>
        <p:txBody>
          <a:bodyPr vert="horz" wrap="square" lIns="0" tIns="0" rIns="0" bIns="0" rtlCol="0" anchor="b" anchorCtr="0">
            <a:spAutoFit/>
          </a:bodyPr>
          <a:lstStyle>
            <a:lvl1pPr algn="l" defTabSz="457200" rtl="0" fontAlgn="base">
              <a:lnSpc>
                <a:spcPct val="90000"/>
              </a:lnSpc>
              <a:spcBef>
                <a:spcPct val="0"/>
              </a:spcBef>
              <a:spcAft>
                <a:spcPct val="0"/>
              </a:spcAft>
              <a:defRPr sz="2100" kern="1200" spc="-30">
                <a:solidFill>
                  <a:srgbClr val="B30838"/>
                </a:solidFill>
                <a:latin typeface="Franklin Gothic Medium" charset="0"/>
                <a:ea typeface="Franklin Gothic Medium" charset="0"/>
                <a:cs typeface="Franklin Gothic Medium"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a:lstStyle>
          <a:p>
            <a:r>
              <a:rPr lang="en-US">
                <a:solidFill>
                  <a:schemeClr val="bg2"/>
                </a:solidFill>
              </a:rPr>
              <a:t>Click to edit Master title style</a:t>
            </a:r>
          </a:p>
        </p:txBody>
      </p:sp>
    </p:spTree>
    <p:extLst>
      <p:ext uri="{BB962C8B-B14F-4D97-AF65-F5344CB8AC3E}">
        <p14:creationId xmlns:p14="http://schemas.microsoft.com/office/powerpoint/2010/main" val="347264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2 Image | 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46A290-3CB4-6241-86F0-7D28138575D8}"/>
              </a:ext>
            </a:extLst>
          </p:cNvPr>
          <p:cNvSpPr/>
          <p:nvPr userDrawn="1"/>
        </p:nvSpPr>
        <p:spPr>
          <a:xfrm rot="16200000">
            <a:off x="-2462594" y="2462594"/>
            <a:ext cx="5143500" cy="218312"/>
          </a:xfrm>
          <a:prstGeom prst="rect">
            <a:avLst/>
          </a:prstGeom>
          <a:gradFill>
            <a:gsLst>
              <a:gs pos="0">
                <a:schemeClr val="bg1"/>
              </a:gs>
              <a:gs pos="100000">
                <a:srgbClr val="D7D2C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4827722" y="0"/>
            <a:ext cx="4316279" cy="5143500"/>
          </a:xfrm>
        </p:spPr>
        <p:txBody>
          <a:bodyPr/>
          <a:lstStyle>
            <a:lvl1pPr marL="0" indent="0">
              <a:buFont typeface="Arial" charset="0"/>
              <a:buNone/>
              <a:defRPr/>
            </a:lvl1pPr>
          </a:lstStyle>
          <a:p>
            <a:r>
              <a:rPr lang="en-US"/>
              <a:t>Click icon to add picture</a:t>
            </a:r>
          </a:p>
        </p:txBody>
      </p:sp>
      <p:sp>
        <p:nvSpPr>
          <p:cNvPr id="12" name="Slide Number Placeholder 5">
            <a:extLst>
              <a:ext uri="{FF2B5EF4-FFF2-40B4-BE49-F238E27FC236}">
                <a16:creationId xmlns:a16="http://schemas.microsoft.com/office/drawing/2014/main" id="{2FB81194-EB73-D84C-9AD8-08493A883F50}"/>
              </a:ext>
            </a:extLst>
          </p:cNvPr>
          <p:cNvSpPr>
            <a:spLocks noGrp="1"/>
          </p:cNvSpPr>
          <p:nvPr>
            <p:ph type="sldNum" sz="quarter" idx="13"/>
          </p:nvPr>
        </p:nvSpPr>
        <p:spPr>
          <a:xfrm>
            <a:off x="118431" y="4868862"/>
            <a:ext cx="719470" cy="274638"/>
          </a:xfrm>
          <a:prstGeom prst="rect">
            <a:avLst/>
          </a:prstGeom>
        </p:spPr>
        <p:txBody>
          <a:bodyPr/>
          <a:lstStyle>
            <a:lvl1pPr algn="l" defTabSz="914400">
              <a:defRPr>
                <a:solidFill>
                  <a:srgbClr val="696A6D"/>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
        <p:nvSpPr>
          <p:cNvPr id="13" name="Text Placeholder 6">
            <a:extLst>
              <a:ext uri="{FF2B5EF4-FFF2-40B4-BE49-F238E27FC236}">
                <a16:creationId xmlns:a16="http://schemas.microsoft.com/office/drawing/2014/main" id="{DDEF1341-25BA-E940-83F6-C2ABCEF9DC29}"/>
              </a:ext>
            </a:extLst>
          </p:cNvPr>
          <p:cNvSpPr>
            <a:spLocks noGrp="1"/>
          </p:cNvSpPr>
          <p:nvPr>
            <p:ph type="body" sz="quarter" idx="14"/>
          </p:nvPr>
        </p:nvSpPr>
        <p:spPr>
          <a:xfrm>
            <a:off x="407992" y="666428"/>
            <a:ext cx="4102015" cy="3964566"/>
          </a:xfrm>
        </p:spPr>
        <p:txBody>
          <a:bodyPr tIns="91440"/>
          <a:lstStyle>
            <a:lvl1pPr marL="137160" indent="-137160">
              <a:spcBef>
                <a:spcPts val="0"/>
              </a:spcBef>
              <a:spcAft>
                <a:spcPts val="600"/>
              </a:spcAft>
              <a:buSzPct val="125000"/>
              <a:buFont typeface="Wingdings" panose="05000000000000000000" pitchFamily="2" charset="2"/>
              <a:buChar char="§"/>
              <a:defRPr sz="1200">
                <a:solidFill>
                  <a:srgbClr val="696A6D"/>
                </a:solidFill>
                <a:latin typeface="+mn-lt"/>
              </a:defRPr>
            </a:lvl1pPr>
            <a:lvl2pPr marL="320040" indent="-137160">
              <a:spcBef>
                <a:spcPts val="0"/>
              </a:spcBef>
              <a:spcAft>
                <a:spcPts val="600"/>
              </a:spcAft>
              <a:buSzPct val="125000"/>
              <a:buFont typeface="Wingdings" panose="05000000000000000000" pitchFamily="2" charset="2"/>
              <a:buChar char="§"/>
              <a:defRPr sz="1200">
                <a:solidFill>
                  <a:srgbClr val="696A6D"/>
                </a:solidFill>
                <a:latin typeface="+mn-lt"/>
              </a:defRPr>
            </a:lvl2pPr>
            <a:lvl3pPr>
              <a:spcBef>
                <a:spcPts val="0"/>
              </a:spcBef>
              <a:spcAft>
                <a:spcPts val="600"/>
              </a:spcAft>
              <a:defRPr sz="1200">
                <a:solidFill>
                  <a:srgbClr val="696A6D"/>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32C2CD9D-3186-EA4D-81F7-8963F781CA68}"/>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8B29D8D-82E6-CE44-AEAE-ED6B74B25996}"/>
              </a:ext>
            </a:extLst>
          </p:cNvPr>
          <p:cNvSpPr>
            <a:spLocks noGrp="1"/>
          </p:cNvSpPr>
          <p:nvPr>
            <p:ph type="title"/>
          </p:nvPr>
        </p:nvSpPr>
        <p:spPr>
          <a:xfrm>
            <a:off x="407992" y="375579"/>
            <a:ext cx="4102015" cy="290849"/>
          </a:xfrm>
        </p:spPr>
        <p:txBody>
          <a:bodyPr wrap="square" anchor="b" anchorCtr="0">
            <a:spAutoFit/>
          </a:bodyPr>
          <a:lstStyle/>
          <a:p>
            <a:r>
              <a:rPr lang="en-US"/>
              <a:t>Click to edit Master title style</a:t>
            </a:r>
          </a:p>
        </p:txBody>
      </p:sp>
    </p:spTree>
    <p:extLst>
      <p:ext uri="{BB962C8B-B14F-4D97-AF65-F5344CB8AC3E}">
        <p14:creationId xmlns:p14="http://schemas.microsoft.com/office/powerpoint/2010/main" val="382216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2 Image | Dark">
    <p:bg>
      <p:bgPr>
        <a:solidFill>
          <a:srgbClr val="696A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92" y="375579"/>
            <a:ext cx="4102015" cy="290849"/>
          </a:xfrm>
        </p:spPr>
        <p:txBody>
          <a:bodyPr wrap="square" anchor="b" anchorCtr="0">
            <a:spAutoFit/>
          </a:bodyPr>
          <a:lstStyle>
            <a:lvl1pPr>
              <a:defRPr>
                <a:solidFill>
                  <a:schemeClr val="bg2"/>
                </a:solidFill>
              </a:defRPr>
            </a:lvl1pPr>
          </a:lstStyle>
          <a:p>
            <a:r>
              <a:rPr lang="en-US"/>
              <a:t>Click to edit Master title style</a:t>
            </a:r>
          </a:p>
        </p:txBody>
      </p:sp>
      <p:sp>
        <p:nvSpPr>
          <p:cNvPr id="7" name="Text Placeholder 6"/>
          <p:cNvSpPr>
            <a:spLocks noGrp="1"/>
          </p:cNvSpPr>
          <p:nvPr>
            <p:ph type="body" sz="quarter" idx="11"/>
          </p:nvPr>
        </p:nvSpPr>
        <p:spPr>
          <a:xfrm>
            <a:off x="407991" y="666428"/>
            <a:ext cx="4102015" cy="3659990"/>
          </a:xfrm>
        </p:spPr>
        <p:txBody>
          <a:bodyPr tIns="91440"/>
          <a:lstStyle>
            <a:lvl1pPr marL="137160" indent="-137160">
              <a:spcBef>
                <a:spcPts val="0"/>
              </a:spcBef>
              <a:spcAft>
                <a:spcPts val="600"/>
              </a:spcAft>
              <a:buClr>
                <a:schemeClr val="bg1"/>
              </a:buClr>
              <a:buSzPct val="125000"/>
              <a:buFont typeface="Wingdings" panose="05000000000000000000" pitchFamily="2" charset="2"/>
              <a:buChar char="§"/>
              <a:defRPr sz="1200">
                <a:solidFill>
                  <a:schemeClr val="bg1"/>
                </a:solidFill>
                <a:latin typeface="+mn-lt"/>
              </a:defRPr>
            </a:lvl1pPr>
            <a:lvl2pPr marL="320040" indent="-137160">
              <a:spcBef>
                <a:spcPts val="0"/>
              </a:spcBef>
              <a:spcAft>
                <a:spcPts val="600"/>
              </a:spcAft>
              <a:buClr>
                <a:schemeClr val="tx2"/>
              </a:buClr>
              <a:buSzPct val="125000"/>
              <a:buFont typeface="Wingdings" panose="05000000000000000000" pitchFamily="2" charset="2"/>
              <a:buChar char="§"/>
              <a:defRPr sz="1200">
                <a:solidFill>
                  <a:schemeClr val="bg1"/>
                </a:solidFill>
                <a:latin typeface="+mn-lt"/>
              </a:defRPr>
            </a:lvl2pPr>
            <a:lvl3pPr>
              <a:spcBef>
                <a:spcPts val="0"/>
              </a:spcBef>
              <a:spcAft>
                <a:spcPts val="600"/>
              </a:spcAft>
              <a:defRPr sz="1200">
                <a:solidFill>
                  <a:schemeClr val="bg1"/>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a:t>Click to edit Master text styles</a:t>
            </a:r>
          </a:p>
          <a:p>
            <a:pPr lvl="1"/>
            <a:r>
              <a:rPr lang="en-US"/>
              <a:t>Second level</a:t>
            </a:r>
          </a:p>
          <a:p>
            <a:pPr lvl="2"/>
            <a:r>
              <a:rPr lang="en-US"/>
              <a:t>Third level</a:t>
            </a:r>
          </a:p>
        </p:txBody>
      </p:sp>
      <p:sp>
        <p:nvSpPr>
          <p:cNvPr id="8" name="Picture Placeholder 5">
            <a:extLst>
              <a:ext uri="{FF2B5EF4-FFF2-40B4-BE49-F238E27FC236}">
                <a16:creationId xmlns:a16="http://schemas.microsoft.com/office/drawing/2014/main" id="{EB127376-04F0-BE43-886C-3A38B2504250}"/>
              </a:ext>
            </a:extLst>
          </p:cNvPr>
          <p:cNvSpPr>
            <a:spLocks noGrp="1"/>
          </p:cNvSpPr>
          <p:nvPr>
            <p:ph type="pic" sz="quarter" idx="13"/>
          </p:nvPr>
        </p:nvSpPr>
        <p:spPr>
          <a:xfrm>
            <a:off x="4827722" y="0"/>
            <a:ext cx="4316279" cy="5143500"/>
          </a:xfrm>
        </p:spPr>
        <p:txBody>
          <a:bodyPr/>
          <a:lstStyle>
            <a:lvl1pPr marL="0" indent="0">
              <a:buFont typeface="Arial" charset="0"/>
              <a:buNone/>
              <a:defRPr>
                <a:solidFill>
                  <a:schemeClr val="bg1"/>
                </a:solidFill>
              </a:defRPr>
            </a:lvl1pPr>
          </a:lstStyle>
          <a:p>
            <a:r>
              <a:rPr lang="en-US"/>
              <a:t>Click icon to add picture</a:t>
            </a:r>
          </a:p>
        </p:txBody>
      </p:sp>
      <p:sp>
        <p:nvSpPr>
          <p:cNvPr id="13" name="Rectangle 12">
            <a:extLst>
              <a:ext uri="{FF2B5EF4-FFF2-40B4-BE49-F238E27FC236}">
                <a16:creationId xmlns:a16="http://schemas.microsoft.com/office/drawing/2014/main" id="{5976B6DB-C55B-3D46-89F8-6B0D1D2379E3}"/>
              </a:ext>
            </a:extLst>
          </p:cNvPr>
          <p:cNvSpPr/>
          <p:nvPr userDrawn="1"/>
        </p:nvSpPr>
        <p:spPr>
          <a:xfrm rot="16200000">
            <a:off x="-2462594" y="2462594"/>
            <a:ext cx="5143500" cy="218312"/>
          </a:xfrm>
          <a:prstGeom prst="rect">
            <a:avLst/>
          </a:prstGeom>
          <a:gradFill>
            <a:gsLst>
              <a:gs pos="0">
                <a:srgbClr val="696A6D"/>
              </a:gs>
              <a:gs pos="100000">
                <a:srgbClr val="44454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7195D-49A2-9642-AA9A-448DA58DCB4D}"/>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2"/>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Tree>
    <p:extLst>
      <p:ext uri="{BB962C8B-B14F-4D97-AF65-F5344CB8AC3E}">
        <p14:creationId xmlns:p14="http://schemas.microsoft.com/office/powerpoint/2010/main" val="382410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 Media |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CB5579-6660-7145-9832-A780F72918A0}"/>
              </a:ext>
            </a:extLst>
          </p:cNvPr>
          <p:cNvSpPr/>
          <p:nvPr userDrawn="1"/>
        </p:nvSpPr>
        <p:spPr>
          <a:xfrm rot="16200000">
            <a:off x="-2462594" y="2462594"/>
            <a:ext cx="5143500" cy="218312"/>
          </a:xfrm>
          <a:prstGeom prst="rect">
            <a:avLst/>
          </a:prstGeom>
          <a:gradFill>
            <a:gsLst>
              <a:gs pos="0">
                <a:schemeClr val="bg1"/>
              </a:gs>
              <a:gs pos="100000">
                <a:srgbClr val="D7D2C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1"/>
          </p:nvPr>
        </p:nvSpPr>
        <p:spPr>
          <a:xfrm>
            <a:off x="407991" y="666429"/>
            <a:ext cx="8299550" cy="3659990"/>
          </a:xfrm>
        </p:spPr>
        <p:txBody>
          <a:bodyPr tIns="91440"/>
          <a:lstStyle>
            <a:lvl1pPr>
              <a:defRPr>
                <a:latin typeface="+mn-lt"/>
              </a:defRPr>
            </a:lvl1pPr>
            <a:lvl2pPr>
              <a:defRPr>
                <a:latin typeface="+mn-lt"/>
              </a:defRPr>
            </a:lvl2pPr>
            <a:lvl3pPr>
              <a:defRPr>
                <a:latin typeface="+mn-lt"/>
              </a:defRPr>
            </a:lvl3pPr>
          </a:lstStyle>
          <a:p>
            <a:pPr lvl="0"/>
            <a:r>
              <a:rPr lang="en-US"/>
              <a:t>Click to edit Master text styles</a:t>
            </a:r>
          </a:p>
          <a:p>
            <a:pPr lvl="1"/>
            <a:r>
              <a:rPr lang="en-US"/>
              <a:t>Second level</a:t>
            </a:r>
          </a:p>
          <a:p>
            <a:pPr lvl="2"/>
            <a:r>
              <a:rPr lang="en-US"/>
              <a:t>Third level</a:t>
            </a:r>
          </a:p>
        </p:txBody>
      </p:sp>
      <p:sp>
        <p:nvSpPr>
          <p:cNvPr id="10" name="Slide Number Placeholder 5">
            <a:extLst>
              <a:ext uri="{FF2B5EF4-FFF2-40B4-BE49-F238E27FC236}">
                <a16:creationId xmlns:a16="http://schemas.microsoft.com/office/drawing/2014/main" id="{9CD6EAC0-91D0-E94B-A325-29987470B39A}"/>
              </a:ext>
            </a:extLst>
          </p:cNvPr>
          <p:cNvSpPr txBox="1">
            <a:spLocks/>
          </p:cNvSpPr>
          <p:nvPr userDrawn="1"/>
        </p:nvSpPr>
        <p:spPr>
          <a:xfrm>
            <a:off x="118431" y="4868862"/>
            <a:ext cx="719470" cy="274638"/>
          </a:xfrm>
          <a:prstGeom prst="rect">
            <a:avLst/>
          </a:prstGeom>
        </p:spPr>
        <p:txBody>
          <a:bodyPr vert="horz" wrap="square" lIns="0" tIns="0" rIns="0" bIns="0" numCol="1" anchor="ctr" anchorCtr="0" compatLnSpc="1">
            <a:prstTxWarp prst="textNoShape">
              <a:avLst/>
            </a:prstTxWarp>
          </a:bodyPr>
          <a:lstStyle>
            <a:defPPr>
              <a:defRPr lang="en-US"/>
            </a:defPPr>
            <a:lvl1pPr algn="l" defTabSz="914400" rtl="0" fontAlgn="base">
              <a:spcBef>
                <a:spcPct val="0"/>
              </a:spcBef>
              <a:spcAft>
                <a:spcPct val="0"/>
              </a:spcAft>
              <a:defRPr sz="900" kern="1200">
                <a:solidFill>
                  <a:srgbClr val="696A6D"/>
                </a:solidFill>
                <a:latin typeface="+mn-lt"/>
                <a:ea typeface="Franklin Gothic Medium" charset="0"/>
                <a:cs typeface="Franklin Gothic Medium"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DA86648E-21C2-4E4D-995E-31FFBD2E87B9}" type="slidenum">
              <a:rPr lang="x-none" altLang="x-none" smtClean="0"/>
              <a:pPr/>
              <a:t>‹#›</a:t>
            </a:fld>
            <a:endParaRPr lang="en-US" altLang="x-none"/>
          </a:p>
        </p:txBody>
      </p:sp>
      <p:pic>
        <p:nvPicPr>
          <p:cNvPr id="12" name="Picture 11">
            <a:extLst>
              <a:ext uri="{FF2B5EF4-FFF2-40B4-BE49-F238E27FC236}">
                <a16:creationId xmlns:a16="http://schemas.microsoft.com/office/drawing/2014/main" id="{4D8B3C23-C762-344F-A64C-E34E6C26F0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1" name="Rectangle 10">
            <a:extLst>
              <a:ext uri="{FF2B5EF4-FFF2-40B4-BE49-F238E27FC236}">
                <a16:creationId xmlns:a16="http://schemas.microsoft.com/office/drawing/2014/main" id="{F31B213E-1C58-044F-AC32-C6AFCED85AB8}"/>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E7C28F58-9695-954E-B988-44A64C968AA0}"/>
              </a:ext>
            </a:extLst>
          </p:cNvPr>
          <p:cNvSpPr>
            <a:spLocks noGrp="1"/>
          </p:cNvSpPr>
          <p:nvPr>
            <p:ph type="title"/>
          </p:nvPr>
        </p:nvSpPr>
        <p:spPr>
          <a:xfrm>
            <a:off x="407992" y="375579"/>
            <a:ext cx="8299549" cy="290849"/>
          </a:xfrm>
        </p:spPr>
        <p:txBody>
          <a:bodyPr wrap="square" anchor="b" anchorCtr="0">
            <a:spAutoFit/>
          </a:bodyPr>
          <a:lstStyle/>
          <a:p>
            <a:r>
              <a:rPr lang="en-US"/>
              <a:t>Click to edit Master title style</a:t>
            </a:r>
          </a:p>
        </p:txBody>
      </p:sp>
    </p:spTree>
    <p:extLst>
      <p:ext uri="{BB962C8B-B14F-4D97-AF65-F5344CB8AC3E}">
        <p14:creationId xmlns:p14="http://schemas.microsoft.com/office/powerpoint/2010/main" val="53144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 Media | Dark">
    <p:bg>
      <p:bgPr>
        <a:solidFill>
          <a:srgbClr val="696A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92" y="375579"/>
            <a:ext cx="8299548" cy="290849"/>
          </a:xfrm>
        </p:spPr>
        <p:txBody>
          <a:bodyPr wrap="square" anchor="b" anchorCtr="0">
            <a:spAutoFit/>
          </a:bodyPr>
          <a:lstStyle>
            <a:lvl1pPr>
              <a:defRPr>
                <a:solidFill>
                  <a:schemeClr val="bg2"/>
                </a:solidFill>
              </a:defRPr>
            </a:lvl1pPr>
          </a:lstStyle>
          <a:p>
            <a:r>
              <a:rPr lang="en-US"/>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8" name="Text Placeholder 2">
            <a:extLst>
              <a:ext uri="{FF2B5EF4-FFF2-40B4-BE49-F238E27FC236}">
                <a16:creationId xmlns:a16="http://schemas.microsoft.com/office/drawing/2014/main" id="{353F5111-3065-D746-A3F4-CC6F940C90FE}"/>
              </a:ext>
            </a:extLst>
          </p:cNvPr>
          <p:cNvSpPr>
            <a:spLocks noGrp="1"/>
          </p:cNvSpPr>
          <p:nvPr>
            <p:ph idx="1"/>
          </p:nvPr>
        </p:nvSpPr>
        <p:spPr bwMode="auto">
          <a:xfrm>
            <a:off x="407991" y="666428"/>
            <a:ext cx="8328017" cy="387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0" bIns="0" numCol="1" anchor="t" anchorCtr="0" compatLnSpc="1">
            <a:prstTxWarp prst="textNoShape">
              <a:avLst/>
            </a:prstTxWarp>
          </a:bodyPr>
          <a:lstStyle>
            <a:lvl1pPr>
              <a:buClr>
                <a:schemeClr val="bg1"/>
              </a:buClr>
              <a:defRPr>
                <a:solidFill>
                  <a:schemeClr val="bg1"/>
                </a:solidFill>
              </a:defRPr>
            </a:lvl1pPr>
            <a:lvl2pPr>
              <a:buClr>
                <a:schemeClr val="tx2"/>
              </a:buCl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BC089196-432E-534E-B430-C115FCFBE252}"/>
              </a:ext>
            </a:extLst>
          </p:cNvPr>
          <p:cNvSpPr/>
          <p:nvPr userDrawn="1"/>
        </p:nvSpPr>
        <p:spPr>
          <a:xfrm rot="16200000">
            <a:off x="-2462594" y="2462594"/>
            <a:ext cx="5143500" cy="218312"/>
          </a:xfrm>
          <a:prstGeom prst="rect">
            <a:avLst/>
          </a:prstGeom>
          <a:gradFill>
            <a:gsLst>
              <a:gs pos="0">
                <a:srgbClr val="696A6D"/>
              </a:gs>
              <a:gs pos="100000">
                <a:srgbClr val="44454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6B162B-D222-3343-B501-DF9BD5BD2FCC}"/>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2"/>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Tree>
    <p:extLst>
      <p:ext uri="{BB962C8B-B14F-4D97-AF65-F5344CB8AC3E}">
        <p14:creationId xmlns:p14="http://schemas.microsoft.com/office/powerpoint/2010/main" val="2404098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 Table | 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624F75-AB80-5240-8B3C-A633928C30C8}"/>
              </a:ext>
            </a:extLst>
          </p:cNvPr>
          <p:cNvSpPr/>
          <p:nvPr userDrawn="1"/>
        </p:nvSpPr>
        <p:spPr>
          <a:xfrm rot="16200000">
            <a:off x="-2462594" y="2462594"/>
            <a:ext cx="5143500" cy="218312"/>
          </a:xfrm>
          <a:prstGeom prst="rect">
            <a:avLst/>
          </a:prstGeom>
          <a:gradFill>
            <a:gsLst>
              <a:gs pos="0">
                <a:schemeClr val="bg1"/>
              </a:gs>
              <a:gs pos="100000">
                <a:srgbClr val="D7D2C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able Placeholder 5"/>
          <p:cNvSpPr>
            <a:spLocks noGrp="1"/>
          </p:cNvSpPr>
          <p:nvPr>
            <p:ph type="tbl" sz="quarter" idx="11"/>
          </p:nvPr>
        </p:nvSpPr>
        <p:spPr>
          <a:xfrm>
            <a:off x="407991" y="666428"/>
            <a:ext cx="8299548" cy="3659990"/>
          </a:xfrm>
        </p:spPr>
        <p:txBody>
          <a:bodyPr anchor="ctr" anchorCtr="0"/>
          <a:lstStyle>
            <a:lvl1pPr marL="0" indent="0" algn="ctr">
              <a:buFont typeface="Arial" charset="0"/>
              <a:buNone/>
              <a:defRPr/>
            </a:lvl1pPr>
          </a:lstStyle>
          <a:p>
            <a:r>
              <a:rPr lang="en-US"/>
              <a:t>Click icon to add table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2" name="Slide Number Placeholder 5">
            <a:extLst>
              <a:ext uri="{FF2B5EF4-FFF2-40B4-BE49-F238E27FC236}">
                <a16:creationId xmlns:a16="http://schemas.microsoft.com/office/drawing/2014/main" id="{D8BD192F-E6BD-144C-846A-8698658F6732}"/>
              </a:ext>
            </a:extLst>
          </p:cNvPr>
          <p:cNvSpPr txBox="1">
            <a:spLocks/>
          </p:cNvSpPr>
          <p:nvPr userDrawn="1"/>
        </p:nvSpPr>
        <p:spPr>
          <a:xfrm>
            <a:off x="118431" y="4868862"/>
            <a:ext cx="719470" cy="274638"/>
          </a:xfrm>
          <a:prstGeom prst="rect">
            <a:avLst/>
          </a:prstGeom>
        </p:spPr>
        <p:txBody>
          <a:bodyPr vert="horz" wrap="square" lIns="0" tIns="0" rIns="0" bIns="0" numCol="1" anchor="ctr" anchorCtr="0" compatLnSpc="1">
            <a:prstTxWarp prst="textNoShape">
              <a:avLst/>
            </a:prstTxWarp>
          </a:bodyPr>
          <a:lstStyle>
            <a:defPPr>
              <a:defRPr lang="en-US"/>
            </a:defPPr>
            <a:lvl1pPr algn="l" defTabSz="914400" rtl="0" fontAlgn="base">
              <a:spcBef>
                <a:spcPct val="0"/>
              </a:spcBef>
              <a:spcAft>
                <a:spcPct val="0"/>
              </a:spcAft>
              <a:defRPr sz="900" kern="1200">
                <a:solidFill>
                  <a:srgbClr val="696A6D"/>
                </a:solidFill>
                <a:latin typeface="+mn-lt"/>
                <a:ea typeface="Franklin Gothic Medium" charset="0"/>
                <a:cs typeface="Franklin Gothic Medium"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DA86648E-21C2-4E4D-995E-31FFBD2E87B9}" type="slidenum">
              <a:rPr lang="x-none" altLang="x-none" smtClean="0"/>
              <a:pPr/>
              <a:t>‹#›</a:t>
            </a:fld>
            <a:endParaRPr lang="en-US" altLang="x-none"/>
          </a:p>
        </p:txBody>
      </p:sp>
      <p:sp>
        <p:nvSpPr>
          <p:cNvPr id="8" name="Rectangle 7">
            <a:extLst>
              <a:ext uri="{FF2B5EF4-FFF2-40B4-BE49-F238E27FC236}">
                <a16:creationId xmlns:a16="http://schemas.microsoft.com/office/drawing/2014/main" id="{CF26D9C4-B35D-6B4C-BD62-14C1B60CE64C}"/>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92B1230-FD22-7F44-A240-04B24DF3BC66}"/>
              </a:ext>
            </a:extLst>
          </p:cNvPr>
          <p:cNvSpPr>
            <a:spLocks noGrp="1"/>
          </p:cNvSpPr>
          <p:nvPr>
            <p:ph type="title"/>
          </p:nvPr>
        </p:nvSpPr>
        <p:spPr>
          <a:xfrm>
            <a:off x="407992" y="375579"/>
            <a:ext cx="8299549" cy="290849"/>
          </a:xfrm>
        </p:spPr>
        <p:txBody>
          <a:bodyPr wrap="square" anchor="b" anchorCtr="0">
            <a:spAutoFit/>
          </a:bodyPr>
          <a:lstStyle/>
          <a:p>
            <a:r>
              <a:rPr lang="en-US"/>
              <a:t>Click to edit Master title style</a:t>
            </a:r>
          </a:p>
        </p:txBody>
      </p:sp>
    </p:spTree>
    <p:extLst>
      <p:ext uri="{BB962C8B-B14F-4D97-AF65-F5344CB8AC3E}">
        <p14:creationId xmlns:p14="http://schemas.microsoft.com/office/powerpoint/2010/main" val="1821192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 Table | Dark">
    <p:bg>
      <p:bgPr>
        <a:solidFill>
          <a:srgbClr val="696A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92" y="375579"/>
            <a:ext cx="8299548" cy="290849"/>
          </a:xfrm>
        </p:spPr>
        <p:txBody>
          <a:bodyPr wrap="square" anchor="b" anchorCtr="0">
            <a:spAutoFit/>
          </a:bodyPr>
          <a:lstStyle>
            <a:lvl1pPr>
              <a:defRPr>
                <a:solidFill>
                  <a:schemeClr val="bg2"/>
                </a:solidFill>
              </a:defRPr>
            </a:lvl1pPr>
          </a:lstStyle>
          <a:p>
            <a:r>
              <a:rPr lang="en-US"/>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8" name="Table Placeholder 5">
            <a:extLst>
              <a:ext uri="{FF2B5EF4-FFF2-40B4-BE49-F238E27FC236}">
                <a16:creationId xmlns:a16="http://schemas.microsoft.com/office/drawing/2014/main" id="{C6FAA542-1D80-7B45-9CDE-4B95DA7FF3D5}"/>
              </a:ext>
            </a:extLst>
          </p:cNvPr>
          <p:cNvSpPr>
            <a:spLocks noGrp="1"/>
          </p:cNvSpPr>
          <p:nvPr>
            <p:ph type="tbl" sz="quarter" idx="11"/>
          </p:nvPr>
        </p:nvSpPr>
        <p:spPr>
          <a:xfrm>
            <a:off x="407991" y="666428"/>
            <a:ext cx="8299548" cy="3659990"/>
          </a:xfrm>
        </p:spPr>
        <p:txBody>
          <a:bodyPr anchor="ctr" anchorCtr="0"/>
          <a:lstStyle>
            <a:lvl1pPr marL="0" indent="0" algn="ctr">
              <a:buFont typeface="Arial" charset="0"/>
              <a:buNone/>
              <a:defRPr>
                <a:solidFill>
                  <a:schemeClr val="bg1"/>
                </a:solidFill>
              </a:defRPr>
            </a:lvl1pPr>
          </a:lstStyle>
          <a:p>
            <a:r>
              <a:rPr lang="en-US"/>
              <a:t>Click icon to add table</a:t>
            </a:r>
          </a:p>
        </p:txBody>
      </p:sp>
      <p:sp>
        <p:nvSpPr>
          <p:cNvPr id="13" name="Rectangle 12">
            <a:extLst>
              <a:ext uri="{FF2B5EF4-FFF2-40B4-BE49-F238E27FC236}">
                <a16:creationId xmlns:a16="http://schemas.microsoft.com/office/drawing/2014/main" id="{17EB53DE-4DE8-2C41-B352-CE619FDA6934}"/>
              </a:ext>
            </a:extLst>
          </p:cNvPr>
          <p:cNvSpPr/>
          <p:nvPr userDrawn="1"/>
        </p:nvSpPr>
        <p:spPr>
          <a:xfrm rot="16200000">
            <a:off x="-2462594" y="2462594"/>
            <a:ext cx="5143500" cy="218312"/>
          </a:xfrm>
          <a:prstGeom prst="rect">
            <a:avLst/>
          </a:prstGeom>
          <a:gradFill>
            <a:gsLst>
              <a:gs pos="0">
                <a:srgbClr val="696A6D"/>
              </a:gs>
              <a:gs pos="100000">
                <a:srgbClr val="44454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4B8CA0-FB60-AE4A-8B64-0E7323C18AF4}"/>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2"/>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Tree>
    <p:extLst>
      <p:ext uri="{BB962C8B-B14F-4D97-AF65-F5344CB8AC3E}">
        <p14:creationId xmlns:p14="http://schemas.microsoft.com/office/powerpoint/2010/main" val="1105394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 Chart | 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624F75-AB80-5240-8B3C-A633928C30C8}"/>
              </a:ext>
            </a:extLst>
          </p:cNvPr>
          <p:cNvSpPr/>
          <p:nvPr userDrawn="1"/>
        </p:nvSpPr>
        <p:spPr>
          <a:xfrm rot="16200000">
            <a:off x="-2462594" y="2462594"/>
            <a:ext cx="5143500" cy="218312"/>
          </a:xfrm>
          <a:prstGeom prst="rect">
            <a:avLst/>
          </a:prstGeom>
          <a:gradFill>
            <a:gsLst>
              <a:gs pos="0">
                <a:schemeClr val="bg1"/>
              </a:gs>
              <a:gs pos="100000">
                <a:srgbClr val="D7D2C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2" name="Slide Number Placeholder 5">
            <a:extLst>
              <a:ext uri="{FF2B5EF4-FFF2-40B4-BE49-F238E27FC236}">
                <a16:creationId xmlns:a16="http://schemas.microsoft.com/office/drawing/2014/main" id="{D8BD192F-E6BD-144C-846A-8698658F6732}"/>
              </a:ext>
            </a:extLst>
          </p:cNvPr>
          <p:cNvSpPr txBox="1">
            <a:spLocks/>
          </p:cNvSpPr>
          <p:nvPr userDrawn="1"/>
        </p:nvSpPr>
        <p:spPr>
          <a:xfrm>
            <a:off x="118431" y="4868862"/>
            <a:ext cx="719470" cy="274638"/>
          </a:xfrm>
          <a:prstGeom prst="rect">
            <a:avLst/>
          </a:prstGeom>
        </p:spPr>
        <p:txBody>
          <a:bodyPr vert="horz" wrap="square" lIns="0" tIns="0" rIns="0" bIns="0" numCol="1" anchor="ctr" anchorCtr="0" compatLnSpc="1">
            <a:prstTxWarp prst="textNoShape">
              <a:avLst/>
            </a:prstTxWarp>
          </a:bodyPr>
          <a:lstStyle>
            <a:defPPr>
              <a:defRPr lang="en-US"/>
            </a:defPPr>
            <a:lvl1pPr algn="l" defTabSz="914400" rtl="0" fontAlgn="base">
              <a:spcBef>
                <a:spcPct val="0"/>
              </a:spcBef>
              <a:spcAft>
                <a:spcPct val="0"/>
              </a:spcAft>
              <a:defRPr sz="900" kern="1200">
                <a:solidFill>
                  <a:srgbClr val="696A6D"/>
                </a:solidFill>
                <a:latin typeface="+mn-lt"/>
                <a:ea typeface="Franklin Gothic Medium" charset="0"/>
                <a:cs typeface="Franklin Gothic Medium"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DA86648E-21C2-4E4D-995E-31FFBD2E87B9}" type="slidenum">
              <a:rPr lang="x-none" altLang="x-none" smtClean="0"/>
              <a:pPr/>
              <a:t>‹#›</a:t>
            </a:fld>
            <a:endParaRPr lang="en-US" altLang="x-none"/>
          </a:p>
        </p:txBody>
      </p:sp>
      <p:sp>
        <p:nvSpPr>
          <p:cNvPr id="8" name="Chart Placeholder 5">
            <a:extLst>
              <a:ext uri="{FF2B5EF4-FFF2-40B4-BE49-F238E27FC236}">
                <a16:creationId xmlns:a16="http://schemas.microsoft.com/office/drawing/2014/main" id="{CE337FC4-68F2-FC42-AD2E-E03C6596B965}"/>
              </a:ext>
            </a:extLst>
          </p:cNvPr>
          <p:cNvSpPr>
            <a:spLocks noGrp="1"/>
          </p:cNvSpPr>
          <p:nvPr>
            <p:ph type="chart" sz="quarter" idx="12"/>
          </p:nvPr>
        </p:nvSpPr>
        <p:spPr>
          <a:xfrm>
            <a:off x="407991" y="666428"/>
            <a:ext cx="8299549" cy="3659990"/>
          </a:xfrm>
        </p:spPr>
        <p:txBody>
          <a:bodyPr anchor="ctr" anchorCtr="0"/>
          <a:lstStyle>
            <a:lvl1pPr algn="ctr">
              <a:defRPr/>
            </a:lvl1pPr>
          </a:lstStyle>
          <a:p>
            <a:r>
              <a:rPr lang="en-US"/>
              <a:t>Click icon to add chart</a:t>
            </a:r>
          </a:p>
        </p:txBody>
      </p:sp>
      <p:sp>
        <p:nvSpPr>
          <p:cNvPr id="9" name="Rectangle 8">
            <a:extLst>
              <a:ext uri="{FF2B5EF4-FFF2-40B4-BE49-F238E27FC236}">
                <a16:creationId xmlns:a16="http://schemas.microsoft.com/office/drawing/2014/main" id="{C175E3D5-9C1D-4E4C-9750-FD65D667A626}"/>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4193688-62B9-9848-88DC-EB27141D531C}"/>
              </a:ext>
            </a:extLst>
          </p:cNvPr>
          <p:cNvSpPr>
            <a:spLocks noGrp="1"/>
          </p:cNvSpPr>
          <p:nvPr>
            <p:ph type="title"/>
          </p:nvPr>
        </p:nvSpPr>
        <p:spPr>
          <a:xfrm>
            <a:off x="407992" y="375579"/>
            <a:ext cx="8299548" cy="290849"/>
          </a:xfrm>
        </p:spPr>
        <p:txBody>
          <a:bodyPr wrap="square" anchor="b" anchorCtr="0">
            <a:spAutoFit/>
          </a:bodyPr>
          <a:lstStyle/>
          <a:p>
            <a:r>
              <a:rPr lang="en-US"/>
              <a:t>Click to edit Master title style</a:t>
            </a:r>
          </a:p>
        </p:txBody>
      </p:sp>
    </p:spTree>
    <p:extLst>
      <p:ext uri="{BB962C8B-B14F-4D97-AF65-F5344CB8AC3E}">
        <p14:creationId xmlns:p14="http://schemas.microsoft.com/office/powerpoint/2010/main" val="101376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p:bg>
      <p:bgPr>
        <a:solidFill>
          <a:srgbClr val="444548"/>
        </a:solidFill>
        <a:effectLst/>
      </p:bgPr>
    </p:bg>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CEC1EF7-D060-F547-8A5E-88DAF9891DC0}"/>
              </a:ext>
            </a:extLst>
          </p:cNvPr>
          <p:cNvSpPr>
            <a:spLocks noGrp="1"/>
          </p:cNvSpPr>
          <p:nvPr>
            <p:ph type="pic" sz="quarter" idx="11"/>
          </p:nvPr>
        </p:nvSpPr>
        <p:spPr>
          <a:xfrm>
            <a:off x="3866825" y="0"/>
            <a:ext cx="4463513" cy="2696705"/>
          </a:xfrm>
        </p:spPr>
        <p:txBody>
          <a:bodyPr/>
          <a:lstStyle>
            <a:lvl1pPr marL="0" indent="0">
              <a:buFont typeface="Arial" charset="0"/>
              <a:buNone/>
              <a:defRPr/>
            </a:lvl1pPr>
          </a:lstStyle>
          <a:p>
            <a:r>
              <a:rPr lang="en-US"/>
              <a:t>Click icon to add picture</a:t>
            </a:r>
          </a:p>
        </p:txBody>
      </p:sp>
      <p:sp>
        <p:nvSpPr>
          <p:cNvPr id="2" name="Title 1"/>
          <p:cNvSpPr>
            <a:spLocks noGrp="1"/>
          </p:cNvSpPr>
          <p:nvPr>
            <p:ph type="ctrTitle"/>
          </p:nvPr>
        </p:nvSpPr>
        <p:spPr>
          <a:xfrm>
            <a:off x="685145" y="571643"/>
            <a:ext cx="2972456" cy="1319380"/>
          </a:xfrm>
        </p:spPr>
        <p:txBody>
          <a:bodyPr anchor="b" anchorCtr="0"/>
          <a:lstStyle>
            <a:lvl1pPr>
              <a:defRPr sz="3200">
                <a:solidFill>
                  <a:schemeClr val="bg2"/>
                </a:solidFill>
                <a:latin typeface="Calisto MT" panose="02040603050505030304" pitchFamily="18" charset="77"/>
                <a:ea typeface="Calisto MT" panose="02040603050505030304" pitchFamily="18" charset="77"/>
                <a:cs typeface="Calisto MT" panose="02040603050505030304" pitchFamily="18" charset="77"/>
              </a:defRPr>
            </a:lvl1pPr>
          </a:lstStyle>
          <a:p>
            <a:r>
              <a:rPr lang="en-US"/>
              <a:t>Click to edit Master title style</a:t>
            </a:r>
          </a:p>
        </p:txBody>
      </p:sp>
      <p:sp>
        <p:nvSpPr>
          <p:cNvPr id="3" name="Subtitle 2"/>
          <p:cNvSpPr>
            <a:spLocks noGrp="1"/>
          </p:cNvSpPr>
          <p:nvPr>
            <p:ph type="subTitle" idx="1" hasCustomPrompt="1"/>
          </p:nvPr>
        </p:nvSpPr>
        <p:spPr>
          <a:xfrm>
            <a:off x="685145" y="1891022"/>
            <a:ext cx="2972456" cy="1402367"/>
          </a:xfrm>
        </p:spPr>
        <p:txBody>
          <a:bodyPr tIns="91440" anchor="t"/>
          <a:lstStyle>
            <a:lvl1pPr marL="0" indent="0" algn="l">
              <a:buNone/>
              <a:defRPr sz="1800" b="0">
                <a:solidFill>
                  <a:schemeClr val="bg1"/>
                </a:solidFill>
                <a:latin typeface="+mn-lt"/>
                <a:ea typeface="Franklin Gothic Medium" charset="0"/>
                <a:cs typeface="Franklin Gothic Medium"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a:extLst>
              <a:ext uri="{FF2B5EF4-FFF2-40B4-BE49-F238E27FC236}">
                <a16:creationId xmlns:a16="http://schemas.microsoft.com/office/drawing/2014/main" id="{2C7C3B9D-446D-F541-B49B-90090BC5FB40}"/>
              </a:ext>
            </a:extLst>
          </p:cNvPr>
          <p:cNvSpPr/>
          <p:nvPr userDrawn="1"/>
        </p:nvSpPr>
        <p:spPr>
          <a:xfrm>
            <a:off x="3866825" y="2571750"/>
            <a:ext cx="4463513" cy="19496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7813C5-11C4-AA4E-B15B-BEDAB374858A}"/>
              </a:ext>
            </a:extLst>
          </p:cNvPr>
          <p:cNvSpPr/>
          <p:nvPr userDrawn="1"/>
        </p:nvSpPr>
        <p:spPr>
          <a:xfrm>
            <a:off x="3866825" y="4294212"/>
            <a:ext cx="4463513" cy="2272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Text&#10;&#10;Description automatically generated">
            <a:extLst>
              <a:ext uri="{FF2B5EF4-FFF2-40B4-BE49-F238E27FC236}">
                <a16:creationId xmlns:a16="http://schemas.microsoft.com/office/drawing/2014/main" id="{5AC9C6F9-D88E-F54E-9175-DB0767DEF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5325" y="3134887"/>
            <a:ext cx="3485526" cy="721143"/>
          </a:xfrm>
          <a:prstGeom prst="rect">
            <a:avLst/>
          </a:prstGeom>
        </p:spPr>
      </p:pic>
    </p:spTree>
    <p:extLst>
      <p:ext uri="{BB962C8B-B14F-4D97-AF65-F5344CB8AC3E}">
        <p14:creationId xmlns:p14="http://schemas.microsoft.com/office/powerpoint/2010/main" val="207028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 Chart | Dark">
    <p:bg>
      <p:bgPr>
        <a:solidFill>
          <a:srgbClr val="696A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92" y="375579"/>
            <a:ext cx="8299548" cy="290849"/>
          </a:xfrm>
        </p:spPr>
        <p:txBody>
          <a:bodyPr wrap="square" anchor="b" anchorCtr="0">
            <a:spAutoFit/>
          </a:bodyPr>
          <a:lstStyle>
            <a:lvl1pPr>
              <a:defRPr>
                <a:solidFill>
                  <a:schemeClr val="bg2"/>
                </a:solidFill>
              </a:defRPr>
            </a:lvl1pPr>
          </a:lstStyle>
          <a:p>
            <a:r>
              <a:rPr lang="en-US"/>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3" name="Chart Placeholder 5">
            <a:extLst>
              <a:ext uri="{FF2B5EF4-FFF2-40B4-BE49-F238E27FC236}">
                <a16:creationId xmlns:a16="http://schemas.microsoft.com/office/drawing/2014/main" id="{03A5E7BE-6192-C443-A35A-304696D9E131}"/>
              </a:ext>
            </a:extLst>
          </p:cNvPr>
          <p:cNvSpPr>
            <a:spLocks noGrp="1"/>
          </p:cNvSpPr>
          <p:nvPr>
            <p:ph type="chart" sz="quarter" idx="13"/>
          </p:nvPr>
        </p:nvSpPr>
        <p:spPr>
          <a:xfrm>
            <a:off x="407991" y="666428"/>
            <a:ext cx="8299549" cy="3659990"/>
          </a:xfrm>
        </p:spPr>
        <p:txBody>
          <a:bodyPr anchor="ctr" anchorCtr="0"/>
          <a:lstStyle>
            <a:lvl1pPr algn="ctr">
              <a:defRPr>
                <a:solidFill>
                  <a:schemeClr val="bg1"/>
                </a:solidFill>
              </a:defRPr>
            </a:lvl1pPr>
          </a:lstStyle>
          <a:p>
            <a:r>
              <a:rPr lang="en-US"/>
              <a:t>Click icon to add chart</a:t>
            </a:r>
          </a:p>
        </p:txBody>
      </p:sp>
      <p:sp>
        <p:nvSpPr>
          <p:cNvPr id="8" name="Rectangle 7">
            <a:extLst>
              <a:ext uri="{FF2B5EF4-FFF2-40B4-BE49-F238E27FC236}">
                <a16:creationId xmlns:a16="http://schemas.microsoft.com/office/drawing/2014/main" id="{63131EDE-F500-3042-AF02-2C3BE137F7D4}"/>
              </a:ext>
            </a:extLst>
          </p:cNvPr>
          <p:cNvSpPr/>
          <p:nvPr userDrawn="1"/>
        </p:nvSpPr>
        <p:spPr>
          <a:xfrm rot="16200000">
            <a:off x="-2462594" y="2462594"/>
            <a:ext cx="5143500" cy="218312"/>
          </a:xfrm>
          <a:prstGeom prst="rect">
            <a:avLst/>
          </a:prstGeom>
          <a:gradFill>
            <a:gsLst>
              <a:gs pos="0">
                <a:srgbClr val="696A6D"/>
              </a:gs>
              <a:gs pos="100000">
                <a:srgbClr val="44454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DBAF53-1E1E-D34F-819A-EB0AEC01F475}"/>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2"/>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Tree>
    <p:extLst>
      <p:ext uri="{BB962C8B-B14F-4D97-AF65-F5344CB8AC3E}">
        <p14:creationId xmlns:p14="http://schemas.microsoft.com/office/powerpoint/2010/main" val="3847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 Section Number | 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8431" y="4868862"/>
            <a:ext cx="719470" cy="274638"/>
          </a:xfrm>
          <a:prstGeom prst="rect">
            <a:avLst/>
          </a:prstGeom>
        </p:spPr>
        <p:txBody>
          <a:bodyPr/>
          <a:lstStyle>
            <a:lvl1pPr algn="l" defTabSz="914400">
              <a:defRPr>
                <a:solidFill>
                  <a:srgbClr val="696A6D"/>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pic>
        <p:nvPicPr>
          <p:cNvPr id="15" name="Picture 14" descr="Text&#10;&#10;Description automatically generated">
            <a:extLst>
              <a:ext uri="{FF2B5EF4-FFF2-40B4-BE49-F238E27FC236}">
                <a16:creationId xmlns:a16="http://schemas.microsoft.com/office/drawing/2014/main" id="{14038370-99F9-4A4D-BF35-1C5DE0ED7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549369"/>
            <a:ext cx="2734590" cy="565777"/>
          </a:xfrm>
          <a:prstGeom prst="rect">
            <a:avLst/>
          </a:prstGeom>
        </p:spPr>
      </p:pic>
      <p:sp>
        <p:nvSpPr>
          <p:cNvPr id="16" name="Rectangle 15">
            <a:extLst>
              <a:ext uri="{FF2B5EF4-FFF2-40B4-BE49-F238E27FC236}">
                <a16:creationId xmlns:a16="http://schemas.microsoft.com/office/drawing/2014/main" id="{C75EC479-C91E-934F-962E-3FC977F6B31F}"/>
              </a:ext>
            </a:extLst>
          </p:cNvPr>
          <p:cNvSpPr/>
          <p:nvPr userDrawn="1"/>
        </p:nvSpPr>
        <p:spPr>
          <a:xfrm>
            <a:off x="3866825" y="0"/>
            <a:ext cx="4463513" cy="45214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76F3012E-8D60-084F-AA99-A5A5A420522B}"/>
              </a:ext>
            </a:extLst>
          </p:cNvPr>
          <p:cNvSpPr>
            <a:spLocks noGrp="1"/>
          </p:cNvSpPr>
          <p:nvPr>
            <p:ph type="body" sz="quarter" idx="13" hasCustomPrompt="1"/>
          </p:nvPr>
        </p:nvSpPr>
        <p:spPr>
          <a:xfrm>
            <a:off x="4229560" y="859913"/>
            <a:ext cx="2386954" cy="1377950"/>
          </a:xfrm>
        </p:spPr>
        <p:txBody>
          <a:bodyPr/>
          <a:lstStyle>
            <a:lvl1pPr marL="6350" indent="0">
              <a:buNone/>
              <a:tabLst/>
              <a:defRPr sz="9600">
                <a:solidFill>
                  <a:schemeClr val="bg1"/>
                </a:solidFill>
                <a:latin typeface="+mj-lt"/>
              </a:defRPr>
            </a:lvl1pPr>
          </a:lstStyle>
          <a:p>
            <a:pPr lvl="0"/>
            <a:r>
              <a:rPr lang="en-US"/>
              <a:t>01</a:t>
            </a:r>
          </a:p>
        </p:txBody>
      </p:sp>
      <p:sp>
        <p:nvSpPr>
          <p:cNvPr id="13" name="Title 1">
            <a:extLst>
              <a:ext uri="{FF2B5EF4-FFF2-40B4-BE49-F238E27FC236}">
                <a16:creationId xmlns:a16="http://schemas.microsoft.com/office/drawing/2014/main" id="{99A06946-B8FF-0344-8DDC-BFD2051E719D}"/>
              </a:ext>
            </a:extLst>
          </p:cNvPr>
          <p:cNvSpPr>
            <a:spLocks noGrp="1"/>
          </p:cNvSpPr>
          <p:nvPr>
            <p:ph type="ctrTitle"/>
          </p:nvPr>
        </p:nvSpPr>
        <p:spPr>
          <a:xfrm>
            <a:off x="4235835" y="2286000"/>
            <a:ext cx="3296341" cy="1003646"/>
          </a:xfrm>
        </p:spPr>
        <p:txBody>
          <a:bodyPr anchor="b"/>
          <a:lstStyle>
            <a:lvl1pPr>
              <a:defRPr lang="en-US" sz="3200" kern="1200" spc="-30" dirty="0">
                <a:solidFill>
                  <a:schemeClr val="bg1"/>
                </a:solidFill>
                <a:latin typeface="Calisto MT" panose="02040603050505030304" pitchFamily="18" charset="77"/>
                <a:ea typeface="Franklin Gothic Medium" charset="0"/>
                <a:cs typeface="Franklin Gothic Medium" charset="0"/>
              </a:defRPr>
            </a:lvl1pPr>
          </a:lstStyle>
          <a:p>
            <a:r>
              <a:rPr lang="en-US"/>
              <a:t>Click to edit Master title style</a:t>
            </a:r>
          </a:p>
        </p:txBody>
      </p:sp>
      <p:sp>
        <p:nvSpPr>
          <p:cNvPr id="14" name="Subtitle 2">
            <a:extLst>
              <a:ext uri="{FF2B5EF4-FFF2-40B4-BE49-F238E27FC236}">
                <a16:creationId xmlns:a16="http://schemas.microsoft.com/office/drawing/2014/main" id="{D8DF078B-3646-1941-B20B-48D93F821E52}"/>
              </a:ext>
            </a:extLst>
          </p:cNvPr>
          <p:cNvSpPr>
            <a:spLocks noGrp="1"/>
          </p:cNvSpPr>
          <p:nvPr>
            <p:ph type="subTitle" idx="1" hasCustomPrompt="1"/>
          </p:nvPr>
        </p:nvSpPr>
        <p:spPr>
          <a:xfrm>
            <a:off x="4235835" y="3289645"/>
            <a:ext cx="3296341" cy="817405"/>
          </a:xfrm>
        </p:spPr>
        <p:txBody>
          <a:bodyPr anchor="ctr"/>
          <a:lstStyle>
            <a:lvl1pPr marL="0" indent="0" algn="l">
              <a:buNone/>
              <a:defRPr sz="1800" b="0" i="0">
                <a:solidFill>
                  <a:schemeClr val="bg2"/>
                </a:solidFill>
                <a:latin typeface="+mn-lt"/>
                <a:ea typeface="Franklin Gothic Book" panose="020B0503020102020204" pitchFamily="34" charset="0"/>
                <a:cs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24" name="Straight Connector 23">
            <a:extLst>
              <a:ext uri="{FF2B5EF4-FFF2-40B4-BE49-F238E27FC236}">
                <a16:creationId xmlns:a16="http://schemas.microsoft.com/office/drawing/2014/main" id="{53F86347-2753-0D41-9963-D63ABD86F097}"/>
              </a:ext>
            </a:extLst>
          </p:cNvPr>
          <p:cNvCxnSpPr>
            <a:cxnSpLocks/>
          </p:cNvCxnSpPr>
          <p:nvPr userDrawn="1"/>
        </p:nvCxnSpPr>
        <p:spPr>
          <a:xfrm>
            <a:off x="4229560" y="2286000"/>
            <a:ext cx="373804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7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 Section Number | Dark">
    <p:bg>
      <p:bgPr>
        <a:solidFill>
          <a:srgbClr val="444548"/>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1"/>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
        <p:nvSpPr>
          <p:cNvPr id="16" name="Rectangle 15">
            <a:extLst>
              <a:ext uri="{FF2B5EF4-FFF2-40B4-BE49-F238E27FC236}">
                <a16:creationId xmlns:a16="http://schemas.microsoft.com/office/drawing/2014/main" id="{C75EC479-C91E-934F-962E-3FC977F6B31F}"/>
              </a:ext>
            </a:extLst>
          </p:cNvPr>
          <p:cNvSpPr/>
          <p:nvPr userDrawn="1"/>
        </p:nvSpPr>
        <p:spPr>
          <a:xfrm>
            <a:off x="3866825" y="0"/>
            <a:ext cx="4463513" cy="45214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76F3012E-8D60-084F-AA99-A5A5A420522B}"/>
              </a:ext>
            </a:extLst>
          </p:cNvPr>
          <p:cNvSpPr>
            <a:spLocks noGrp="1"/>
          </p:cNvSpPr>
          <p:nvPr>
            <p:ph type="body" sz="quarter" idx="13" hasCustomPrompt="1"/>
          </p:nvPr>
        </p:nvSpPr>
        <p:spPr>
          <a:xfrm>
            <a:off x="4229560" y="859913"/>
            <a:ext cx="2386954" cy="1377950"/>
          </a:xfrm>
        </p:spPr>
        <p:txBody>
          <a:bodyPr/>
          <a:lstStyle>
            <a:lvl1pPr marL="6350" indent="0">
              <a:buNone/>
              <a:tabLst/>
              <a:defRPr sz="9600">
                <a:solidFill>
                  <a:schemeClr val="bg1"/>
                </a:solidFill>
                <a:latin typeface="+mj-lt"/>
              </a:defRPr>
            </a:lvl1pPr>
          </a:lstStyle>
          <a:p>
            <a:pPr lvl="0"/>
            <a:r>
              <a:rPr lang="en-US"/>
              <a:t>01</a:t>
            </a:r>
          </a:p>
        </p:txBody>
      </p:sp>
      <p:sp>
        <p:nvSpPr>
          <p:cNvPr id="13" name="Title 1">
            <a:extLst>
              <a:ext uri="{FF2B5EF4-FFF2-40B4-BE49-F238E27FC236}">
                <a16:creationId xmlns:a16="http://schemas.microsoft.com/office/drawing/2014/main" id="{99A06946-B8FF-0344-8DDC-BFD2051E719D}"/>
              </a:ext>
            </a:extLst>
          </p:cNvPr>
          <p:cNvSpPr>
            <a:spLocks noGrp="1"/>
          </p:cNvSpPr>
          <p:nvPr>
            <p:ph type="ctrTitle"/>
          </p:nvPr>
        </p:nvSpPr>
        <p:spPr>
          <a:xfrm>
            <a:off x="4235835" y="2286000"/>
            <a:ext cx="3296341" cy="1003646"/>
          </a:xfrm>
        </p:spPr>
        <p:txBody>
          <a:bodyPr anchor="b"/>
          <a:lstStyle>
            <a:lvl1pPr>
              <a:defRPr lang="en-US" sz="3200" kern="1200" spc="-30" dirty="0">
                <a:solidFill>
                  <a:schemeClr val="bg1"/>
                </a:solidFill>
                <a:latin typeface="Calisto MT" panose="02040603050505030304" pitchFamily="18" charset="77"/>
                <a:ea typeface="Franklin Gothic Medium" charset="0"/>
                <a:cs typeface="Franklin Gothic Medium" charset="0"/>
              </a:defRPr>
            </a:lvl1pPr>
          </a:lstStyle>
          <a:p>
            <a:r>
              <a:rPr lang="en-US"/>
              <a:t>Click to edit Master title style</a:t>
            </a:r>
          </a:p>
        </p:txBody>
      </p:sp>
      <p:sp>
        <p:nvSpPr>
          <p:cNvPr id="14" name="Subtitle 2">
            <a:extLst>
              <a:ext uri="{FF2B5EF4-FFF2-40B4-BE49-F238E27FC236}">
                <a16:creationId xmlns:a16="http://schemas.microsoft.com/office/drawing/2014/main" id="{D8DF078B-3646-1941-B20B-48D93F821E52}"/>
              </a:ext>
            </a:extLst>
          </p:cNvPr>
          <p:cNvSpPr>
            <a:spLocks noGrp="1"/>
          </p:cNvSpPr>
          <p:nvPr>
            <p:ph type="subTitle" idx="1" hasCustomPrompt="1"/>
          </p:nvPr>
        </p:nvSpPr>
        <p:spPr>
          <a:xfrm>
            <a:off x="4235835" y="3289645"/>
            <a:ext cx="3296341" cy="817405"/>
          </a:xfrm>
        </p:spPr>
        <p:txBody>
          <a:bodyPr anchor="ctr"/>
          <a:lstStyle>
            <a:lvl1pPr marL="0" indent="0" algn="l">
              <a:buNone/>
              <a:defRPr sz="1800" b="0" i="0">
                <a:solidFill>
                  <a:schemeClr val="bg2"/>
                </a:solidFill>
                <a:latin typeface="+mn-lt"/>
                <a:ea typeface="Franklin Gothic Book" panose="020B0503020102020204" pitchFamily="34" charset="0"/>
                <a:cs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24" name="Straight Connector 23">
            <a:extLst>
              <a:ext uri="{FF2B5EF4-FFF2-40B4-BE49-F238E27FC236}">
                <a16:creationId xmlns:a16="http://schemas.microsoft.com/office/drawing/2014/main" id="{53F86347-2753-0D41-9963-D63ABD86F097}"/>
              </a:ext>
            </a:extLst>
          </p:cNvPr>
          <p:cNvCxnSpPr>
            <a:cxnSpLocks/>
          </p:cNvCxnSpPr>
          <p:nvPr userDrawn="1"/>
        </p:nvCxnSpPr>
        <p:spPr>
          <a:xfrm>
            <a:off x="4229560" y="2286000"/>
            <a:ext cx="373804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C0C1292E-A584-394E-A7F5-03EC4C4A4B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549369"/>
            <a:ext cx="2729349" cy="565777"/>
          </a:xfrm>
          <a:prstGeom prst="rect">
            <a:avLst/>
          </a:prstGeom>
        </p:spPr>
      </p:pic>
    </p:spTree>
    <p:extLst>
      <p:ext uri="{BB962C8B-B14F-4D97-AF65-F5344CB8AC3E}">
        <p14:creationId xmlns:p14="http://schemas.microsoft.com/office/powerpoint/2010/main" val="188077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 Icon | 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8431" y="4868862"/>
            <a:ext cx="719470" cy="274638"/>
          </a:xfrm>
          <a:prstGeom prst="rect">
            <a:avLst/>
          </a:prstGeom>
        </p:spPr>
        <p:txBody>
          <a:bodyPr/>
          <a:lstStyle>
            <a:lvl1pPr algn="l" defTabSz="914400">
              <a:defRPr>
                <a:solidFill>
                  <a:srgbClr val="696A6D"/>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pic>
        <p:nvPicPr>
          <p:cNvPr id="15" name="Picture 14" descr="Text&#10;&#10;Description automatically generated">
            <a:extLst>
              <a:ext uri="{FF2B5EF4-FFF2-40B4-BE49-F238E27FC236}">
                <a16:creationId xmlns:a16="http://schemas.microsoft.com/office/drawing/2014/main" id="{14038370-99F9-4A4D-BF35-1C5DE0ED7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549369"/>
            <a:ext cx="2734590" cy="565777"/>
          </a:xfrm>
          <a:prstGeom prst="rect">
            <a:avLst/>
          </a:prstGeom>
        </p:spPr>
      </p:pic>
      <p:sp>
        <p:nvSpPr>
          <p:cNvPr id="16" name="Rectangle 15">
            <a:extLst>
              <a:ext uri="{FF2B5EF4-FFF2-40B4-BE49-F238E27FC236}">
                <a16:creationId xmlns:a16="http://schemas.microsoft.com/office/drawing/2014/main" id="{C75EC479-C91E-934F-962E-3FC977F6B31F}"/>
              </a:ext>
            </a:extLst>
          </p:cNvPr>
          <p:cNvSpPr/>
          <p:nvPr userDrawn="1"/>
        </p:nvSpPr>
        <p:spPr>
          <a:xfrm>
            <a:off x="3866825" y="0"/>
            <a:ext cx="4463513" cy="45214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9A06946-B8FF-0344-8DDC-BFD2051E719D}"/>
              </a:ext>
            </a:extLst>
          </p:cNvPr>
          <p:cNvSpPr>
            <a:spLocks noGrp="1"/>
          </p:cNvSpPr>
          <p:nvPr>
            <p:ph type="ctrTitle"/>
          </p:nvPr>
        </p:nvSpPr>
        <p:spPr>
          <a:xfrm>
            <a:off x="4235835" y="2286000"/>
            <a:ext cx="3296341" cy="1003646"/>
          </a:xfrm>
        </p:spPr>
        <p:txBody>
          <a:bodyPr anchor="b"/>
          <a:lstStyle>
            <a:lvl1pPr>
              <a:defRPr lang="en-US" sz="3200" kern="1200" spc="-30" dirty="0">
                <a:solidFill>
                  <a:schemeClr val="bg1"/>
                </a:solidFill>
                <a:latin typeface="Calisto MT" panose="02040603050505030304" pitchFamily="18" charset="77"/>
                <a:ea typeface="Franklin Gothic Medium" charset="0"/>
                <a:cs typeface="Franklin Gothic Medium" charset="0"/>
              </a:defRPr>
            </a:lvl1pPr>
          </a:lstStyle>
          <a:p>
            <a:r>
              <a:rPr lang="en-US"/>
              <a:t>Click to edit Master title style</a:t>
            </a:r>
          </a:p>
        </p:txBody>
      </p:sp>
      <p:sp>
        <p:nvSpPr>
          <p:cNvPr id="14" name="Subtitle 2">
            <a:extLst>
              <a:ext uri="{FF2B5EF4-FFF2-40B4-BE49-F238E27FC236}">
                <a16:creationId xmlns:a16="http://schemas.microsoft.com/office/drawing/2014/main" id="{D8DF078B-3646-1941-B20B-48D93F821E52}"/>
              </a:ext>
            </a:extLst>
          </p:cNvPr>
          <p:cNvSpPr>
            <a:spLocks noGrp="1"/>
          </p:cNvSpPr>
          <p:nvPr>
            <p:ph type="subTitle" idx="1" hasCustomPrompt="1"/>
          </p:nvPr>
        </p:nvSpPr>
        <p:spPr>
          <a:xfrm>
            <a:off x="4235835" y="3289645"/>
            <a:ext cx="3296341" cy="817405"/>
          </a:xfrm>
        </p:spPr>
        <p:txBody>
          <a:bodyPr anchor="ctr"/>
          <a:lstStyle>
            <a:lvl1pPr marL="0" indent="0" algn="l">
              <a:buNone/>
              <a:defRPr sz="1800" b="0" i="0">
                <a:solidFill>
                  <a:schemeClr val="bg2"/>
                </a:solidFill>
                <a:latin typeface="+mn-lt"/>
                <a:ea typeface="Franklin Gothic Book" panose="020B0503020102020204" pitchFamily="34" charset="0"/>
                <a:cs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24" name="Straight Connector 23">
            <a:extLst>
              <a:ext uri="{FF2B5EF4-FFF2-40B4-BE49-F238E27FC236}">
                <a16:creationId xmlns:a16="http://schemas.microsoft.com/office/drawing/2014/main" id="{53F86347-2753-0D41-9963-D63ABD86F097}"/>
              </a:ext>
            </a:extLst>
          </p:cNvPr>
          <p:cNvCxnSpPr>
            <a:cxnSpLocks/>
          </p:cNvCxnSpPr>
          <p:nvPr userDrawn="1"/>
        </p:nvCxnSpPr>
        <p:spPr>
          <a:xfrm>
            <a:off x="4229560" y="2286000"/>
            <a:ext cx="373804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EE0366EC-4DE8-C341-8A7F-FCAF72F38E88}"/>
              </a:ext>
            </a:extLst>
          </p:cNvPr>
          <p:cNvSpPr>
            <a:spLocks noGrp="1"/>
          </p:cNvSpPr>
          <p:nvPr>
            <p:ph type="pic" sz="quarter" idx="14"/>
          </p:nvPr>
        </p:nvSpPr>
        <p:spPr>
          <a:xfrm>
            <a:off x="4229100" y="836613"/>
            <a:ext cx="1776493" cy="1395412"/>
          </a:xfrm>
        </p:spPr>
        <p:txBody>
          <a:bodyPr/>
          <a:lstStyle/>
          <a:p>
            <a:r>
              <a:rPr lang="en-US"/>
              <a:t>Click icon to add picture</a:t>
            </a:r>
          </a:p>
        </p:txBody>
      </p:sp>
    </p:spTree>
    <p:extLst>
      <p:ext uri="{BB962C8B-B14F-4D97-AF65-F5344CB8AC3E}">
        <p14:creationId xmlns:p14="http://schemas.microsoft.com/office/powerpoint/2010/main" val="414628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Icon | Dark">
    <p:bg>
      <p:bgPr>
        <a:solidFill>
          <a:srgbClr val="444548"/>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1"/>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
        <p:nvSpPr>
          <p:cNvPr id="16" name="Rectangle 15">
            <a:extLst>
              <a:ext uri="{FF2B5EF4-FFF2-40B4-BE49-F238E27FC236}">
                <a16:creationId xmlns:a16="http://schemas.microsoft.com/office/drawing/2014/main" id="{C75EC479-C91E-934F-962E-3FC977F6B31F}"/>
              </a:ext>
            </a:extLst>
          </p:cNvPr>
          <p:cNvSpPr/>
          <p:nvPr userDrawn="1"/>
        </p:nvSpPr>
        <p:spPr>
          <a:xfrm>
            <a:off x="3866825" y="0"/>
            <a:ext cx="4463513" cy="45214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9A06946-B8FF-0344-8DDC-BFD2051E719D}"/>
              </a:ext>
            </a:extLst>
          </p:cNvPr>
          <p:cNvSpPr>
            <a:spLocks noGrp="1"/>
          </p:cNvSpPr>
          <p:nvPr>
            <p:ph type="ctrTitle"/>
          </p:nvPr>
        </p:nvSpPr>
        <p:spPr>
          <a:xfrm>
            <a:off x="4235835" y="2286000"/>
            <a:ext cx="3296341" cy="1003646"/>
          </a:xfrm>
        </p:spPr>
        <p:txBody>
          <a:bodyPr anchor="b"/>
          <a:lstStyle>
            <a:lvl1pPr>
              <a:defRPr lang="en-US" sz="3200" kern="1200" spc="-30" dirty="0">
                <a:solidFill>
                  <a:schemeClr val="bg1"/>
                </a:solidFill>
                <a:latin typeface="Calisto MT" panose="02040603050505030304" pitchFamily="18" charset="77"/>
                <a:ea typeface="Franklin Gothic Medium" charset="0"/>
                <a:cs typeface="Franklin Gothic Medium" charset="0"/>
              </a:defRPr>
            </a:lvl1pPr>
          </a:lstStyle>
          <a:p>
            <a:r>
              <a:rPr lang="en-US"/>
              <a:t>Click to edit Master title style</a:t>
            </a:r>
          </a:p>
        </p:txBody>
      </p:sp>
      <p:sp>
        <p:nvSpPr>
          <p:cNvPr id="14" name="Subtitle 2">
            <a:extLst>
              <a:ext uri="{FF2B5EF4-FFF2-40B4-BE49-F238E27FC236}">
                <a16:creationId xmlns:a16="http://schemas.microsoft.com/office/drawing/2014/main" id="{D8DF078B-3646-1941-B20B-48D93F821E52}"/>
              </a:ext>
            </a:extLst>
          </p:cNvPr>
          <p:cNvSpPr>
            <a:spLocks noGrp="1"/>
          </p:cNvSpPr>
          <p:nvPr>
            <p:ph type="subTitle" idx="1" hasCustomPrompt="1"/>
          </p:nvPr>
        </p:nvSpPr>
        <p:spPr>
          <a:xfrm>
            <a:off x="4235835" y="3289645"/>
            <a:ext cx="3296341" cy="817405"/>
          </a:xfrm>
        </p:spPr>
        <p:txBody>
          <a:bodyPr anchor="ctr"/>
          <a:lstStyle>
            <a:lvl1pPr marL="0" indent="0" algn="l">
              <a:buNone/>
              <a:defRPr sz="1800" b="0" i="0">
                <a:solidFill>
                  <a:schemeClr val="bg2"/>
                </a:solidFill>
                <a:latin typeface="+mn-lt"/>
                <a:ea typeface="Franklin Gothic Book" panose="020B0503020102020204" pitchFamily="34" charset="0"/>
                <a:cs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24" name="Straight Connector 23">
            <a:extLst>
              <a:ext uri="{FF2B5EF4-FFF2-40B4-BE49-F238E27FC236}">
                <a16:creationId xmlns:a16="http://schemas.microsoft.com/office/drawing/2014/main" id="{53F86347-2753-0D41-9963-D63ABD86F097}"/>
              </a:ext>
            </a:extLst>
          </p:cNvPr>
          <p:cNvCxnSpPr>
            <a:cxnSpLocks/>
          </p:cNvCxnSpPr>
          <p:nvPr userDrawn="1"/>
        </p:nvCxnSpPr>
        <p:spPr>
          <a:xfrm>
            <a:off x="4229560" y="2286000"/>
            <a:ext cx="373804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EE0366EC-4DE8-C341-8A7F-FCAF72F38E88}"/>
              </a:ext>
            </a:extLst>
          </p:cNvPr>
          <p:cNvSpPr>
            <a:spLocks noGrp="1"/>
          </p:cNvSpPr>
          <p:nvPr>
            <p:ph type="pic" sz="quarter" idx="14"/>
          </p:nvPr>
        </p:nvSpPr>
        <p:spPr>
          <a:xfrm>
            <a:off x="4229100" y="836613"/>
            <a:ext cx="1776493" cy="1395412"/>
          </a:xfrm>
        </p:spPr>
        <p:txBody>
          <a:bodyPr/>
          <a:lstStyle/>
          <a:p>
            <a:r>
              <a:rPr lang="en-US"/>
              <a:t>Click icon to add picture</a:t>
            </a:r>
          </a:p>
        </p:txBody>
      </p:sp>
      <p:pic>
        <p:nvPicPr>
          <p:cNvPr id="9" name="Picture 8" descr="Logo&#10;&#10;Description automatically generated">
            <a:extLst>
              <a:ext uri="{FF2B5EF4-FFF2-40B4-BE49-F238E27FC236}">
                <a16:creationId xmlns:a16="http://schemas.microsoft.com/office/drawing/2014/main" id="{475232DE-4911-1647-A923-84E7AF5FE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549369"/>
            <a:ext cx="2729349" cy="565777"/>
          </a:xfrm>
          <a:prstGeom prst="rect">
            <a:avLst/>
          </a:prstGeom>
        </p:spPr>
      </p:pic>
    </p:spTree>
    <p:extLst>
      <p:ext uri="{BB962C8B-B14F-4D97-AF65-F5344CB8AC3E}">
        <p14:creationId xmlns:p14="http://schemas.microsoft.com/office/powerpoint/2010/main" val="414005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Logo | 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3B8445-728F-304F-8709-975FCD7084E5}"/>
              </a:ext>
            </a:extLst>
          </p:cNvPr>
          <p:cNvSpPr/>
          <p:nvPr userDrawn="1"/>
        </p:nvSpPr>
        <p:spPr>
          <a:xfrm rot="16200000">
            <a:off x="-2462594" y="2462594"/>
            <a:ext cx="5143500" cy="218312"/>
          </a:xfrm>
          <a:prstGeom prst="rect">
            <a:avLst/>
          </a:prstGeom>
          <a:gradFill>
            <a:gsLst>
              <a:gs pos="0">
                <a:schemeClr val="bg1"/>
              </a:gs>
              <a:gs pos="100000">
                <a:srgbClr val="D7D2C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7992" y="375579"/>
            <a:ext cx="8299548" cy="290849"/>
          </a:xfrm>
        </p:spPr>
        <p:txBody>
          <a:bodyPr wrap="square" anchor="b" anchorCtr="0">
            <a:spAutoFit/>
          </a:bodyPr>
          <a:lstStyle/>
          <a:p>
            <a:r>
              <a:rPr lang="en-US"/>
              <a:t>Click to edit Master title style</a:t>
            </a:r>
          </a:p>
        </p:txBody>
      </p:sp>
      <p:sp>
        <p:nvSpPr>
          <p:cNvPr id="7" name="Text Placeholder 6"/>
          <p:cNvSpPr>
            <a:spLocks noGrp="1"/>
          </p:cNvSpPr>
          <p:nvPr>
            <p:ph type="body" sz="quarter" idx="11"/>
          </p:nvPr>
        </p:nvSpPr>
        <p:spPr>
          <a:xfrm>
            <a:off x="407991" y="666428"/>
            <a:ext cx="8299549" cy="3659990"/>
          </a:xfrm>
        </p:spPr>
        <p:txBody>
          <a:bodyPr tIns="91440"/>
          <a:lstStyle>
            <a:lvl1pPr marL="137160" indent="-137160">
              <a:spcBef>
                <a:spcPts val="0"/>
              </a:spcBef>
              <a:spcAft>
                <a:spcPts val="600"/>
              </a:spcAft>
              <a:buSzPct val="125000"/>
              <a:buFont typeface="Wingdings" panose="05000000000000000000" pitchFamily="2" charset="2"/>
              <a:buChar char="§"/>
              <a:defRPr sz="1200">
                <a:solidFill>
                  <a:srgbClr val="696A6D"/>
                </a:solidFill>
                <a:latin typeface="+mn-lt"/>
              </a:defRPr>
            </a:lvl1pPr>
            <a:lvl2pPr marL="320040" indent="-137160">
              <a:spcBef>
                <a:spcPts val="0"/>
              </a:spcBef>
              <a:spcAft>
                <a:spcPts val="600"/>
              </a:spcAft>
              <a:buSzPct val="125000"/>
              <a:buFont typeface="Wingdings" panose="05000000000000000000" pitchFamily="2" charset="2"/>
              <a:buChar char="§"/>
              <a:defRPr sz="1200">
                <a:solidFill>
                  <a:srgbClr val="696A6D"/>
                </a:solidFill>
                <a:latin typeface="+mn-lt"/>
              </a:defRPr>
            </a:lvl2pPr>
            <a:lvl3pPr>
              <a:spcBef>
                <a:spcPts val="0"/>
              </a:spcBef>
              <a:spcAft>
                <a:spcPts val="600"/>
              </a:spcAft>
              <a:defRPr sz="1200">
                <a:solidFill>
                  <a:srgbClr val="696A6D"/>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a:t>Click to edit Master text styles</a:t>
            </a:r>
          </a:p>
          <a:p>
            <a:pPr lvl="1"/>
            <a:r>
              <a:rPr lang="en-US"/>
              <a:t>Second level</a:t>
            </a:r>
          </a:p>
          <a:p>
            <a:pPr lvl="2"/>
            <a:r>
              <a:rPr lang="en-US"/>
              <a:t>Third level</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1" name="Rectangle 10">
            <a:extLst>
              <a:ext uri="{FF2B5EF4-FFF2-40B4-BE49-F238E27FC236}">
                <a16:creationId xmlns:a16="http://schemas.microsoft.com/office/drawing/2014/main" id="{57B15EC7-315B-CC40-8D0F-B1573949F89C}"/>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rgbClr val="696A6D"/>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Tree>
    <p:extLst>
      <p:ext uri="{BB962C8B-B14F-4D97-AF65-F5344CB8AC3E}">
        <p14:creationId xmlns:p14="http://schemas.microsoft.com/office/powerpoint/2010/main" val="82113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Logo | Dark">
    <p:bg>
      <p:bgPr>
        <a:solidFill>
          <a:srgbClr val="696A6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3B8445-728F-304F-8709-975FCD7084E5}"/>
              </a:ext>
            </a:extLst>
          </p:cNvPr>
          <p:cNvSpPr/>
          <p:nvPr userDrawn="1"/>
        </p:nvSpPr>
        <p:spPr>
          <a:xfrm rot="16200000">
            <a:off x="-2462594" y="2462594"/>
            <a:ext cx="5143500" cy="218312"/>
          </a:xfrm>
          <a:prstGeom prst="rect">
            <a:avLst/>
          </a:prstGeom>
          <a:gradFill>
            <a:gsLst>
              <a:gs pos="0">
                <a:srgbClr val="696A6D"/>
              </a:gs>
              <a:gs pos="100000">
                <a:srgbClr val="44454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7992" y="375579"/>
            <a:ext cx="8299548" cy="290849"/>
          </a:xfrm>
        </p:spPr>
        <p:txBody>
          <a:bodyPr wrap="square" anchor="b" anchorCtr="0">
            <a:spAutoFit/>
          </a:bodyPr>
          <a:lstStyle>
            <a:lvl1pPr>
              <a:defRPr>
                <a:solidFill>
                  <a:schemeClr val="bg2"/>
                </a:solidFill>
              </a:defRPr>
            </a:lvl1pPr>
          </a:lstStyle>
          <a:p>
            <a:r>
              <a:rPr lang="en-US"/>
              <a:t>Click to edit Master title style</a:t>
            </a:r>
          </a:p>
        </p:txBody>
      </p:sp>
      <p:sp>
        <p:nvSpPr>
          <p:cNvPr id="7" name="Text Placeholder 6"/>
          <p:cNvSpPr>
            <a:spLocks noGrp="1"/>
          </p:cNvSpPr>
          <p:nvPr>
            <p:ph type="body" sz="quarter" idx="11"/>
          </p:nvPr>
        </p:nvSpPr>
        <p:spPr>
          <a:xfrm>
            <a:off x="407991" y="666428"/>
            <a:ext cx="8299549" cy="3659990"/>
          </a:xfrm>
        </p:spPr>
        <p:txBody>
          <a:bodyPr tIns="91440"/>
          <a:lstStyle>
            <a:lvl1pPr marL="137160" indent="-137160">
              <a:spcBef>
                <a:spcPts val="0"/>
              </a:spcBef>
              <a:spcAft>
                <a:spcPts val="600"/>
              </a:spcAft>
              <a:buClr>
                <a:schemeClr val="bg1"/>
              </a:buClr>
              <a:buSzPct val="125000"/>
              <a:buFont typeface="Wingdings" panose="05000000000000000000" pitchFamily="2" charset="2"/>
              <a:buChar char="§"/>
              <a:defRPr sz="1200">
                <a:solidFill>
                  <a:schemeClr val="bg1"/>
                </a:solidFill>
                <a:latin typeface="+mn-lt"/>
              </a:defRPr>
            </a:lvl1pPr>
            <a:lvl2pPr marL="320040" indent="-137160">
              <a:spcBef>
                <a:spcPts val="0"/>
              </a:spcBef>
              <a:spcAft>
                <a:spcPts val="600"/>
              </a:spcAft>
              <a:buClr>
                <a:schemeClr val="tx2"/>
              </a:buClr>
              <a:buSzPct val="125000"/>
              <a:buFont typeface="Wingdings" panose="05000000000000000000" pitchFamily="2" charset="2"/>
              <a:buChar char="§"/>
              <a:defRPr sz="1200">
                <a:solidFill>
                  <a:schemeClr val="bg1"/>
                </a:solidFill>
                <a:latin typeface="+mn-lt"/>
              </a:defRPr>
            </a:lvl2pPr>
            <a:lvl3pPr>
              <a:spcBef>
                <a:spcPts val="0"/>
              </a:spcBef>
              <a:spcAft>
                <a:spcPts val="600"/>
              </a:spcAft>
              <a:defRPr sz="1200">
                <a:solidFill>
                  <a:schemeClr val="bg1"/>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a:t>Click to edit Master text styles</a:t>
            </a:r>
          </a:p>
          <a:p>
            <a:pPr lvl="1"/>
            <a:r>
              <a:rPr lang="en-US"/>
              <a:t>Second level</a:t>
            </a:r>
          </a:p>
          <a:p>
            <a:pPr lvl="2"/>
            <a:r>
              <a:rPr lang="en-US"/>
              <a:t>Third level</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11" name="Rectangle 10">
            <a:extLst>
              <a:ext uri="{FF2B5EF4-FFF2-40B4-BE49-F238E27FC236}">
                <a16:creationId xmlns:a16="http://schemas.microsoft.com/office/drawing/2014/main" id="{57B15EC7-315B-CC40-8D0F-B1573949F89C}"/>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chemeClr val="bg2"/>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Tree>
    <p:extLst>
      <p:ext uri="{BB962C8B-B14F-4D97-AF65-F5344CB8AC3E}">
        <p14:creationId xmlns:p14="http://schemas.microsoft.com/office/powerpoint/2010/main" val="86645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NO Logo | 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3B8445-728F-304F-8709-975FCD7084E5}"/>
              </a:ext>
            </a:extLst>
          </p:cNvPr>
          <p:cNvSpPr/>
          <p:nvPr userDrawn="1"/>
        </p:nvSpPr>
        <p:spPr>
          <a:xfrm rot="16200000">
            <a:off x="-2462594" y="2462594"/>
            <a:ext cx="5143500" cy="218312"/>
          </a:xfrm>
          <a:prstGeom prst="rect">
            <a:avLst/>
          </a:prstGeom>
          <a:gradFill>
            <a:gsLst>
              <a:gs pos="0">
                <a:schemeClr val="bg1"/>
              </a:gs>
              <a:gs pos="100000">
                <a:srgbClr val="D7D2C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C299445-27E9-534B-A1FB-94E5159E6CB0}"/>
              </a:ext>
            </a:extLst>
          </p:cNvPr>
          <p:cNvSpPr>
            <a:spLocks noGrp="1"/>
          </p:cNvSpPr>
          <p:nvPr>
            <p:ph type="sldNum" sz="quarter" idx="12"/>
          </p:nvPr>
        </p:nvSpPr>
        <p:spPr>
          <a:xfrm>
            <a:off x="118431" y="4868862"/>
            <a:ext cx="719470" cy="274638"/>
          </a:xfrm>
          <a:prstGeom prst="rect">
            <a:avLst/>
          </a:prstGeom>
        </p:spPr>
        <p:txBody>
          <a:bodyPr/>
          <a:lstStyle>
            <a:lvl1pPr algn="l" defTabSz="914400">
              <a:defRPr>
                <a:solidFill>
                  <a:srgbClr val="696A6D"/>
                </a:solidFill>
                <a:latin typeface="+mn-lt"/>
                <a:ea typeface="Franklin Gothic Medium" charset="0"/>
                <a:cs typeface="Franklin Gothic Medium" charset="0"/>
              </a:defRPr>
            </a:lvl1pPr>
          </a:lstStyle>
          <a:p>
            <a:fld id="{DA86648E-21C2-4E4D-995E-31FFBD2E87B9}" type="slidenum">
              <a:rPr lang="x-none" altLang="x-none" smtClean="0"/>
              <a:pPr/>
              <a:t>‹#›</a:t>
            </a:fld>
            <a:endParaRPr lang="en-US" altLang="x-none"/>
          </a:p>
        </p:txBody>
      </p:sp>
      <p:sp>
        <p:nvSpPr>
          <p:cNvPr id="13" name="Text Placeholder 2">
            <a:extLst>
              <a:ext uri="{FF2B5EF4-FFF2-40B4-BE49-F238E27FC236}">
                <a16:creationId xmlns:a16="http://schemas.microsoft.com/office/drawing/2014/main" id="{63F7F498-F5EE-7344-AE7B-E4431AD7D9E1}"/>
              </a:ext>
            </a:extLst>
          </p:cNvPr>
          <p:cNvSpPr>
            <a:spLocks noGrp="1"/>
          </p:cNvSpPr>
          <p:nvPr>
            <p:ph idx="1"/>
          </p:nvPr>
        </p:nvSpPr>
        <p:spPr bwMode="auto">
          <a:xfrm>
            <a:off x="407991" y="666428"/>
            <a:ext cx="8328017" cy="387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34C2B54F-2A14-1B48-A939-3A3384044359}"/>
              </a:ext>
            </a:extLst>
          </p:cNvPr>
          <p:cNvSpPr/>
          <p:nvPr userDrawn="1"/>
        </p:nvSpPr>
        <p:spPr>
          <a:xfrm rot="16200000">
            <a:off x="-224059" y="224057"/>
            <a:ext cx="666429" cy="218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3784C3F-70C8-B849-BB00-5564E9A75DCE}"/>
              </a:ext>
            </a:extLst>
          </p:cNvPr>
          <p:cNvSpPr>
            <a:spLocks noGrp="1"/>
          </p:cNvSpPr>
          <p:nvPr>
            <p:ph type="title"/>
          </p:nvPr>
        </p:nvSpPr>
        <p:spPr>
          <a:xfrm>
            <a:off x="407992" y="375579"/>
            <a:ext cx="8328016" cy="290849"/>
          </a:xfrm>
        </p:spPr>
        <p:txBody>
          <a:bodyPr wrap="square" anchor="b" anchorCtr="0">
            <a:spAutoFit/>
          </a:bodyPr>
          <a:lstStyle/>
          <a:p>
            <a:r>
              <a:rPr lang="en-US"/>
              <a:t>Click to edit Master title style</a:t>
            </a:r>
          </a:p>
        </p:txBody>
      </p:sp>
    </p:spTree>
    <p:extLst>
      <p:ext uri="{BB962C8B-B14F-4D97-AF65-F5344CB8AC3E}">
        <p14:creationId xmlns:p14="http://schemas.microsoft.com/office/powerpoint/2010/main" val="214104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2" y="300886"/>
            <a:ext cx="7251049" cy="735645"/>
          </a:xfrm>
          <a:prstGeom prst="rect">
            <a:avLst/>
          </a:prstGeom>
        </p:spPr>
        <p:txBody>
          <a:bodyPr vert="horz" lIns="0" tIns="0" rIns="0" bIns="0" rtlCol="0" anchor="t" anchorCtr="0">
            <a:noAutofit/>
          </a:bodyPr>
          <a:lstStyle/>
          <a:p>
            <a:r>
              <a:rPr lang="en-US"/>
              <a:t>Click to edit Master title style</a:t>
            </a:r>
          </a:p>
        </p:txBody>
      </p:sp>
      <p:sp>
        <p:nvSpPr>
          <p:cNvPr id="1028" name="Text Placeholder 2"/>
          <p:cNvSpPr>
            <a:spLocks noGrp="1"/>
          </p:cNvSpPr>
          <p:nvPr>
            <p:ph type="body" idx="1"/>
          </p:nvPr>
        </p:nvSpPr>
        <p:spPr bwMode="auto">
          <a:xfrm>
            <a:off x="407992" y="1043406"/>
            <a:ext cx="7241530" cy="33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211894" y="4662606"/>
            <a:ext cx="792782" cy="274638"/>
          </a:xfrm>
          <a:prstGeom prst="rect">
            <a:avLst/>
          </a:prstGeom>
        </p:spPr>
        <p:txBody>
          <a:bodyPr vert="horz" wrap="square" lIns="0" tIns="0" rIns="0" bIns="0" numCol="1" anchor="ctr" anchorCtr="0" compatLnSpc="1">
            <a:prstTxWarp prst="textNoShape">
              <a:avLst/>
            </a:prstTxWarp>
          </a:bodyPr>
          <a:lstStyle>
            <a:lvl1pPr algn="l" defTabSz="457200">
              <a:defRPr sz="900">
                <a:solidFill>
                  <a:srgbClr val="696A6D"/>
                </a:solidFill>
                <a:latin typeface="+mn-lt"/>
                <a:ea typeface="Franklin Gothic Medium" charset="0"/>
                <a:cs typeface="Franklin Gothic Medium" charset="0"/>
              </a:defRPr>
            </a:lvl1pPr>
          </a:lstStyle>
          <a:p>
            <a:fld id="{4572941C-6974-BE4E-9E84-DF4E3BF99134}" type="slidenum">
              <a:rPr lang="en-US" altLang="x-none" smtClean="0"/>
              <a:pPr/>
              <a:t>‹#›</a:t>
            </a:fld>
            <a:endParaRPr lang="en-US" altLang="x-none"/>
          </a:p>
        </p:txBody>
      </p:sp>
    </p:spTree>
  </p:cSld>
  <p:clrMap bg1="lt1" tx1="dk1" bg2="lt2" tx2="dk2" accent1="accent1" accent2="accent2" accent3="accent3" accent4="accent4" accent5="accent5" accent6="accent6" hlink="hlink" folHlink="folHlink"/>
  <p:sldLayoutIdLst>
    <p:sldLayoutId id="2147483688" r:id="rId1"/>
    <p:sldLayoutId id="2147483769" r:id="rId2"/>
    <p:sldLayoutId id="2147483689" r:id="rId3"/>
    <p:sldLayoutId id="2147483770" r:id="rId4"/>
    <p:sldLayoutId id="2147483759" r:id="rId5"/>
    <p:sldLayoutId id="2147483771" r:id="rId6"/>
    <p:sldLayoutId id="2147483735" r:id="rId7"/>
    <p:sldLayoutId id="2147483760" r:id="rId8"/>
    <p:sldLayoutId id="2147483757" r:id="rId9"/>
    <p:sldLayoutId id="2147483768" r:id="rId10"/>
    <p:sldLayoutId id="2147483748" r:id="rId11"/>
    <p:sldLayoutId id="2147483761" r:id="rId12"/>
    <p:sldLayoutId id="2147483758" r:id="rId13"/>
    <p:sldLayoutId id="2147483763" r:id="rId14"/>
    <p:sldLayoutId id="2147483749" r:id="rId15"/>
    <p:sldLayoutId id="2147483764" r:id="rId16"/>
    <p:sldLayoutId id="2147483751" r:id="rId17"/>
    <p:sldLayoutId id="2147483766" r:id="rId18"/>
    <p:sldLayoutId id="2147483756" r:id="rId19"/>
    <p:sldLayoutId id="2147483767" r:id="rId20"/>
  </p:sldLayoutIdLst>
  <p:hf hdr="0" ftr="0" dt="0"/>
  <p:txStyles>
    <p:titleStyle>
      <a:lvl1pPr algn="l" defTabSz="457200" rtl="0" eaLnBrk="1" fontAlgn="base" hangingPunct="1">
        <a:lnSpc>
          <a:spcPct val="90000"/>
        </a:lnSpc>
        <a:spcBef>
          <a:spcPct val="0"/>
        </a:spcBef>
        <a:spcAft>
          <a:spcPct val="0"/>
        </a:spcAft>
        <a:defRPr sz="2100" kern="1200" spc="-30">
          <a:solidFill>
            <a:srgbClr val="B30838"/>
          </a:solidFill>
          <a:latin typeface="Franklin Gothic Medium" charset="0"/>
          <a:ea typeface="Franklin Gothic Medium" charset="0"/>
          <a:cs typeface="Franklin Gothic Medium" charset="0"/>
        </a:defRPr>
      </a:lvl1pPr>
      <a:lvl2pPr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eaLnBrk="1" fontAlgn="base" hangingPunct="1">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37160" indent="-137160" algn="l" defTabSz="457200" rtl="0" eaLnBrk="1" fontAlgn="base" hangingPunct="1">
        <a:spcBef>
          <a:spcPts val="0"/>
        </a:spcBef>
        <a:spcAft>
          <a:spcPts val="600"/>
        </a:spcAft>
        <a:buClr>
          <a:schemeClr val="accent1"/>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1pPr>
      <a:lvl2pPr marL="320040" indent="-137160" algn="l" defTabSz="457200" rtl="0" eaLnBrk="1" fontAlgn="base" hangingPunct="1">
        <a:spcBef>
          <a:spcPts val="0"/>
        </a:spcBef>
        <a:spcAft>
          <a:spcPts val="600"/>
        </a:spcAft>
        <a:buClr>
          <a:srgbClr val="696A6D"/>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2pPr>
      <a:lvl3pPr marL="457200" indent="-137160" algn="l" defTabSz="457200" rtl="0" eaLnBrk="1" fontAlgn="base" hangingPunct="1">
        <a:spcBef>
          <a:spcPts val="0"/>
        </a:spcBef>
        <a:spcAft>
          <a:spcPts val="600"/>
        </a:spcAft>
        <a:buFont typeface="AppleSymbols" charset="0"/>
        <a:buChar char="⎻"/>
        <a:defRPr sz="1200" kern="1200" baseline="0">
          <a:solidFill>
            <a:srgbClr val="696A6D"/>
          </a:solidFill>
          <a:latin typeface="+mn-lt"/>
          <a:ea typeface="Franklin Gothic Medium" charset="0"/>
          <a:cs typeface="Franklin Gothic Medium" charset="0"/>
        </a:defRPr>
      </a:lvl3pPr>
      <a:lvl4pPr marL="1539875" indent="-168275" algn="l" defTabSz="457200" rtl="0" eaLnBrk="1" fontAlgn="base" hangingPunct="1">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eaLnBrk="1" fontAlgn="base" hangingPunct="1">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8CF06F-7880-9B48-878A-9D99D3066606}"/>
              </a:ext>
            </a:extLst>
          </p:cNvPr>
          <p:cNvSpPr>
            <a:spLocks noGrp="1"/>
          </p:cNvSpPr>
          <p:nvPr>
            <p:ph type="sldNum" sz="quarter" idx="12"/>
          </p:nvPr>
        </p:nvSpPr>
        <p:spPr/>
        <p:txBody>
          <a:bodyPr/>
          <a:lstStyle/>
          <a:p>
            <a:fld id="{DA86648E-21C2-4E4D-995E-31FFBD2E87B9}" type="slidenum">
              <a:rPr lang="x-none" altLang="x-none" smtClean="0"/>
              <a:pPr/>
              <a:t>1</a:t>
            </a:fld>
            <a:endParaRPr lang="en-US" altLang="x-none"/>
          </a:p>
        </p:txBody>
      </p:sp>
      <p:sp>
        <p:nvSpPr>
          <p:cNvPr id="3" name="Text Placeholder 2">
            <a:extLst>
              <a:ext uri="{FF2B5EF4-FFF2-40B4-BE49-F238E27FC236}">
                <a16:creationId xmlns:a16="http://schemas.microsoft.com/office/drawing/2014/main" id="{9D06DF65-2EE7-7346-95B1-33C9D275B639}"/>
              </a:ext>
            </a:extLst>
          </p:cNvPr>
          <p:cNvSpPr>
            <a:spLocks noGrp="1"/>
          </p:cNvSpPr>
          <p:nvPr>
            <p:ph type="body" sz="quarter" idx="13"/>
          </p:nvPr>
        </p:nvSpPr>
        <p:spPr/>
        <p:txBody>
          <a:bodyPr/>
          <a:lstStyle/>
          <a:p>
            <a:r>
              <a:rPr lang="en-US" sz="4400"/>
              <a:t>Arnett Lab</a:t>
            </a:r>
          </a:p>
        </p:txBody>
      </p:sp>
      <p:sp>
        <p:nvSpPr>
          <p:cNvPr id="4" name="Title 3">
            <a:extLst>
              <a:ext uri="{FF2B5EF4-FFF2-40B4-BE49-F238E27FC236}">
                <a16:creationId xmlns:a16="http://schemas.microsoft.com/office/drawing/2014/main" id="{DB1DACA0-F528-6546-B716-8604343581C3}"/>
              </a:ext>
            </a:extLst>
          </p:cNvPr>
          <p:cNvSpPr>
            <a:spLocks noGrp="1"/>
          </p:cNvSpPr>
          <p:nvPr>
            <p:ph type="ctrTitle"/>
          </p:nvPr>
        </p:nvSpPr>
        <p:spPr/>
        <p:txBody>
          <a:bodyPr/>
          <a:lstStyle/>
          <a:p>
            <a:r>
              <a:rPr lang="en-US"/>
              <a:t>March 2026 Monthly Meeting</a:t>
            </a:r>
          </a:p>
        </p:txBody>
      </p:sp>
      <p:sp>
        <p:nvSpPr>
          <p:cNvPr id="5" name="Subtitle 4">
            <a:extLst>
              <a:ext uri="{FF2B5EF4-FFF2-40B4-BE49-F238E27FC236}">
                <a16:creationId xmlns:a16="http://schemas.microsoft.com/office/drawing/2014/main" id="{793BD7B7-DD38-AD4D-B113-C64DDD89DE86}"/>
              </a:ext>
            </a:extLst>
          </p:cNvPr>
          <p:cNvSpPr>
            <a:spLocks noGrp="1"/>
          </p:cNvSpPr>
          <p:nvPr>
            <p:ph type="subTitle" idx="1"/>
          </p:nvPr>
        </p:nvSpPr>
        <p:spPr/>
        <p:txBody>
          <a:bodyPr/>
          <a:lstStyle/>
          <a:p>
            <a:r>
              <a:rPr lang="en-US"/>
              <a:t>3/4/2026 @ 3 pm</a:t>
            </a:r>
            <a:br>
              <a:rPr lang="en-US"/>
            </a:br>
            <a:r>
              <a:rPr lang="en-US"/>
              <a:t>3/5/2026 @ 7 am</a:t>
            </a:r>
          </a:p>
        </p:txBody>
      </p:sp>
    </p:spTree>
    <p:extLst>
      <p:ext uri="{BB962C8B-B14F-4D97-AF65-F5344CB8AC3E}">
        <p14:creationId xmlns:p14="http://schemas.microsoft.com/office/powerpoint/2010/main" val="59643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2F7D-00B7-1289-B93C-F89D65D871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6924C2-FBBE-B0AD-D0B5-6B341B4DC267}"/>
              </a:ext>
            </a:extLst>
          </p:cNvPr>
          <p:cNvSpPr>
            <a:spLocks noGrp="1"/>
          </p:cNvSpPr>
          <p:nvPr>
            <p:ph type="title"/>
          </p:nvPr>
        </p:nvSpPr>
        <p:spPr/>
        <p:txBody>
          <a:bodyPr/>
          <a:lstStyle/>
          <a:p>
            <a:r>
              <a:rPr lang="en-US"/>
              <a:t>2026 Team Member Goals – Processing and MLT/MLS Goal #2</a:t>
            </a:r>
          </a:p>
        </p:txBody>
      </p:sp>
      <p:sp>
        <p:nvSpPr>
          <p:cNvPr id="7" name="Text Placeholder 6">
            <a:extLst>
              <a:ext uri="{FF2B5EF4-FFF2-40B4-BE49-F238E27FC236}">
                <a16:creationId xmlns:a16="http://schemas.microsoft.com/office/drawing/2014/main" id="{1517409B-292E-6C3F-9703-7FCB577B7E4F}"/>
              </a:ext>
            </a:extLst>
          </p:cNvPr>
          <p:cNvSpPr>
            <a:spLocks noGrp="1"/>
          </p:cNvSpPr>
          <p:nvPr>
            <p:ph type="body" sz="quarter" idx="11"/>
          </p:nvPr>
        </p:nvSpPr>
        <p:spPr/>
        <p:txBody>
          <a:bodyPr/>
          <a:lstStyle/>
          <a:p>
            <a:r>
              <a:rPr lang="en-US" sz="950"/>
              <a:t>Decrease the Number of Harm Events</a:t>
            </a:r>
          </a:p>
          <a:p>
            <a:pPr lvl="1"/>
            <a:r>
              <a:rPr lang="en-US" sz="950"/>
              <a:t>Effective Date: March 15, 2026</a:t>
            </a:r>
          </a:p>
          <a:p>
            <a:pPr lvl="1"/>
            <a:r>
              <a:rPr lang="en-US" sz="950"/>
              <a:t>Weight: 25%</a:t>
            </a:r>
          </a:p>
          <a:p>
            <a:pPr lvl="1"/>
            <a:r>
              <a:rPr lang="en-US" sz="950"/>
              <a:t>Demonstrating ability to accept constructive feedback and to pursue growth and development through learning to avoid negative quality or safety outcomes.</a:t>
            </a:r>
          </a:p>
          <a:p>
            <a:pPr lvl="1"/>
            <a:r>
              <a:rPr lang="en-US" sz="950">
                <a:solidFill>
                  <a:schemeClr val="bg1"/>
                </a:solidFill>
              </a:rPr>
              <a:t>Goal Indicators</a:t>
            </a:r>
          </a:p>
          <a:p>
            <a:pPr lvl="2"/>
            <a:r>
              <a:rPr lang="en-US" sz="950">
                <a:solidFill>
                  <a:schemeClr val="bg1"/>
                </a:solidFill>
              </a:rPr>
              <a:t>Exceeds Expectations</a:t>
            </a:r>
          </a:p>
          <a:p>
            <a:pPr lvl="3"/>
            <a:r>
              <a:rPr lang="en-US" sz="950">
                <a:solidFill>
                  <a:schemeClr val="bg1"/>
                </a:solidFill>
              </a:rPr>
              <a:t>Proactively seeks support and resources to prevent negative quality and safety outcomes and/or contributes to the development of resources and embraces supporting others in their learning journey. Team member must be able to provide specific examples of this during their self-evaluation.</a:t>
            </a:r>
          </a:p>
          <a:p>
            <a:pPr lvl="2"/>
            <a:r>
              <a:rPr lang="en-US" sz="950"/>
              <a:t>Meets Expectations</a:t>
            </a:r>
          </a:p>
          <a:p>
            <a:pPr lvl="3"/>
            <a:r>
              <a:rPr lang="en-US" sz="950">
                <a:solidFill>
                  <a:schemeClr val="bg1"/>
                </a:solidFill>
              </a:rPr>
              <a:t>Consistently uses constructive feedback to make needed improvements.</a:t>
            </a:r>
          </a:p>
          <a:p>
            <a:pPr lvl="2"/>
            <a:r>
              <a:rPr lang="en-US" sz="950"/>
              <a:t>Does Not Meet Expectations</a:t>
            </a:r>
          </a:p>
          <a:p>
            <a:pPr lvl="3"/>
            <a:r>
              <a:rPr lang="en-US" sz="950">
                <a:solidFill>
                  <a:schemeClr val="bg1"/>
                </a:solidFill>
              </a:rPr>
              <a:t>Does not take ownership/accountability of errors, and/or there is limited to no improvement though coaching/training has been completed that may result in repeated errors, and/or does not contribute to a positive quality or safety culture.</a:t>
            </a:r>
          </a:p>
        </p:txBody>
      </p:sp>
      <p:sp>
        <p:nvSpPr>
          <p:cNvPr id="2" name="Slide Number Placeholder 1">
            <a:extLst>
              <a:ext uri="{FF2B5EF4-FFF2-40B4-BE49-F238E27FC236}">
                <a16:creationId xmlns:a16="http://schemas.microsoft.com/office/drawing/2014/main" id="{6FE5459E-288D-1E85-28C7-3AA4D48D50C3}"/>
              </a:ext>
            </a:extLst>
          </p:cNvPr>
          <p:cNvSpPr>
            <a:spLocks noGrp="1"/>
          </p:cNvSpPr>
          <p:nvPr>
            <p:ph type="sldNum" sz="quarter" idx="12"/>
          </p:nvPr>
        </p:nvSpPr>
        <p:spPr/>
        <p:txBody>
          <a:bodyPr/>
          <a:lstStyle/>
          <a:p>
            <a:fld id="{DA86648E-21C2-4E4D-995E-31FFBD2E87B9}" type="slidenum">
              <a:rPr lang="x-none" altLang="x-none" smtClean="0"/>
              <a:pPr/>
              <a:t>10</a:t>
            </a:fld>
            <a:endParaRPr lang="en-US" altLang="x-none"/>
          </a:p>
        </p:txBody>
      </p:sp>
    </p:spTree>
    <p:extLst>
      <p:ext uri="{BB962C8B-B14F-4D97-AF65-F5344CB8AC3E}">
        <p14:creationId xmlns:p14="http://schemas.microsoft.com/office/powerpoint/2010/main" val="274197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7D69-58A6-5225-7B91-B79CF7A21F7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EDFC060-7C67-FE97-317D-0C1BC516A0BA}"/>
              </a:ext>
            </a:extLst>
          </p:cNvPr>
          <p:cNvSpPr>
            <a:spLocks noGrp="1"/>
          </p:cNvSpPr>
          <p:nvPr>
            <p:ph type="title"/>
          </p:nvPr>
        </p:nvSpPr>
        <p:spPr/>
        <p:txBody>
          <a:bodyPr/>
          <a:lstStyle/>
          <a:p>
            <a:r>
              <a:rPr lang="en-US"/>
              <a:t>2026 Team Member Goals – Processing and MLT/MLS Goal #3</a:t>
            </a:r>
          </a:p>
        </p:txBody>
      </p:sp>
      <p:sp>
        <p:nvSpPr>
          <p:cNvPr id="7" name="Text Placeholder 6">
            <a:extLst>
              <a:ext uri="{FF2B5EF4-FFF2-40B4-BE49-F238E27FC236}">
                <a16:creationId xmlns:a16="http://schemas.microsoft.com/office/drawing/2014/main" id="{9DC9D434-D3D6-E70A-6DD6-FAE985DC9297}"/>
              </a:ext>
            </a:extLst>
          </p:cNvPr>
          <p:cNvSpPr>
            <a:spLocks noGrp="1"/>
          </p:cNvSpPr>
          <p:nvPr>
            <p:ph type="body" sz="quarter" idx="11"/>
          </p:nvPr>
        </p:nvSpPr>
        <p:spPr/>
        <p:txBody>
          <a:bodyPr/>
          <a:lstStyle/>
          <a:p>
            <a:r>
              <a:rPr lang="en-US" sz="950"/>
              <a:t>Foster Great Team Member Experiences</a:t>
            </a:r>
          </a:p>
          <a:p>
            <a:pPr lvl="1"/>
            <a:r>
              <a:rPr lang="en-US" sz="950"/>
              <a:t>Effective Date: March 15, 2026</a:t>
            </a:r>
          </a:p>
          <a:p>
            <a:pPr lvl="1"/>
            <a:r>
              <a:rPr lang="en-US" sz="950"/>
              <a:t>Weight: 25%</a:t>
            </a:r>
          </a:p>
          <a:p>
            <a:pPr lvl="1"/>
            <a:r>
              <a:rPr lang="en-US" sz="950"/>
              <a:t>Supporting team member engagement by contributing to a positive, respectful and collaborative work environment through consistent communication, teamwork and support of shared goals.</a:t>
            </a:r>
          </a:p>
          <a:p>
            <a:pPr lvl="2"/>
            <a:r>
              <a:rPr lang="en-US" sz="950"/>
              <a:t>Support is measured by:</a:t>
            </a:r>
          </a:p>
          <a:p>
            <a:pPr marL="1600200" lvl="3" indent="-228600">
              <a:buFont typeface="+mj-lt"/>
              <a:buAutoNum type="arabicPeriod"/>
            </a:pPr>
            <a:r>
              <a:rPr lang="en-US" sz="950">
                <a:solidFill>
                  <a:schemeClr val="bg1"/>
                </a:solidFill>
              </a:rPr>
              <a:t>Regular participation of team activities, meetings, and huddles.</a:t>
            </a:r>
          </a:p>
          <a:p>
            <a:pPr marL="1600200" lvl="3" indent="-228600">
              <a:buFont typeface="+mj-lt"/>
              <a:buAutoNum type="arabicPeriod"/>
            </a:pPr>
            <a:r>
              <a:rPr lang="en-US" sz="950">
                <a:solidFill>
                  <a:schemeClr val="bg1"/>
                </a:solidFill>
              </a:rPr>
              <a:t>Participation in team-based improvement, engagement, or collaboration activity during the performance year.</a:t>
            </a:r>
          </a:p>
          <a:p>
            <a:pPr marL="1600200" lvl="3" indent="-228600">
              <a:buFont typeface="+mj-lt"/>
              <a:buAutoNum type="arabicPeriod"/>
            </a:pPr>
            <a:r>
              <a:rPr lang="en-US" sz="950">
                <a:solidFill>
                  <a:schemeClr val="bg1"/>
                </a:solidFill>
              </a:rPr>
              <a:t>Effectively communicating issues and concerns in a timely manner</a:t>
            </a:r>
          </a:p>
          <a:p>
            <a:pPr marL="1600200" lvl="3" indent="-228600">
              <a:buFont typeface="+mj-lt"/>
              <a:buAutoNum type="arabicPeriod"/>
            </a:pPr>
            <a:r>
              <a:rPr lang="en-US" sz="950">
                <a:solidFill>
                  <a:schemeClr val="bg1"/>
                </a:solidFill>
              </a:rPr>
              <a:t>Actively engaging in communications platforms (ex: reading Teams messages, emails, Technical Updates/Newsletters, Connect, etc.)</a:t>
            </a:r>
          </a:p>
          <a:p>
            <a:pPr marL="1600200" lvl="3" indent="-228600">
              <a:buFont typeface="+mj-lt"/>
              <a:buAutoNum type="arabicPeriod"/>
            </a:pPr>
            <a:r>
              <a:rPr lang="en-US" sz="950">
                <a:solidFill>
                  <a:schemeClr val="bg1"/>
                </a:solidFill>
              </a:rPr>
              <a:t>Positive and respectful communication and interactions</a:t>
            </a:r>
          </a:p>
          <a:p>
            <a:pPr lvl="1"/>
            <a:r>
              <a:rPr lang="en-US" sz="950">
                <a:solidFill>
                  <a:schemeClr val="bg1"/>
                </a:solidFill>
              </a:rPr>
              <a:t>Goal Indicators</a:t>
            </a:r>
          </a:p>
          <a:p>
            <a:pPr lvl="2"/>
            <a:r>
              <a:rPr lang="en-US" sz="950">
                <a:solidFill>
                  <a:schemeClr val="bg1"/>
                </a:solidFill>
              </a:rPr>
              <a:t>Exceeds Expectations</a:t>
            </a:r>
          </a:p>
          <a:p>
            <a:pPr lvl="3"/>
            <a:r>
              <a:rPr lang="en-US" sz="950">
                <a:solidFill>
                  <a:schemeClr val="bg1"/>
                </a:solidFill>
              </a:rPr>
              <a:t>Actively contributes to shift and huddle communication that positively and respectfully contributes to the engagement of the team. Proactively communicates/escalates issues. Proactively responds to the needs of team members. Team member must be able to provide specific examples of this during their self-evaluation.</a:t>
            </a:r>
          </a:p>
          <a:p>
            <a:pPr lvl="2"/>
            <a:r>
              <a:rPr lang="en-US" sz="950"/>
              <a:t>Meets Expectations</a:t>
            </a:r>
          </a:p>
          <a:p>
            <a:pPr lvl="3"/>
            <a:r>
              <a:rPr lang="en-US" sz="950">
                <a:solidFill>
                  <a:schemeClr val="bg1"/>
                </a:solidFill>
              </a:rPr>
              <a:t>Attending huddles/meetings. Providing support to team members if they ask for support.</a:t>
            </a:r>
          </a:p>
          <a:p>
            <a:pPr lvl="2"/>
            <a:r>
              <a:rPr lang="en-US" sz="950"/>
              <a:t>Does Not Meet Expectations</a:t>
            </a:r>
          </a:p>
          <a:p>
            <a:pPr lvl="3"/>
            <a:r>
              <a:rPr lang="en-US" sz="950">
                <a:solidFill>
                  <a:schemeClr val="bg1"/>
                </a:solidFill>
              </a:rPr>
              <a:t>Does not attend huddles/meetings. Does not promote optimism. Not taking ownership/accountability for shared/posted communication and/or team contribution.</a:t>
            </a:r>
          </a:p>
        </p:txBody>
      </p:sp>
      <p:sp>
        <p:nvSpPr>
          <p:cNvPr id="2" name="Slide Number Placeholder 1">
            <a:extLst>
              <a:ext uri="{FF2B5EF4-FFF2-40B4-BE49-F238E27FC236}">
                <a16:creationId xmlns:a16="http://schemas.microsoft.com/office/drawing/2014/main" id="{9B185CFE-7CFE-716E-EFB8-9467DFA15467}"/>
              </a:ext>
            </a:extLst>
          </p:cNvPr>
          <p:cNvSpPr>
            <a:spLocks noGrp="1"/>
          </p:cNvSpPr>
          <p:nvPr>
            <p:ph type="sldNum" sz="quarter" idx="12"/>
          </p:nvPr>
        </p:nvSpPr>
        <p:spPr/>
        <p:txBody>
          <a:bodyPr/>
          <a:lstStyle/>
          <a:p>
            <a:fld id="{DA86648E-21C2-4E4D-995E-31FFBD2E87B9}" type="slidenum">
              <a:rPr lang="x-none" altLang="x-none" smtClean="0"/>
              <a:pPr/>
              <a:t>11</a:t>
            </a:fld>
            <a:endParaRPr lang="en-US" altLang="x-none"/>
          </a:p>
        </p:txBody>
      </p:sp>
    </p:spTree>
    <p:extLst>
      <p:ext uri="{BB962C8B-B14F-4D97-AF65-F5344CB8AC3E}">
        <p14:creationId xmlns:p14="http://schemas.microsoft.com/office/powerpoint/2010/main" val="135075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B7C44-E931-315E-186B-10924F896B6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5670E5F-481F-5F30-3147-A03CADE6D2E4}"/>
              </a:ext>
            </a:extLst>
          </p:cNvPr>
          <p:cNvSpPr>
            <a:spLocks noGrp="1"/>
          </p:cNvSpPr>
          <p:nvPr>
            <p:ph type="title"/>
          </p:nvPr>
        </p:nvSpPr>
        <p:spPr/>
        <p:txBody>
          <a:bodyPr/>
          <a:lstStyle/>
          <a:p>
            <a:r>
              <a:rPr lang="en-US"/>
              <a:t>2026 Team Member Goals – Processing and MLT/MLS Goal #4</a:t>
            </a:r>
          </a:p>
        </p:txBody>
      </p:sp>
      <p:sp>
        <p:nvSpPr>
          <p:cNvPr id="7" name="Text Placeholder 6">
            <a:extLst>
              <a:ext uri="{FF2B5EF4-FFF2-40B4-BE49-F238E27FC236}">
                <a16:creationId xmlns:a16="http://schemas.microsoft.com/office/drawing/2014/main" id="{D91A3ECA-C721-4EE8-21F1-3CB22066F438}"/>
              </a:ext>
            </a:extLst>
          </p:cNvPr>
          <p:cNvSpPr>
            <a:spLocks noGrp="1"/>
          </p:cNvSpPr>
          <p:nvPr>
            <p:ph type="body" sz="quarter" idx="11"/>
          </p:nvPr>
        </p:nvSpPr>
        <p:spPr/>
        <p:txBody>
          <a:bodyPr/>
          <a:lstStyle/>
          <a:p>
            <a:r>
              <a:rPr lang="en-US" sz="950"/>
              <a:t>Maintain Standards and Efficiency</a:t>
            </a:r>
          </a:p>
          <a:p>
            <a:pPr lvl="1"/>
            <a:r>
              <a:rPr lang="en-US" sz="950"/>
              <a:t>Effective Date: January 1, 2026</a:t>
            </a:r>
          </a:p>
          <a:p>
            <a:pPr lvl="1"/>
            <a:r>
              <a:rPr lang="en-US" sz="950"/>
              <a:t>Weight: 25%</a:t>
            </a:r>
          </a:p>
          <a:p>
            <a:pPr lvl="1"/>
            <a:r>
              <a:rPr lang="en-US" sz="950"/>
              <a:t>ED STAT TAT as measured by the STAT Bellwether</a:t>
            </a:r>
          </a:p>
          <a:p>
            <a:pPr lvl="1"/>
            <a:r>
              <a:rPr lang="en-US" sz="950">
                <a:solidFill>
                  <a:schemeClr val="bg1"/>
                </a:solidFill>
              </a:rPr>
              <a:t>Goal Indicators</a:t>
            </a:r>
          </a:p>
          <a:p>
            <a:pPr lvl="2"/>
            <a:r>
              <a:rPr lang="en-US" sz="950">
                <a:solidFill>
                  <a:schemeClr val="bg1"/>
                </a:solidFill>
              </a:rPr>
              <a:t>Exceeds Expectations</a:t>
            </a:r>
          </a:p>
          <a:p>
            <a:pPr lvl="3"/>
            <a:r>
              <a:rPr lang="en-US" sz="950">
                <a:solidFill>
                  <a:schemeClr val="bg1"/>
                </a:solidFill>
              </a:rPr>
              <a:t>97% and demonstrates proactive accountability and ownership for the areas within the team members scope (i.e. monitoring pending, prioritizing STATs over Routines, proactively managing/communicating any barriers to optimal TAT).</a:t>
            </a:r>
          </a:p>
          <a:p>
            <a:pPr lvl="2"/>
            <a:r>
              <a:rPr lang="en-US" sz="950"/>
              <a:t>Meets Expectations</a:t>
            </a:r>
          </a:p>
          <a:p>
            <a:pPr lvl="3"/>
            <a:r>
              <a:rPr lang="en-US" sz="950">
                <a:solidFill>
                  <a:schemeClr val="bg1"/>
                </a:solidFill>
              </a:rPr>
              <a:t>Demonstrates proactive accountability and ownership for the areas within the team members scope (i.e. monitoring pending, prioritizing STATs over Routines, proactively managing/communicating any barriers to optimal TAT) and collaboratively works with team and leaders to assess and improve workflows to optimize TATs.</a:t>
            </a:r>
          </a:p>
          <a:p>
            <a:pPr lvl="2"/>
            <a:r>
              <a:rPr lang="en-US" sz="950"/>
              <a:t>Does Not Meet Expectations</a:t>
            </a:r>
          </a:p>
          <a:p>
            <a:pPr lvl="3"/>
            <a:r>
              <a:rPr lang="en-US" sz="950">
                <a:solidFill>
                  <a:schemeClr val="bg1"/>
                </a:solidFill>
              </a:rPr>
              <a:t>Does not demonstrate proactive accountability and ownership for the areas within the team members scope (i.e. monitoring pending, prioritizing STATs over Routines, proactively managing any barriers to optimal TAT) and/or does not collaboratively work with team and leaders to assess and improve workflows to optimize TATs</a:t>
            </a:r>
          </a:p>
        </p:txBody>
      </p:sp>
      <p:sp>
        <p:nvSpPr>
          <p:cNvPr id="2" name="Slide Number Placeholder 1">
            <a:extLst>
              <a:ext uri="{FF2B5EF4-FFF2-40B4-BE49-F238E27FC236}">
                <a16:creationId xmlns:a16="http://schemas.microsoft.com/office/drawing/2014/main" id="{93A66673-ABB7-0558-775B-3B53104107AC}"/>
              </a:ext>
            </a:extLst>
          </p:cNvPr>
          <p:cNvSpPr>
            <a:spLocks noGrp="1"/>
          </p:cNvSpPr>
          <p:nvPr>
            <p:ph type="sldNum" sz="quarter" idx="12"/>
          </p:nvPr>
        </p:nvSpPr>
        <p:spPr/>
        <p:txBody>
          <a:bodyPr/>
          <a:lstStyle/>
          <a:p>
            <a:fld id="{DA86648E-21C2-4E4D-995E-31FFBD2E87B9}" type="slidenum">
              <a:rPr lang="x-none" altLang="x-none" smtClean="0"/>
              <a:pPr/>
              <a:t>12</a:t>
            </a:fld>
            <a:endParaRPr lang="en-US" altLang="x-none"/>
          </a:p>
        </p:txBody>
      </p:sp>
    </p:spTree>
    <p:extLst>
      <p:ext uri="{BB962C8B-B14F-4D97-AF65-F5344CB8AC3E}">
        <p14:creationId xmlns:p14="http://schemas.microsoft.com/office/powerpoint/2010/main" val="280097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A605-0842-D488-E991-062B212DAF0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20F607-E9B4-60E4-45DF-A6A6FAEBE2D4}"/>
              </a:ext>
            </a:extLst>
          </p:cNvPr>
          <p:cNvSpPr>
            <a:spLocks noGrp="1"/>
          </p:cNvSpPr>
          <p:nvPr>
            <p:ph type="title"/>
          </p:nvPr>
        </p:nvSpPr>
        <p:spPr/>
        <p:txBody>
          <a:bodyPr/>
          <a:lstStyle/>
          <a:p>
            <a:r>
              <a:rPr lang="en-US"/>
              <a:t>Timecard Exceptions</a:t>
            </a:r>
          </a:p>
        </p:txBody>
      </p:sp>
      <p:sp>
        <p:nvSpPr>
          <p:cNvPr id="7" name="Text Placeholder 6">
            <a:extLst>
              <a:ext uri="{FF2B5EF4-FFF2-40B4-BE49-F238E27FC236}">
                <a16:creationId xmlns:a16="http://schemas.microsoft.com/office/drawing/2014/main" id="{2F187103-B77F-B3F7-5331-043A6A63D2D1}"/>
              </a:ext>
            </a:extLst>
          </p:cNvPr>
          <p:cNvSpPr>
            <a:spLocks noGrp="1"/>
          </p:cNvSpPr>
          <p:nvPr>
            <p:ph type="body" sz="quarter" idx="11"/>
          </p:nvPr>
        </p:nvSpPr>
        <p:spPr/>
        <p:txBody>
          <a:bodyPr/>
          <a:lstStyle/>
          <a:p>
            <a:r>
              <a:rPr lang="en-US"/>
              <a:t>Leadership (from Finance to Executive Leadership all the way down to Frontline Leadership) will be keeping a closer eye on timecard exceptions this year. It’s important for us to get a handle on this to keep our labs running smoothly.</a:t>
            </a:r>
          </a:p>
          <a:p>
            <a:pPr lvl="1"/>
            <a:r>
              <a:rPr lang="en-US"/>
              <a:t>Examples of timecard exceptions that will be monitored include:</a:t>
            </a:r>
          </a:p>
          <a:p>
            <a:pPr lvl="2"/>
            <a:r>
              <a:rPr lang="en-US"/>
              <a:t>Early Ins</a:t>
            </a:r>
          </a:p>
          <a:p>
            <a:pPr lvl="2"/>
            <a:r>
              <a:rPr lang="en-US"/>
              <a:t>Early Outs</a:t>
            </a:r>
          </a:p>
          <a:p>
            <a:pPr lvl="2"/>
            <a:r>
              <a:rPr lang="en-US"/>
              <a:t>Missed Meals</a:t>
            </a:r>
          </a:p>
          <a:p>
            <a:pPr lvl="2"/>
            <a:r>
              <a:rPr lang="en-US"/>
              <a:t>Late Ins</a:t>
            </a:r>
          </a:p>
          <a:p>
            <a:pPr lvl="2"/>
            <a:r>
              <a:rPr lang="en-US"/>
              <a:t>Late Outs</a:t>
            </a:r>
          </a:p>
          <a:p>
            <a:r>
              <a:rPr lang="en-US"/>
              <a:t>It is very clear that the same team members are at the top of the exceptions report each pay period. Please make sure to be mindful of your timecard and avoid unnecessary exceptions.</a:t>
            </a:r>
          </a:p>
          <a:p>
            <a:r>
              <a:rPr lang="en-US"/>
              <a:t>To show our dedication to improving timecard exceptions, each pay period team members will need to submit the following Microsoft Form () for each exception to detail the reason for the exceptions on their timecards. </a:t>
            </a:r>
          </a:p>
          <a:p>
            <a:r>
              <a:rPr lang="en-US"/>
              <a:t>All schedules will be kept as up to date as possible by Megan in UKG as well as Shifts. Please </a:t>
            </a:r>
            <a:r>
              <a:rPr lang="en-US" err="1"/>
              <a:t>bare with</a:t>
            </a:r>
            <a:r>
              <a:rPr lang="en-US"/>
              <a:t> me if changes are made to Shifts but I forgot to make them in UKG. If you find this, just send me a quick Teams message or email as a reminder to update your UKG schedule.</a:t>
            </a:r>
          </a:p>
        </p:txBody>
      </p:sp>
      <p:sp>
        <p:nvSpPr>
          <p:cNvPr id="2" name="Slide Number Placeholder 1">
            <a:extLst>
              <a:ext uri="{FF2B5EF4-FFF2-40B4-BE49-F238E27FC236}">
                <a16:creationId xmlns:a16="http://schemas.microsoft.com/office/drawing/2014/main" id="{C99F0E6C-F20B-D6C9-A9C6-7830202C6616}"/>
              </a:ext>
            </a:extLst>
          </p:cNvPr>
          <p:cNvSpPr>
            <a:spLocks noGrp="1"/>
          </p:cNvSpPr>
          <p:nvPr>
            <p:ph type="sldNum" sz="quarter" idx="12"/>
          </p:nvPr>
        </p:nvSpPr>
        <p:spPr/>
        <p:txBody>
          <a:bodyPr/>
          <a:lstStyle/>
          <a:p>
            <a:fld id="{DA86648E-21C2-4E4D-995E-31FFBD2E87B9}" type="slidenum">
              <a:rPr lang="x-none" altLang="x-none" smtClean="0"/>
              <a:pPr/>
              <a:t>13</a:t>
            </a:fld>
            <a:endParaRPr lang="en-US" altLang="x-none"/>
          </a:p>
        </p:txBody>
      </p:sp>
    </p:spTree>
    <p:extLst>
      <p:ext uri="{BB962C8B-B14F-4D97-AF65-F5344CB8AC3E}">
        <p14:creationId xmlns:p14="http://schemas.microsoft.com/office/powerpoint/2010/main" val="262240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0ADC3-AED2-49D1-578A-E8E32485DA9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8A66FB1-0640-BDB2-3682-698BF9027BED}"/>
              </a:ext>
            </a:extLst>
          </p:cNvPr>
          <p:cNvSpPr>
            <a:spLocks noGrp="1"/>
          </p:cNvSpPr>
          <p:nvPr>
            <p:ph type="title"/>
          </p:nvPr>
        </p:nvSpPr>
        <p:spPr/>
        <p:txBody>
          <a:bodyPr/>
          <a:lstStyle/>
          <a:p>
            <a:r>
              <a:rPr lang="en-US"/>
              <a:t>Automation</a:t>
            </a:r>
          </a:p>
        </p:txBody>
      </p:sp>
      <p:sp>
        <p:nvSpPr>
          <p:cNvPr id="7" name="Text Placeholder 6">
            <a:extLst>
              <a:ext uri="{FF2B5EF4-FFF2-40B4-BE49-F238E27FC236}">
                <a16:creationId xmlns:a16="http://schemas.microsoft.com/office/drawing/2014/main" id="{0A9F4DB1-DEF4-CBB4-4595-6D20B4D5CBA6}"/>
              </a:ext>
            </a:extLst>
          </p:cNvPr>
          <p:cNvSpPr>
            <a:spLocks noGrp="1"/>
          </p:cNvSpPr>
          <p:nvPr>
            <p:ph type="body" sz="quarter" idx="11"/>
          </p:nvPr>
        </p:nvSpPr>
        <p:spPr>
          <a:xfrm>
            <a:off x="407991" y="666428"/>
            <a:ext cx="8328017" cy="675192"/>
          </a:xfrm>
        </p:spPr>
        <p:txBody>
          <a:bodyPr/>
          <a:lstStyle/>
          <a:p>
            <a:r>
              <a:rPr lang="en-US" sz="1000"/>
              <a:t>A “Fix-It Guide” Binder has been created for the Automation line. When encountering an error, please take a moment to capture a picture of the error screen. You can send the picture and a detailed explanation of the resolution to Megan, or you can print the picture and add your notes to the image and place in the binder. </a:t>
            </a:r>
          </a:p>
          <a:p>
            <a:r>
              <a:rPr lang="en-US" sz="1000"/>
              <a:t>Please only load a maximum of 30 chemistry racks per lane on the Automation. Overfilling the trays will lead to errors.</a:t>
            </a:r>
          </a:p>
        </p:txBody>
      </p:sp>
      <p:sp>
        <p:nvSpPr>
          <p:cNvPr id="2" name="Slide Number Placeholder 1">
            <a:extLst>
              <a:ext uri="{FF2B5EF4-FFF2-40B4-BE49-F238E27FC236}">
                <a16:creationId xmlns:a16="http://schemas.microsoft.com/office/drawing/2014/main" id="{52B15FDC-904E-4545-5434-F3C602CF37FA}"/>
              </a:ext>
            </a:extLst>
          </p:cNvPr>
          <p:cNvSpPr>
            <a:spLocks noGrp="1"/>
          </p:cNvSpPr>
          <p:nvPr>
            <p:ph type="sldNum" sz="quarter" idx="12"/>
          </p:nvPr>
        </p:nvSpPr>
        <p:spPr/>
        <p:txBody>
          <a:bodyPr/>
          <a:lstStyle/>
          <a:p>
            <a:fld id="{DA86648E-21C2-4E4D-995E-31FFBD2E87B9}" type="slidenum">
              <a:rPr lang="x-none" altLang="x-none" smtClean="0"/>
              <a:pPr/>
              <a:t>14</a:t>
            </a:fld>
            <a:endParaRPr lang="en-US" altLang="x-none"/>
          </a:p>
        </p:txBody>
      </p:sp>
      <p:sp>
        <p:nvSpPr>
          <p:cNvPr id="4" name="TextBox 3">
            <a:extLst>
              <a:ext uri="{FF2B5EF4-FFF2-40B4-BE49-F238E27FC236}">
                <a16:creationId xmlns:a16="http://schemas.microsoft.com/office/drawing/2014/main" id="{0972CD0E-55B8-5FDF-FAEF-F322D1F8DBDA}"/>
              </a:ext>
            </a:extLst>
          </p:cNvPr>
          <p:cNvSpPr txBox="1"/>
          <p:nvPr/>
        </p:nvSpPr>
        <p:spPr>
          <a:xfrm>
            <a:off x="407991" y="1594994"/>
            <a:ext cx="4049842" cy="2400657"/>
          </a:xfrm>
          <a:prstGeom prst="rect">
            <a:avLst/>
          </a:prstGeom>
          <a:noFill/>
        </p:spPr>
        <p:txBody>
          <a:bodyPr wrap="square">
            <a:spAutoFit/>
          </a:bodyPr>
          <a:lstStyle/>
          <a:p>
            <a:r>
              <a:rPr lang="en-US" sz="1000">
                <a:solidFill>
                  <a:schemeClr val="bg1"/>
                </a:solidFill>
              </a:rPr>
              <a:t>How to handle certain tests on Automation:</a:t>
            </a:r>
          </a:p>
          <a:p>
            <a:pPr lvl="1"/>
            <a:r>
              <a:rPr lang="en-US" sz="1000">
                <a:solidFill>
                  <a:schemeClr val="bg1"/>
                </a:solidFill>
              </a:rPr>
              <a:t>Ammonia</a:t>
            </a:r>
          </a:p>
          <a:p>
            <a:pPr lvl="2"/>
            <a:r>
              <a:rPr lang="en-US" sz="1000">
                <a:solidFill>
                  <a:schemeClr val="bg1"/>
                </a:solidFill>
              </a:rPr>
              <a:t>Log into Cerner</a:t>
            </a:r>
          </a:p>
          <a:p>
            <a:pPr lvl="2"/>
            <a:r>
              <a:rPr lang="en-US" sz="1000">
                <a:solidFill>
                  <a:schemeClr val="bg1"/>
                </a:solidFill>
              </a:rPr>
              <a:t>Spin in cold centrifuge next to processing fridge</a:t>
            </a:r>
          </a:p>
          <a:p>
            <a:pPr lvl="2"/>
            <a:r>
              <a:rPr lang="en-US" sz="1000">
                <a:solidFill>
                  <a:schemeClr val="bg1"/>
                </a:solidFill>
              </a:rPr>
              <a:t>Load onto p612 in input sorter to send down the line</a:t>
            </a:r>
          </a:p>
          <a:p>
            <a:pPr lvl="1"/>
            <a:r>
              <a:rPr lang="en-US" sz="1000" err="1">
                <a:solidFill>
                  <a:schemeClr val="bg1"/>
                </a:solidFill>
              </a:rPr>
              <a:t>PTHInt</a:t>
            </a:r>
            <a:endParaRPr lang="en-US" sz="1000">
              <a:solidFill>
                <a:schemeClr val="bg1"/>
              </a:solidFill>
            </a:endParaRPr>
          </a:p>
          <a:p>
            <a:pPr lvl="2"/>
            <a:r>
              <a:rPr lang="en-US" sz="1000">
                <a:solidFill>
                  <a:schemeClr val="bg1"/>
                </a:solidFill>
              </a:rPr>
              <a:t>Put onto p471 to spin</a:t>
            </a:r>
          </a:p>
          <a:p>
            <a:pPr lvl="2"/>
            <a:r>
              <a:rPr lang="en-US" sz="1000">
                <a:solidFill>
                  <a:schemeClr val="bg1"/>
                </a:solidFill>
              </a:rPr>
              <a:t>Remove specimen from Kickout target on output sorter</a:t>
            </a:r>
          </a:p>
          <a:p>
            <a:pPr lvl="2"/>
            <a:r>
              <a:rPr lang="en-US" sz="1000">
                <a:solidFill>
                  <a:schemeClr val="bg1"/>
                </a:solidFill>
              </a:rPr>
              <a:t>Manually deliver to Chemistry for tech to load</a:t>
            </a:r>
          </a:p>
          <a:p>
            <a:pPr lvl="1"/>
            <a:r>
              <a:rPr lang="en-US" sz="1000" err="1">
                <a:solidFill>
                  <a:schemeClr val="bg1"/>
                </a:solidFill>
              </a:rPr>
              <a:t>IntraPTH</a:t>
            </a:r>
            <a:endParaRPr lang="en-US" sz="1000">
              <a:solidFill>
                <a:schemeClr val="bg1"/>
              </a:solidFill>
            </a:endParaRPr>
          </a:p>
          <a:p>
            <a:pPr lvl="2"/>
            <a:r>
              <a:rPr lang="en-US" sz="1000">
                <a:solidFill>
                  <a:schemeClr val="bg1"/>
                </a:solidFill>
              </a:rPr>
              <a:t>Log into Cerner</a:t>
            </a:r>
          </a:p>
          <a:p>
            <a:pPr lvl="2"/>
            <a:r>
              <a:rPr lang="en-US" sz="1000">
                <a:solidFill>
                  <a:schemeClr val="bg1"/>
                </a:solidFill>
              </a:rPr>
              <a:t>Spin at Inpatient tabletop centrifuge</a:t>
            </a:r>
          </a:p>
          <a:p>
            <a:pPr lvl="2"/>
            <a:r>
              <a:rPr lang="en-US" sz="1000">
                <a:solidFill>
                  <a:schemeClr val="bg1"/>
                </a:solidFill>
              </a:rPr>
              <a:t>Manually deliver to Chemistry and physically hand to tech to load informing them that it is an intraoperative PTH</a:t>
            </a:r>
          </a:p>
        </p:txBody>
      </p:sp>
      <p:sp>
        <p:nvSpPr>
          <p:cNvPr id="5" name="TextBox 4">
            <a:extLst>
              <a:ext uri="{FF2B5EF4-FFF2-40B4-BE49-F238E27FC236}">
                <a16:creationId xmlns:a16="http://schemas.microsoft.com/office/drawing/2014/main" id="{EB24259F-EFF2-D585-2EB4-BAB3A91D0DB7}"/>
              </a:ext>
            </a:extLst>
          </p:cNvPr>
          <p:cNvSpPr txBox="1"/>
          <p:nvPr/>
        </p:nvSpPr>
        <p:spPr>
          <a:xfrm>
            <a:off x="4686169" y="1594994"/>
            <a:ext cx="4343664" cy="2800767"/>
          </a:xfrm>
          <a:prstGeom prst="rect">
            <a:avLst/>
          </a:prstGeom>
          <a:noFill/>
        </p:spPr>
        <p:txBody>
          <a:bodyPr wrap="square">
            <a:spAutoFit/>
          </a:bodyPr>
          <a:lstStyle/>
          <a:p>
            <a:r>
              <a:rPr lang="en-US" sz="1000">
                <a:solidFill>
                  <a:schemeClr val="bg1"/>
                </a:solidFill>
              </a:rPr>
              <a:t>How to handle certain tests on Automation:</a:t>
            </a:r>
          </a:p>
          <a:p>
            <a:pPr lvl="1"/>
            <a:r>
              <a:rPr lang="en-US" sz="1000">
                <a:solidFill>
                  <a:schemeClr val="bg1"/>
                </a:solidFill>
              </a:rPr>
              <a:t>Traumas/Strokes</a:t>
            </a:r>
          </a:p>
          <a:p>
            <a:pPr lvl="2"/>
            <a:r>
              <a:rPr lang="en-US" sz="1000">
                <a:solidFill>
                  <a:schemeClr val="bg1"/>
                </a:solidFill>
              </a:rPr>
              <a:t>Spin Chemistry samples at inpatient tabletop centrifuge</a:t>
            </a:r>
          </a:p>
          <a:p>
            <a:pPr lvl="2"/>
            <a:r>
              <a:rPr lang="en-US" sz="1000">
                <a:solidFill>
                  <a:schemeClr val="bg1"/>
                </a:solidFill>
              </a:rPr>
              <a:t>Place on –line testing in the input sorter trays of the p612</a:t>
            </a:r>
          </a:p>
          <a:p>
            <a:pPr lvl="1"/>
            <a:r>
              <a:rPr lang="en-US" sz="1000">
                <a:solidFill>
                  <a:schemeClr val="bg1"/>
                </a:solidFill>
              </a:rPr>
              <a:t>HbgA1C</a:t>
            </a:r>
          </a:p>
          <a:p>
            <a:pPr lvl="2"/>
            <a:r>
              <a:rPr lang="en-US" sz="1000">
                <a:solidFill>
                  <a:schemeClr val="bg1"/>
                </a:solidFill>
              </a:rPr>
              <a:t>Place onto input sorter tray of p612</a:t>
            </a:r>
          </a:p>
          <a:p>
            <a:pPr lvl="2"/>
            <a:r>
              <a:rPr lang="en-US" sz="1000">
                <a:solidFill>
                  <a:schemeClr val="bg1"/>
                </a:solidFill>
              </a:rPr>
              <a:t>Once target rack for A1C’s is full, remove rack and replace with empty one</a:t>
            </a:r>
          </a:p>
          <a:p>
            <a:pPr lvl="2"/>
            <a:r>
              <a:rPr lang="en-US" sz="1000">
                <a:solidFill>
                  <a:schemeClr val="bg1"/>
                </a:solidFill>
              </a:rPr>
              <a:t>Take full rack to Chemistry workstation behind inpatient bench.</a:t>
            </a:r>
          </a:p>
          <a:p>
            <a:pPr lvl="2"/>
            <a:r>
              <a:rPr lang="en-US" sz="1000">
                <a:solidFill>
                  <a:schemeClr val="bg1"/>
                </a:solidFill>
              </a:rPr>
              <a:t>Only Techs should load “COMPLETED” A1Cs back on the p612.</a:t>
            </a:r>
          </a:p>
          <a:p>
            <a:pPr lvl="1"/>
            <a:r>
              <a:rPr lang="en-US" sz="1000">
                <a:solidFill>
                  <a:schemeClr val="bg1"/>
                </a:solidFill>
              </a:rPr>
              <a:t>Hematology</a:t>
            </a:r>
          </a:p>
          <a:p>
            <a:pPr lvl="2"/>
            <a:r>
              <a:rPr lang="en-US" sz="1000">
                <a:solidFill>
                  <a:schemeClr val="bg1"/>
                </a:solidFill>
              </a:rPr>
              <a:t>Place testing in the input sorter trays of the p612 to send down the line.</a:t>
            </a:r>
          </a:p>
          <a:p>
            <a:pPr lvl="2"/>
            <a:r>
              <a:rPr lang="en-US" sz="1000">
                <a:solidFill>
                  <a:schemeClr val="bg1"/>
                </a:solidFill>
              </a:rPr>
              <a:t>Only Techs should load “COMPLETED” hematology tubes on the p612.</a:t>
            </a:r>
          </a:p>
          <a:p>
            <a:pPr lvl="2"/>
            <a:endParaRPr lang="en-US" sz="800">
              <a:solidFill>
                <a:schemeClr val="bg1"/>
              </a:solidFill>
            </a:endParaRPr>
          </a:p>
          <a:p>
            <a:pPr lvl="1"/>
            <a:endParaRPr lang="en-US" sz="800">
              <a:solidFill>
                <a:schemeClr val="bg1"/>
              </a:solidFill>
            </a:endParaRPr>
          </a:p>
        </p:txBody>
      </p:sp>
    </p:spTree>
    <p:extLst>
      <p:ext uri="{BB962C8B-B14F-4D97-AF65-F5344CB8AC3E}">
        <p14:creationId xmlns:p14="http://schemas.microsoft.com/office/powerpoint/2010/main" val="272017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9BEB2-D681-A8AE-CEFE-68CE36F905A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FDFB16-C9D8-147F-EBA1-E6817C1E89AA}"/>
              </a:ext>
            </a:extLst>
          </p:cNvPr>
          <p:cNvSpPr>
            <a:spLocks noGrp="1"/>
          </p:cNvSpPr>
          <p:nvPr>
            <p:ph type="title"/>
          </p:nvPr>
        </p:nvSpPr>
        <p:spPr/>
        <p:txBody>
          <a:bodyPr/>
          <a:lstStyle/>
          <a:p>
            <a:r>
              <a:rPr lang="en-US"/>
              <a:t>Blood Bank</a:t>
            </a:r>
          </a:p>
        </p:txBody>
      </p:sp>
      <p:sp>
        <p:nvSpPr>
          <p:cNvPr id="7" name="Text Placeholder 6">
            <a:extLst>
              <a:ext uri="{FF2B5EF4-FFF2-40B4-BE49-F238E27FC236}">
                <a16:creationId xmlns:a16="http://schemas.microsoft.com/office/drawing/2014/main" id="{7991D12B-A933-36CA-4C71-22952F4DE20D}"/>
              </a:ext>
            </a:extLst>
          </p:cNvPr>
          <p:cNvSpPr>
            <a:spLocks noGrp="1"/>
          </p:cNvSpPr>
          <p:nvPr>
            <p:ph type="body" sz="quarter" idx="11"/>
          </p:nvPr>
        </p:nvSpPr>
        <p:spPr/>
        <p:txBody>
          <a:bodyPr/>
          <a:lstStyle/>
          <a:p>
            <a:r>
              <a:rPr lang="en-US"/>
              <a:t>Starting today 3-4-26 we are reducing the number of thawed plasma from 4 to 3 on hand in the refrigerator.</a:t>
            </a:r>
          </a:p>
          <a:p>
            <a:pPr marL="0" indent="0">
              <a:buClr>
                <a:srgbClr val="FFFFFF"/>
              </a:buClr>
              <a:buNone/>
            </a:pPr>
            <a:endParaRPr lang="en-US"/>
          </a:p>
          <a:p>
            <a:pPr>
              <a:buClr>
                <a:srgbClr val="FFFFFF"/>
              </a:buClr>
            </a:pPr>
            <a:r>
              <a:rPr lang="en-US"/>
              <a:t>Make sure we are putting the green stickers on units transferred to us from White and Frankfort along with the initial from where it came from.</a:t>
            </a:r>
          </a:p>
          <a:p>
            <a:pPr>
              <a:buClr>
                <a:srgbClr val="FFFFFF"/>
              </a:buClr>
            </a:pPr>
            <a:endParaRPr lang="en-US"/>
          </a:p>
          <a:p>
            <a:pPr>
              <a:buClr>
                <a:srgbClr val="FFFFFF"/>
              </a:buClr>
            </a:pPr>
            <a:r>
              <a:rPr lang="en-US"/>
              <a:t>Please be sure to get all the information before deciding whether the CAH need to send us a sample for AB ID.</a:t>
            </a:r>
          </a:p>
          <a:p>
            <a:pPr>
              <a:buClr>
                <a:srgbClr val="FFFFFF"/>
              </a:buClr>
            </a:pPr>
            <a:endParaRPr lang="en-US"/>
          </a:p>
          <a:p>
            <a:pPr>
              <a:buClr>
                <a:srgbClr val="FFFFFF"/>
              </a:buClr>
            </a:pPr>
            <a:r>
              <a:rPr lang="en-US"/>
              <a:t>Be sure to use to correct reason when destroying a unit. ( ex:  gen-return to sender when there is a tear in the bag, fibrin clots) so I will know to exclude them from wastage totals.</a:t>
            </a:r>
          </a:p>
          <a:p>
            <a:pPr>
              <a:buClr>
                <a:srgbClr val="FFFFFF"/>
              </a:buClr>
            </a:pPr>
            <a:endParaRPr lang="en-US"/>
          </a:p>
          <a:p>
            <a:pPr>
              <a:buClr>
                <a:srgbClr val="FFFFFF"/>
              </a:buClr>
            </a:pPr>
            <a:r>
              <a:rPr lang="en-US"/>
              <a:t>Read your policies.  Remember policies are the 100% source of </a:t>
            </a:r>
            <a:r>
              <a:rPr lang="en-US" err="1"/>
              <a:t>tru</a:t>
            </a:r>
            <a:r>
              <a:rPr lang="en-US"/>
              <a:t>th, use them.</a:t>
            </a:r>
          </a:p>
        </p:txBody>
      </p:sp>
      <p:sp>
        <p:nvSpPr>
          <p:cNvPr id="2" name="Slide Number Placeholder 1">
            <a:extLst>
              <a:ext uri="{FF2B5EF4-FFF2-40B4-BE49-F238E27FC236}">
                <a16:creationId xmlns:a16="http://schemas.microsoft.com/office/drawing/2014/main" id="{6E3A41AE-B767-8231-D244-788427293360}"/>
              </a:ext>
            </a:extLst>
          </p:cNvPr>
          <p:cNvSpPr>
            <a:spLocks noGrp="1"/>
          </p:cNvSpPr>
          <p:nvPr>
            <p:ph type="sldNum" sz="quarter" idx="12"/>
          </p:nvPr>
        </p:nvSpPr>
        <p:spPr/>
        <p:txBody>
          <a:bodyPr/>
          <a:lstStyle/>
          <a:p>
            <a:fld id="{DA86648E-21C2-4E4D-995E-31FFBD2E87B9}" type="slidenum">
              <a:rPr lang="x-none" altLang="x-none" smtClean="0"/>
              <a:pPr/>
              <a:t>15</a:t>
            </a:fld>
            <a:endParaRPr lang="en-US" altLang="x-none"/>
          </a:p>
        </p:txBody>
      </p:sp>
    </p:spTree>
    <p:extLst>
      <p:ext uri="{BB962C8B-B14F-4D97-AF65-F5344CB8AC3E}">
        <p14:creationId xmlns:p14="http://schemas.microsoft.com/office/powerpoint/2010/main" val="113591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4E7D-2B6D-D792-2390-F53B3E403F7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3DD1A19-CAFA-6760-9705-10410D934D24}"/>
              </a:ext>
            </a:extLst>
          </p:cNvPr>
          <p:cNvSpPr>
            <a:spLocks noGrp="1"/>
          </p:cNvSpPr>
          <p:nvPr>
            <p:ph type="title"/>
          </p:nvPr>
        </p:nvSpPr>
        <p:spPr/>
        <p:txBody>
          <a:bodyPr/>
          <a:lstStyle/>
          <a:p>
            <a:r>
              <a:rPr lang="en-US"/>
              <a:t>Chemistry</a:t>
            </a:r>
          </a:p>
        </p:txBody>
      </p:sp>
      <p:sp>
        <p:nvSpPr>
          <p:cNvPr id="7" name="Text Placeholder 6">
            <a:extLst>
              <a:ext uri="{FF2B5EF4-FFF2-40B4-BE49-F238E27FC236}">
                <a16:creationId xmlns:a16="http://schemas.microsoft.com/office/drawing/2014/main" id="{90F09B44-82F0-B753-3AC5-BD9467B153BB}"/>
              </a:ext>
            </a:extLst>
          </p:cNvPr>
          <p:cNvSpPr>
            <a:spLocks noGrp="1"/>
          </p:cNvSpPr>
          <p:nvPr>
            <p:ph type="body" sz="quarter" idx="11"/>
          </p:nvPr>
        </p:nvSpPr>
        <p:spPr/>
        <p:txBody>
          <a:bodyPr/>
          <a:lstStyle/>
          <a:p>
            <a:r>
              <a:rPr lang="en-US"/>
              <a:t>UCSF Protein Samples will be coming from Indy while they work through a Beckman reagent shortage</a:t>
            </a:r>
          </a:p>
          <a:p>
            <a:pPr>
              <a:buClr>
                <a:srgbClr val="FFFFFF"/>
              </a:buClr>
            </a:pPr>
            <a:r>
              <a:rPr lang="en-US"/>
              <a:t>Communication around masking a test, making it unavailable all together for testing in the Chemistry Department</a:t>
            </a:r>
          </a:p>
          <a:p>
            <a:pPr>
              <a:buClr>
                <a:srgbClr val="FFFFFF"/>
              </a:buClr>
            </a:pPr>
            <a:r>
              <a:rPr lang="en-US"/>
              <a:t>Positive Urine Drug Screens- How we will handle saving samples</a:t>
            </a:r>
          </a:p>
          <a:p>
            <a:pPr>
              <a:buClr>
                <a:srgbClr val="FFFFFF"/>
              </a:buClr>
            </a:pPr>
            <a:r>
              <a:rPr lang="en-US"/>
              <a:t>QC Warnings in </a:t>
            </a:r>
            <a:r>
              <a:rPr lang="en-US" err="1"/>
              <a:t>Navify</a:t>
            </a:r>
            <a:endParaRPr lang="en-US"/>
          </a:p>
          <a:p>
            <a:pPr>
              <a:buClr>
                <a:srgbClr val="FFFFFF"/>
              </a:buClr>
            </a:pPr>
            <a:r>
              <a:rPr lang="en-US"/>
              <a:t>Running Lyte and CO2 QC every 8 hours (6am, 2pm, and 10pm)</a:t>
            </a:r>
          </a:p>
          <a:p>
            <a:pPr>
              <a:buClr>
                <a:srgbClr val="FFFFFF"/>
              </a:buClr>
            </a:pPr>
            <a:r>
              <a:rPr lang="en-US"/>
              <a:t>CAP survey reminder to complete by the due date</a:t>
            </a:r>
          </a:p>
          <a:p>
            <a:pPr>
              <a:buClr>
                <a:srgbClr val="FFFFFF"/>
              </a:buClr>
            </a:pPr>
            <a:r>
              <a:rPr lang="en-US"/>
              <a:t>Continuing to work on Roche Studies- including LDH reference range, Hemolysate, Serum/Plasma, Pediatric reference range</a:t>
            </a:r>
          </a:p>
        </p:txBody>
      </p:sp>
      <p:sp>
        <p:nvSpPr>
          <p:cNvPr id="2" name="Slide Number Placeholder 1">
            <a:extLst>
              <a:ext uri="{FF2B5EF4-FFF2-40B4-BE49-F238E27FC236}">
                <a16:creationId xmlns:a16="http://schemas.microsoft.com/office/drawing/2014/main" id="{C69133EC-8672-0921-AF88-78CDD37CFDBE}"/>
              </a:ext>
            </a:extLst>
          </p:cNvPr>
          <p:cNvSpPr>
            <a:spLocks noGrp="1"/>
          </p:cNvSpPr>
          <p:nvPr>
            <p:ph type="sldNum" sz="quarter" idx="12"/>
          </p:nvPr>
        </p:nvSpPr>
        <p:spPr/>
        <p:txBody>
          <a:bodyPr/>
          <a:lstStyle/>
          <a:p>
            <a:fld id="{DA86648E-21C2-4E4D-995E-31FFBD2E87B9}" type="slidenum">
              <a:rPr lang="x-none" altLang="x-none" smtClean="0"/>
              <a:pPr/>
              <a:t>16</a:t>
            </a:fld>
            <a:endParaRPr lang="en-US" altLang="x-none"/>
          </a:p>
        </p:txBody>
      </p:sp>
    </p:spTree>
    <p:extLst>
      <p:ext uri="{BB962C8B-B14F-4D97-AF65-F5344CB8AC3E}">
        <p14:creationId xmlns:p14="http://schemas.microsoft.com/office/powerpoint/2010/main" val="31837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DB462-9154-501C-038F-1D16B6C690F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72FF6F5-E29D-B863-A93F-6559F3187C47}"/>
              </a:ext>
            </a:extLst>
          </p:cNvPr>
          <p:cNvSpPr>
            <a:spLocks noGrp="1"/>
          </p:cNvSpPr>
          <p:nvPr>
            <p:ph type="title"/>
          </p:nvPr>
        </p:nvSpPr>
        <p:spPr/>
        <p:txBody>
          <a:bodyPr/>
          <a:lstStyle/>
          <a:p>
            <a:r>
              <a:rPr lang="en-US"/>
              <a:t>Heme/</a:t>
            </a:r>
            <a:r>
              <a:rPr lang="en-US" err="1"/>
              <a:t>Coag</a:t>
            </a:r>
            <a:r>
              <a:rPr lang="en-US"/>
              <a:t>/Urinalysis/Kits</a:t>
            </a:r>
          </a:p>
        </p:txBody>
      </p:sp>
      <p:sp>
        <p:nvSpPr>
          <p:cNvPr id="7" name="Text Placeholder 6">
            <a:extLst>
              <a:ext uri="{FF2B5EF4-FFF2-40B4-BE49-F238E27FC236}">
                <a16:creationId xmlns:a16="http://schemas.microsoft.com/office/drawing/2014/main" id="{D6E95F87-3860-38CE-2EFE-F8D23370A230}"/>
              </a:ext>
            </a:extLst>
          </p:cNvPr>
          <p:cNvSpPr>
            <a:spLocks noGrp="1"/>
          </p:cNvSpPr>
          <p:nvPr>
            <p:ph type="body" sz="quarter" idx="11"/>
          </p:nvPr>
        </p:nvSpPr>
        <p:spPr>
          <a:xfrm>
            <a:off x="421888" y="666428"/>
            <a:ext cx="8522595" cy="4265790"/>
          </a:xfrm>
        </p:spPr>
        <p:txBody>
          <a:bodyPr/>
          <a:lstStyle/>
          <a:p>
            <a:pPr marL="0" indent="0">
              <a:buNone/>
            </a:pPr>
            <a:r>
              <a:rPr lang="en-US" b="1" u="sng"/>
              <a:t>Molecular</a:t>
            </a:r>
          </a:p>
          <a:p>
            <a:r>
              <a:rPr lang="en-US"/>
              <a:t>We have been seeing issues with our current lot of LIAT 4 plex.</a:t>
            </a:r>
          </a:p>
          <a:p>
            <a:r>
              <a:rPr lang="en-US"/>
              <a:t>Continue to monitor for multiple positives on an accession (rerun on another LIAT) as well as </a:t>
            </a:r>
          </a:p>
          <a:p>
            <a:pPr marL="0" indent="0">
              <a:buNone/>
            </a:pPr>
            <a:r>
              <a:rPr lang="en-US"/>
              <a:t>2 consecutive Flu B results (rerun both on another LIAT). If results do not match, cease testing </a:t>
            </a:r>
          </a:p>
          <a:p>
            <a:pPr marL="0" indent="0">
              <a:buNone/>
            </a:pPr>
            <a:r>
              <a:rPr lang="en-US"/>
              <a:t>and notify technical specialist.</a:t>
            </a:r>
          </a:p>
          <a:p>
            <a:r>
              <a:rPr lang="en-US" b="1" u="sng"/>
              <a:t>Please prep all PCR testing in the hood (BSC).</a:t>
            </a:r>
            <a:r>
              <a:rPr lang="en-US"/>
              <a:t> Clean surfaces after prepping samples. </a:t>
            </a:r>
          </a:p>
          <a:p>
            <a:r>
              <a:rPr lang="en-US"/>
              <a:t>Troubleshooting Guide is posted in Urines with a visual flowchart.</a:t>
            </a:r>
          </a:p>
          <a:p>
            <a:endParaRPr lang="en-US" sz="100"/>
          </a:p>
          <a:p>
            <a:pPr marL="0" indent="0">
              <a:buNone/>
            </a:pPr>
            <a:r>
              <a:rPr lang="en-US" b="1" u="sng"/>
              <a:t>Heme</a:t>
            </a:r>
          </a:p>
          <a:p>
            <a:pPr lvl="0"/>
            <a:r>
              <a:rPr lang="en-US"/>
              <a:t>LIS is still working towards final approvals for </a:t>
            </a:r>
            <a:r>
              <a:rPr lang="en-US" err="1"/>
              <a:t>Caresphere</a:t>
            </a:r>
            <a:r>
              <a:rPr lang="en-US"/>
              <a:t> changes – </a:t>
            </a:r>
          </a:p>
          <a:p>
            <a:pPr lvl="1"/>
            <a:r>
              <a:rPr lang="en-US" sz="900"/>
              <a:t>Remove the lookback component from Pathologist Review rules in </a:t>
            </a:r>
            <a:r>
              <a:rPr lang="en-US" sz="900" err="1"/>
              <a:t>Caresphere</a:t>
            </a:r>
            <a:r>
              <a:rPr lang="en-US" sz="900"/>
              <a:t> so that OP alerts trigger on every applicable result (we will re‑evaluate after six months).</a:t>
            </a:r>
          </a:p>
          <a:p>
            <a:pPr lvl="1"/>
            <a:r>
              <a:rPr lang="en-US" sz="900"/>
              <a:t>Add a </a:t>
            </a:r>
            <a:r>
              <a:rPr lang="en-US" sz="900" err="1"/>
              <a:t>Caresphere</a:t>
            </a:r>
            <a:r>
              <a:rPr lang="en-US" sz="900"/>
              <a:t> rule for Hemograms with NRBCs &gt;5 to trigger an OP alert instructing technologists to add a manual differential (add a new Rule).</a:t>
            </a:r>
          </a:p>
          <a:p>
            <a:pPr lvl="1"/>
            <a:r>
              <a:rPr lang="en-US" sz="900"/>
              <a:t>Implement OP alerts for Path Review on reactive/abnormal lymphocytes (addition to Path Review criteria):</a:t>
            </a:r>
          </a:p>
          <a:p>
            <a:pPr lvl="2"/>
            <a:r>
              <a:rPr lang="en-US" sz="900"/>
              <a:t>Reactive/Abnormal lymphocytes &gt;10% (Age &gt;50)</a:t>
            </a:r>
          </a:p>
          <a:p>
            <a:pPr lvl="2"/>
            <a:r>
              <a:rPr lang="en-US" sz="900"/>
              <a:t>Reactive/Abnormal lymphocytes &gt;15% (Age 3–50)</a:t>
            </a:r>
          </a:p>
          <a:p>
            <a:pPr marL="320040" lvl="2" indent="0">
              <a:buNone/>
            </a:pPr>
            <a:endParaRPr lang="en-US" sz="100"/>
          </a:p>
          <a:p>
            <a:pPr marL="0" indent="0">
              <a:buNone/>
            </a:pPr>
            <a:r>
              <a:rPr lang="en-US" b="1" u="sng"/>
              <a:t>Bone Marrow Collection </a:t>
            </a:r>
          </a:p>
          <a:p>
            <a:r>
              <a:rPr lang="en-US"/>
              <a:t>Standard Work and other </a:t>
            </a:r>
            <a:r>
              <a:rPr lang="en-US" err="1"/>
              <a:t>workaides</a:t>
            </a:r>
            <a:r>
              <a:rPr lang="en-US"/>
              <a:t> - in Progress, to be followed by additional training.</a:t>
            </a:r>
          </a:p>
          <a:p>
            <a:endParaRPr lang="en-US"/>
          </a:p>
        </p:txBody>
      </p:sp>
      <p:sp>
        <p:nvSpPr>
          <p:cNvPr id="2" name="Slide Number Placeholder 1">
            <a:extLst>
              <a:ext uri="{FF2B5EF4-FFF2-40B4-BE49-F238E27FC236}">
                <a16:creationId xmlns:a16="http://schemas.microsoft.com/office/drawing/2014/main" id="{932759C1-58AE-CECE-C75D-DB52A58CE9EE}"/>
              </a:ext>
            </a:extLst>
          </p:cNvPr>
          <p:cNvSpPr>
            <a:spLocks noGrp="1"/>
          </p:cNvSpPr>
          <p:nvPr>
            <p:ph type="sldNum" sz="quarter" idx="12"/>
          </p:nvPr>
        </p:nvSpPr>
        <p:spPr/>
        <p:txBody>
          <a:bodyPr/>
          <a:lstStyle/>
          <a:p>
            <a:fld id="{DA86648E-21C2-4E4D-995E-31FFBD2E87B9}" type="slidenum">
              <a:rPr lang="x-none" altLang="x-none" smtClean="0"/>
              <a:pPr/>
              <a:t>17</a:t>
            </a:fld>
            <a:endParaRPr lang="en-US" altLang="x-none"/>
          </a:p>
        </p:txBody>
      </p:sp>
      <p:pic>
        <p:nvPicPr>
          <p:cNvPr id="4" name="Picture 3">
            <a:extLst>
              <a:ext uri="{FF2B5EF4-FFF2-40B4-BE49-F238E27FC236}">
                <a16:creationId xmlns:a16="http://schemas.microsoft.com/office/drawing/2014/main" id="{550D3262-EC10-A642-E2C3-102D14B0AEA5}"/>
              </a:ext>
            </a:extLst>
          </p:cNvPr>
          <p:cNvPicPr>
            <a:picLocks noChangeAspect="1"/>
          </p:cNvPicPr>
          <p:nvPr/>
        </p:nvPicPr>
        <p:blipFill>
          <a:blip r:embed="rId2"/>
          <a:stretch>
            <a:fillRect/>
          </a:stretch>
        </p:blipFill>
        <p:spPr>
          <a:xfrm>
            <a:off x="6627903" y="666428"/>
            <a:ext cx="2316580" cy="1905322"/>
          </a:xfrm>
          <a:prstGeom prst="rect">
            <a:avLst/>
          </a:prstGeom>
        </p:spPr>
      </p:pic>
    </p:spTree>
    <p:extLst>
      <p:ext uri="{BB962C8B-B14F-4D97-AF65-F5344CB8AC3E}">
        <p14:creationId xmlns:p14="http://schemas.microsoft.com/office/powerpoint/2010/main" val="300303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749B-1DAC-1831-ABA3-4CE60F5766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BF8615D-521C-AC45-EB70-FBA86CB59229}"/>
              </a:ext>
            </a:extLst>
          </p:cNvPr>
          <p:cNvSpPr>
            <a:spLocks noGrp="1"/>
          </p:cNvSpPr>
          <p:nvPr>
            <p:ph type="title"/>
          </p:nvPr>
        </p:nvSpPr>
        <p:spPr/>
        <p:txBody>
          <a:bodyPr/>
          <a:lstStyle/>
          <a:p>
            <a:r>
              <a:rPr lang="en-US"/>
              <a:t>Competencies – What, When, Why?</a:t>
            </a:r>
          </a:p>
        </p:txBody>
      </p:sp>
      <p:sp>
        <p:nvSpPr>
          <p:cNvPr id="7" name="Text Placeholder 6">
            <a:extLst>
              <a:ext uri="{FF2B5EF4-FFF2-40B4-BE49-F238E27FC236}">
                <a16:creationId xmlns:a16="http://schemas.microsoft.com/office/drawing/2014/main" id="{D03AA98F-0B3F-11CE-A1B3-84AEF1200BB7}"/>
              </a:ext>
            </a:extLst>
          </p:cNvPr>
          <p:cNvSpPr>
            <a:spLocks noGrp="1"/>
          </p:cNvSpPr>
          <p:nvPr>
            <p:ph type="body" sz="quarter" idx="11"/>
          </p:nvPr>
        </p:nvSpPr>
        <p:spPr/>
        <p:txBody>
          <a:bodyPr/>
          <a:lstStyle/>
          <a:p>
            <a:r>
              <a:rPr lang="en-US"/>
              <a:t>A competency assessment is the application of the skills, knowledge, and experience after initial training to assess if team members are performing testing or job tasks correctly. </a:t>
            </a:r>
          </a:p>
          <a:p>
            <a:r>
              <a:rPr lang="en-US"/>
              <a:t>Evaluating the competency of all testing personnel and assuring that the team members maintain their competency to perform test procedures and report results promptly, accurately, and proficiently is the law.</a:t>
            </a:r>
          </a:p>
          <a:p>
            <a:r>
              <a:rPr lang="en-US"/>
              <a:t>No employee will be assigned to work alone in any area/bench or on an instrument until he/she has completed the initial training for that area or instrument and all documentation has been completed and signed off on by appropriate responsible parties.</a:t>
            </a:r>
          </a:p>
          <a:p>
            <a:r>
              <a:rPr lang="en-US"/>
              <a:t>Tools available to you to help with tracking and communication include scheduling regular check ins with your supervisor, creating calendar events for competency assessment due dates, and setting calendar reminders to work on specific competency assessments.</a:t>
            </a:r>
          </a:p>
          <a:p>
            <a:r>
              <a:rPr lang="en-US"/>
              <a:t>For team members that do not complete competency tasks by the due date, leadership will follow the guidance of the progressive discipline policy. Failure to comply with the Competency Assessment procedure may result in disciplinary action, in accordance with the policy.</a:t>
            </a:r>
          </a:p>
          <a:p>
            <a:r>
              <a:rPr lang="en-US"/>
              <a:t>Team members are accountable for a competency failure that requires immediate removal from work area/bench or instrument, being retrained, and passing the competency assessment before returning to that assignment. Repeated competency failures will result in management addressing as a performance issue.</a:t>
            </a:r>
          </a:p>
        </p:txBody>
      </p:sp>
      <p:sp>
        <p:nvSpPr>
          <p:cNvPr id="2" name="Slide Number Placeholder 1">
            <a:extLst>
              <a:ext uri="{FF2B5EF4-FFF2-40B4-BE49-F238E27FC236}">
                <a16:creationId xmlns:a16="http://schemas.microsoft.com/office/drawing/2014/main" id="{8F3B8F2D-0905-7891-1E6E-BF0CB575E30D}"/>
              </a:ext>
            </a:extLst>
          </p:cNvPr>
          <p:cNvSpPr>
            <a:spLocks noGrp="1"/>
          </p:cNvSpPr>
          <p:nvPr>
            <p:ph type="sldNum" sz="quarter" idx="12"/>
          </p:nvPr>
        </p:nvSpPr>
        <p:spPr/>
        <p:txBody>
          <a:bodyPr/>
          <a:lstStyle/>
          <a:p>
            <a:fld id="{DA86648E-21C2-4E4D-995E-31FFBD2E87B9}" type="slidenum">
              <a:rPr lang="x-none" altLang="x-none" smtClean="0"/>
              <a:pPr/>
              <a:t>18</a:t>
            </a:fld>
            <a:endParaRPr lang="en-US" altLang="x-none"/>
          </a:p>
        </p:txBody>
      </p:sp>
    </p:spTree>
    <p:extLst>
      <p:ext uri="{BB962C8B-B14F-4D97-AF65-F5344CB8AC3E}">
        <p14:creationId xmlns:p14="http://schemas.microsoft.com/office/powerpoint/2010/main" val="342678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F3CF-05DF-B10E-072F-6DD83EBD40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B53BC67-E65A-7C60-17D8-3E630C58E924}"/>
              </a:ext>
            </a:extLst>
          </p:cNvPr>
          <p:cNvSpPr>
            <a:spLocks noGrp="1"/>
          </p:cNvSpPr>
          <p:nvPr>
            <p:ph type="title"/>
          </p:nvPr>
        </p:nvSpPr>
        <p:spPr/>
        <p:txBody>
          <a:bodyPr/>
          <a:lstStyle/>
          <a:p>
            <a:r>
              <a:rPr lang="en-US"/>
              <a:t>Competencies – Timeline</a:t>
            </a:r>
          </a:p>
        </p:txBody>
      </p:sp>
      <p:sp>
        <p:nvSpPr>
          <p:cNvPr id="7" name="Text Placeholder 6">
            <a:extLst>
              <a:ext uri="{FF2B5EF4-FFF2-40B4-BE49-F238E27FC236}">
                <a16:creationId xmlns:a16="http://schemas.microsoft.com/office/drawing/2014/main" id="{66809DF1-B80B-C129-6BAF-DEC31E3934E8}"/>
              </a:ext>
            </a:extLst>
          </p:cNvPr>
          <p:cNvSpPr>
            <a:spLocks noGrp="1"/>
          </p:cNvSpPr>
          <p:nvPr>
            <p:ph type="body" sz="quarter" idx="11"/>
          </p:nvPr>
        </p:nvSpPr>
        <p:spPr/>
        <p:txBody>
          <a:bodyPr/>
          <a:lstStyle/>
          <a:p>
            <a:r>
              <a:rPr lang="en-US"/>
              <a:t>Initial Competency Assessment</a:t>
            </a:r>
          </a:p>
          <a:p>
            <a:pPr lvl="1"/>
            <a:r>
              <a:rPr lang="en-US"/>
              <a:t>Assigned when you begin training in a department</a:t>
            </a:r>
          </a:p>
          <a:p>
            <a:pPr lvl="1"/>
            <a:r>
              <a:rPr lang="en-US"/>
              <a:t>Signed training checklist will be uploaded to indicate completion of initial competency</a:t>
            </a:r>
          </a:p>
          <a:p>
            <a:r>
              <a:rPr lang="en-US"/>
              <a:t>First Year Semiannual Competency Assessment</a:t>
            </a:r>
          </a:p>
          <a:p>
            <a:pPr lvl="1"/>
            <a:r>
              <a:rPr lang="en-US"/>
              <a:t>Auto-assigned to team member based on completion date for initial competency assessment</a:t>
            </a:r>
          </a:p>
          <a:p>
            <a:pPr lvl="1"/>
            <a:r>
              <a:rPr lang="en-US"/>
              <a:t>Due within seven months from initial competency completion</a:t>
            </a:r>
          </a:p>
          <a:p>
            <a:r>
              <a:rPr lang="en-US"/>
              <a:t>First Year Annual Competency Assessment</a:t>
            </a:r>
          </a:p>
          <a:p>
            <a:pPr lvl="1"/>
            <a:r>
              <a:rPr lang="en-US"/>
              <a:t>Auto-assigned to team member based on completion date for initial competency assessment</a:t>
            </a:r>
          </a:p>
          <a:p>
            <a:pPr lvl="1"/>
            <a:r>
              <a:rPr lang="en-US"/>
              <a:t>Due no later than 12 months from initial competency completion</a:t>
            </a:r>
          </a:p>
          <a:p>
            <a:r>
              <a:rPr lang="en-US"/>
              <a:t>Annual Competency Assessment</a:t>
            </a:r>
          </a:p>
          <a:p>
            <a:pPr lvl="1"/>
            <a:r>
              <a:rPr lang="en-US"/>
              <a:t>Auto-assigned to team member after completion of first year annual competency assessment</a:t>
            </a:r>
          </a:p>
          <a:p>
            <a:pPr lvl="1"/>
            <a:r>
              <a:rPr lang="en-US"/>
              <a:t>Due no later than November 1</a:t>
            </a:r>
            <a:r>
              <a:rPr lang="en-US" baseline="30000"/>
              <a:t>st</a:t>
            </a:r>
            <a:r>
              <a:rPr lang="en-US"/>
              <a:t> of the current calendar year</a:t>
            </a:r>
          </a:p>
        </p:txBody>
      </p:sp>
      <p:sp>
        <p:nvSpPr>
          <p:cNvPr id="2" name="Slide Number Placeholder 1">
            <a:extLst>
              <a:ext uri="{FF2B5EF4-FFF2-40B4-BE49-F238E27FC236}">
                <a16:creationId xmlns:a16="http://schemas.microsoft.com/office/drawing/2014/main" id="{5FA5D11F-8014-2790-E884-456D716525CD}"/>
              </a:ext>
            </a:extLst>
          </p:cNvPr>
          <p:cNvSpPr>
            <a:spLocks noGrp="1"/>
          </p:cNvSpPr>
          <p:nvPr>
            <p:ph type="sldNum" sz="quarter" idx="12"/>
          </p:nvPr>
        </p:nvSpPr>
        <p:spPr/>
        <p:txBody>
          <a:bodyPr/>
          <a:lstStyle/>
          <a:p>
            <a:fld id="{DA86648E-21C2-4E4D-995E-31FFBD2E87B9}" type="slidenum">
              <a:rPr lang="x-none" altLang="x-none" smtClean="0"/>
              <a:pPr/>
              <a:t>19</a:t>
            </a:fld>
            <a:endParaRPr lang="en-US" altLang="x-none"/>
          </a:p>
        </p:txBody>
      </p:sp>
    </p:spTree>
    <p:extLst>
      <p:ext uri="{BB962C8B-B14F-4D97-AF65-F5344CB8AC3E}">
        <p14:creationId xmlns:p14="http://schemas.microsoft.com/office/powerpoint/2010/main" val="71952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F17-C2DB-7986-0F9C-5C50CE9250C7}"/>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9852B4DE-33B8-4CC2-90EF-BFD4FCF168CF}"/>
              </a:ext>
            </a:extLst>
          </p:cNvPr>
          <p:cNvSpPr>
            <a:spLocks noGrp="1"/>
          </p:cNvSpPr>
          <p:nvPr>
            <p:ph type="body" sz="quarter" idx="11"/>
          </p:nvPr>
        </p:nvSpPr>
        <p:spPr/>
        <p:txBody>
          <a:bodyPr/>
          <a:lstStyle/>
          <a:p>
            <a:r>
              <a:rPr lang="en-US"/>
              <a:t>Promise Dashboard</a:t>
            </a:r>
          </a:p>
          <a:p>
            <a:r>
              <a:rPr lang="en-US"/>
              <a:t>Quality Dashboard</a:t>
            </a:r>
          </a:p>
          <a:p>
            <a:r>
              <a:rPr lang="en-US"/>
              <a:t>Quality and Safety</a:t>
            </a:r>
          </a:p>
          <a:p>
            <a:r>
              <a:rPr lang="en-US"/>
              <a:t>2026 Team Member Goals</a:t>
            </a:r>
          </a:p>
          <a:p>
            <a:r>
              <a:rPr lang="en-US"/>
              <a:t>Timecard Exceptions</a:t>
            </a:r>
          </a:p>
          <a:p>
            <a:r>
              <a:rPr lang="en-US"/>
              <a:t>Automation</a:t>
            </a:r>
          </a:p>
          <a:p>
            <a:r>
              <a:rPr lang="en-US"/>
              <a:t>Blood Bank</a:t>
            </a:r>
          </a:p>
          <a:p>
            <a:r>
              <a:rPr lang="en-US"/>
              <a:t>Chemistry</a:t>
            </a:r>
          </a:p>
          <a:p>
            <a:r>
              <a:rPr lang="en-US"/>
              <a:t>Heme/</a:t>
            </a:r>
            <a:r>
              <a:rPr lang="en-US" err="1"/>
              <a:t>Coag</a:t>
            </a:r>
            <a:r>
              <a:rPr lang="en-US"/>
              <a:t>/Urinalysis/Kits</a:t>
            </a:r>
          </a:p>
          <a:p>
            <a:r>
              <a:rPr lang="en-US"/>
              <a:t>Competencies</a:t>
            </a:r>
          </a:p>
          <a:p>
            <a:r>
              <a:rPr lang="en-US"/>
              <a:t>Engagement</a:t>
            </a:r>
          </a:p>
          <a:p>
            <a:r>
              <a:rPr lang="en-US"/>
              <a:t>Healthy Results</a:t>
            </a:r>
          </a:p>
          <a:p>
            <a:r>
              <a:rPr lang="en-US"/>
              <a:t>Continuing Education Opportunities</a:t>
            </a:r>
          </a:p>
          <a:p>
            <a:r>
              <a:rPr lang="en-US"/>
              <a:t>Emergency Management Quick Drill and Training</a:t>
            </a:r>
          </a:p>
          <a:p>
            <a:r>
              <a:rPr lang="en-US"/>
              <a:t>Around the Region</a:t>
            </a:r>
          </a:p>
          <a:p>
            <a:r>
              <a:rPr lang="en-US"/>
              <a:t>Reminders</a:t>
            </a:r>
          </a:p>
        </p:txBody>
      </p:sp>
      <p:sp>
        <p:nvSpPr>
          <p:cNvPr id="4" name="Slide Number Placeholder 3">
            <a:extLst>
              <a:ext uri="{FF2B5EF4-FFF2-40B4-BE49-F238E27FC236}">
                <a16:creationId xmlns:a16="http://schemas.microsoft.com/office/drawing/2014/main" id="{03651ACA-D0D4-212F-B433-D37AD1C414B7}"/>
              </a:ext>
            </a:extLst>
          </p:cNvPr>
          <p:cNvSpPr>
            <a:spLocks noGrp="1"/>
          </p:cNvSpPr>
          <p:nvPr>
            <p:ph type="sldNum" sz="quarter" idx="12"/>
          </p:nvPr>
        </p:nvSpPr>
        <p:spPr/>
        <p:txBody>
          <a:bodyPr/>
          <a:lstStyle/>
          <a:p>
            <a:fld id="{DA86648E-21C2-4E4D-995E-31FFBD2E87B9}" type="slidenum">
              <a:rPr lang="x-none" altLang="x-none" smtClean="0"/>
              <a:pPr/>
              <a:t>2</a:t>
            </a:fld>
            <a:endParaRPr lang="en-US" altLang="x-none"/>
          </a:p>
        </p:txBody>
      </p:sp>
      <p:pic>
        <p:nvPicPr>
          <p:cNvPr id="13" name="Picture 12">
            <a:extLst>
              <a:ext uri="{FF2B5EF4-FFF2-40B4-BE49-F238E27FC236}">
                <a16:creationId xmlns:a16="http://schemas.microsoft.com/office/drawing/2014/main" id="{940F62AF-0DDC-69A3-E162-4DB6B60CF782}"/>
              </a:ext>
            </a:extLst>
          </p:cNvPr>
          <p:cNvPicPr>
            <a:picLocks noChangeAspect="1"/>
          </p:cNvPicPr>
          <p:nvPr/>
        </p:nvPicPr>
        <p:blipFill>
          <a:blip r:embed="rId2"/>
          <a:srcRect t="22372" b="32410"/>
          <a:stretch>
            <a:fillRect/>
          </a:stretch>
        </p:blipFill>
        <p:spPr>
          <a:xfrm>
            <a:off x="3659816" y="1718823"/>
            <a:ext cx="5158952" cy="1555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2391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9CC65-B987-EABB-50AB-8CCE3A4AC84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B83569E-050C-282B-4A2C-9C680A19A3A1}"/>
              </a:ext>
            </a:extLst>
          </p:cNvPr>
          <p:cNvSpPr>
            <a:spLocks noGrp="1"/>
          </p:cNvSpPr>
          <p:nvPr>
            <p:ph type="title"/>
          </p:nvPr>
        </p:nvSpPr>
        <p:spPr/>
        <p:txBody>
          <a:bodyPr/>
          <a:lstStyle/>
          <a:p>
            <a:r>
              <a:rPr lang="en-US"/>
              <a:t>Competencies – Failures</a:t>
            </a:r>
          </a:p>
        </p:txBody>
      </p:sp>
      <p:sp>
        <p:nvSpPr>
          <p:cNvPr id="7" name="Text Placeholder 6">
            <a:extLst>
              <a:ext uri="{FF2B5EF4-FFF2-40B4-BE49-F238E27FC236}">
                <a16:creationId xmlns:a16="http://schemas.microsoft.com/office/drawing/2014/main" id="{A40D8DE2-8592-53A8-3CAF-83506BA25E48}"/>
              </a:ext>
            </a:extLst>
          </p:cNvPr>
          <p:cNvSpPr>
            <a:spLocks noGrp="1"/>
          </p:cNvSpPr>
          <p:nvPr>
            <p:ph type="body" sz="quarter" idx="11"/>
          </p:nvPr>
        </p:nvSpPr>
        <p:spPr/>
        <p:txBody>
          <a:bodyPr/>
          <a:lstStyle/>
          <a:p>
            <a:r>
              <a:rPr lang="en-US"/>
              <a:t>Failure of Competency Assessment – 1</a:t>
            </a:r>
            <a:r>
              <a:rPr lang="en-US" baseline="30000"/>
              <a:t>st</a:t>
            </a:r>
            <a:r>
              <a:rPr lang="en-US"/>
              <a:t> Attempt</a:t>
            </a:r>
          </a:p>
          <a:p>
            <a:pPr marL="411480" lvl="1" indent="-228600">
              <a:buFont typeface="+mj-lt"/>
              <a:buAutoNum type="arabicPeriod"/>
            </a:pPr>
            <a:r>
              <a:rPr lang="en-US"/>
              <a:t>Team member will not be allowed to perform patient testing for that skill/test/procedure.</a:t>
            </a:r>
          </a:p>
          <a:p>
            <a:pPr marL="411480" lvl="1" indent="-228600">
              <a:buFont typeface="+mj-lt"/>
              <a:buAutoNum type="arabicPeriod"/>
            </a:pPr>
            <a:r>
              <a:rPr lang="en-US"/>
              <a:t>Previous competencies are reevaluated, and training needs are determined.</a:t>
            </a:r>
          </a:p>
          <a:p>
            <a:pPr marL="411480" lvl="1" indent="-228600">
              <a:buFont typeface="+mj-lt"/>
              <a:buAutoNum type="arabicPeriod"/>
            </a:pPr>
            <a:r>
              <a:rPr lang="en-US"/>
              <a:t>Opportunity for retraining for team member occurs.</a:t>
            </a:r>
          </a:p>
          <a:p>
            <a:pPr marL="411480" lvl="1" indent="-228600">
              <a:buFont typeface="+mj-lt"/>
              <a:buAutoNum type="arabicPeriod"/>
            </a:pPr>
            <a:r>
              <a:rPr lang="en-US"/>
              <a:t>Team member completes competency assessment (2</a:t>
            </a:r>
            <a:r>
              <a:rPr lang="en-US" baseline="30000"/>
              <a:t>nd</a:t>
            </a:r>
            <a:r>
              <a:rPr lang="en-US"/>
              <a:t> attempt) with passed evaluation.</a:t>
            </a:r>
          </a:p>
          <a:p>
            <a:r>
              <a:rPr lang="en-US"/>
              <a:t>Failure of Competency Assessment – 2</a:t>
            </a:r>
            <a:r>
              <a:rPr lang="en-US" baseline="30000"/>
              <a:t>nd</a:t>
            </a:r>
            <a:r>
              <a:rPr lang="en-US"/>
              <a:t> Attempt</a:t>
            </a:r>
          </a:p>
          <a:p>
            <a:pPr marL="411480" lvl="1" indent="-228600">
              <a:buFont typeface="+mj-lt"/>
              <a:buAutoNum type="arabicPeriod"/>
            </a:pPr>
            <a:r>
              <a:rPr lang="en-US"/>
              <a:t>Gaps in team member’s knowledge are determined.</a:t>
            </a:r>
          </a:p>
          <a:p>
            <a:pPr marL="411480" lvl="1" indent="-228600">
              <a:buFont typeface="+mj-lt"/>
              <a:buAutoNum type="arabicPeriod"/>
            </a:pPr>
            <a:r>
              <a:rPr lang="en-US"/>
              <a:t>Supervisor/Technical Specialist reviews work and reassigned duties.</a:t>
            </a:r>
          </a:p>
          <a:p>
            <a:pPr marL="411480" lvl="1" indent="-228600">
              <a:buFont typeface="+mj-lt"/>
              <a:buAutoNum type="arabicPeriod"/>
            </a:pPr>
            <a:r>
              <a:rPr lang="en-US"/>
              <a:t>Supervisor follows up with progressive discipline policy.</a:t>
            </a:r>
          </a:p>
          <a:p>
            <a:pPr marL="182880" lvl="1" indent="0">
              <a:buNone/>
            </a:pPr>
            <a:endParaRPr lang="en-US"/>
          </a:p>
          <a:p>
            <a:pPr marL="182880" lvl="1" indent="0">
              <a:buNone/>
            </a:pPr>
            <a:endParaRPr lang="en-US"/>
          </a:p>
          <a:p>
            <a:pPr marL="182880" lvl="1" indent="0">
              <a:buNone/>
            </a:pPr>
            <a:r>
              <a:rPr lang="en-US"/>
              <a:t>For a more detailed explanation, see the “Competency Assessment and Annual Compulsory Requirements” policy in PolicyTech.</a:t>
            </a:r>
          </a:p>
        </p:txBody>
      </p:sp>
      <p:sp>
        <p:nvSpPr>
          <p:cNvPr id="2" name="Slide Number Placeholder 1">
            <a:extLst>
              <a:ext uri="{FF2B5EF4-FFF2-40B4-BE49-F238E27FC236}">
                <a16:creationId xmlns:a16="http://schemas.microsoft.com/office/drawing/2014/main" id="{2CFCD172-86C6-37BD-008F-6C516F25C550}"/>
              </a:ext>
            </a:extLst>
          </p:cNvPr>
          <p:cNvSpPr>
            <a:spLocks noGrp="1"/>
          </p:cNvSpPr>
          <p:nvPr>
            <p:ph type="sldNum" sz="quarter" idx="12"/>
          </p:nvPr>
        </p:nvSpPr>
        <p:spPr/>
        <p:txBody>
          <a:bodyPr/>
          <a:lstStyle/>
          <a:p>
            <a:fld id="{DA86648E-21C2-4E4D-995E-31FFBD2E87B9}" type="slidenum">
              <a:rPr lang="x-none" altLang="x-none" smtClean="0"/>
              <a:pPr/>
              <a:t>20</a:t>
            </a:fld>
            <a:endParaRPr lang="en-US" altLang="x-none"/>
          </a:p>
        </p:txBody>
      </p:sp>
    </p:spTree>
    <p:extLst>
      <p:ext uri="{BB962C8B-B14F-4D97-AF65-F5344CB8AC3E}">
        <p14:creationId xmlns:p14="http://schemas.microsoft.com/office/powerpoint/2010/main" val="71871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9112A-9230-C0A8-2F43-F85AEAC01D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4E7634-FF22-3465-E5C8-B1EEE1A21C68}"/>
              </a:ext>
            </a:extLst>
          </p:cNvPr>
          <p:cNvSpPr>
            <a:spLocks noGrp="1"/>
          </p:cNvSpPr>
          <p:nvPr>
            <p:ph type="title"/>
          </p:nvPr>
        </p:nvSpPr>
        <p:spPr/>
        <p:txBody>
          <a:bodyPr/>
          <a:lstStyle/>
          <a:p>
            <a:r>
              <a:rPr lang="en-US"/>
              <a:t>Engagement</a:t>
            </a:r>
          </a:p>
        </p:txBody>
      </p:sp>
      <p:sp>
        <p:nvSpPr>
          <p:cNvPr id="7" name="Text Placeholder 6">
            <a:extLst>
              <a:ext uri="{FF2B5EF4-FFF2-40B4-BE49-F238E27FC236}">
                <a16:creationId xmlns:a16="http://schemas.microsoft.com/office/drawing/2014/main" id="{7F65D489-8D0C-C8D9-D9BA-E30E07639A39}"/>
              </a:ext>
            </a:extLst>
          </p:cNvPr>
          <p:cNvSpPr>
            <a:spLocks noGrp="1"/>
          </p:cNvSpPr>
          <p:nvPr>
            <p:ph type="body" sz="quarter" idx="11"/>
          </p:nvPr>
        </p:nvSpPr>
        <p:spPr/>
        <p:txBody>
          <a:bodyPr/>
          <a:lstStyle/>
          <a:p>
            <a:r>
              <a:rPr lang="en-US"/>
              <a:t>Engagement Ambassador opportunity</a:t>
            </a:r>
          </a:p>
          <a:p>
            <a:pPr lvl="1"/>
            <a:r>
              <a:rPr lang="en-US"/>
              <a:t>Engagement Ambassadors help foster connection, encourage participation in engagement surveys and ensure team members feel heard.</a:t>
            </a:r>
          </a:p>
          <a:p>
            <a:pPr lvl="1"/>
            <a:r>
              <a:rPr lang="en-US"/>
              <a:t>Team member must embody positivity, purpose, and connection.</a:t>
            </a:r>
          </a:p>
          <a:p>
            <a:pPr lvl="1"/>
            <a:r>
              <a:rPr lang="en-US"/>
              <a:t>Expectations:</a:t>
            </a:r>
          </a:p>
          <a:p>
            <a:pPr lvl="2"/>
            <a:r>
              <a:rPr lang="en-US"/>
              <a:t>Join 1 committee recognized by the Legacy West Region Culture Council.</a:t>
            </a:r>
          </a:p>
          <a:p>
            <a:pPr lvl="2"/>
            <a:r>
              <a:rPr lang="en-US"/>
              <a:t>Regularly attend the monthly committee meeting and actively participate in meetings and initiatives.</a:t>
            </a:r>
          </a:p>
          <a:p>
            <a:pPr lvl="2"/>
            <a:r>
              <a:rPr lang="en-US"/>
              <a:t>Attend a quarterly Engagement Ambassador meeting.</a:t>
            </a:r>
          </a:p>
          <a:p>
            <a:pPr lvl="2"/>
            <a:r>
              <a:rPr lang="en-US"/>
              <a:t>Complete your Engagement survey each quarter.</a:t>
            </a:r>
          </a:p>
          <a:p>
            <a:pPr lvl="2"/>
            <a:r>
              <a:rPr lang="en-US"/>
              <a:t>Promote the Engagement survey to the team and/or shift each quarter aiming to hit regional participation goals.</a:t>
            </a:r>
          </a:p>
          <a:p>
            <a:pPr lvl="2"/>
            <a:r>
              <a:rPr lang="en-US"/>
              <a:t>Attend and actively participate in a monthly 1:1 meeting with Arnett Lab Leadership to discuss the department and/or shift’s current engagement needs.</a:t>
            </a:r>
          </a:p>
          <a:p>
            <a:pPr lvl="2"/>
            <a:r>
              <a:rPr lang="en-US"/>
              <a:t>In addition to monthly 1:1s, commit to up to 4 working hours per month for committee meetings, working groups, and engagement action planning.</a:t>
            </a:r>
          </a:p>
          <a:p>
            <a:pPr lvl="2"/>
            <a:r>
              <a:rPr lang="en-US"/>
              <a:t>Assist in creating a new action plan at least once per year and updating the action plan at least 3 times per year.</a:t>
            </a:r>
          </a:p>
        </p:txBody>
      </p:sp>
      <p:sp>
        <p:nvSpPr>
          <p:cNvPr id="2" name="Slide Number Placeholder 1">
            <a:extLst>
              <a:ext uri="{FF2B5EF4-FFF2-40B4-BE49-F238E27FC236}">
                <a16:creationId xmlns:a16="http://schemas.microsoft.com/office/drawing/2014/main" id="{EDF80984-AA6B-1DF8-60E7-5C43143EA922}"/>
              </a:ext>
            </a:extLst>
          </p:cNvPr>
          <p:cNvSpPr>
            <a:spLocks noGrp="1"/>
          </p:cNvSpPr>
          <p:nvPr>
            <p:ph type="sldNum" sz="quarter" idx="12"/>
          </p:nvPr>
        </p:nvSpPr>
        <p:spPr/>
        <p:txBody>
          <a:bodyPr/>
          <a:lstStyle/>
          <a:p>
            <a:fld id="{DA86648E-21C2-4E4D-995E-31FFBD2E87B9}" type="slidenum">
              <a:rPr lang="x-none" altLang="x-none" smtClean="0"/>
              <a:pPr/>
              <a:t>21</a:t>
            </a:fld>
            <a:endParaRPr lang="en-US" altLang="x-none"/>
          </a:p>
        </p:txBody>
      </p:sp>
    </p:spTree>
    <p:extLst>
      <p:ext uri="{BB962C8B-B14F-4D97-AF65-F5344CB8AC3E}">
        <p14:creationId xmlns:p14="http://schemas.microsoft.com/office/powerpoint/2010/main" val="75566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AAAE4-00A6-1AC7-5E8A-7C5F5CADC0A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119D61-991C-94DF-1766-FA1D97DE42EB}"/>
              </a:ext>
            </a:extLst>
          </p:cNvPr>
          <p:cNvSpPr>
            <a:spLocks noGrp="1"/>
          </p:cNvSpPr>
          <p:nvPr>
            <p:ph type="title"/>
          </p:nvPr>
        </p:nvSpPr>
        <p:spPr/>
        <p:txBody>
          <a:bodyPr/>
          <a:lstStyle/>
          <a:p>
            <a:r>
              <a:rPr lang="en-US"/>
              <a:t>Healthy Results</a:t>
            </a:r>
          </a:p>
        </p:txBody>
      </p:sp>
      <p:sp>
        <p:nvSpPr>
          <p:cNvPr id="7" name="Text Placeholder 6">
            <a:extLst>
              <a:ext uri="{FF2B5EF4-FFF2-40B4-BE49-F238E27FC236}">
                <a16:creationId xmlns:a16="http://schemas.microsoft.com/office/drawing/2014/main" id="{461EC8BD-8378-38C9-E3C1-86D58E82C80B}"/>
              </a:ext>
            </a:extLst>
          </p:cNvPr>
          <p:cNvSpPr>
            <a:spLocks noGrp="1"/>
          </p:cNvSpPr>
          <p:nvPr>
            <p:ph type="body" sz="quarter" idx="11"/>
          </p:nvPr>
        </p:nvSpPr>
        <p:spPr/>
        <p:txBody>
          <a:bodyPr/>
          <a:lstStyle/>
          <a:p>
            <a:r>
              <a:rPr lang="en-US"/>
              <a:t>Healthy Results offers a variety of ways for you to focus on your wellbeing throughout the program year. </a:t>
            </a:r>
          </a:p>
          <a:p>
            <a:r>
              <a:rPr lang="en-US"/>
              <a:t>Bronze: 800 – 1,199 points</a:t>
            </a:r>
          </a:p>
          <a:p>
            <a:pPr lvl="1"/>
            <a:r>
              <a:rPr lang="en-US"/>
              <a:t>Earn $20/pay period ($520/year) for 2027</a:t>
            </a:r>
          </a:p>
          <a:p>
            <a:r>
              <a:rPr lang="en-US"/>
              <a:t>Silver = 1200 – 1,599 points</a:t>
            </a:r>
          </a:p>
          <a:p>
            <a:pPr lvl="1"/>
            <a:r>
              <a:rPr lang="en-US"/>
              <a:t>Earn $30/pay period ($780/year) for 2027</a:t>
            </a:r>
          </a:p>
          <a:p>
            <a:r>
              <a:rPr lang="en-US"/>
              <a:t>Gold = 1600 or more points</a:t>
            </a:r>
          </a:p>
          <a:p>
            <a:pPr lvl="1"/>
            <a:r>
              <a:rPr lang="en-US"/>
              <a:t>Earn $40/pay period ($1,040/year) for 2027</a:t>
            </a:r>
          </a:p>
          <a:p>
            <a:r>
              <a:rPr lang="en-US"/>
              <a:t>Incentive Points Earning Deadline for 2027 Reward: November 30, 2026</a:t>
            </a:r>
          </a:p>
          <a:p>
            <a:r>
              <a:rPr lang="en-US"/>
              <a:t>Ways to Earn</a:t>
            </a:r>
          </a:p>
          <a:p>
            <a:pPr lvl="1"/>
            <a:r>
              <a:rPr lang="en-US"/>
              <a:t>Health Screening/Provider Option Form = 500 points</a:t>
            </a:r>
          </a:p>
          <a:p>
            <a:pPr lvl="1"/>
            <a:r>
              <a:rPr lang="en-US"/>
              <a:t>System Challenges, Elements Financial, and Empower Retirement = 200 points</a:t>
            </a:r>
          </a:p>
          <a:p>
            <a:pPr lvl="1"/>
            <a:r>
              <a:rPr lang="en-US"/>
              <a:t>Health Survey, Health Coaching, Condition Management, Health Screening Consultation, Wellness Consultation = 100 points</a:t>
            </a:r>
          </a:p>
          <a:p>
            <a:pPr lvl="1"/>
            <a:r>
              <a:rPr lang="en-US"/>
              <a:t>Preventive Care, Volunteerism, Weight Watchers = 50 points</a:t>
            </a:r>
          </a:p>
          <a:p>
            <a:pPr lvl="1"/>
            <a:r>
              <a:rPr lang="en-US"/>
              <a:t>Leveling Up, Healthy Results Webinars, Personal/Peer Challenges, Healthy Results Portal Courses = 25 points</a:t>
            </a:r>
          </a:p>
          <a:p>
            <a:pPr lvl="1"/>
            <a:r>
              <a:rPr lang="en-US"/>
              <a:t>5K a Day, 10K a Day = 1 point</a:t>
            </a:r>
          </a:p>
        </p:txBody>
      </p:sp>
      <p:sp>
        <p:nvSpPr>
          <p:cNvPr id="2" name="Slide Number Placeholder 1">
            <a:extLst>
              <a:ext uri="{FF2B5EF4-FFF2-40B4-BE49-F238E27FC236}">
                <a16:creationId xmlns:a16="http://schemas.microsoft.com/office/drawing/2014/main" id="{A43DE5EE-F3A6-58BF-367C-DEAC42CCDD02}"/>
              </a:ext>
            </a:extLst>
          </p:cNvPr>
          <p:cNvSpPr>
            <a:spLocks noGrp="1"/>
          </p:cNvSpPr>
          <p:nvPr>
            <p:ph type="sldNum" sz="quarter" idx="12"/>
          </p:nvPr>
        </p:nvSpPr>
        <p:spPr/>
        <p:txBody>
          <a:bodyPr/>
          <a:lstStyle/>
          <a:p>
            <a:fld id="{DA86648E-21C2-4E4D-995E-31FFBD2E87B9}" type="slidenum">
              <a:rPr lang="x-none" altLang="x-none" smtClean="0"/>
              <a:pPr/>
              <a:t>22</a:t>
            </a:fld>
            <a:endParaRPr lang="en-US" altLang="x-none"/>
          </a:p>
        </p:txBody>
      </p:sp>
    </p:spTree>
    <p:extLst>
      <p:ext uri="{BB962C8B-B14F-4D97-AF65-F5344CB8AC3E}">
        <p14:creationId xmlns:p14="http://schemas.microsoft.com/office/powerpoint/2010/main" val="61607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23FD4-786C-992C-3F5B-BD582C3E18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84A338C-9214-57C4-2C68-D95E321DEDC0}"/>
              </a:ext>
            </a:extLst>
          </p:cNvPr>
          <p:cNvSpPr>
            <a:spLocks noGrp="1"/>
          </p:cNvSpPr>
          <p:nvPr>
            <p:ph type="title"/>
          </p:nvPr>
        </p:nvSpPr>
        <p:spPr/>
        <p:txBody>
          <a:bodyPr/>
          <a:lstStyle/>
          <a:p>
            <a:r>
              <a:rPr lang="en-US"/>
              <a:t>Healthy Results – Wellness Champion</a:t>
            </a:r>
          </a:p>
        </p:txBody>
      </p:sp>
      <p:sp>
        <p:nvSpPr>
          <p:cNvPr id="7" name="Text Placeholder 6">
            <a:extLst>
              <a:ext uri="{FF2B5EF4-FFF2-40B4-BE49-F238E27FC236}">
                <a16:creationId xmlns:a16="http://schemas.microsoft.com/office/drawing/2014/main" id="{AB78D9DD-A390-091E-8B6A-C2D5E95B3829}"/>
              </a:ext>
            </a:extLst>
          </p:cNvPr>
          <p:cNvSpPr>
            <a:spLocks noGrp="1"/>
          </p:cNvSpPr>
          <p:nvPr>
            <p:ph type="body" sz="quarter" idx="11"/>
          </p:nvPr>
        </p:nvSpPr>
        <p:spPr/>
        <p:txBody>
          <a:bodyPr/>
          <a:lstStyle/>
          <a:p>
            <a:r>
              <a:rPr lang="en-US"/>
              <a:t>Wellness Champions help create a healthier, more supportive workplace by encouraging connection, participation, and well-being across their teams.</a:t>
            </a:r>
          </a:p>
          <a:p>
            <a:r>
              <a:rPr lang="en-US"/>
              <a:t>Expectations of a Wellness Champion</a:t>
            </a:r>
          </a:p>
          <a:p>
            <a:pPr lvl="1"/>
            <a:r>
              <a:rPr lang="en-US"/>
              <a:t>Be a friendly, go-to resource for wellness questions and support</a:t>
            </a:r>
          </a:p>
          <a:p>
            <a:pPr lvl="1"/>
            <a:r>
              <a:rPr lang="en-US"/>
              <a:t>Share Healthy Results programs and activities with your team</a:t>
            </a:r>
          </a:p>
          <a:p>
            <a:pPr lvl="1"/>
            <a:r>
              <a:rPr lang="en-US"/>
              <a:t>Encourage participation and model healthy habits</a:t>
            </a:r>
          </a:p>
          <a:p>
            <a:pPr lvl="1"/>
            <a:r>
              <a:rPr lang="en-US"/>
              <a:t>Help foster a positive, people-first work environment</a:t>
            </a:r>
          </a:p>
          <a:p>
            <a:r>
              <a:rPr lang="en-US"/>
              <a:t>Any IU Health team member eligible for Healthy Results who wants to support their coworkers and stay engaged through monthly meetings or recordings may become a Wellness Champion</a:t>
            </a:r>
          </a:p>
          <a:p>
            <a:r>
              <a:rPr lang="en-US"/>
              <a:t>Ready to become a Wellness Champion?</a:t>
            </a:r>
          </a:p>
          <a:p>
            <a:pPr lvl="1"/>
            <a:r>
              <a:rPr lang="en-US"/>
              <a:t>Contact our Healthy Results Consultant, Marti Blume (mblume@iuhealth.org)</a:t>
            </a:r>
          </a:p>
        </p:txBody>
      </p:sp>
      <p:sp>
        <p:nvSpPr>
          <p:cNvPr id="2" name="Slide Number Placeholder 1">
            <a:extLst>
              <a:ext uri="{FF2B5EF4-FFF2-40B4-BE49-F238E27FC236}">
                <a16:creationId xmlns:a16="http://schemas.microsoft.com/office/drawing/2014/main" id="{6853026C-AA22-E24E-8643-FB1854962C7B}"/>
              </a:ext>
            </a:extLst>
          </p:cNvPr>
          <p:cNvSpPr>
            <a:spLocks noGrp="1"/>
          </p:cNvSpPr>
          <p:nvPr>
            <p:ph type="sldNum" sz="quarter" idx="12"/>
          </p:nvPr>
        </p:nvSpPr>
        <p:spPr/>
        <p:txBody>
          <a:bodyPr/>
          <a:lstStyle/>
          <a:p>
            <a:fld id="{DA86648E-21C2-4E4D-995E-31FFBD2E87B9}" type="slidenum">
              <a:rPr lang="x-none" altLang="x-none" smtClean="0"/>
              <a:pPr/>
              <a:t>23</a:t>
            </a:fld>
            <a:endParaRPr lang="en-US" altLang="x-none"/>
          </a:p>
        </p:txBody>
      </p:sp>
    </p:spTree>
    <p:extLst>
      <p:ext uri="{BB962C8B-B14F-4D97-AF65-F5344CB8AC3E}">
        <p14:creationId xmlns:p14="http://schemas.microsoft.com/office/powerpoint/2010/main" val="216335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D06B6-55A4-3D63-FE37-94D2A29F15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4048F1-6882-1BD1-362D-9F80F4D10597}"/>
              </a:ext>
            </a:extLst>
          </p:cNvPr>
          <p:cNvSpPr>
            <a:spLocks noGrp="1"/>
          </p:cNvSpPr>
          <p:nvPr>
            <p:ph type="title"/>
          </p:nvPr>
        </p:nvSpPr>
        <p:spPr/>
        <p:txBody>
          <a:bodyPr/>
          <a:lstStyle/>
          <a:p>
            <a:r>
              <a:rPr lang="en-US"/>
              <a:t>Continuing Education Opportunity</a:t>
            </a:r>
          </a:p>
        </p:txBody>
      </p:sp>
      <p:sp>
        <p:nvSpPr>
          <p:cNvPr id="7" name="Text Placeholder 6">
            <a:extLst>
              <a:ext uri="{FF2B5EF4-FFF2-40B4-BE49-F238E27FC236}">
                <a16:creationId xmlns:a16="http://schemas.microsoft.com/office/drawing/2014/main" id="{1F3C19FB-8238-A441-8F43-636CB5DCA438}"/>
              </a:ext>
            </a:extLst>
          </p:cNvPr>
          <p:cNvSpPr>
            <a:spLocks noGrp="1"/>
          </p:cNvSpPr>
          <p:nvPr>
            <p:ph type="body" sz="quarter" idx="11"/>
          </p:nvPr>
        </p:nvSpPr>
        <p:spPr/>
        <p:txBody>
          <a:bodyPr/>
          <a:lstStyle/>
          <a:p>
            <a:r>
              <a:rPr lang="en-US"/>
              <a:t>CAP Inspector Team Member Training – 4.5 CE</a:t>
            </a:r>
          </a:p>
          <a:p>
            <a:pPr lvl="1"/>
            <a:r>
              <a:rPr lang="en-US"/>
              <a:t>You will learn inspection or auditing techniques, which will assist you in gathering the appropriate information to determine if your findings support compliance with the requirements. </a:t>
            </a:r>
          </a:p>
          <a:p>
            <a:pPr lvl="1"/>
            <a:r>
              <a:rPr lang="en-US"/>
              <a:t>The training will provide valuable insight and exposure to the guidelines that dictates the rules and regulations our laboratory must follow to remain CAP compliant.</a:t>
            </a:r>
          </a:p>
          <a:p>
            <a:endParaRPr lang="en-US"/>
          </a:p>
        </p:txBody>
      </p:sp>
      <p:sp>
        <p:nvSpPr>
          <p:cNvPr id="2" name="Slide Number Placeholder 1">
            <a:extLst>
              <a:ext uri="{FF2B5EF4-FFF2-40B4-BE49-F238E27FC236}">
                <a16:creationId xmlns:a16="http://schemas.microsoft.com/office/drawing/2014/main" id="{E5F4E446-C637-9349-4A61-97D0899BC386}"/>
              </a:ext>
            </a:extLst>
          </p:cNvPr>
          <p:cNvSpPr>
            <a:spLocks noGrp="1"/>
          </p:cNvSpPr>
          <p:nvPr>
            <p:ph type="sldNum" sz="quarter" idx="12"/>
          </p:nvPr>
        </p:nvSpPr>
        <p:spPr/>
        <p:txBody>
          <a:bodyPr/>
          <a:lstStyle/>
          <a:p>
            <a:fld id="{DA86648E-21C2-4E4D-995E-31FFBD2E87B9}" type="slidenum">
              <a:rPr lang="x-none" altLang="x-none" smtClean="0"/>
              <a:pPr/>
              <a:t>24</a:t>
            </a:fld>
            <a:endParaRPr lang="en-US" altLang="x-none"/>
          </a:p>
        </p:txBody>
      </p:sp>
    </p:spTree>
    <p:extLst>
      <p:ext uri="{BB962C8B-B14F-4D97-AF65-F5344CB8AC3E}">
        <p14:creationId xmlns:p14="http://schemas.microsoft.com/office/powerpoint/2010/main" val="161596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0F8B8-40EE-CC2D-32C3-0C92DB5A64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B242DF-4B4C-B4C3-FEF4-14B7366C522E}"/>
              </a:ext>
            </a:extLst>
          </p:cNvPr>
          <p:cNvSpPr>
            <a:spLocks noGrp="1"/>
          </p:cNvSpPr>
          <p:nvPr>
            <p:ph type="title"/>
          </p:nvPr>
        </p:nvSpPr>
        <p:spPr/>
        <p:txBody>
          <a:bodyPr/>
          <a:lstStyle/>
          <a:p>
            <a:r>
              <a:rPr lang="en-US"/>
              <a:t>Emergency Management Quick Drill and Training</a:t>
            </a:r>
          </a:p>
        </p:txBody>
      </p:sp>
      <p:sp>
        <p:nvSpPr>
          <p:cNvPr id="7" name="Text Placeholder 6">
            <a:extLst>
              <a:ext uri="{FF2B5EF4-FFF2-40B4-BE49-F238E27FC236}">
                <a16:creationId xmlns:a16="http://schemas.microsoft.com/office/drawing/2014/main" id="{B8CB01D1-CEE6-8F2A-C6E5-CCE963243B0C}"/>
              </a:ext>
            </a:extLst>
          </p:cNvPr>
          <p:cNvSpPr>
            <a:spLocks noGrp="1"/>
          </p:cNvSpPr>
          <p:nvPr>
            <p:ph type="body" sz="quarter" idx="11"/>
          </p:nvPr>
        </p:nvSpPr>
        <p:spPr/>
        <p:txBody>
          <a:bodyPr/>
          <a:lstStyle/>
          <a:p>
            <a:r>
              <a:rPr lang="en-US"/>
              <a:t>Effective March 1</a:t>
            </a:r>
            <a:r>
              <a:rPr lang="en-US" baseline="30000"/>
              <a:t>st</a:t>
            </a:r>
            <a:r>
              <a:rPr lang="en-US"/>
              <a:t>, the March 2026 Emergency Management Quick Drill and Training was launched. This month’s focus is the Statewide Tornado Drill.</a:t>
            </a:r>
          </a:p>
          <a:p>
            <a:r>
              <a:rPr lang="en-US"/>
              <a:t>The March Quick Drill focuses on ensuring every staff member across Legacy West is prepared for peak storm season. This drill serves as a practical exercise to refresh our knowledge of protective actions and communication workflows before severe weather impacts our facilities.</a:t>
            </a:r>
          </a:p>
          <a:p>
            <a:endParaRPr lang="en-US"/>
          </a:p>
          <a:p>
            <a:r>
              <a:rPr lang="en-US"/>
              <a:t>Things to Know:</a:t>
            </a:r>
          </a:p>
          <a:p>
            <a:pPr lvl="1"/>
            <a:r>
              <a:rPr lang="en-US"/>
              <a:t>In the event of warnings and weather emergencies, staff and visitors should be advised of weather conditions and urged to remain within the building until the warning/emergency is canceled or the “all clear” announced.</a:t>
            </a:r>
          </a:p>
          <a:p>
            <a:pPr lvl="1"/>
            <a:r>
              <a:rPr lang="en-US"/>
              <a:t>Communication about a watch/warning/emergency will come from lab leadership and/or via overhead announcement by Houston.</a:t>
            </a:r>
          </a:p>
          <a:p>
            <a:pPr lvl="1"/>
            <a:r>
              <a:rPr lang="en-US"/>
              <a:t>In the event of a “Tornado Emergency”, all individuals will immediately seek shelter in a heads down “fetal position”. Remain in this position until the “All-Clear” announcement. </a:t>
            </a:r>
          </a:p>
          <a:p>
            <a:pPr lvl="1"/>
            <a:endParaRPr lang="en-US"/>
          </a:p>
        </p:txBody>
      </p:sp>
      <p:sp>
        <p:nvSpPr>
          <p:cNvPr id="2" name="Slide Number Placeholder 1">
            <a:extLst>
              <a:ext uri="{FF2B5EF4-FFF2-40B4-BE49-F238E27FC236}">
                <a16:creationId xmlns:a16="http://schemas.microsoft.com/office/drawing/2014/main" id="{5A578B1B-8EE7-DFA5-6203-F2233F77D1BD}"/>
              </a:ext>
            </a:extLst>
          </p:cNvPr>
          <p:cNvSpPr>
            <a:spLocks noGrp="1"/>
          </p:cNvSpPr>
          <p:nvPr>
            <p:ph type="sldNum" sz="quarter" idx="12"/>
          </p:nvPr>
        </p:nvSpPr>
        <p:spPr/>
        <p:txBody>
          <a:bodyPr/>
          <a:lstStyle/>
          <a:p>
            <a:fld id="{DA86648E-21C2-4E4D-995E-31FFBD2E87B9}" type="slidenum">
              <a:rPr lang="x-none" altLang="x-none" smtClean="0"/>
              <a:pPr/>
              <a:t>25</a:t>
            </a:fld>
            <a:endParaRPr lang="en-US" altLang="x-none"/>
          </a:p>
        </p:txBody>
      </p:sp>
    </p:spTree>
    <p:extLst>
      <p:ext uri="{BB962C8B-B14F-4D97-AF65-F5344CB8AC3E}">
        <p14:creationId xmlns:p14="http://schemas.microsoft.com/office/powerpoint/2010/main" val="256364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46A04-D789-F19D-1A59-21AAF1B9925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515DF1C-C660-7266-9E24-C7E097B52999}"/>
              </a:ext>
            </a:extLst>
          </p:cNvPr>
          <p:cNvSpPr>
            <a:spLocks noGrp="1"/>
          </p:cNvSpPr>
          <p:nvPr>
            <p:ph type="title"/>
          </p:nvPr>
        </p:nvSpPr>
        <p:spPr>
          <a:xfrm>
            <a:off x="407992" y="375579"/>
            <a:ext cx="8299548" cy="290849"/>
          </a:xfrm>
        </p:spPr>
        <p:txBody>
          <a:bodyPr wrap="square" anchor="ctr">
            <a:normAutofit/>
          </a:bodyPr>
          <a:lstStyle/>
          <a:p>
            <a:r>
              <a:rPr lang="en-US"/>
              <a:t>Around the Region</a:t>
            </a:r>
          </a:p>
        </p:txBody>
      </p:sp>
      <p:sp>
        <p:nvSpPr>
          <p:cNvPr id="2" name="Slide Number Placeholder 1">
            <a:extLst>
              <a:ext uri="{FF2B5EF4-FFF2-40B4-BE49-F238E27FC236}">
                <a16:creationId xmlns:a16="http://schemas.microsoft.com/office/drawing/2014/main" id="{F21B2654-1758-C1AE-8008-11CB87B996D9}"/>
              </a:ext>
            </a:extLst>
          </p:cNvPr>
          <p:cNvSpPr>
            <a:spLocks noGrp="1"/>
          </p:cNvSpPr>
          <p:nvPr>
            <p:ph type="sldNum" sz="quarter" idx="12"/>
          </p:nvPr>
        </p:nvSpPr>
        <p:spPr>
          <a:xfrm>
            <a:off x="118431" y="4868862"/>
            <a:ext cx="719470" cy="274638"/>
          </a:xfrm>
        </p:spPr>
        <p:txBody>
          <a:bodyPr wrap="square" anchor="ctr">
            <a:normAutofit/>
          </a:bodyPr>
          <a:lstStyle/>
          <a:p>
            <a:pPr>
              <a:spcAft>
                <a:spcPts val="600"/>
              </a:spcAft>
            </a:pPr>
            <a:fld id="{DA86648E-21C2-4E4D-995E-31FFBD2E87B9}" type="slidenum">
              <a:rPr lang="x-none" altLang="x-none" smtClean="0"/>
              <a:pPr>
                <a:spcAft>
                  <a:spcPts val="600"/>
                </a:spcAft>
              </a:pPr>
              <a:t>26</a:t>
            </a:fld>
            <a:endParaRPr lang="en-US" altLang="x-none"/>
          </a:p>
        </p:txBody>
      </p:sp>
      <p:sp>
        <p:nvSpPr>
          <p:cNvPr id="7" name="Text Placeholder 6">
            <a:extLst>
              <a:ext uri="{FF2B5EF4-FFF2-40B4-BE49-F238E27FC236}">
                <a16:creationId xmlns:a16="http://schemas.microsoft.com/office/drawing/2014/main" id="{ADCAC259-E37D-E2C7-1E8D-243301315EBA}"/>
              </a:ext>
            </a:extLst>
          </p:cNvPr>
          <p:cNvSpPr>
            <a:spLocks noGrp="1"/>
          </p:cNvSpPr>
          <p:nvPr>
            <p:ph idx="1"/>
          </p:nvPr>
        </p:nvSpPr>
        <p:spPr>
          <a:xfrm>
            <a:off x="4667249" y="666428"/>
            <a:ext cx="4068758" cy="3874853"/>
          </a:xfrm>
        </p:spPr>
        <p:txBody>
          <a:bodyPr wrap="square" anchor="t">
            <a:normAutofit/>
          </a:bodyPr>
          <a:lstStyle/>
          <a:p>
            <a:r>
              <a:rPr lang="en-US"/>
              <a:t>Arnett Hospital – Cancer Center construction impacts</a:t>
            </a:r>
          </a:p>
          <a:p>
            <a:pPr lvl="1"/>
            <a:r>
              <a:rPr lang="en-US"/>
              <a:t>Fencing will be installed on the east side of the Arnett Hospital campus beginning in March to support early utility work for the new cancer center.</a:t>
            </a:r>
          </a:p>
          <a:p>
            <a:pPr lvl="1"/>
            <a:r>
              <a:rPr lang="en-US"/>
              <a:t>Work will occur in phases. Phase 1 runs March 10 – April 20.</a:t>
            </a:r>
          </a:p>
          <a:p>
            <a:pPr lvl="1"/>
            <a:r>
              <a:rPr lang="en-US"/>
              <a:t>The garden-level team member entrance near the physician lounge will be emergency use only during construction.</a:t>
            </a:r>
          </a:p>
          <a:p>
            <a:pPr lvl="1"/>
            <a:r>
              <a:rPr lang="en-US"/>
              <a:t>Team members should use alternate entrances near the loading dock or Entrance 5 by the medical office building.</a:t>
            </a:r>
          </a:p>
          <a:p>
            <a:pPr lvl="1"/>
            <a:r>
              <a:rPr lang="en-US"/>
              <a:t>The Healing Garden will be closed for the duration of construction.</a:t>
            </a:r>
          </a:p>
          <a:p>
            <a:pPr lvl="1"/>
            <a:r>
              <a:rPr lang="en-US"/>
              <a:t>Community garden beds will be relocated to the north side of the medical office building.</a:t>
            </a:r>
          </a:p>
        </p:txBody>
      </p:sp>
      <p:pic>
        <p:nvPicPr>
          <p:cNvPr id="1028" name="Picture 4">
            <a:extLst>
              <a:ext uri="{FF2B5EF4-FFF2-40B4-BE49-F238E27FC236}">
                <a16:creationId xmlns:a16="http://schemas.microsoft.com/office/drawing/2014/main" id="{C1BEC90E-1FB3-A398-7049-9EDE9A8E52E3}"/>
              </a:ext>
            </a:extLst>
          </p:cNvPr>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r="12583" b="-2"/>
          <a:stretch>
            <a:fillRect/>
          </a:stretch>
        </p:blipFill>
        <p:spPr bwMode="auto">
          <a:xfrm>
            <a:off x="407991" y="666428"/>
            <a:ext cx="4068758" cy="3874853"/>
          </a:xfrm>
          <a:prstGeom prst="rect">
            <a:avLst/>
          </a:prstGeom>
          <a:solidFill>
            <a:srgbClr val="FFFFFF"/>
          </a:solidFill>
        </p:spPr>
      </p:pic>
    </p:spTree>
    <p:extLst>
      <p:ext uri="{BB962C8B-B14F-4D97-AF65-F5344CB8AC3E}">
        <p14:creationId xmlns:p14="http://schemas.microsoft.com/office/powerpoint/2010/main" val="321121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5946-D611-1881-784A-054E9457FE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97BB6FD-5E96-DD6A-B11A-D290E5EE3852}"/>
              </a:ext>
            </a:extLst>
          </p:cNvPr>
          <p:cNvSpPr>
            <a:spLocks noGrp="1"/>
          </p:cNvSpPr>
          <p:nvPr>
            <p:ph type="title"/>
          </p:nvPr>
        </p:nvSpPr>
        <p:spPr/>
        <p:txBody>
          <a:bodyPr/>
          <a:lstStyle/>
          <a:p>
            <a:r>
              <a:rPr lang="en-US"/>
              <a:t>Reminders</a:t>
            </a:r>
          </a:p>
        </p:txBody>
      </p:sp>
      <p:sp>
        <p:nvSpPr>
          <p:cNvPr id="7" name="Text Placeholder 6">
            <a:extLst>
              <a:ext uri="{FF2B5EF4-FFF2-40B4-BE49-F238E27FC236}">
                <a16:creationId xmlns:a16="http://schemas.microsoft.com/office/drawing/2014/main" id="{79ACF04F-3ECA-5487-60E8-D62C97C7626F}"/>
              </a:ext>
            </a:extLst>
          </p:cNvPr>
          <p:cNvSpPr>
            <a:spLocks noGrp="1"/>
          </p:cNvSpPr>
          <p:nvPr>
            <p:ph type="body" sz="quarter" idx="11"/>
          </p:nvPr>
        </p:nvSpPr>
        <p:spPr/>
        <p:txBody>
          <a:bodyPr/>
          <a:lstStyle/>
          <a:p>
            <a:r>
              <a:rPr lang="en-US"/>
              <a:t>Spring Forward with the Start of Daylight-Saving Time</a:t>
            </a:r>
          </a:p>
          <a:p>
            <a:pPr lvl="1"/>
            <a:r>
              <a:rPr lang="en-US"/>
              <a:t>Sunday, March 8 – clocks should be moved ahead one hour at 2 am (clocks will jump from 1:59 am to 3 am)</a:t>
            </a:r>
          </a:p>
          <a:p>
            <a:pPr lvl="1"/>
            <a:r>
              <a:rPr lang="en-US"/>
              <a:t>UKG will automatically account for the missing hour by using available PTO if worked hours do not match FTE – if you do not want to use PTO, we can adjust your timecard.</a:t>
            </a:r>
          </a:p>
          <a:p>
            <a:r>
              <a:rPr lang="en-US"/>
              <a:t>Internal Self-Inspection will be this Friday 3/6/2026.</a:t>
            </a:r>
          </a:p>
          <a:p>
            <a:pPr lvl="1"/>
            <a:r>
              <a:rPr lang="en-US"/>
              <a:t>Tidy up your space and keep trash off the floors. </a:t>
            </a:r>
          </a:p>
          <a:p>
            <a:pPr lvl="1"/>
            <a:r>
              <a:rPr lang="en-US"/>
              <a:t>Dispose of overflowing bins.</a:t>
            </a:r>
          </a:p>
          <a:p>
            <a:pPr lvl="1"/>
            <a:r>
              <a:rPr lang="en-US"/>
              <a:t>Check appropriate supplies for open and expiration dates as well as initials. </a:t>
            </a:r>
          </a:p>
          <a:p>
            <a:pPr lvl="1"/>
            <a:r>
              <a:rPr lang="en-US"/>
              <a:t>Use appropriate PPE at all times.</a:t>
            </a:r>
          </a:p>
        </p:txBody>
      </p:sp>
      <p:sp>
        <p:nvSpPr>
          <p:cNvPr id="2" name="Slide Number Placeholder 1">
            <a:extLst>
              <a:ext uri="{FF2B5EF4-FFF2-40B4-BE49-F238E27FC236}">
                <a16:creationId xmlns:a16="http://schemas.microsoft.com/office/drawing/2014/main" id="{5B5B8A79-940A-E228-A834-19500BB2A029}"/>
              </a:ext>
            </a:extLst>
          </p:cNvPr>
          <p:cNvSpPr>
            <a:spLocks noGrp="1"/>
          </p:cNvSpPr>
          <p:nvPr>
            <p:ph type="sldNum" sz="quarter" idx="12"/>
          </p:nvPr>
        </p:nvSpPr>
        <p:spPr/>
        <p:txBody>
          <a:bodyPr/>
          <a:lstStyle/>
          <a:p>
            <a:fld id="{DA86648E-21C2-4E4D-995E-31FFBD2E87B9}" type="slidenum">
              <a:rPr lang="x-none" altLang="x-none" smtClean="0"/>
              <a:pPr/>
              <a:t>27</a:t>
            </a:fld>
            <a:endParaRPr lang="en-US" altLang="x-none"/>
          </a:p>
        </p:txBody>
      </p:sp>
    </p:spTree>
    <p:extLst>
      <p:ext uri="{BB962C8B-B14F-4D97-AF65-F5344CB8AC3E}">
        <p14:creationId xmlns:p14="http://schemas.microsoft.com/office/powerpoint/2010/main" val="195965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C5F97A-510A-AF2D-C935-9058A4DD7B67}"/>
              </a:ext>
            </a:extLst>
          </p:cNvPr>
          <p:cNvSpPr>
            <a:spLocks noGrp="1"/>
          </p:cNvSpPr>
          <p:nvPr>
            <p:ph type="title"/>
          </p:nvPr>
        </p:nvSpPr>
        <p:spPr/>
        <p:txBody>
          <a:bodyPr/>
          <a:lstStyle/>
          <a:p>
            <a:r>
              <a:rPr lang="en-US"/>
              <a:t>System Promise Dashboard January 2026</a:t>
            </a:r>
          </a:p>
        </p:txBody>
      </p:sp>
      <p:sp>
        <p:nvSpPr>
          <p:cNvPr id="2" name="Slide Number Placeholder 1">
            <a:extLst>
              <a:ext uri="{FF2B5EF4-FFF2-40B4-BE49-F238E27FC236}">
                <a16:creationId xmlns:a16="http://schemas.microsoft.com/office/drawing/2014/main" id="{72E9E9E6-5A15-E84B-D762-6A5540DA2D53}"/>
              </a:ext>
            </a:extLst>
          </p:cNvPr>
          <p:cNvSpPr>
            <a:spLocks noGrp="1"/>
          </p:cNvSpPr>
          <p:nvPr>
            <p:ph type="sldNum" sz="quarter" idx="12"/>
          </p:nvPr>
        </p:nvSpPr>
        <p:spPr/>
        <p:txBody>
          <a:bodyPr/>
          <a:lstStyle/>
          <a:p>
            <a:fld id="{DA86648E-21C2-4E4D-995E-31FFBD2E87B9}" type="slidenum">
              <a:rPr lang="x-none" altLang="x-none" smtClean="0"/>
              <a:pPr/>
              <a:t>3</a:t>
            </a:fld>
            <a:endParaRPr lang="en-US" altLang="x-none"/>
          </a:p>
        </p:txBody>
      </p:sp>
      <p:pic>
        <p:nvPicPr>
          <p:cNvPr id="12" name="Content Placeholder 11">
            <a:extLst>
              <a:ext uri="{FF2B5EF4-FFF2-40B4-BE49-F238E27FC236}">
                <a16:creationId xmlns:a16="http://schemas.microsoft.com/office/drawing/2014/main" id="{80BEB797-0A3A-D620-D43B-718356F61891}"/>
              </a:ext>
            </a:extLst>
          </p:cNvPr>
          <p:cNvPicPr>
            <a:picLocks noGrp="1" noChangeAspect="1"/>
          </p:cNvPicPr>
          <p:nvPr>
            <p:ph idx="1"/>
          </p:nvPr>
        </p:nvPicPr>
        <p:blipFill>
          <a:blip r:embed="rId2"/>
          <a:stretch>
            <a:fillRect/>
          </a:stretch>
        </p:blipFill>
        <p:spPr bwMode="auto">
          <a:xfrm>
            <a:off x="837901" y="830101"/>
            <a:ext cx="6921201"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66755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86B44-7346-E752-CACA-C7EEE60F51E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7326185-60EE-9C51-740F-3691C7BFBB00}"/>
              </a:ext>
            </a:extLst>
          </p:cNvPr>
          <p:cNvSpPr>
            <a:spLocks noGrp="1"/>
          </p:cNvSpPr>
          <p:nvPr>
            <p:ph type="title"/>
          </p:nvPr>
        </p:nvSpPr>
        <p:spPr/>
        <p:txBody>
          <a:bodyPr/>
          <a:lstStyle/>
          <a:p>
            <a:r>
              <a:rPr lang="en-US"/>
              <a:t>Laboratory Quality Dashboard</a:t>
            </a:r>
          </a:p>
        </p:txBody>
      </p:sp>
      <p:sp>
        <p:nvSpPr>
          <p:cNvPr id="2" name="Slide Number Placeholder 1">
            <a:extLst>
              <a:ext uri="{FF2B5EF4-FFF2-40B4-BE49-F238E27FC236}">
                <a16:creationId xmlns:a16="http://schemas.microsoft.com/office/drawing/2014/main" id="{CE1AD813-78EA-D3D3-08E1-79900BD269E0}"/>
              </a:ext>
            </a:extLst>
          </p:cNvPr>
          <p:cNvSpPr>
            <a:spLocks noGrp="1"/>
          </p:cNvSpPr>
          <p:nvPr>
            <p:ph type="sldNum" sz="quarter" idx="12"/>
          </p:nvPr>
        </p:nvSpPr>
        <p:spPr/>
        <p:txBody>
          <a:bodyPr/>
          <a:lstStyle/>
          <a:p>
            <a:fld id="{DA86648E-21C2-4E4D-995E-31FFBD2E87B9}" type="slidenum">
              <a:rPr lang="x-none" altLang="x-none" smtClean="0"/>
              <a:pPr/>
              <a:t>4</a:t>
            </a:fld>
            <a:endParaRPr lang="en-US" altLang="x-none"/>
          </a:p>
        </p:txBody>
      </p:sp>
      <p:pic>
        <p:nvPicPr>
          <p:cNvPr id="5" name="Content Placeholder 4">
            <a:extLst>
              <a:ext uri="{FF2B5EF4-FFF2-40B4-BE49-F238E27FC236}">
                <a16:creationId xmlns:a16="http://schemas.microsoft.com/office/drawing/2014/main" id="{49737569-7BF9-5CD7-55DB-CC26DDECF55F}"/>
              </a:ext>
            </a:extLst>
          </p:cNvPr>
          <p:cNvPicPr>
            <a:picLocks noGrp="1" noChangeAspect="1"/>
          </p:cNvPicPr>
          <p:nvPr>
            <p:ph idx="1"/>
          </p:nvPr>
        </p:nvPicPr>
        <p:blipFill>
          <a:blip r:embed="rId3"/>
          <a:stretch>
            <a:fillRect/>
          </a:stretch>
        </p:blipFill>
        <p:spPr bwMode="auto">
          <a:xfrm>
            <a:off x="407988" y="672500"/>
            <a:ext cx="8328025" cy="38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26121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42B-7E23-FB3D-4460-9AA2052CEA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C11E28F-0C0B-8E4C-4799-B014BEC480A5}"/>
              </a:ext>
            </a:extLst>
          </p:cNvPr>
          <p:cNvSpPr>
            <a:spLocks noGrp="1"/>
          </p:cNvSpPr>
          <p:nvPr>
            <p:ph type="title"/>
          </p:nvPr>
        </p:nvSpPr>
        <p:spPr/>
        <p:txBody>
          <a:bodyPr/>
          <a:lstStyle/>
          <a:p>
            <a:r>
              <a:rPr lang="en-US"/>
              <a:t>Quality and Safety</a:t>
            </a:r>
          </a:p>
        </p:txBody>
      </p:sp>
      <p:sp>
        <p:nvSpPr>
          <p:cNvPr id="7" name="Text Placeholder 6">
            <a:extLst>
              <a:ext uri="{FF2B5EF4-FFF2-40B4-BE49-F238E27FC236}">
                <a16:creationId xmlns:a16="http://schemas.microsoft.com/office/drawing/2014/main" id="{8DEBC630-373C-4357-1275-5F0EFB584BC9}"/>
              </a:ext>
            </a:extLst>
          </p:cNvPr>
          <p:cNvSpPr>
            <a:spLocks noGrp="1"/>
          </p:cNvSpPr>
          <p:nvPr>
            <p:ph type="body" sz="quarter" idx="11"/>
          </p:nvPr>
        </p:nvSpPr>
        <p:spPr/>
        <p:txBody>
          <a:bodyPr/>
          <a:lstStyle/>
          <a:p>
            <a:r>
              <a:rPr lang="en-US"/>
              <a:t>Quality Culture Basics</a:t>
            </a:r>
          </a:p>
          <a:p>
            <a:pPr lvl="1"/>
            <a:r>
              <a:rPr lang="en-US"/>
              <a:t>What It Means</a:t>
            </a:r>
          </a:p>
          <a:p>
            <a:pPr lvl="2"/>
            <a:r>
              <a:rPr lang="en-US"/>
              <a:t> A quality culture exists when everyone in the organization consistently:</a:t>
            </a:r>
          </a:p>
          <a:p>
            <a:pPr lvl="3"/>
            <a:r>
              <a:rPr lang="en-US">
                <a:solidFill>
                  <a:schemeClr val="bg1"/>
                </a:solidFill>
              </a:rPr>
              <a:t>Prioritizes doing work right the first time</a:t>
            </a:r>
          </a:p>
          <a:p>
            <a:pPr lvl="3"/>
            <a:r>
              <a:rPr lang="en-US">
                <a:solidFill>
                  <a:schemeClr val="bg1"/>
                </a:solidFill>
              </a:rPr>
              <a:t>Follows standardized processes to reduce variation</a:t>
            </a:r>
          </a:p>
          <a:p>
            <a:pPr lvl="3"/>
            <a:r>
              <a:rPr lang="en-US">
                <a:solidFill>
                  <a:schemeClr val="bg1"/>
                </a:solidFill>
              </a:rPr>
              <a:t>Speaks up when something doesn’t look or feel right</a:t>
            </a:r>
          </a:p>
          <a:p>
            <a:pPr lvl="3"/>
            <a:r>
              <a:rPr lang="en-US">
                <a:solidFill>
                  <a:schemeClr val="bg1"/>
                </a:solidFill>
              </a:rPr>
              <a:t>Owns their role in delivering safe, accurate, and high-quality results</a:t>
            </a:r>
          </a:p>
          <a:p>
            <a:pPr lvl="3"/>
            <a:r>
              <a:rPr lang="en-US">
                <a:solidFill>
                  <a:schemeClr val="bg1"/>
                </a:solidFill>
              </a:rPr>
              <a:t>Continuously looks for ways to improve</a:t>
            </a:r>
          </a:p>
        </p:txBody>
      </p:sp>
      <p:sp>
        <p:nvSpPr>
          <p:cNvPr id="2" name="Slide Number Placeholder 1">
            <a:extLst>
              <a:ext uri="{FF2B5EF4-FFF2-40B4-BE49-F238E27FC236}">
                <a16:creationId xmlns:a16="http://schemas.microsoft.com/office/drawing/2014/main" id="{22C3CAE9-AF20-51C7-D5BB-A4D178E6CB06}"/>
              </a:ext>
            </a:extLst>
          </p:cNvPr>
          <p:cNvSpPr>
            <a:spLocks noGrp="1"/>
          </p:cNvSpPr>
          <p:nvPr>
            <p:ph type="sldNum" sz="quarter" idx="12"/>
          </p:nvPr>
        </p:nvSpPr>
        <p:spPr/>
        <p:txBody>
          <a:bodyPr/>
          <a:lstStyle/>
          <a:p>
            <a:fld id="{DA86648E-21C2-4E4D-995E-31FFBD2E87B9}" type="slidenum">
              <a:rPr lang="x-none" altLang="x-none" smtClean="0"/>
              <a:pPr/>
              <a:t>5</a:t>
            </a:fld>
            <a:endParaRPr lang="en-US" altLang="x-none"/>
          </a:p>
        </p:txBody>
      </p:sp>
    </p:spTree>
    <p:extLst>
      <p:ext uri="{BB962C8B-B14F-4D97-AF65-F5344CB8AC3E}">
        <p14:creationId xmlns:p14="http://schemas.microsoft.com/office/powerpoint/2010/main" val="54789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AE1DC-7F7B-AC79-09E9-F6E258FB843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749BA54-4FFB-48E6-A22C-A5B4817617C2}"/>
              </a:ext>
            </a:extLst>
          </p:cNvPr>
          <p:cNvSpPr>
            <a:spLocks noGrp="1"/>
          </p:cNvSpPr>
          <p:nvPr>
            <p:ph type="title"/>
          </p:nvPr>
        </p:nvSpPr>
        <p:spPr/>
        <p:txBody>
          <a:bodyPr/>
          <a:lstStyle/>
          <a:p>
            <a:r>
              <a:rPr lang="en-US"/>
              <a:t>Quality and Safety - continued</a:t>
            </a:r>
          </a:p>
        </p:txBody>
      </p:sp>
      <p:sp>
        <p:nvSpPr>
          <p:cNvPr id="7" name="Text Placeholder 6">
            <a:extLst>
              <a:ext uri="{FF2B5EF4-FFF2-40B4-BE49-F238E27FC236}">
                <a16:creationId xmlns:a16="http://schemas.microsoft.com/office/drawing/2014/main" id="{F38B3AED-0E78-09F3-9C43-15156AD8C839}"/>
              </a:ext>
            </a:extLst>
          </p:cNvPr>
          <p:cNvSpPr>
            <a:spLocks noGrp="1"/>
          </p:cNvSpPr>
          <p:nvPr>
            <p:ph type="body" sz="quarter" idx="11"/>
          </p:nvPr>
        </p:nvSpPr>
        <p:spPr/>
        <p:txBody>
          <a:bodyPr/>
          <a:lstStyle/>
          <a:p>
            <a:r>
              <a:rPr lang="en-US"/>
              <a:t>Quality Culture Basics</a:t>
            </a:r>
          </a:p>
          <a:p>
            <a:pPr lvl="1"/>
            <a:r>
              <a:rPr lang="en-US"/>
              <a:t>Why It Matters</a:t>
            </a:r>
          </a:p>
          <a:p>
            <a:pPr lvl="2"/>
            <a:r>
              <a:rPr lang="en-US"/>
              <a:t>A quality culture supports:</a:t>
            </a:r>
          </a:p>
          <a:p>
            <a:pPr lvl="3"/>
            <a:r>
              <a:rPr lang="en-US">
                <a:solidFill>
                  <a:schemeClr val="bg1"/>
                </a:solidFill>
              </a:rPr>
              <a:t>Patient Safety – Errors can lead to incorrect decisions, delayed care, or harm.</a:t>
            </a:r>
          </a:p>
          <a:p>
            <a:pPr lvl="3"/>
            <a:r>
              <a:rPr lang="en-US">
                <a:solidFill>
                  <a:schemeClr val="bg1"/>
                </a:solidFill>
              </a:rPr>
              <a:t>Compliance – Adhering to regulations and standards protects our accreditation and reputation.</a:t>
            </a:r>
          </a:p>
          <a:p>
            <a:pPr lvl="3"/>
            <a:r>
              <a:rPr lang="en-US">
                <a:solidFill>
                  <a:schemeClr val="bg1"/>
                </a:solidFill>
              </a:rPr>
              <a:t>Efficiency – Fewer reworks, fewer defects, and smoother workflows.</a:t>
            </a:r>
          </a:p>
          <a:p>
            <a:pPr lvl="3"/>
            <a:r>
              <a:rPr lang="en-US">
                <a:solidFill>
                  <a:schemeClr val="bg1"/>
                </a:solidFill>
              </a:rPr>
              <a:t>Trust – Providers and patients rely on our accuracy and consistency.</a:t>
            </a:r>
          </a:p>
        </p:txBody>
      </p:sp>
      <p:sp>
        <p:nvSpPr>
          <p:cNvPr id="2" name="Slide Number Placeholder 1">
            <a:extLst>
              <a:ext uri="{FF2B5EF4-FFF2-40B4-BE49-F238E27FC236}">
                <a16:creationId xmlns:a16="http://schemas.microsoft.com/office/drawing/2014/main" id="{FAD6E08E-9AAF-C7F0-461F-8BB94466826E}"/>
              </a:ext>
            </a:extLst>
          </p:cNvPr>
          <p:cNvSpPr>
            <a:spLocks noGrp="1"/>
          </p:cNvSpPr>
          <p:nvPr>
            <p:ph type="sldNum" sz="quarter" idx="12"/>
          </p:nvPr>
        </p:nvSpPr>
        <p:spPr/>
        <p:txBody>
          <a:bodyPr/>
          <a:lstStyle/>
          <a:p>
            <a:fld id="{DA86648E-21C2-4E4D-995E-31FFBD2E87B9}" type="slidenum">
              <a:rPr lang="x-none" altLang="x-none" smtClean="0"/>
              <a:pPr/>
              <a:t>6</a:t>
            </a:fld>
            <a:endParaRPr lang="en-US" altLang="x-none"/>
          </a:p>
        </p:txBody>
      </p:sp>
    </p:spTree>
    <p:extLst>
      <p:ext uri="{BB962C8B-B14F-4D97-AF65-F5344CB8AC3E}">
        <p14:creationId xmlns:p14="http://schemas.microsoft.com/office/powerpoint/2010/main" val="418971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448E5-D617-F842-B93D-CA1D1858147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E15302-9237-E6F9-74DE-9F38E1753164}"/>
              </a:ext>
            </a:extLst>
          </p:cNvPr>
          <p:cNvSpPr>
            <a:spLocks noGrp="1"/>
          </p:cNvSpPr>
          <p:nvPr>
            <p:ph type="title"/>
          </p:nvPr>
        </p:nvSpPr>
        <p:spPr/>
        <p:txBody>
          <a:bodyPr/>
          <a:lstStyle/>
          <a:p>
            <a:r>
              <a:rPr lang="en-US"/>
              <a:t>Quality and Safety - continued</a:t>
            </a:r>
          </a:p>
        </p:txBody>
      </p:sp>
      <p:sp>
        <p:nvSpPr>
          <p:cNvPr id="7" name="Text Placeholder 6">
            <a:extLst>
              <a:ext uri="{FF2B5EF4-FFF2-40B4-BE49-F238E27FC236}">
                <a16:creationId xmlns:a16="http://schemas.microsoft.com/office/drawing/2014/main" id="{D0A902EA-662C-4F5C-EFB1-015A609EBD90}"/>
              </a:ext>
            </a:extLst>
          </p:cNvPr>
          <p:cNvSpPr>
            <a:spLocks noGrp="1"/>
          </p:cNvSpPr>
          <p:nvPr>
            <p:ph type="body" sz="quarter" idx="11"/>
          </p:nvPr>
        </p:nvSpPr>
        <p:spPr/>
        <p:txBody>
          <a:bodyPr/>
          <a:lstStyle/>
          <a:p>
            <a:r>
              <a:rPr lang="en-US"/>
              <a:t>Example of Why a Quality Culture Matters – Missed Instrument Flag Leads to Delayed Critical Result</a:t>
            </a:r>
          </a:p>
          <a:p>
            <a:pPr lvl="1"/>
            <a:r>
              <a:rPr lang="en-US"/>
              <a:t>Scenario: In one of our IU Health laboratories, a chemistry analyzer displayed an intermittent “reagent stability warning.” This flag didn’t stop the run, but it did require the technician to check calibration status, inspect reagent integrity, and document the action taken. Because the team was busy and the flag appeared briefly, the technician dismissed it, assuming it was a nuisance alert.</a:t>
            </a:r>
          </a:p>
          <a:p>
            <a:pPr lvl="1"/>
            <a:r>
              <a:rPr lang="en-US"/>
              <a:t>What Happened: A patient sample processed during that period produced a sodium result outside the expected clinical pattern. The provider questioned the value because it didn’t align with the patient’s condition, prompting a redraw. </a:t>
            </a:r>
            <a:br>
              <a:rPr lang="en-US"/>
            </a:br>
            <a:r>
              <a:rPr lang="en-US"/>
              <a:t>Upon investigation, the lab discovered that the reagent pack had expired earlier than projected due to a storage temperature deviation (exactly what the analyzer warning was trying to signal).</a:t>
            </a:r>
          </a:p>
          <a:p>
            <a:pPr lvl="1"/>
            <a:r>
              <a:rPr lang="en-US">
                <a:solidFill>
                  <a:schemeClr val="bg1"/>
                </a:solidFill>
              </a:rPr>
              <a:t>Impact: Critical result was delayed while the </a:t>
            </a:r>
            <a:r>
              <a:rPr lang="en-US"/>
              <a:t>redraw was performed. Provider workflow was disrupted, creating uncertainty in patient management. Lab credibility was strained, requiring additional explanations and corrective actions. Workload increased due to rerun investigations, documentation, and quality reviews.</a:t>
            </a:r>
          </a:p>
          <a:p>
            <a:pPr lvl="1"/>
            <a:r>
              <a:rPr lang="en-US">
                <a:solidFill>
                  <a:schemeClr val="bg1"/>
                </a:solidFill>
              </a:rPr>
              <a:t>Quality Culture: A strong quality culture would have meant the technician stopped to investigate the abnormal flag, escalated the concern to a leader or supervisor, documented actions as required, and verified reagent performance before continuing patient testing.</a:t>
            </a:r>
          </a:p>
          <a:p>
            <a:pPr lvl="1"/>
            <a:endParaRPr lang="en-US"/>
          </a:p>
        </p:txBody>
      </p:sp>
      <p:sp>
        <p:nvSpPr>
          <p:cNvPr id="2" name="Slide Number Placeholder 1">
            <a:extLst>
              <a:ext uri="{FF2B5EF4-FFF2-40B4-BE49-F238E27FC236}">
                <a16:creationId xmlns:a16="http://schemas.microsoft.com/office/drawing/2014/main" id="{402F4333-4BCB-350A-1AB5-2F0B92E89F80}"/>
              </a:ext>
            </a:extLst>
          </p:cNvPr>
          <p:cNvSpPr>
            <a:spLocks noGrp="1"/>
          </p:cNvSpPr>
          <p:nvPr>
            <p:ph type="sldNum" sz="quarter" idx="12"/>
          </p:nvPr>
        </p:nvSpPr>
        <p:spPr/>
        <p:txBody>
          <a:bodyPr/>
          <a:lstStyle/>
          <a:p>
            <a:fld id="{DA86648E-21C2-4E4D-995E-31FFBD2E87B9}" type="slidenum">
              <a:rPr lang="x-none" altLang="x-none" smtClean="0"/>
              <a:pPr/>
              <a:t>7</a:t>
            </a:fld>
            <a:endParaRPr lang="en-US" altLang="x-none"/>
          </a:p>
        </p:txBody>
      </p:sp>
    </p:spTree>
    <p:extLst>
      <p:ext uri="{BB962C8B-B14F-4D97-AF65-F5344CB8AC3E}">
        <p14:creationId xmlns:p14="http://schemas.microsoft.com/office/powerpoint/2010/main" val="270236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B0991-3815-B7C1-B2DA-0C013854ED7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E519F3-610C-E3B5-A5E4-23DC64D59CF1}"/>
              </a:ext>
            </a:extLst>
          </p:cNvPr>
          <p:cNvSpPr>
            <a:spLocks noGrp="1"/>
          </p:cNvSpPr>
          <p:nvPr>
            <p:ph type="title"/>
          </p:nvPr>
        </p:nvSpPr>
        <p:spPr/>
        <p:txBody>
          <a:bodyPr/>
          <a:lstStyle/>
          <a:p>
            <a:r>
              <a:rPr lang="en-US"/>
              <a:t>Quality and Safety - continued</a:t>
            </a:r>
          </a:p>
        </p:txBody>
      </p:sp>
      <p:sp>
        <p:nvSpPr>
          <p:cNvPr id="7" name="Text Placeholder 6">
            <a:extLst>
              <a:ext uri="{FF2B5EF4-FFF2-40B4-BE49-F238E27FC236}">
                <a16:creationId xmlns:a16="http://schemas.microsoft.com/office/drawing/2014/main" id="{8D35FB1A-65BD-6479-0DBF-4E0BF5FE8C4D}"/>
              </a:ext>
            </a:extLst>
          </p:cNvPr>
          <p:cNvSpPr>
            <a:spLocks noGrp="1"/>
          </p:cNvSpPr>
          <p:nvPr>
            <p:ph type="body" sz="quarter" idx="11"/>
          </p:nvPr>
        </p:nvSpPr>
        <p:spPr/>
        <p:txBody>
          <a:bodyPr/>
          <a:lstStyle/>
          <a:p>
            <a:r>
              <a:rPr lang="en-US"/>
              <a:t>Quality Culture Basics</a:t>
            </a:r>
          </a:p>
          <a:p>
            <a:pPr lvl="1"/>
            <a:r>
              <a:rPr lang="en-US"/>
              <a:t>Core Behaviors</a:t>
            </a:r>
          </a:p>
          <a:p>
            <a:pPr lvl="2"/>
            <a:r>
              <a:rPr lang="en-US"/>
              <a:t>Standard Work</a:t>
            </a:r>
          </a:p>
          <a:p>
            <a:pPr lvl="3"/>
            <a:r>
              <a:rPr lang="en-US">
                <a:solidFill>
                  <a:schemeClr val="bg1"/>
                </a:solidFill>
              </a:rPr>
              <a:t>Follow defined procedures every time.</a:t>
            </a:r>
          </a:p>
          <a:p>
            <a:pPr lvl="3"/>
            <a:r>
              <a:rPr lang="en-US">
                <a:solidFill>
                  <a:schemeClr val="bg1"/>
                </a:solidFill>
              </a:rPr>
              <a:t>Avoid shortcuts unless formally approved.</a:t>
            </a:r>
          </a:p>
          <a:p>
            <a:pPr lvl="3"/>
            <a:r>
              <a:rPr lang="en-US">
                <a:solidFill>
                  <a:schemeClr val="bg1"/>
                </a:solidFill>
              </a:rPr>
              <a:t>Document accurately and completely.</a:t>
            </a:r>
          </a:p>
          <a:p>
            <a:pPr lvl="2"/>
            <a:r>
              <a:rPr lang="en-US"/>
              <a:t>Visual Management and Transparency</a:t>
            </a:r>
          </a:p>
          <a:p>
            <a:pPr lvl="3"/>
            <a:r>
              <a:rPr lang="en-US">
                <a:solidFill>
                  <a:schemeClr val="bg1"/>
                </a:solidFill>
              </a:rPr>
              <a:t>Use metrics and indicators to guide work.</a:t>
            </a:r>
          </a:p>
          <a:p>
            <a:pPr lvl="3"/>
            <a:r>
              <a:rPr lang="en-US">
                <a:solidFill>
                  <a:schemeClr val="bg1"/>
                </a:solidFill>
              </a:rPr>
              <a:t>Keep work areas organized and labeled.</a:t>
            </a:r>
          </a:p>
          <a:p>
            <a:pPr lvl="2"/>
            <a:r>
              <a:rPr lang="en-US"/>
              <a:t>Speak-Up Culture</a:t>
            </a:r>
          </a:p>
          <a:p>
            <a:pPr lvl="3"/>
            <a:r>
              <a:rPr lang="en-US">
                <a:solidFill>
                  <a:schemeClr val="bg1"/>
                </a:solidFill>
              </a:rPr>
              <a:t>Call out abnormalities without fear of blame.</a:t>
            </a:r>
          </a:p>
          <a:p>
            <a:pPr lvl="3"/>
            <a:r>
              <a:rPr lang="en-US">
                <a:solidFill>
                  <a:schemeClr val="bg1"/>
                </a:solidFill>
              </a:rPr>
              <a:t>Report near misses as learning opportunities.</a:t>
            </a:r>
          </a:p>
          <a:p>
            <a:pPr lvl="3"/>
            <a:r>
              <a:rPr lang="en-US">
                <a:solidFill>
                  <a:schemeClr val="bg1"/>
                </a:solidFill>
              </a:rPr>
              <a:t>Ask clarifying questions when something is clear.</a:t>
            </a:r>
          </a:p>
          <a:p>
            <a:pPr lvl="2"/>
            <a:r>
              <a:rPr lang="en-US" err="1"/>
              <a:t>Continous</a:t>
            </a:r>
            <a:r>
              <a:rPr lang="en-US"/>
              <a:t> Improvement Mindset</a:t>
            </a:r>
          </a:p>
          <a:p>
            <a:pPr lvl="3"/>
            <a:r>
              <a:rPr lang="en-US">
                <a:solidFill>
                  <a:schemeClr val="bg1"/>
                </a:solidFill>
              </a:rPr>
              <a:t>Suggest small fixes (ex: workflow, labeling, layout).</a:t>
            </a:r>
          </a:p>
          <a:p>
            <a:pPr lvl="3"/>
            <a:r>
              <a:rPr lang="en-US">
                <a:solidFill>
                  <a:schemeClr val="bg1"/>
                </a:solidFill>
              </a:rPr>
              <a:t>Look for waste: motion, waiting, defects, rework, overprocessing.</a:t>
            </a:r>
          </a:p>
          <a:p>
            <a:pPr lvl="1"/>
            <a:endParaRPr lang="en-US"/>
          </a:p>
        </p:txBody>
      </p:sp>
      <p:sp>
        <p:nvSpPr>
          <p:cNvPr id="2" name="Slide Number Placeholder 1">
            <a:extLst>
              <a:ext uri="{FF2B5EF4-FFF2-40B4-BE49-F238E27FC236}">
                <a16:creationId xmlns:a16="http://schemas.microsoft.com/office/drawing/2014/main" id="{07DBE431-D44A-409D-FBE8-195D6E477573}"/>
              </a:ext>
            </a:extLst>
          </p:cNvPr>
          <p:cNvSpPr>
            <a:spLocks noGrp="1"/>
          </p:cNvSpPr>
          <p:nvPr>
            <p:ph type="sldNum" sz="quarter" idx="12"/>
          </p:nvPr>
        </p:nvSpPr>
        <p:spPr/>
        <p:txBody>
          <a:bodyPr/>
          <a:lstStyle/>
          <a:p>
            <a:fld id="{DA86648E-21C2-4E4D-995E-31FFBD2E87B9}" type="slidenum">
              <a:rPr lang="x-none" altLang="x-none" smtClean="0"/>
              <a:pPr/>
              <a:t>8</a:t>
            </a:fld>
            <a:endParaRPr lang="en-US" altLang="x-none"/>
          </a:p>
        </p:txBody>
      </p:sp>
    </p:spTree>
    <p:extLst>
      <p:ext uri="{BB962C8B-B14F-4D97-AF65-F5344CB8AC3E}">
        <p14:creationId xmlns:p14="http://schemas.microsoft.com/office/powerpoint/2010/main" val="63324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572A0-D913-5097-2C9F-5296D050DA1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04DEB3-67F3-701D-B934-DC710557DB04}"/>
              </a:ext>
            </a:extLst>
          </p:cNvPr>
          <p:cNvSpPr>
            <a:spLocks noGrp="1"/>
          </p:cNvSpPr>
          <p:nvPr>
            <p:ph type="title"/>
          </p:nvPr>
        </p:nvSpPr>
        <p:spPr/>
        <p:txBody>
          <a:bodyPr/>
          <a:lstStyle/>
          <a:p>
            <a:r>
              <a:rPr lang="en-US"/>
              <a:t>2026 Team Member Goals – Processing and MLT/MLS Goal #1</a:t>
            </a:r>
          </a:p>
        </p:txBody>
      </p:sp>
      <p:sp>
        <p:nvSpPr>
          <p:cNvPr id="7" name="Text Placeholder 6">
            <a:extLst>
              <a:ext uri="{FF2B5EF4-FFF2-40B4-BE49-F238E27FC236}">
                <a16:creationId xmlns:a16="http://schemas.microsoft.com/office/drawing/2014/main" id="{A123DEA5-7BFF-E9C5-75CB-BCA5A83A711E}"/>
              </a:ext>
            </a:extLst>
          </p:cNvPr>
          <p:cNvSpPr>
            <a:spLocks noGrp="1"/>
          </p:cNvSpPr>
          <p:nvPr>
            <p:ph type="body" sz="quarter" idx="11"/>
          </p:nvPr>
        </p:nvSpPr>
        <p:spPr/>
        <p:txBody>
          <a:bodyPr/>
          <a:lstStyle/>
          <a:p>
            <a:r>
              <a:rPr lang="en-US" sz="950"/>
              <a:t>Maintain Standards and Efficiency</a:t>
            </a:r>
          </a:p>
          <a:p>
            <a:pPr lvl="1"/>
            <a:r>
              <a:rPr lang="en-US" sz="950"/>
              <a:t>Effective Date: March 15, 2026</a:t>
            </a:r>
          </a:p>
          <a:p>
            <a:pPr lvl="1"/>
            <a:r>
              <a:rPr lang="en-US" sz="950"/>
              <a:t>Weight: 25%</a:t>
            </a:r>
          </a:p>
          <a:p>
            <a:pPr lvl="1"/>
            <a:r>
              <a:rPr lang="en-US" sz="950"/>
              <a:t>Performing key and/or required tasks in support of quality and efficient patient care.</a:t>
            </a:r>
          </a:p>
          <a:p>
            <a:pPr lvl="2"/>
            <a:r>
              <a:rPr lang="en-US" sz="950"/>
              <a:t>Examples (not all-inclusive):</a:t>
            </a:r>
          </a:p>
          <a:p>
            <a:pPr lvl="3"/>
            <a:r>
              <a:rPr lang="en-US" sz="950">
                <a:solidFill>
                  <a:schemeClr val="bg1"/>
                </a:solidFill>
              </a:rPr>
              <a:t>Oracle Learn</a:t>
            </a:r>
          </a:p>
          <a:p>
            <a:pPr lvl="3"/>
            <a:r>
              <a:rPr lang="en-US" sz="950">
                <a:solidFill>
                  <a:schemeClr val="bg1"/>
                </a:solidFill>
              </a:rPr>
              <a:t>FLU Shot Attestation</a:t>
            </a:r>
          </a:p>
          <a:p>
            <a:pPr lvl="3"/>
            <a:r>
              <a:rPr lang="en-US" sz="950">
                <a:solidFill>
                  <a:schemeClr val="bg1"/>
                </a:solidFill>
              </a:rPr>
              <a:t>Competency Completion</a:t>
            </a:r>
          </a:p>
          <a:p>
            <a:pPr lvl="3"/>
            <a:r>
              <a:rPr lang="en-US" sz="950">
                <a:solidFill>
                  <a:schemeClr val="bg1"/>
                </a:solidFill>
              </a:rPr>
              <a:t>MTS (</a:t>
            </a:r>
            <a:r>
              <a:rPr lang="en-US" sz="950" err="1">
                <a:solidFill>
                  <a:schemeClr val="bg1"/>
                </a:solidFill>
              </a:rPr>
              <a:t>MedTraining</a:t>
            </a:r>
            <a:r>
              <a:rPr lang="en-US" sz="950">
                <a:solidFill>
                  <a:schemeClr val="bg1"/>
                </a:solidFill>
              </a:rPr>
              <a:t>) requirements</a:t>
            </a:r>
          </a:p>
          <a:p>
            <a:pPr lvl="3"/>
            <a:r>
              <a:rPr lang="en-US" sz="950">
                <a:solidFill>
                  <a:schemeClr val="bg1"/>
                </a:solidFill>
              </a:rPr>
              <a:t>CE Requirements and Form Completion</a:t>
            </a:r>
          </a:p>
          <a:p>
            <a:pPr lvl="3"/>
            <a:r>
              <a:rPr lang="en-US" sz="950">
                <a:solidFill>
                  <a:schemeClr val="bg1"/>
                </a:solidFill>
              </a:rPr>
              <a:t>Being Present and Ready to Work</a:t>
            </a:r>
          </a:p>
          <a:p>
            <a:pPr lvl="3"/>
            <a:r>
              <a:rPr lang="en-US" sz="950">
                <a:solidFill>
                  <a:schemeClr val="bg1"/>
                </a:solidFill>
              </a:rPr>
              <a:t>Participating in Projects/Initiatives to Drive Improvement/Performance</a:t>
            </a:r>
          </a:p>
          <a:p>
            <a:pPr lvl="3"/>
            <a:r>
              <a:rPr lang="en-US" sz="950">
                <a:solidFill>
                  <a:schemeClr val="bg1"/>
                </a:solidFill>
              </a:rPr>
              <a:t>Policy Acknowledgements within 30 Days of Assignment</a:t>
            </a:r>
          </a:p>
          <a:p>
            <a:pPr lvl="1"/>
            <a:r>
              <a:rPr lang="en-US" sz="950">
                <a:solidFill>
                  <a:schemeClr val="bg1"/>
                </a:solidFill>
              </a:rPr>
              <a:t>Goal Indicators</a:t>
            </a:r>
          </a:p>
          <a:p>
            <a:pPr lvl="2"/>
            <a:r>
              <a:rPr lang="en-US" sz="950">
                <a:solidFill>
                  <a:schemeClr val="bg1"/>
                </a:solidFill>
              </a:rPr>
              <a:t>Exceeds Expectations</a:t>
            </a:r>
          </a:p>
          <a:p>
            <a:pPr lvl="3"/>
            <a:r>
              <a:rPr lang="en-US" sz="950">
                <a:solidFill>
                  <a:schemeClr val="bg1"/>
                </a:solidFill>
              </a:rPr>
              <a:t>All key and/or required tasks are completed on time without leader follow up. Demonstrates proactive accountability and ownership.</a:t>
            </a:r>
          </a:p>
          <a:p>
            <a:pPr lvl="2"/>
            <a:r>
              <a:rPr lang="en-US" sz="950"/>
              <a:t>Meets Expectations</a:t>
            </a:r>
          </a:p>
          <a:p>
            <a:pPr lvl="3"/>
            <a:r>
              <a:rPr lang="en-US" sz="950">
                <a:solidFill>
                  <a:schemeClr val="bg1"/>
                </a:solidFill>
              </a:rPr>
              <a:t>All key and/or required tasks are completed on time, with leader follow-up.</a:t>
            </a:r>
          </a:p>
          <a:p>
            <a:pPr lvl="2"/>
            <a:r>
              <a:rPr lang="en-US" sz="950"/>
              <a:t>Does Not Meet Expectations</a:t>
            </a:r>
          </a:p>
          <a:p>
            <a:pPr lvl="3"/>
            <a:r>
              <a:rPr lang="en-US" sz="950">
                <a:solidFill>
                  <a:schemeClr val="bg1"/>
                </a:solidFill>
              </a:rPr>
              <a:t>Key and/or required tasks are not completed by established deadlines, or repeated reminders and follow-up indicate lack of ownership and accountability.</a:t>
            </a:r>
          </a:p>
        </p:txBody>
      </p:sp>
      <p:sp>
        <p:nvSpPr>
          <p:cNvPr id="2" name="Slide Number Placeholder 1">
            <a:extLst>
              <a:ext uri="{FF2B5EF4-FFF2-40B4-BE49-F238E27FC236}">
                <a16:creationId xmlns:a16="http://schemas.microsoft.com/office/drawing/2014/main" id="{D08CE66A-1020-3F1F-AC16-54B868C1CA8C}"/>
              </a:ext>
            </a:extLst>
          </p:cNvPr>
          <p:cNvSpPr>
            <a:spLocks noGrp="1"/>
          </p:cNvSpPr>
          <p:nvPr>
            <p:ph type="sldNum" sz="quarter" idx="12"/>
          </p:nvPr>
        </p:nvSpPr>
        <p:spPr/>
        <p:txBody>
          <a:bodyPr/>
          <a:lstStyle/>
          <a:p>
            <a:fld id="{DA86648E-21C2-4E4D-995E-31FFBD2E87B9}" type="slidenum">
              <a:rPr lang="x-none" altLang="x-none" smtClean="0"/>
              <a:pPr/>
              <a:t>9</a:t>
            </a:fld>
            <a:endParaRPr lang="en-US" altLang="x-none"/>
          </a:p>
        </p:txBody>
      </p:sp>
    </p:spTree>
    <p:extLst>
      <p:ext uri="{BB962C8B-B14F-4D97-AF65-F5344CB8AC3E}">
        <p14:creationId xmlns:p14="http://schemas.microsoft.com/office/powerpoint/2010/main" val="2608197147"/>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x9_IUH_Powerpoint_Template" id="{3E25570C-ADC4-AD47-9D1D-1B41BC4833CE}" vid="{ABB48D08-8521-7041-9956-BE623486E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0DD93C0FADFE419F8A2AB58FF76483" ma:contentTypeVersion="0" ma:contentTypeDescription="Create a new document." ma:contentTypeScope="" ma:versionID="a130c53d1549083ecc1486f12bf6e089">
  <xsd:schema xmlns:xsd="http://www.w3.org/2001/XMLSchema" xmlns:xs="http://www.w3.org/2001/XMLSchema" xmlns:p="http://schemas.microsoft.com/office/2006/metadata/properties" targetNamespace="http://schemas.microsoft.com/office/2006/metadata/properties" ma:root="true" ma:fieldsID="500c6692915ba10984c0aabd49f31b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84904C-89EC-4535-A11C-B3B3DAC60451}">
  <ds:schemaRefs>
    <ds:schemaRef ds:uri="http://schemas.microsoft.com/sharepoint/v3/contenttype/forms"/>
  </ds:schemaRefs>
</ds:datastoreItem>
</file>

<file path=customXml/itemProps2.xml><?xml version="1.0" encoding="utf-8"?>
<ds:datastoreItem xmlns:ds="http://schemas.openxmlformats.org/officeDocument/2006/customXml" ds:itemID="{19E2E56F-DE3A-4B4B-8126-EA9A59495123}">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739351-1A3E-4C7B-B220-78D375A26767}">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IU Health PowerPoint Slide Template 16x9 2023</Template>
  <TotalTime>0</TotalTime>
  <Words>3793</Words>
  <Application>Microsoft Office PowerPoint</Application>
  <PresentationFormat>On-screen Show (16:9)</PresentationFormat>
  <Paragraphs>344</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AppleSymbols</vt:lpstr>
      <vt:lpstr>Arial</vt:lpstr>
      <vt:lpstr>Calibri</vt:lpstr>
      <vt:lpstr>Calisto MT</vt:lpstr>
      <vt:lpstr>Franklin Gothic Book</vt:lpstr>
      <vt:lpstr>Franklin Gothic Medium</vt:lpstr>
      <vt:lpstr>Wingdings</vt:lpstr>
      <vt:lpstr>1_Office Theme</vt:lpstr>
      <vt:lpstr>March 2026 Monthly Meeting</vt:lpstr>
      <vt:lpstr>Agenda</vt:lpstr>
      <vt:lpstr>System Promise Dashboard January 2026</vt:lpstr>
      <vt:lpstr>Laboratory Quality Dashboard</vt:lpstr>
      <vt:lpstr>Quality and Safety</vt:lpstr>
      <vt:lpstr>Quality and Safety - continued</vt:lpstr>
      <vt:lpstr>Quality and Safety - continued</vt:lpstr>
      <vt:lpstr>Quality and Safety - continued</vt:lpstr>
      <vt:lpstr>2026 Team Member Goals – Processing and MLT/MLS Goal #1</vt:lpstr>
      <vt:lpstr>2026 Team Member Goals – Processing and MLT/MLS Goal #2</vt:lpstr>
      <vt:lpstr>2026 Team Member Goals – Processing and MLT/MLS Goal #3</vt:lpstr>
      <vt:lpstr>2026 Team Member Goals – Processing and MLT/MLS Goal #4</vt:lpstr>
      <vt:lpstr>Timecard Exceptions</vt:lpstr>
      <vt:lpstr>Automation</vt:lpstr>
      <vt:lpstr>Blood Bank</vt:lpstr>
      <vt:lpstr>Chemistry</vt:lpstr>
      <vt:lpstr>Heme/Coag/Urinalysis/Kits</vt:lpstr>
      <vt:lpstr>Competencies – What, When, Why?</vt:lpstr>
      <vt:lpstr>Competencies – Timeline</vt:lpstr>
      <vt:lpstr>Competencies – Failures</vt:lpstr>
      <vt:lpstr>Engagement</vt:lpstr>
      <vt:lpstr>Healthy Results</vt:lpstr>
      <vt:lpstr>Healthy Results – Wellness Champion</vt:lpstr>
      <vt:lpstr>Continuing Education Opportunity</vt:lpstr>
      <vt:lpstr>Emergency Management Quick Drill and Training</vt:lpstr>
      <vt:lpstr>Around the Region</vt:lpstr>
      <vt:lpstr>Reminders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Martin, Megan</dc:creator>
  <cp:keywords/>
  <dc:description/>
  <cp:lastModifiedBy>Martin, Megan</cp:lastModifiedBy>
  <cp:revision>1</cp:revision>
  <cp:lastPrinted>2017-03-29T20:29:55Z</cp:lastPrinted>
  <dcterms:created xsi:type="dcterms:W3CDTF">2026-03-02T17:37:29Z</dcterms:created>
  <dcterms:modified xsi:type="dcterms:W3CDTF">2026-03-04T20:35:19Z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0x010100840DD93C0FADFE419F8A2AB58FF76483</vt:lpwstr>
  </property>
</Properties>
</file>