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986588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1CA48C3-8227-4718-AC9F-E54890E1B9B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48C3-8227-4718-AC9F-E54890E1B9B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1CA48C3-8227-4718-AC9F-E54890E1B9B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1CA48C3-8227-4718-AC9F-E54890E1B9B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CA48C3-8227-4718-AC9F-E54890E1B9B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795ECF-008D-4013-88BF-300E0DC22C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278685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b="1" dirty="0"/>
              <a:t>Tourniquet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1" y="2209800"/>
            <a:ext cx="4800600" cy="32766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Applied to increase pressure in the veins and aid in site selection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Applied 3 – 4 inches above the intended site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Should be left on for no longer than </a:t>
            </a:r>
            <a:r>
              <a:rPr lang="en-US" sz="2800" b="1" dirty="0"/>
              <a:t>one minute</a:t>
            </a:r>
          </a:p>
        </p:txBody>
      </p:sp>
    </p:spTree>
    <p:extLst>
      <p:ext uri="{BB962C8B-B14F-4D97-AF65-F5344CB8AC3E}">
        <p14:creationId xmlns:p14="http://schemas.microsoft.com/office/powerpoint/2010/main" val="206027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Prolonged Tourniquet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Stasis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Localized </a:t>
            </a:r>
            <a:r>
              <a:rPr lang="en-US" dirty="0" err="1"/>
              <a:t>Acidemia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Hemoconcentration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1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Hemoconcentration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Intravascular pressure build up, allows </a:t>
            </a:r>
            <a:r>
              <a:rPr lang="en-US" dirty="0" err="1"/>
              <a:t>analytes</a:t>
            </a:r>
            <a:r>
              <a:rPr lang="en-US" dirty="0"/>
              <a:t> to escape through the capillary walls and into the tissues</a:t>
            </a:r>
          </a:p>
          <a:p>
            <a:r>
              <a:rPr lang="en-US" dirty="0"/>
              <a:t>This results with a concentration of </a:t>
            </a:r>
            <a:r>
              <a:rPr lang="en-US" dirty="0" err="1"/>
              <a:t>analytes</a:t>
            </a:r>
            <a:r>
              <a:rPr lang="en-US" dirty="0"/>
              <a:t> in the circulatory system</a:t>
            </a:r>
          </a:p>
          <a:p>
            <a:r>
              <a:rPr lang="en-US" dirty="0"/>
              <a:t>Biochemical changes take place in the trapped blood</a:t>
            </a:r>
          </a:p>
        </p:txBody>
      </p:sp>
    </p:spTree>
    <p:extLst>
      <p:ext uri="{BB962C8B-B14F-4D97-AF65-F5344CB8AC3E}">
        <p14:creationId xmlns:p14="http://schemas.microsoft.com/office/powerpoint/2010/main" val="137693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Prolonged Tourniquet Application- Effects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6233159" cy="3214744"/>
          </a:xfrm>
        </p:spPr>
        <p:txBody>
          <a:bodyPr numCol="2">
            <a:normAutofit/>
          </a:bodyPr>
          <a:lstStyle/>
          <a:p>
            <a:r>
              <a:rPr lang="en-US" dirty="0"/>
              <a:t>Potassium</a:t>
            </a:r>
          </a:p>
          <a:p>
            <a:r>
              <a:rPr lang="en-US" dirty="0"/>
              <a:t>Magnesium</a:t>
            </a:r>
          </a:p>
          <a:p>
            <a:r>
              <a:rPr lang="en-US" dirty="0"/>
              <a:t>Ionic Calcium</a:t>
            </a:r>
          </a:p>
          <a:p>
            <a:r>
              <a:rPr lang="en-US" dirty="0"/>
              <a:t>Albumin/Protein</a:t>
            </a:r>
          </a:p>
          <a:p>
            <a:r>
              <a:rPr lang="en-US" dirty="0"/>
              <a:t>Decrease in pH</a:t>
            </a:r>
          </a:p>
          <a:p>
            <a:r>
              <a:rPr lang="en-US" dirty="0"/>
              <a:t>WBC and Hemoglobin</a:t>
            </a:r>
          </a:p>
          <a:p>
            <a:r>
              <a:rPr lang="en-US" dirty="0"/>
              <a:t>Cholesterol and Triglycerides</a:t>
            </a:r>
          </a:p>
          <a:p>
            <a:r>
              <a:rPr lang="en-US" dirty="0"/>
              <a:t>Coagulation Factors</a:t>
            </a:r>
          </a:p>
          <a:p>
            <a:r>
              <a:rPr lang="en-US" dirty="0"/>
              <a:t>Iron</a:t>
            </a:r>
          </a:p>
          <a:p>
            <a:r>
              <a:rPr lang="en-US" dirty="0"/>
              <a:t>Ammonia</a:t>
            </a:r>
          </a:p>
        </p:txBody>
      </p:sp>
    </p:spTree>
    <p:extLst>
      <p:ext uri="{BB962C8B-B14F-4D97-AF65-F5344CB8AC3E}">
        <p14:creationId xmlns:p14="http://schemas.microsoft.com/office/powerpoint/2010/main" val="207872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Prolonged Tourniquet Application- Effects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3489959" cy="36038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Pain/discomfort</a:t>
            </a:r>
          </a:p>
          <a:p>
            <a:r>
              <a:rPr lang="en-US" dirty="0"/>
              <a:t>Extremity edema</a:t>
            </a:r>
          </a:p>
          <a:p>
            <a:r>
              <a:rPr lang="en-US" dirty="0"/>
              <a:t>Extremity temperature change</a:t>
            </a:r>
          </a:p>
          <a:p>
            <a:r>
              <a:rPr lang="en-US" dirty="0"/>
              <a:t>Extremity color change</a:t>
            </a:r>
          </a:p>
          <a:p>
            <a:r>
              <a:rPr lang="en-US" dirty="0"/>
              <a:t>Numbness/tingling/ burning sensation</a:t>
            </a:r>
          </a:p>
          <a:p>
            <a:r>
              <a:rPr lang="en-US" dirty="0"/>
              <a:t>Skin tears</a:t>
            </a:r>
          </a:p>
          <a:p>
            <a:r>
              <a:rPr lang="en-US" dirty="0"/>
              <a:t>Delayed capillary refill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24200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Phlebotomy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14985"/>
            <a:ext cx="6196405" cy="38243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I, ___________________, commit to reducing the risk of leaving a tourniquet on a patient by: (circle all the processed that you will use)</a:t>
            </a:r>
          </a:p>
          <a:p>
            <a:pPr marL="457200" indent="-457200">
              <a:buAutoNum type="alphaLcPeriod"/>
            </a:pPr>
            <a:r>
              <a:rPr lang="en-US" dirty="0"/>
              <a:t>Loosening tourniquets during any interruption in the blood draw process and before the needle is withdrawn.</a:t>
            </a:r>
          </a:p>
          <a:p>
            <a:pPr marL="457200" indent="-457200">
              <a:buAutoNum type="alphaLcPeriod"/>
            </a:pPr>
            <a:r>
              <a:rPr lang="en-US" dirty="0"/>
              <a:t>Double-check that a tourniquet has been removed prior to leaving a patient’s room.</a:t>
            </a:r>
          </a:p>
          <a:p>
            <a:pPr marL="457200" indent="-457200">
              <a:buAutoNum type="alphaLcPeriod"/>
            </a:pPr>
            <a:r>
              <a:rPr lang="en-US" dirty="0"/>
              <a:t>Rolling up gown sleeves (rather than pushing sleeves up) to enhance tourniquet visibility.</a:t>
            </a:r>
          </a:p>
          <a:p>
            <a:pPr marL="457200" indent="-457200">
              <a:buAutoNum type="alphaLcPeriod"/>
            </a:pPr>
            <a:r>
              <a:rPr lang="en-US" dirty="0"/>
              <a:t>Placing the tourniquet over a sleeve to enhance visibility and patient comfort.</a:t>
            </a:r>
          </a:p>
          <a:p>
            <a:pPr marL="457200" indent="-457200">
              <a:buAutoNum type="alphaLcPeriod"/>
            </a:pPr>
            <a:r>
              <a:rPr lang="en-US" dirty="0"/>
              <a:t>Reconciling the number of tourniquets taken into the unit with the number bringing out.  Difference is the number of patients drawn.</a:t>
            </a:r>
          </a:p>
          <a:p>
            <a:pPr marL="457200" indent="-457200">
              <a:buAutoNum type="alphaLcPeriod"/>
            </a:pPr>
            <a:r>
              <a:rPr lang="en-US" dirty="0"/>
              <a:t>I suggest ___________________________________________ ___________________________________________________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9600"/>
            <a:ext cx="1752600" cy="13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9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98</TotalTime>
  <Words>247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Brush Script MT</vt:lpstr>
      <vt:lpstr>Constantia</vt:lpstr>
      <vt:lpstr>Franklin Gothic Book</vt:lpstr>
      <vt:lpstr>Rage Italic</vt:lpstr>
      <vt:lpstr>Wingdings</vt:lpstr>
      <vt:lpstr>Pushpin</vt:lpstr>
      <vt:lpstr>Tourniquet Review</vt:lpstr>
      <vt:lpstr>Prolonged Tourniquet Application</vt:lpstr>
      <vt:lpstr>Hemoconcentration</vt:lpstr>
      <vt:lpstr>Prolonged Tourniquet Application- Effects tests</vt:lpstr>
      <vt:lpstr>Prolonged Tourniquet Application- Effects patients</vt:lpstr>
      <vt:lpstr>     Phlebotomy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Tourniquet Review</dc:title>
  <dc:creator>Schenk, Amanda DURVAMC</dc:creator>
  <cp:lastModifiedBy>Blaise, Cheryl A.</cp:lastModifiedBy>
  <cp:revision>8</cp:revision>
  <cp:lastPrinted>2014-05-16T13:18:04Z</cp:lastPrinted>
  <dcterms:created xsi:type="dcterms:W3CDTF">2014-05-16T11:41:59Z</dcterms:created>
  <dcterms:modified xsi:type="dcterms:W3CDTF">2025-09-15T12:25:07Z</dcterms:modified>
</cp:coreProperties>
</file>