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3" r:id="rId5"/>
    <p:sldId id="289" r:id="rId6"/>
    <p:sldId id="29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6-aZLom340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J7PCCLPpfk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Picture 5" descr="pipette dripping into a petri dish">
            <a:extLst>
              <a:ext uri="{FF2B5EF4-FFF2-40B4-BE49-F238E27FC236}">
                <a16:creationId xmlns:a16="http://schemas.microsoft.com/office/drawing/2014/main" id="{AD5EFA86-59D3-41A9-819E-C704FF32C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302" y="457200"/>
            <a:ext cx="7588885" cy="589965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Biological safety cabinet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 lnSpcReduction="10000"/>
          </a:bodyPr>
          <a:lstStyle/>
          <a:p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How it works to protect you</a:t>
            </a:r>
          </a:p>
        </p:txBody>
      </p:sp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0127A-0AC2-417E-A076-AB164079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watch the following video</a:t>
            </a:r>
          </a:p>
        </p:txBody>
      </p:sp>
      <p:pic>
        <p:nvPicPr>
          <p:cNvPr id="4" name="Online Media 3" title="Biological Safety Cabinet (BSC):  How it Works to Protect You">
            <a:hlinkClick r:id="" action="ppaction://media"/>
            <a:extLst>
              <a:ext uri="{FF2B5EF4-FFF2-40B4-BE49-F238E27FC236}">
                <a16:creationId xmlns:a16="http://schemas.microsoft.com/office/drawing/2014/main" id="{27D182F4-0F73-49DD-B0B1-159DDB07365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81313" y="2341563"/>
            <a:ext cx="6430962" cy="363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5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804DF-0730-4040-B173-00A47903D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watch the following video</a:t>
            </a:r>
          </a:p>
        </p:txBody>
      </p:sp>
      <p:pic>
        <p:nvPicPr>
          <p:cNvPr id="4" name="Online Media 3" title="Fundamentals of Working Safely in a Biological Safety Cabinet (BSC): Factors Affecting BSC Airflow">
            <a:hlinkClick r:id="" action="ppaction://media"/>
            <a:extLst>
              <a:ext uri="{FF2B5EF4-FFF2-40B4-BE49-F238E27FC236}">
                <a16:creationId xmlns:a16="http://schemas.microsoft.com/office/drawing/2014/main" id="{9E6FFF82-EBB6-4D46-AD61-51A73E05735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81313" y="2341563"/>
            <a:ext cx="6430962" cy="363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6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D2D995-20F0-4C14-BF62-1248AB4B484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{DC09AD6B-237F-44CD-AA1F-7263B9B7ED41}tf67061901_win32</Template>
  <TotalTime>14</TotalTime>
  <Words>19</Words>
  <Application>Microsoft Office PowerPoint</Application>
  <PresentationFormat>Widescreen</PresentationFormat>
  <Paragraphs>4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Franklin Gothic Book</vt:lpstr>
      <vt:lpstr>Franklin Gothic Demi</vt:lpstr>
      <vt:lpstr>Gill Sans MT</vt:lpstr>
      <vt:lpstr>Wingdings 2</vt:lpstr>
      <vt:lpstr>DividendVTI</vt:lpstr>
      <vt:lpstr>Biological safety cabinet</vt:lpstr>
      <vt:lpstr>Please watch the following video</vt:lpstr>
      <vt:lpstr>Please watch the following 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Biological safety cabinet</dc:title>
  <dc:creator>Dierkhising, Kate J.</dc:creator>
  <cp:lastModifiedBy>Dierkhising, Kate J.</cp:lastModifiedBy>
  <cp:revision>2</cp:revision>
  <dcterms:created xsi:type="dcterms:W3CDTF">2021-05-03T17:08:14Z</dcterms:created>
  <dcterms:modified xsi:type="dcterms:W3CDTF">2021-05-03T17:22:25Z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