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444B-7C7E-4391-9CB0-35B7DE976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30807-1293-44B3-BD3B-3302882FC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4B90-AEB3-4DD0-A24D-8C509E20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732E-4DDB-4837-85DC-9F91CAF6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9A61-F094-4B92-810F-D69E1969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6A6B-0365-4709-83C7-F7484C526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92C3B4-CEA8-4771-95CD-99862672A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E90E0-3CBA-4C58-8B4D-81455205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D3644-E22B-4FFF-B740-AF1ECA54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40324-9904-45C5-9811-07115A1A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D0FE3-C9F9-479C-A29A-A8A7829F6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66071-5AAB-4A07-BF87-456B8412A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BFC57-67EB-4711-97F9-2376FE0F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48BDC-8BCC-4D77-A922-0905F88A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0846-E78D-4A49-BF6E-B3C40B28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1DEF-DE0D-41BE-BF8B-9F304D16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C5863-EC02-4158-9265-9EEAC0C1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07C09-A8C8-41CE-B596-24B5739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CAD30-A805-4C19-82E7-A3B86320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00B67-E486-4600-B599-04A07BE0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0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26B7-5B89-45B7-9E4E-0869385A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356C1-2A18-4499-969C-36EC7AEC6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2284-377C-4996-B709-6FB1C4B9A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962F-76B3-4E2A-ABEA-768899E8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E4AC-3019-4053-9E7A-053A6C3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46254-E3FF-4656-A016-2A74BF96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560E-CDDD-49CA-A96D-4422B4FA1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AC22C-F7B1-4792-8F1C-EF3963F29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8061-3FE8-4E03-BB3F-D2FD324B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ABBF2-6BCA-47FC-AA5C-924762A7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7A69-72D6-4206-BD82-15E5E9FF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9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473E-11CF-470F-AA57-22EDE58B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A976-DC0A-47F5-A9E5-5AD37AD79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2B0B3-0E79-44CB-BD95-71EF236D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B59D4-162A-4D5A-AA38-9179DCE3D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276C6-6BC8-4BA1-86C2-F6282EF2F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11C26C-30B5-40D0-849D-236C30BD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E53EE-2490-4E98-BCCB-C299484F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A9386-5DED-413C-A981-01422E1C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2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3892-8E2D-4D95-A13B-89D71D67B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F032B-77F5-4FA5-A69C-E1D3553C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A1AAE-F33D-45FF-B06C-026A412E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A155-D5D4-4E0C-9263-7CB818CF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BC574-75FF-41CE-99F5-A1B48C45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85673-905B-4106-B2DB-32A2B4D58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B8C7E-3F82-4A7F-BC8C-14CAB418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E5BF-4182-4289-B642-34719D71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91D-F4D2-4C8D-B3EA-6F63F384A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899EE-21A9-49E4-A9D4-AEF9843AD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906A6-6F90-46DB-8758-1B87EE85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B1F4C-E2DC-439D-8D27-0F9D3B23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9F93F4-D7F1-40F1-A9D3-2939BB8DE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9E50-3A4B-47F1-8ED5-7E8BD29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5F1455-0E43-4415-AFED-C843557E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3D158-63C4-42F3-AA23-19D234606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7B4FF-05F1-4954-BC1C-2019A70C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91AA4-FBE2-44F7-9712-60E79DD5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C52D5-68D7-4E31-B739-11244E7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394CBC-A9ED-426E-879D-C9FD74CD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3B90E-DC0C-4ABC-A01F-5A5F80B8F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A06E7-A151-4C9B-B205-4568052A1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8A4FA-39C3-4D16-8913-70949BEAA6E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563BC-4101-4805-9967-C8A4505A4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3DC4B-9DE5-4F35-B5D8-C76640B8E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0779-AD33-489B-B860-0A674D49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74252-A7EF-4C3F-87FA-A498D0661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US" sz="6600">
                <a:solidFill>
                  <a:schemeClr val="bg1"/>
                </a:solidFill>
              </a:rPr>
              <a:t>Find SDS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6FF907-D20D-4A62-9534-4C6D0909D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bg1"/>
                </a:solidFill>
              </a:rPr>
              <a:t>August 2022</a:t>
            </a:r>
          </a:p>
        </p:txBody>
      </p:sp>
      <p:cxnSp>
        <p:nvCxnSpPr>
          <p:cNvPr id="26" name="Straight Connector 1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4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977521D-8A24-41F5-B064-3EE015D30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45583-2BDA-4364-9D50-2165D4D6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Expand Lab &amp; Pathology 656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054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DA2B14-5C00-48F1-851D-F409D0BB8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0F105-0DD2-42AA-B0EA-5AF9FE33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10515600" cy="794064"/>
          </a:xfrm>
          <a:solidFill>
            <a:srgbClr val="00000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Select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4093919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4067D3-6F98-47C3-A9B3-9E0FDB9DAB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your chemical, click on drop down menu	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DC3A53-A2F1-4EA7-93E3-EF9CFC0E7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25" y="1675227"/>
            <a:ext cx="806275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2252BA-0B50-4830-BB87-4F5A4632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Select View SDS &amp; Attachments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A4FF72A-AE19-47CA-90B7-4CFF88E03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27" y="1675227"/>
            <a:ext cx="777734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524F9-FE3A-471B-BF32-BF15AD08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 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B7C982-99FA-4CD9-A0B2-E6AE8212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894" y="2427541"/>
            <a:ext cx="7335113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40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3416B-AC7F-4F33-AD5E-AC915578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Here’s the SDS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0579FA-D5B4-4B69-8080-F5747E31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529239"/>
            <a:ext cx="6780700" cy="3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ckground pattern&#10;&#10;Description automatically generated">
            <a:extLst>
              <a:ext uri="{FF2B5EF4-FFF2-40B4-BE49-F238E27FC236}">
                <a16:creationId xmlns:a16="http://schemas.microsoft.com/office/drawing/2014/main" id="{5E2E485A-BE97-49C4-AA43-AA774FFA7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5956F-B257-4431-A46E-7ED7709F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Locate the Gold Star on your desktop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414E-041A-45B0-B6B8-9FFCE95A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STC Shortcuts</a:t>
            </a:r>
          </a:p>
        </p:txBody>
      </p:sp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00030B9F-5937-47F0-94C3-5B32CBAAF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82" y="1825625"/>
            <a:ext cx="7206636" cy="4351338"/>
          </a:xfrm>
        </p:spPr>
      </p:pic>
    </p:spTree>
    <p:extLst>
      <p:ext uri="{BB962C8B-B14F-4D97-AF65-F5344CB8AC3E}">
        <p14:creationId xmlns:p14="http://schemas.microsoft.com/office/powerpoint/2010/main" val="729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20D17F5-29E5-458A-B5AE-E6D8E01FD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02668-F68A-4AC9-93FF-2ACA0762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Find STC VAHCS SharePoint Site</a:t>
            </a:r>
          </a:p>
        </p:txBody>
      </p:sp>
    </p:spTree>
    <p:extLst>
      <p:ext uri="{BB962C8B-B14F-4D97-AF65-F5344CB8AC3E}">
        <p14:creationId xmlns:p14="http://schemas.microsoft.com/office/powerpoint/2010/main" val="360055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FF4D5-818D-45C4-8F0F-E6C24F1E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Find the Yellow Book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D8FC1C-B427-468D-B5A3-8F00A52A9B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r="13990" b="2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1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F9A8F83A-72E2-400A-9742-9D6E5E1D85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DCEB7-B0E0-4048-B43A-60813604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262626"/>
                </a:solidFill>
              </a:rPr>
              <a:t>Select SDS Search</a:t>
            </a:r>
          </a:p>
        </p:txBody>
      </p:sp>
    </p:spTree>
    <p:extLst>
      <p:ext uri="{BB962C8B-B14F-4D97-AF65-F5344CB8AC3E}">
        <p14:creationId xmlns:p14="http://schemas.microsoft.com/office/powerpoint/2010/main" val="884626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8D9E8F-1E9C-4379-9A8B-E9BDB90E4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A709-A8B7-43E9-B2A3-B41A0876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4129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Expand My locations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496" y="5336249"/>
            <a:ext cx="5486400" cy="0"/>
          </a:xfrm>
          <a:prstGeom prst="line">
            <a:avLst/>
          </a:prstGeom>
          <a:ln w="22225">
            <a:solidFill>
              <a:schemeClr val="tx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444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6C4118A-B523-45D9-B427-8E05B2DEA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20444-E3D1-465E-9002-63EA22E5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57189"/>
            <a:ext cx="4899039" cy="334690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Expand VISN 23</a:t>
            </a:r>
          </a:p>
        </p:txBody>
      </p:sp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30AAED3-E671-4F70-B22A-2FF53BADE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9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8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A31F9-2960-44BD-958A-846CB5BD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Expand St. Cloud,MN-656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55595D9-768D-4426-A418-21E1EC164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"/>
          <a:stretch/>
        </p:blipFill>
        <p:spPr>
          <a:xfrm>
            <a:off x="2190018" y="1675227"/>
            <a:ext cx="781196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66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Find SDS</vt:lpstr>
      <vt:lpstr>Locate the Gold Star on your desktop</vt:lpstr>
      <vt:lpstr>Find STC Shortcuts</vt:lpstr>
      <vt:lpstr>Find STC VAHCS SharePoint Site</vt:lpstr>
      <vt:lpstr>Find the Yellow Book</vt:lpstr>
      <vt:lpstr>Select SDS Search</vt:lpstr>
      <vt:lpstr>Expand My locations</vt:lpstr>
      <vt:lpstr>Expand VISN 23</vt:lpstr>
      <vt:lpstr>Expand St. Cloud,MN-656</vt:lpstr>
      <vt:lpstr>Expand Lab &amp; Pathology 656</vt:lpstr>
      <vt:lpstr>Select the department</vt:lpstr>
      <vt:lpstr>Find your chemical, click on drop down menu </vt:lpstr>
      <vt:lpstr>Select View SDS &amp; Attachments</vt:lpstr>
      <vt:lpstr>Select View</vt:lpstr>
      <vt:lpstr>Here’s the SDS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a SDS</dc:title>
  <dc:creator>Dierkhising, Kate J.</dc:creator>
  <cp:lastModifiedBy>Dierkhising, Kate J.</cp:lastModifiedBy>
  <cp:revision>7</cp:revision>
  <dcterms:created xsi:type="dcterms:W3CDTF">2022-07-21T18:40:41Z</dcterms:created>
  <dcterms:modified xsi:type="dcterms:W3CDTF">2022-07-21T21:06:08Z</dcterms:modified>
</cp:coreProperties>
</file>