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8" autoAdjust="0"/>
    <p:restoredTop sz="94660"/>
  </p:normalViewPr>
  <p:slideViewPr>
    <p:cSldViewPr>
      <p:cViewPr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3C6294-4F92-4BF6-B9FD-8C52F13A12D5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BA4233-111D-4CC7-B3A2-EC45E46998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Fecal Occult Blood </a:t>
            </a:r>
            <a:br>
              <a:rPr lang="en-US" dirty="0" smtClean="0"/>
            </a:br>
            <a:r>
              <a:rPr lang="en-US" dirty="0" err="1" smtClean="0"/>
              <a:t>Seracult</a:t>
            </a:r>
            <a:endParaRPr lang="en-US" dirty="0"/>
          </a:p>
        </p:txBody>
      </p:sp>
      <p:pic>
        <p:nvPicPr>
          <p:cNvPr id="208898" name="Picture 2" descr="http://images.mooremedical.com/150x150/34968_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752600"/>
            <a:ext cx="2286000" cy="2286000"/>
          </a:xfrm>
          <a:prstGeom prst="rect">
            <a:avLst/>
          </a:prstGeom>
          <a:noFill/>
        </p:spPr>
      </p:pic>
      <p:pic>
        <p:nvPicPr>
          <p:cNvPr id="208900" name="Picture 4" descr="http://farm4.staticflickr.com/3006/2468235580_8ecd297ae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819400"/>
            <a:ext cx="3048000" cy="325755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Any trace of blue color in the Specimen Test Area is Positive for the presence of occult blood. </a:t>
            </a:r>
          </a:p>
          <a:p>
            <a:r>
              <a:rPr lang="en-US" dirty="0" smtClean="0"/>
              <a:t>Presence of blue color even in one smear is Positive for the presence of occult blood. </a:t>
            </a:r>
          </a:p>
          <a:p>
            <a:r>
              <a:rPr lang="en-US" dirty="0" smtClean="0"/>
              <a:t>The absence of a blue color in the Specimen Test Area is Negative for the presence of occult blood.</a:t>
            </a:r>
          </a:p>
          <a:p>
            <a:r>
              <a:rPr lang="en-US" dirty="0" smtClean="0"/>
              <a:t>Report patient results only after you have confirmed the internal control (Performance Control Area) as positive (blue).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Documentation of Patient and Performance Control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POCT personnel developing </a:t>
            </a:r>
            <a:r>
              <a:rPr lang="en-US" dirty="0" err="1" smtClean="0"/>
              <a:t>Seracult</a:t>
            </a:r>
            <a:r>
              <a:rPr lang="en-US" dirty="0" smtClean="0"/>
              <a:t> slides must document patient results on the test log.</a:t>
            </a:r>
          </a:p>
          <a:p>
            <a:r>
              <a:rPr lang="en-US" dirty="0" smtClean="0"/>
              <a:t>They MUST document the results of the Performance Control Area. </a:t>
            </a:r>
            <a:r>
              <a:rPr lang="en-US" b="1" dirty="0" smtClean="0"/>
              <a:t>Do NOT report patient results unless internal quality control is acceptable.</a:t>
            </a:r>
          </a:p>
          <a:p>
            <a:r>
              <a:rPr lang="en-US" dirty="0" smtClean="0"/>
              <a:t>The test log must also include the date of testing, testing personnel initials, provider, sign or symptom, patient initials, patient’s medical record number and EHR entry.</a:t>
            </a:r>
          </a:p>
          <a:p>
            <a:r>
              <a:rPr lang="en-US" b="1" dirty="0" smtClean="0"/>
              <a:t>All patient and performance control results must be entered into EHR or RPMS.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Presence of blue color even in only one smear is positive for presence of occult blood.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Results for patients and QC results may be recorded at the Point of Care Stations or the Laboratory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Specimen test results from a slide which fails the Performance Control Test should be considered invalid and the test repeated.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Seracult</a:t>
            </a:r>
            <a:r>
              <a:rPr lang="en-US" dirty="0" smtClean="0"/>
              <a:t> tests cannot be used to test for occult blood in gastric contents.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133600"/>
            <a:ext cx="15049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874" name="Picture 2" descr="https://www.promedsupply.com/ProductImages/Main%20Product%20Images/291-379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800600"/>
            <a:ext cx="2057400" cy="2057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Fecal Occult Blood (</a:t>
            </a:r>
            <a:r>
              <a:rPr lang="en-US" dirty="0" err="1" smtClean="0"/>
              <a:t>Seracult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seracult</a:t>
            </a:r>
            <a:r>
              <a:rPr lang="en-US" dirty="0" smtClean="0"/>
              <a:t> test is a rapid acceptable method of detecting fecal occult blood. It is used as an aid to diagnose various gastrointestinal conditions which are sometimes found in stool specimens. </a:t>
            </a:r>
          </a:p>
          <a:p>
            <a:r>
              <a:rPr lang="en-US" dirty="0" smtClean="0"/>
              <a:t>Due to its design and ease of handling, it is routinely used in physical, hospital screening for colorectal cancer.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Fecal Occult Blood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When a small smear from stool sample is applied to the paper, the hemoglobin from the blood contacts with the impregnated </a:t>
            </a:r>
            <a:r>
              <a:rPr lang="en-US" dirty="0" err="1" smtClean="0"/>
              <a:t>guaiac</a:t>
            </a:r>
            <a:r>
              <a:rPr lang="en-US" dirty="0" smtClean="0"/>
              <a:t> on the slide. Two drops of developer is applied and will turn blue if positive. Negative is no change in color. </a:t>
            </a:r>
          </a:p>
          <a:p>
            <a:r>
              <a:rPr lang="en-US" dirty="0" smtClean="0"/>
              <a:t>These results should not be considered conclusive. Other procedures such as endoscopy, barium enema, or x-ray studies should be considered by a physician.</a:t>
            </a:r>
          </a:p>
          <a:p>
            <a:r>
              <a:rPr lang="en-US" dirty="0" smtClean="0"/>
              <a:t>Recommended collections for these are preferably on 3 different days. Thin smears on 3 cards with date and time are acceptable.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and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Seracult</a:t>
            </a:r>
            <a:r>
              <a:rPr lang="en-US" b="1" dirty="0" smtClean="0"/>
              <a:t> slides and developer should be stored 15-30˚C. </a:t>
            </a:r>
          </a:p>
          <a:p>
            <a:r>
              <a:rPr lang="en-US" dirty="0" smtClean="0"/>
              <a:t>Slides are stable until the expiration date printed on each box. </a:t>
            </a:r>
          </a:p>
          <a:p>
            <a:r>
              <a:rPr lang="en-US" dirty="0" smtClean="0"/>
              <a:t>If properly stored, developer will remain stable for until the expiration date printed on the bottle. </a:t>
            </a:r>
          </a:p>
          <a:p>
            <a:r>
              <a:rPr lang="en-US" dirty="0" smtClean="0"/>
              <a:t>Do NOT refrigerate or freeze test kit.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Specimen Collection and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possible, the patient should be placed on a meat-free low-</a:t>
            </a:r>
            <a:r>
              <a:rPr lang="en-US" dirty="0" err="1" smtClean="0"/>
              <a:t>peroxidase</a:t>
            </a:r>
            <a:r>
              <a:rPr lang="en-US" dirty="0" smtClean="0"/>
              <a:t> diet to reduce the possibility of false positive indications 2 days before and throughout the testing period.</a:t>
            </a:r>
          </a:p>
          <a:p>
            <a:r>
              <a:rPr lang="en-US" dirty="0" smtClean="0"/>
              <a:t>Specimen required is a small stool sample which should be </a:t>
            </a:r>
            <a:r>
              <a:rPr lang="en-US" b="1" dirty="0" smtClean="0"/>
              <a:t>applied as a VERY THIN SMEAR </a:t>
            </a:r>
            <a:r>
              <a:rPr lang="en-US" dirty="0" smtClean="0"/>
              <a:t>onto both windows of the </a:t>
            </a:r>
            <a:r>
              <a:rPr lang="en-US" dirty="0" err="1" smtClean="0"/>
              <a:t>Seracult</a:t>
            </a:r>
            <a:r>
              <a:rPr lang="en-US" dirty="0" smtClean="0"/>
              <a:t> slide. </a:t>
            </a:r>
          </a:p>
          <a:p>
            <a:r>
              <a:rPr lang="en-US" dirty="0" smtClean="0"/>
              <a:t>Slide </a:t>
            </a:r>
            <a:r>
              <a:rPr lang="en-US" b="1" dirty="0" smtClean="0"/>
              <a:t>may be developed immediately </a:t>
            </a:r>
            <a:r>
              <a:rPr lang="en-US" dirty="0" smtClean="0"/>
              <a:t>after specimen application or </a:t>
            </a:r>
            <a:r>
              <a:rPr lang="en-US" b="1" dirty="0" smtClean="0"/>
              <a:t>may be stored and developed up to 8 days </a:t>
            </a:r>
            <a:r>
              <a:rPr lang="en-US" dirty="0" smtClean="0"/>
              <a:t>after specimen application.</a:t>
            </a:r>
            <a:endParaRPr lang="en-US" dirty="0"/>
          </a:p>
        </p:txBody>
      </p:sp>
      <p:pic>
        <p:nvPicPr>
          <p:cNvPr id="1026" name="Picture 2" descr="C:\Documents and Settings\donovan.berry\Local Settings\Temporary Internet Files\Content.IE5\U4BVYIMO\MC9000597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52400" y="4953000"/>
            <a:ext cx="1646641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test kit does not have a negative and positive external quality control but a Performance Control area that verifies the reactivity of the paper and developer used in each </a:t>
            </a:r>
            <a:r>
              <a:rPr lang="en-US" dirty="0" err="1" smtClean="0"/>
              <a:t>Seracult</a:t>
            </a:r>
            <a:r>
              <a:rPr lang="en-US" dirty="0" smtClean="0"/>
              <a:t> slide test. </a:t>
            </a:r>
          </a:p>
          <a:p>
            <a:r>
              <a:rPr lang="en-US" dirty="0" smtClean="0"/>
              <a:t>Any blue color in this area acts as verification of correct product performance. </a:t>
            </a:r>
          </a:p>
          <a:p>
            <a:r>
              <a:rPr lang="en-US" b="1" dirty="0" smtClean="0"/>
              <a:t>A lack of blue color in the Performance Control Area after proper development indicates that the slide test is not performing to product specifications. </a:t>
            </a:r>
            <a:endParaRPr lang="en-US" b="1" dirty="0"/>
          </a:p>
          <a:p>
            <a:r>
              <a:rPr lang="en-US" dirty="0" smtClean="0"/>
              <a:t>Specimen test needs to be repeated if the performance control fails.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2.gstatic.com/images?q=tbn:ANd9GcRsmTPv7Pw2CrdhfgNw36WDl_Q60pv7xm52lEyCh9WOWxcxHVdmtJl7w1e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57200"/>
            <a:ext cx="2047875" cy="2238376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 flipH="1">
            <a:off x="3810000" y="1371600"/>
            <a:ext cx="1676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10200" y="1066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Lift tab to reveal internal quality control area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2895600" y="2819400"/>
            <a:ext cx="6858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962400"/>
            <a:ext cx="275272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Straight Arrow Connector 20"/>
          <p:cNvCxnSpPr/>
          <p:nvPr/>
        </p:nvCxnSpPr>
        <p:spPr>
          <a:xfrm flipH="1" flipV="1">
            <a:off x="2590800" y="5257800"/>
            <a:ext cx="26670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57800" y="5486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Internal quality control area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Open front flap of slide.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Collect a small sample of stool on one end of the applicator stick. </a:t>
            </a:r>
            <a:r>
              <a:rPr lang="en-US" b="1" dirty="0" smtClean="0"/>
              <a:t>Apply a VERY THIN SMEAR </a:t>
            </a:r>
            <a:r>
              <a:rPr lang="en-US" dirty="0" smtClean="0"/>
              <a:t>to one window. Wipe applicator clean.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From another part of the stool, collect another small sample using the same applicator as before and apply to the other window.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Close front flap.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Open perforated cover on back of slide.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6.  Apply 2 drops of developer solution to each smear in the Specimen Test Area.</a:t>
            </a:r>
          </a:p>
          <a:p>
            <a:pPr marL="514350" indent="-514350">
              <a:buAutoNum type="arabicPeriod" startAt="7"/>
            </a:pPr>
            <a:r>
              <a:rPr lang="en-US" b="1" dirty="0" smtClean="0"/>
              <a:t>Read results within 30-60 seconds. </a:t>
            </a:r>
            <a:r>
              <a:rPr lang="en-US" dirty="0" smtClean="0"/>
              <a:t>ANY TRACE OF BLUE IS POSITIVE FOR OCCULT BLOOD. Color begins to fade after 2-4 minutes.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Develop the performance control ONLY AFTER SPECIMENT TESTS HAVE BEEN COMPLETED AND INTERPRETED. Apply 1 drop of developed solution to the Performance Control line. Blue color should appear within 30 seconds indicating that the slide test is performing to product specifications. 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218</TotalTime>
  <Words>795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Fecal Occult Blood  Seracult</vt:lpstr>
      <vt:lpstr>Fecal Occult Blood (Seracult)</vt:lpstr>
      <vt:lpstr>Fecal Occult Blood </vt:lpstr>
      <vt:lpstr>Storage and Stability</vt:lpstr>
      <vt:lpstr>Specimen Collection and Storage</vt:lpstr>
      <vt:lpstr>Quality Control</vt:lpstr>
      <vt:lpstr>Slide 7</vt:lpstr>
      <vt:lpstr>Procedure</vt:lpstr>
      <vt:lpstr>Procedure</vt:lpstr>
      <vt:lpstr>Interpretation of Results</vt:lpstr>
      <vt:lpstr>Documentation of Patient and Performance Control Result</vt:lpstr>
      <vt:lpstr>Remember…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Fecal Occult Blood Seracult</dc:title>
  <dc:creator>donovan.berry</dc:creator>
  <cp:lastModifiedBy>donovan.berry</cp:lastModifiedBy>
  <cp:revision>23</cp:revision>
  <dcterms:created xsi:type="dcterms:W3CDTF">2012-09-17T19:00:33Z</dcterms:created>
  <dcterms:modified xsi:type="dcterms:W3CDTF">2012-09-17T23:23:16Z</dcterms:modified>
</cp:coreProperties>
</file>