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A66A97-2FF6-402D-A5FC-8B9AF4C4C0BA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9EC71A-F64A-4152-A78B-EE9880F37BA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ZM 400 DIGI-TRAX LABEL MAKER</a:t>
            </a:r>
            <a:br>
              <a:rPr lang="en-US" dirty="0" smtClean="0"/>
            </a:br>
            <a:r>
              <a:rPr lang="en-US" dirty="0" smtClean="0"/>
              <a:t>Label and Ribbon Loading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5486399"/>
            <a:ext cx="4191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Documents and Settings\palabok2\My Documents\My Pictures\IMG_7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001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2743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Label Supply Guide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943600" y="2881700"/>
            <a:ext cx="1447800" cy="138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3733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Label Supply Hanger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43600" y="3733800"/>
            <a:ext cx="1295400" cy="138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502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Dancer Assembly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733800" y="4267200"/>
            <a:ext cx="152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472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Print Head Release latch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43000" y="4572000"/>
            <a:ext cx="838200" cy="383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3733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Print Head Assembly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95400" y="3872299"/>
            <a:ext cx="990600" cy="92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2133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Ribbon Take-up Spindle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229100" y="2410599"/>
            <a:ext cx="647700" cy="540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4648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Ribbon Supply Spindle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3429000" y="3581400"/>
            <a:ext cx="1371600" cy="120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5400" y="5867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Label Guide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286000" y="4184050"/>
            <a:ext cx="533400" cy="1683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7620000" y="3276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Label</a:t>
            </a:r>
            <a:endParaRPr lang="en-US" sz="1200" dirty="0"/>
          </a:p>
        </p:txBody>
      </p:sp>
      <p:cxnSp>
        <p:nvCxnSpPr>
          <p:cNvPr id="1028" name="Straight Arrow Connector 1027"/>
          <p:cNvCxnSpPr>
            <a:stCxn id="1025" idx="1"/>
          </p:cNvCxnSpPr>
          <p:nvPr/>
        </p:nvCxnSpPr>
        <p:spPr>
          <a:xfrm flipH="1">
            <a:off x="6324600" y="3415100"/>
            <a:ext cx="1295400" cy="138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2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palabok2\My Documents\My Pictures\IMG_7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8862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palabok2\My Documents\My Pictures\IMG_7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886200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palabok2\My Documents\My Pictures\IMG_74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762000"/>
            <a:ext cx="3700462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palabok2\My Documents\My Pictures\IMG_74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733800"/>
            <a:ext cx="3700462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59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5186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8" y="1232421"/>
            <a:ext cx="8402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PRINTER READY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463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Installing the ZM 400 Label and Ribbon</a:t>
            </a:r>
            <a:br>
              <a:rPr lang="en-US" sz="3200" dirty="0" smtClean="0"/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To Avoid Shock and Prevent Equipment Malfunction always Turn the Power off .</a:t>
            </a:r>
            <a:endParaRPr lang="en-US" sz="2000" dirty="0"/>
          </a:p>
        </p:txBody>
      </p:sp>
      <p:pic>
        <p:nvPicPr>
          <p:cNvPr id="2050" name="Picture 2" descr="C:\Documents and Settings\palabok2\My Documents\My Pictures\IMG_7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1000"/>
            <a:ext cx="80772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3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Note: ZM Strongly recommends the use of Zebra-brand supplies for continuous high-quality printing. A wide range of paper stock has been engineered to enhance the printing capabilities of the printer and to prevent premature print head  wear.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palabok2\My Documents\My Pictures\IMG_7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3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1.  Open the side panel.</a:t>
            </a:r>
          </a:p>
          <a:p>
            <a:pPr marL="0" indent="0">
              <a:buNone/>
            </a:pPr>
            <a:r>
              <a:rPr lang="en-US" sz="1600" b="1" dirty="0" smtClean="0"/>
              <a:t>     Flip down the Label supply guide.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2. Place </a:t>
            </a:r>
            <a:r>
              <a:rPr lang="en-US" sz="1600" b="1" dirty="0"/>
              <a:t>the roll of label on the label supply hanger. Push the roll as far back as it will go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600" b="1" dirty="0" smtClean="0"/>
              <a:t>3.Flip </a:t>
            </a:r>
            <a:r>
              <a:rPr lang="en-US" sz="1600" b="1" dirty="0"/>
              <a:t>up the label supply </a:t>
            </a:r>
            <a:r>
              <a:rPr lang="en-US" sz="1600" b="1" dirty="0" smtClean="0"/>
              <a:t>guide until it touches the edge of the roll.</a:t>
            </a:r>
            <a:endParaRPr lang="en-US" sz="1600" b="1" dirty="0"/>
          </a:p>
        </p:txBody>
      </p:sp>
      <p:pic>
        <p:nvPicPr>
          <p:cNvPr id="5126" name="Picture 6" descr="C:\Documents and Settings\palabok2\My Documents\My Pictures\IMG_7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038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palabok2\My Documents\My Pictures\IMG_7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8099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1524000"/>
            <a:ext cx="4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438400"/>
            <a:ext cx="1129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Label supply guide</a:t>
            </a:r>
            <a:endParaRPr lang="en-US" sz="900" dirty="0"/>
          </a:p>
        </p:txBody>
      </p:sp>
      <p:pic>
        <p:nvPicPr>
          <p:cNvPr id="3074" name="Picture 2" descr="C:\Documents and Settings\palabok2\My Documents\My Pictures\IMG_73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8550"/>
            <a:ext cx="419100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1480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0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labok2\My Documents\My Pictures\IMG_7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2" y="411809"/>
            <a:ext cx="3600158" cy="25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palabok2\My Documents\My Pictures\IMG_7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1"/>
            <a:ext cx="3733800" cy="29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palabok2\My Documents\My Pictures\IMG_7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54" y="177182"/>
            <a:ext cx="4495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65" y="2482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1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51" y="3077281"/>
            <a:ext cx="7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5" descr="C:\Documents and Settings\palabok2\My Documents\My Pictures\IMG_73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54" y="3453105"/>
            <a:ext cx="4495800" cy="29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4800" y="2729690"/>
            <a:ext cx="36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6016897"/>
            <a:ext cx="40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labok2\My Documents\My Pictures\IMG_7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5981"/>
            <a:ext cx="4157112" cy="25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palabok2\My Documents\My Pictures\IMG_7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928512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069" y="2300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64109"/>
            <a:ext cx="42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1" y="4038600"/>
            <a:ext cx="4145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By default the printer automatically calibrates on power up or when the print-head is closed. During auto calibration the printer determines the label length and sensor settings.( If you only installing the label ,closed the print head and power up)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ZM 400 is ready for printing.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3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the Printer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palabok2\My Documents\My Pictures\IMG_7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57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palabok2\My Documents\My Pictures\IMG_7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657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palabok2\My Documents\My Pictures\IMG_7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1" y="4876800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Note: The standard black ribbon spindle uses ribbon coated on the outside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45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61035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8074" y="3617183"/>
            <a:ext cx="42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1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labok2\My Documents\My Pictures\IMG_7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"/>
            <a:ext cx="3505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palabok2\My Documents\My Pictures\IMG_7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2" y="3581400"/>
            <a:ext cx="3476967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palabok2\My Documents\My Pictures\IMG_7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733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palabok2\My Documents\My Pictures\IMG_7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1"/>
            <a:ext cx="3733800" cy="27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0"/>
            <a:ext cx="3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8453" y="2101334"/>
            <a:ext cx="33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744" y="5791200"/>
            <a:ext cx="24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7610" y="58164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3671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alabok2\My Documents\My Pictures\IMG_7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479800" cy="21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palabok2\My Documents\My Pictures\IMG_7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4798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palabok2\My Documents\My Pictures\IMG_74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886200" cy="21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5373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257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40762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6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559</TotalTime>
  <Words>247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ZM 400 DIGI-TRAX LABEL MAKER Label and Ribbon Loading Guide</vt:lpstr>
      <vt:lpstr>Installing the ZM 400 Label and Ribbon </vt:lpstr>
      <vt:lpstr>PowerPoint Presentation</vt:lpstr>
      <vt:lpstr>N</vt:lpstr>
      <vt:lpstr>PowerPoint Presentation</vt:lpstr>
      <vt:lpstr>PowerPoint Presentation</vt:lpstr>
      <vt:lpstr>Loading the Printer Ribbon</vt:lpstr>
      <vt:lpstr>PowerPoint Presentation</vt:lpstr>
      <vt:lpstr>PowerPoint Presentation</vt:lpstr>
      <vt:lpstr>PowerPoint Presentation</vt:lpstr>
    </vt:vector>
  </TitlesOfParts>
  <Company>uwmc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 400 DIGI-TRAX LABEL MAKER</dc:title>
  <dc:creator>palabok2</dc:creator>
  <cp:lastModifiedBy>palabok2</cp:lastModifiedBy>
  <cp:revision>37</cp:revision>
  <dcterms:created xsi:type="dcterms:W3CDTF">2013-01-06T12:28:03Z</dcterms:created>
  <dcterms:modified xsi:type="dcterms:W3CDTF">2013-01-10T09:30:49Z</dcterms:modified>
</cp:coreProperties>
</file>