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27DCA1-E39F-45AE-8823-69BFB8D8042A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EFFE03-1B12-4C15-8D88-33E4559B83D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Terumo Heat Sealer Use and Maintenance 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85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Precaution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Contact between the tissue and Radio Frequency can result in severe burns.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Keep fingers a safe distance (approximately 2 inches) from sealing jaws when using the tube sealer.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26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5" y="436338"/>
            <a:ext cx="3833300" cy="4525963"/>
          </a:xfrm>
        </p:spPr>
        <p:txBody>
          <a:bodyPr/>
          <a:lstStyle/>
          <a:p>
            <a:r>
              <a:rPr lang="en-US" sz="2800" dirty="0" smtClean="0"/>
              <a:t>Place tubing between sealing jaws.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00" y="2438400"/>
            <a:ext cx="3833300" cy="33112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438400"/>
            <a:ext cx="3657600" cy="3311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867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green light is an indication of “seal ready”.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360218"/>
            <a:ext cx="3886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Allow </a:t>
            </a:r>
            <a:r>
              <a:rPr lang="en-US" sz="2800" dirty="0">
                <a:solidFill>
                  <a:prstClr val="black"/>
                </a:solidFill>
              </a:rPr>
              <a:t>the tubing to rest against sealing trigger, but above the tube guides.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5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The sealing jaws will release when the process is </a:t>
            </a:r>
            <a:r>
              <a:rPr lang="en-US" dirty="0" smtClean="0">
                <a:solidFill>
                  <a:prstClr val="black"/>
                </a:solidFill>
              </a:rPr>
              <a:t>finished, indicated with a red light.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524000"/>
            <a:ext cx="4876800" cy="40409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5715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Caution: Pulling down on the tubing may create enough force to cut through and expose products to non-sterile conditions.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3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r>
              <a:rPr lang="en-US" dirty="0" smtClean="0"/>
              <a:t>Clean sealer as needed. </a:t>
            </a:r>
          </a:p>
          <a:p>
            <a:pPr lvl="1"/>
            <a:r>
              <a:rPr lang="en-US" dirty="0" smtClean="0"/>
              <a:t>Make sure the green “seal ready” light is no longer illuminated. </a:t>
            </a:r>
          </a:p>
          <a:p>
            <a:r>
              <a:rPr lang="en-US" dirty="0" smtClean="0"/>
              <a:t>Turn off power.</a:t>
            </a:r>
          </a:p>
          <a:p>
            <a:r>
              <a:rPr lang="en-US" dirty="0" smtClean="0"/>
              <a:t>Wet a cotton swab with an alcohol prep wipe. </a:t>
            </a:r>
          </a:p>
          <a:p>
            <a:r>
              <a:rPr lang="en-US" dirty="0" smtClean="0"/>
              <a:t>Clean jaws and adjacent areas of the sealer.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81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152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Terumo Heat Sealer Use and Maintenance </vt:lpstr>
      <vt:lpstr>Safety Precaution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Terumo Heat Sealer Use and Maintenaince</dc:title>
  <dc:creator>Jaycee</dc:creator>
  <cp:lastModifiedBy>Jaycee</cp:lastModifiedBy>
  <cp:revision>5</cp:revision>
  <dcterms:created xsi:type="dcterms:W3CDTF">2013-01-09T23:48:29Z</dcterms:created>
  <dcterms:modified xsi:type="dcterms:W3CDTF">2013-01-10T00:44:19Z</dcterms:modified>
</cp:coreProperties>
</file>