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848600" cy="2765425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Red </a:t>
            </a:r>
            <a:r>
              <a:rPr lang="en-US" sz="3600" dirty="0"/>
              <a:t>Blood Cell Viability At Different Temperatures Using Glycerol Based Cryopreservation Methods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Nina Sen </a:t>
            </a:r>
          </a:p>
          <a:p>
            <a:r>
              <a:rPr lang="en-US" dirty="0" smtClean="0"/>
              <a:t>SBB Project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969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4" y="1606459"/>
            <a:ext cx="5944872" cy="4864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2052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4" y="1617892"/>
            <a:ext cx="5944872" cy="4841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8534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Twenty one samples thawed at 2-weeks and fifteen samples at 6-weeks demonstrated approximate 48-85% cell recovery. </a:t>
            </a:r>
            <a:endParaRPr lang="en-US" dirty="0" smtClean="0"/>
          </a:p>
          <a:p>
            <a:r>
              <a:rPr lang="en-US" dirty="0" smtClean="0"/>
              <a:t>Apparent </a:t>
            </a:r>
            <a:r>
              <a:rPr lang="en-US" dirty="0"/>
              <a:t>recovery was equivalent with 30 or 40% </a:t>
            </a:r>
            <a:r>
              <a:rPr lang="en-US" dirty="0" smtClean="0"/>
              <a:t>w/v glycerol </a:t>
            </a:r>
            <a:r>
              <a:rPr lang="en-US" dirty="0"/>
              <a:t>and the capillary method was at least as good as the </a:t>
            </a:r>
            <a:r>
              <a:rPr lang="en-US" dirty="0" err="1"/>
              <a:t>cryovial</a:t>
            </a:r>
            <a:r>
              <a:rPr lang="en-US" dirty="0"/>
              <a:t> method.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was equivalent antigen reactivity pre and post thaw except in a single with diminished </a:t>
            </a:r>
            <a:r>
              <a:rPr lang="en-US" dirty="0" err="1"/>
              <a:t>Fy</a:t>
            </a:r>
            <a:r>
              <a:rPr lang="en-US" baseline="30000" dirty="0" err="1"/>
              <a:t>b</a:t>
            </a:r>
            <a:r>
              <a:rPr lang="en-US" dirty="0"/>
              <a:t> reactivity after 2 weeks at -30C.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659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Overall, 30% w/v glycerol using the capillary method and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-80C </a:t>
            </a:r>
            <a:r>
              <a:rPr lang="en-US" dirty="0"/>
              <a:t>storage worked well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</a:t>
            </a:r>
            <a:r>
              <a:rPr lang="en-US" dirty="0"/>
              <a:t>study demonstrated a simple method for hospital-based TS to freeze small aliquots of red cells antibody identification.</a:t>
            </a:r>
          </a:p>
          <a:p>
            <a:r>
              <a:rPr lang="en-US" dirty="0" smtClean="0"/>
              <a:t>Additional validations with longer storage to be evaluated for 30%w/v glycerol at -80C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084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SBB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Request: Can a TSL store rare red cells?</a:t>
            </a:r>
          </a:p>
          <a:p>
            <a:r>
              <a:rPr lang="en-US" dirty="0" smtClean="0"/>
              <a:t>Why: So we </a:t>
            </a:r>
            <a:r>
              <a:rPr lang="en-US" dirty="0" err="1" smtClean="0"/>
              <a:t>dont</a:t>
            </a:r>
            <a:r>
              <a:rPr lang="en-US" dirty="0" smtClean="0"/>
              <a:t> have to send some of the repeating antibody workups to PSBC such as anti-k</a:t>
            </a:r>
          </a:p>
          <a:p>
            <a:r>
              <a:rPr lang="en-US" dirty="0" smtClean="0"/>
              <a:t>IRB: Application for approval of using samples for research</a:t>
            </a:r>
          </a:p>
          <a:p>
            <a:r>
              <a:rPr lang="en-US" dirty="0" smtClean="0"/>
              <a:t>Research: lots and lots of it</a:t>
            </a:r>
          </a:p>
          <a:p>
            <a:r>
              <a:rPr lang="en-US" dirty="0" smtClean="0"/>
              <a:t>Project Outline: Submission to Indiana for approval</a:t>
            </a:r>
          </a:p>
          <a:p>
            <a:r>
              <a:rPr lang="en-US" dirty="0" smtClean="0"/>
              <a:t>Method: Design the method and reagent required</a:t>
            </a:r>
          </a:p>
          <a:p>
            <a:r>
              <a:rPr lang="en-US" dirty="0" smtClean="0"/>
              <a:t>Cost: Submit cost analysis to manager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246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Study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study will </a:t>
            </a:r>
            <a:r>
              <a:rPr lang="en-US" dirty="0" smtClean="0"/>
              <a:t>determine optimal </a:t>
            </a:r>
            <a:r>
              <a:rPr lang="en-US" dirty="0"/>
              <a:t>technique and concentration of glycerol for freezing small volume of rare red cells in a hospital based transfusion services laboratory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</a:t>
            </a:r>
            <a:r>
              <a:rPr lang="en-US" dirty="0"/>
              <a:t>study will also compare the capillary </a:t>
            </a:r>
            <a:r>
              <a:rPr lang="en-US" dirty="0" smtClean="0"/>
              <a:t>method </a:t>
            </a:r>
            <a:r>
              <a:rPr lang="en-US" dirty="0"/>
              <a:t>and standard </a:t>
            </a:r>
            <a:r>
              <a:rPr lang="en-US" dirty="0" err="1"/>
              <a:t>cryovial</a:t>
            </a:r>
            <a:r>
              <a:rPr lang="en-US" dirty="0"/>
              <a:t> </a:t>
            </a:r>
            <a:r>
              <a:rPr lang="en-US" dirty="0" smtClean="0"/>
              <a:t>method </a:t>
            </a:r>
            <a:r>
              <a:rPr lang="en-US" dirty="0"/>
              <a:t>of freezing small volumes of red cells with the different concentrations of glycerol and storage at </a:t>
            </a:r>
            <a:r>
              <a:rPr lang="en-US" dirty="0" smtClean="0"/>
              <a:t> </a:t>
            </a:r>
            <a:r>
              <a:rPr lang="en-US" dirty="0"/>
              <a:t>-30C and -80C.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201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temperatures- -30C and -80C</a:t>
            </a:r>
          </a:p>
          <a:p>
            <a:r>
              <a:rPr lang="en-US" dirty="0" smtClean="0"/>
              <a:t>Two concentrations- 30%w/v glycerol, 40%w/v glycerol</a:t>
            </a:r>
          </a:p>
          <a:p>
            <a:r>
              <a:rPr lang="en-US" dirty="0" smtClean="0"/>
              <a:t>Two methods for storage- standard tube (3ml), capillary tubes</a:t>
            </a:r>
          </a:p>
          <a:p>
            <a:r>
              <a:rPr lang="en-US" dirty="0" smtClean="0"/>
              <a:t>Storage Intervals- 2 and 6-weeks </a:t>
            </a:r>
          </a:p>
        </p:txBody>
      </p:sp>
    </p:spTree>
    <p:extLst>
      <p:ext uri="{BB962C8B-B14F-4D97-AF65-F5344CB8AC3E}">
        <p14:creationId xmlns:p14="http://schemas.microsoft.com/office/powerpoint/2010/main" val="1132039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Samples and Reagents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Research samples- n = 21</a:t>
            </a:r>
          </a:p>
          <a:p>
            <a:r>
              <a:rPr lang="en-US" dirty="0" smtClean="0"/>
              <a:t>Segments from in date units</a:t>
            </a:r>
          </a:p>
          <a:p>
            <a:r>
              <a:rPr lang="en-US" dirty="0" smtClean="0"/>
              <a:t>Patient samples expired at day 4</a:t>
            </a:r>
          </a:p>
          <a:p>
            <a:r>
              <a:rPr lang="en-US" dirty="0" smtClean="0"/>
              <a:t>Commercial reagent cells from </a:t>
            </a:r>
            <a:r>
              <a:rPr lang="en-US" dirty="0" err="1" smtClean="0"/>
              <a:t>BioRad</a:t>
            </a:r>
            <a:r>
              <a:rPr lang="en-US" dirty="0" smtClean="0"/>
              <a:t> and </a:t>
            </a:r>
            <a:r>
              <a:rPr lang="en-US" dirty="0" err="1" smtClean="0"/>
              <a:t>Immucor</a:t>
            </a:r>
            <a:r>
              <a:rPr lang="en-US" dirty="0" smtClean="0"/>
              <a:t>- could not use this due to low red cell volumes available</a:t>
            </a:r>
          </a:p>
          <a:p>
            <a:pPr marL="0" indent="0">
              <a:buNone/>
            </a:pPr>
            <a:r>
              <a:rPr lang="en-US" dirty="0" smtClean="0"/>
              <a:t>Reagents and Supplies</a:t>
            </a:r>
          </a:p>
          <a:p>
            <a:r>
              <a:rPr lang="en-US" dirty="0" smtClean="0"/>
              <a:t>Glycerol 57%w/v</a:t>
            </a:r>
          </a:p>
          <a:p>
            <a:r>
              <a:rPr lang="en-US" dirty="0" smtClean="0"/>
              <a:t>Sodium Chloride-12% and  1.6%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003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Freezing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Prepare 1:1 ratio of glycerol and red cells= 30%w/v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Prepare 2:1 ratio of glycerol and red cells= 40%w/v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Mix and store in the standard tubes and capillary at -30C/-80C for each sample for 2 weeks and 6 weeks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Thawing – 2weeks and 6-weeks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Wash the red cell/glycerol in decreasing concentrations of Sodium Chloride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Final wash with Normal Saline 0.85%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Reconstituted 3-5% red cell suspension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553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Sample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 RBC and Post RBC- automated CBC analyzer </a:t>
            </a:r>
          </a:p>
          <a:p>
            <a:r>
              <a:rPr lang="en-US" dirty="0" smtClean="0"/>
              <a:t>Pre and Post Antigen testing- </a:t>
            </a:r>
            <a:r>
              <a:rPr lang="en-US" dirty="0" err="1" smtClean="0"/>
              <a:t>C,E,c,e,K</a:t>
            </a:r>
            <a:r>
              <a:rPr lang="en-US" dirty="0" smtClean="0"/>
              <a:t>, </a:t>
            </a:r>
            <a:r>
              <a:rPr lang="en-US" dirty="0" err="1" smtClean="0"/>
              <a:t>Jka,Jkb</a:t>
            </a:r>
            <a:r>
              <a:rPr lang="en-US" dirty="0" smtClean="0"/>
              <a:t>, </a:t>
            </a:r>
            <a:r>
              <a:rPr lang="en-US" dirty="0" err="1" smtClean="0"/>
              <a:t>Fya,Fyb</a:t>
            </a:r>
            <a:r>
              <a:rPr lang="en-US" dirty="0" smtClean="0"/>
              <a:t>, M and S</a:t>
            </a:r>
          </a:p>
          <a:p>
            <a:r>
              <a:rPr lang="en-US" dirty="0" smtClean="0"/>
              <a:t>Approximate % recovery calculated </a:t>
            </a:r>
          </a:p>
          <a:p>
            <a:r>
              <a:rPr lang="en-US" dirty="0" smtClean="0"/>
              <a:t>Comparison of antigen strength pre and post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407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4" y="1893804"/>
            <a:ext cx="5944872" cy="4289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3654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4" y="1707830"/>
            <a:ext cx="5944872" cy="4661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36832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69</TotalTime>
  <Words>448</Words>
  <Application>Microsoft Office PowerPoint</Application>
  <PresentationFormat>On-screen Show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Clarity</vt:lpstr>
      <vt:lpstr>   Red Blood Cell Viability At Different Temperatures Using Glycerol Based Cryopreservation Methods </vt:lpstr>
      <vt:lpstr>SBB Project</vt:lpstr>
      <vt:lpstr>Study Objective</vt:lpstr>
      <vt:lpstr>Method</vt:lpstr>
      <vt:lpstr>Samples and Reagents</vt:lpstr>
      <vt:lpstr>Method</vt:lpstr>
      <vt:lpstr>Sample Analysis</vt:lpstr>
      <vt:lpstr>Results</vt:lpstr>
      <vt:lpstr>Results</vt:lpstr>
      <vt:lpstr>Results</vt:lpstr>
      <vt:lpstr>Results</vt:lpstr>
      <vt:lpstr>Discussion</vt:lpstr>
      <vt:lpstr>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Blood Cell Viability At Different Temperatures Using Glycerol Based Cryopreservation Methods</dc:title>
  <dc:creator>senn</dc:creator>
  <cp:lastModifiedBy>senn</cp:lastModifiedBy>
  <cp:revision>8</cp:revision>
  <dcterms:created xsi:type="dcterms:W3CDTF">2006-08-16T00:00:00Z</dcterms:created>
  <dcterms:modified xsi:type="dcterms:W3CDTF">2014-07-24T19:09:17Z</dcterms:modified>
</cp:coreProperties>
</file>