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6" r:id="rId5"/>
    <p:sldId id="290" r:id="rId6"/>
    <p:sldId id="308" r:id="rId7"/>
    <p:sldId id="310" r:id="rId8"/>
    <p:sldId id="311" r:id="rId9"/>
    <p:sldId id="304" r:id="rId10"/>
    <p:sldId id="299" r:id="rId11"/>
    <p:sldId id="318" r:id="rId12"/>
    <p:sldId id="315" r:id="rId13"/>
    <p:sldId id="313" r:id="rId14"/>
    <p:sldId id="269"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8568B8"/>
    <a:srgbClr val="FFCC99"/>
    <a:srgbClr val="FFCC66"/>
    <a:srgbClr val="FFFF99"/>
    <a:srgbClr val="CC00CC"/>
    <a:srgbClr val="FFFFCC"/>
    <a:srgbClr val="FFFFFF"/>
    <a:srgbClr val="2394E1"/>
    <a:srgbClr val="6C4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27" autoAdjust="0"/>
  </p:normalViewPr>
  <p:slideViewPr>
    <p:cSldViewPr>
      <p:cViewPr>
        <p:scale>
          <a:sx n="75" d="100"/>
          <a:sy n="75" d="100"/>
        </p:scale>
        <p:origin x="-930" y="-76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584" y="21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F2A04-4B51-4FCD-95A2-BFADA2F73288}"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B819A475-AACD-40BC-999C-DD963CDC38B3}">
      <dgm:prSet phldrT="[Text]" custT="1"/>
      <dgm:spPr/>
      <dgm:t>
        <a:bodyPr/>
        <a:lstStyle/>
        <a:p>
          <a:pPr algn="ctr"/>
          <a:r>
            <a:rPr lang="en-US" sz="2400" dirty="0" smtClean="0"/>
            <a:t>Define Advocate’s emergency code: “Code Silver”</a:t>
          </a:r>
          <a:endParaRPr lang="en-US" sz="2400" dirty="0"/>
        </a:p>
      </dgm:t>
    </dgm:pt>
    <dgm:pt modelId="{4DE51D87-DB0E-435A-A308-A56EC0226C7A}" type="parTrans" cxnId="{6D005D2D-59D6-446C-BF0E-F02CEFE0B6B0}">
      <dgm:prSet/>
      <dgm:spPr/>
      <dgm:t>
        <a:bodyPr/>
        <a:lstStyle/>
        <a:p>
          <a:endParaRPr lang="en-US"/>
        </a:p>
      </dgm:t>
    </dgm:pt>
    <dgm:pt modelId="{F75441FC-3482-43EF-9BE1-D69267020DA8}" type="sibTrans" cxnId="{6D005D2D-59D6-446C-BF0E-F02CEFE0B6B0}">
      <dgm:prSet/>
      <dgm:spPr/>
      <dgm:t>
        <a:bodyPr/>
        <a:lstStyle/>
        <a:p>
          <a:endParaRPr lang="en-US"/>
        </a:p>
      </dgm:t>
    </dgm:pt>
    <dgm:pt modelId="{B3576E7E-48D3-463F-99A6-639652AC8DAB}">
      <dgm:prSet phldrT="[Text]"/>
      <dgm:spPr/>
      <dgm:t>
        <a:bodyPr/>
        <a:lstStyle/>
        <a:p>
          <a:r>
            <a:rPr lang="en-US" dirty="0" smtClean="0"/>
            <a:t>Describe the appropriate actions when law enforcement arrive</a:t>
          </a:r>
          <a:endParaRPr lang="en-US" dirty="0"/>
        </a:p>
      </dgm:t>
    </dgm:pt>
    <dgm:pt modelId="{13AA2DD2-FDC6-4A44-9A27-82429D90D69A}" type="parTrans" cxnId="{B2114D8D-0930-4897-BBD4-C6612E0E23FB}">
      <dgm:prSet/>
      <dgm:spPr/>
      <dgm:t>
        <a:bodyPr/>
        <a:lstStyle/>
        <a:p>
          <a:endParaRPr lang="en-US"/>
        </a:p>
      </dgm:t>
    </dgm:pt>
    <dgm:pt modelId="{9735F3C1-4D49-44BE-A30A-41480920941C}" type="sibTrans" cxnId="{B2114D8D-0930-4897-BBD4-C6612E0E23FB}">
      <dgm:prSet/>
      <dgm:spPr/>
      <dgm:t>
        <a:bodyPr/>
        <a:lstStyle/>
        <a:p>
          <a:endParaRPr lang="en-US"/>
        </a:p>
      </dgm:t>
    </dgm:pt>
    <dgm:pt modelId="{0FBDECE5-9778-4C65-B712-CBC8ACD75133}">
      <dgm:prSet custT="1"/>
      <dgm:spPr/>
      <dgm:t>
        <a:bodyPr/>
        <a:lstStyle/>
        <a:p>
          <a:pPr algn="ctr"/>
          <a:r>
            <a:rPr lang="en-US" sz="2400" dirty="0" smtClean="0"/>
            <a:t>Provide a definition of an active shooter</a:t>
          </a:r>
          <a:endParaRPr lang="en-US" sz="2400" dirty="0"/>
        </a:p>
      </dgm:t>
    </dgm:pt>
    <dgm:pt modelId="{927BE338-ABC6-4E97-AAB2-2D41A765D3F2}" type="parTrans" cxnId="{FABAACF6-01A9-4D83-9867-CCE5637749E3}">
      <dgm:prSet/>
      <dgm:spPr/>
      <dgm:t>
        <a:bodyPr/>
        <a:lstStyle/>
        <a:p>
          <a:endParaRPr lang="en-US"/>
        </a:p>
      </dgm:t>
    </dgm:pt>
    <dgm:pt modelId="{605B0A0E-35F6-443D-8882-C22427FE944D}" type="sibTrans" cxnId="{FABAACF6-01A9-4D83-9867-CCE5637749E3}">
      <dgm:prSet/>
      <dgm:spPr/>
      <dgm:t>
        <a:bodyPr/>
        <a:lstStyle/>
        <a:p>
          <a:endParaRPr lang="en-US"/>
        </a:p>
      </dgm:t>
    </dgm:pt>
    <dgm:pt modelId="{5A44DB84-0B3C-477C-9394-B5C189D97280}">
      <dgm:prSet phldrT="[Text]"/>
      <dgm:spPr/>
      <dgm:t>
        <a:bodyPr/>
        <a:lstStyle/>
        <a:p>
          <a:r>
            <a:rPr lang="en-US" dirty="0" smtClean="0"/>
            <a:t>Describe the steps, Run, Hide or Fight when responding to an active shooter </a:t>
          </a:r>
          <a:endParaRPr lang="en-US" dirty="0"/>
        </a:p>
      </dgm:t>
    </dgm:pt>
    <dgm:pt modelId="{AAFBD25F-A3E8-4E3A-AD8A-607D47DA8494}" type="parTrans" cxnId="{15AD9887-BFD7-4312-BD16-C2B8A8086A62}">
      <dgm:prSet/>
      <dgm:spPr/>
      <dgm:t>
        <a:bodyPr/>
        <a:lstStyle/>
        <a:p>
          <a:endParaRPr lang="en-US"/>
        </a:p>
      </dgm:t>
    </dgm:pt>
    <dgm:pt modelId="{6ABF1E72-4639-468C-9974-82E8F922EC64}" type="sibTrans" cxnId="{15AD9887-BFD7-4312-BD16-C2B8A8086A62}">
      <dgm:prSet/>
      <dgm:spPr/>
      <dgm:t>
        <a:bodyPr/>
        <a:lstStyle/>
        <a:p>
          <a:endParaRPr lang="en-US"/>
        </a:p>
      </dgm:t>
    </dgm:pt>
    <dgm:pt modelId="{0CD862A6-BA7B-416B-9CDF-9C770366E205}" type="pres">
      <dgm:prSet presAssocID="{6F4F2A04-4B51-4FCD-95A2-BFADA2F73288}" presName="Name0" presStyleCnt="0">
        <dgm:presLayoutVars>
          <dgm:dir/>
          <dgm:resizeHandles val="exact"/>
        </dgm:presLayoutVars>
      </dgm:prSet>
      <dgm:spPr/>
      <dgm:t>
        <a:bodyPr/>
        <a:lstStyle/>
        <a:p>
          <a:endParaRPr lang="en-US"/>
        </a:p>
      </dgm:t>
    </dgm:pt>
    <dgm:pt modelId="{F946C97C-9C86-4BF6-8962-BAC10A8B876A}" type="pres">
      <dgm:prSet presAssocID="{6F4F2A04-4B51-4FCD-95A2-BFADA2F73288}" presName="cycle" presStyleCnt="0"/>
      <dgm:spPr/>
      <dgm:t>
        <a:bodyPr/>
        <a:lstStyle/>
        <a:p>
          <a:endParaRPr lang="en-US"/>
        </a:p>
      </dgm:t>
    </dgm:pt>
    <dgm:pt modelId="{C291025E-3B9A-4725-B611-7EED6F684344}" type="pres">
      <dgm:prSet presAssocID="{0FBDECE5-9778-4C65-B712-CBC8ACD75133}" presName="nodeFirstNode" presStyleLbl="node1" presStyleIdx="0" presStyleCnt="4" custScaleY="78602">
        <dgm:presLayoutVars>
          <dgm:bulletEnabled val="1"/>
        </dgm:presLayoutVars>
      </dgm:prSet>
      <dgm:spPr/>
      <dgm:t>
        <a:bodyPr/>
        <a:lstStyle/>
        <a:p>
          <a:endParaRPr lang="en-US"/>
        </a:p>
      </dgm:t>
    </dgm:pt>
    <dgm:pt modelId="{05EF1A10-BACF-4110-B1F0-3F18B998DCBA}" type="pres">
      <dgm:prSet presAssocID="{605B0A0E-35F6-443D-8882-C22427FE944D}" presName="sibTransFirstNode" presStyleLbl="bgShp" presStyleIdx="0" presStyleCnt="1"/>
      <dgm:spPr/>
      <dgm:t>
        <a:bodyPr/>
        <a:lstStyle/>
        <a:p>
          <a:endParaRPr lang="en-US"/>
        </a:p>
      </dgm:t>
    </dgm:pt>
    <dgm:pt modelId="{78FB4F7A-0281-4E3B-B061-F5A104E3F1AB}" type="pres">
      <dgm:prSet presAssocID="{B819A475-AACD-40BC-999C-DD963CDC38B3}" presName="nodeFollowingNodes" presStyleLbl="node1" presStyleIdx="1" presStyleCnt="4" custScaleY="85909">
        <dgm:presLayoutVars>
          <dgm:bulletEnabled val="1"/>
        </dgm:presLayoutVars>
      </dgm:prSet>
      <dgm:spPr/>
      <dgm:t>
        <a:bodyPr/>
        <a:lstStyle/>
        <a:p>
          <a:endParaRPr lang="en-US"/>
        </a:p>
      </dgm:t>
    </dgm:pt>
    <dgm:pt modelId="{5D8EA591-3711-4188-9E67-B87CDAB348FD}" type="pres">
      <dgm:prSet presAssocID="{5A44DB84-0B3C-477C-9394-B5C189D97280}" presName="nodeFollowingNodes" presStyleLbl="node1" presStyleIdx="2" presStyleCnt="4">
        <dgm:presLayoutVars>
          <dgm:bulletEnabled val="1"/>
        </dgm:presLayoutVars>
      </dgm:prSet>
      <dgm:spPr/>
      <dgm:t>
        <a:bodyPr/>
        <a:lstStyle/>
        <a:p>
          <a:endParaRPr lang="en-US"/>
        </a:p>
      </dgm:t>
    </dgm:pt>
    <dgm:pt modelId="{25A6AFFA-6AB6-4A12-BACB-90199DD43A82}" type="pres">
      <dgm:prSet presAssocID="{B3576E7E-48D3-463F-99A6-639652AC8DAB}" presName="nodeFollowingNodes" presStyleLbl="node1" presStyleIdx="3" presStyleCnt="4">
        <dgm:presLayoutVars>
          <dgm:bulletEnabled val="1"/>
        </dgm:presLayoutVars>
      </dgm:prSet>
      <dgm:spPr/>
      <dgm:t>
        <a:bodyPr/>
        <a:lstStyle/>
        <a:p>
          <a:endParaRPr lang="en-US"/>
        </a:p>
      </dgm:t>
    </dgm:pt>
  </dgm:ptLst>
  <dgm:cxnLst>
    <dgm:cxn modelId="{B2114D8D-0930-4897-BBD4-C6612E0E23FB}" srcId="{6F4F2A04-4B51-4FCD-95A2-BFADA2F73288}" destId="{B3576E7E-48D3-463F-99A6-639652AC8DAB}" srcOrd="3" destOrd="0" parTransId="{13AA2DD2-FDC6-4A44-9A27-82429D90D69A}" sibTransId="{9735F3C1-4D49-44BE-A30A-41480920941C}"/>
    <dgm:cxn modelId="{3068EB17-17D7-43FF-9C36-D0A2FAD8AB8D}" type="presOf" srcId="{0FBDECE5-9778-4C65-B712-CBC8ACD75133}" destId="{C291025E-3B9A-4725-B611-7EED6F684344}" srcOrd="0" destOrd="0" presId="urn:microsoft.com/office/officeart/2005/8/layout/cycle3"/>
    <dgm:cxn modelId="{F84F5894-B20A-42A5-9A49-04581FD7665E}" type="presOf" srcId="{B819A475-AACD-40BC-999C-DD963CDC38B3}" destId="{78FB4F7A-0281-4E3B-B061-F5A104E3F1AB}" srcOrd="0" destOrd="0" presId="urn:microsoft.com/office/officeart/2005/8/layout/cycle3"/>
    <dgm:cxn modelId="{15AD9887-BFD7-4312-BD16-C2B8A8086A62}" srcId="{6F4F2A04-4B51-4FCD-95A2-BFADA2F73288}" destId="{5A44DB84-0B3C-477C-9394-B5C189D97280}" srcOrd="2" destOrd="0" parTransId="{AAFBD25F-A3E8-4E3A-AD8A-607D47DA8494}" sibTransId="{6ABF1E72-4639-468C-9974-82E8F922EC64}"/>
    <dgm:cxn modelId="{0A122575-9430-4D0A-9245-496F192D996B}" type="presOf" srcId="{5A44DB84-0B3C-477C-9394-B5C189D97280}" destId="{5D8EA591-3711-4188-9E67-B87CDAB348FD}" srcOrd="0" destOrd="0" presId="urn:microsoft.com/office/officeart/2005/8/layout/cycle3"/>
    <dgm:cxn modelId="{AF5E912A-6A4F-48D0-843D-3EB635A80D1F}" type="presOf" srcId="{605B0A0E-35F6-443D-8882-C22427FE944D}" destId="{05EF1A10-BACF-4110-B1F0-3F18B998DCBA}" srcOrd="0" destOrd="0" presId="urn:microsoft.com/office/officeart/2005/8/layout/cycle3"/>
    <dgm:cxn modelId="{E9D0A2D7-4BAD-4A11-963C-F3BA91158B33}" type="presOf" srcId="{B3576E7E-48D3-463F-99A6-639652AC8DAB}" destId="{25A6AFFA-6AB6-4A12-BACB-90199DD43A82}" srcOrd="0" destOrd="0" presId="urn:microsoft.com/office/officeart/2005/8/layout/cycle3"/>
    <dgm:cxn modelId="{5EAFA98F-3604-43DE-8289-0B80AC94FA77}" type="presOf" srcId="{6F4F2A04-4B51-4FCD-95A2-BFADA2F73288}" destId="{0CD862A6-BA7B-416B-9CDF-9C770366E205}" srcOrd="0" destOrd="0" presId="urn:microsoft.com/office/officeart/2005/8/layout/cycle3"/>
    <dgm:cxn modelId="{FABAACF6-01A9-4D83-9867-CCE5637749E3}" srcId="{6F4F2A04-4B51-4FCD-95A2-BFADA2F73288}" destId="{0FBDECE5-9778-4C65-B712-CBC8ACD75133}" srcOrd="0" destOrd="0" parTransId="{927BE338-ABC6-4E97-AAB2-2D41A765D3F2}" sibTransId="{605B0A0E-35F6-443D-8882-C22427FE944D}"/>
    <dgm:cxn modelId="{6D005D2D-59D6-446C-BF0E-F02CEFE0B6B0}" srcId="{6F4F2A04-4B51-4FCD-95A2-BFADA2F73288}" destId="{B819A475-AACD-40BC-999C-DD963CDC38B3}" srcOrd="1" destOrd="0" parTransId="{4DE51D87-DB0E-435A-A308-A56EC0226C7A}" sibTransId="{F75441FC-3482-43EF-9BE1-D69267020DA8}"/>
    <dgm:cxn modelId="{52976F8E-8F07-4480-8284-693955B65DE4}" type="presParOf" srcId="{0CD862A6-BA7B-416B-9CDF-9C770366E205}" destId="{F946C97C-9C86-4BF6-8962-BAC10A8B876A}" srcOrd="0" destOrd="0" presId="urn:microsoft.com/office/officeart/2005/8/layout/cycle3"/>
    <dgm:cxn modelId="{FC9C96B0-B92A-4195-AC40-205D3E670A6E}" type="presParOf" srcId="{F946C97C-9C86-4BF6-8962-BAC10A8B876A}" destId="{C291025E-3B9A-4725-B611-7EED6F684344}" srcOrd="0" destOrd="0" presId="urn:microsoft.com/office/officeart/2005/8/layout/cycle3"/>
    <dgm:cxn modelId="{037E540F-BD7A-4A43-B938-74CA53579807}" type="presParOf" srcId="{F946C97C-9C86-4BF6-8962-BAC10A8B876A}" destId="{05EF1A10-BACF-4110-B1F0-3F18B998DCBA}" srcOrd="1" destOrd="0" presId="urn:microsoft.com/office/officeart/2005/8/layout/cycle3"/>
    <dgm:cxn modelId="{975EE54D-897E-471A-ADB3-A7666EB075F1}" type="presParOf" srcId="{F946C97C-9C86-4BF6-8962-BAC10A8B876A}" destId="{78FB4F7A-0281-4E3B-B061-F5A104E3F1AB}" srcOrd="2" destOrd="0" presId="urn:microsoft.com/office/officeart/2005/8/layout/cycle3"/>
    <dgm:cxn modelId="{2EE80E7F-76C6-47BE-BB78-163F58B17347}" type="presParOf" srcId="{F946C97C-9C86-4BF6-8962-BAC10A8B876A}" destId="{5D8EA591-3711-4188-9E67-B87CDAB348FD}" srcOrd="3" destOrd="0" presId="urn:microsoft.com/office/officeart/2005/8/layout/cycle3"/>
    <dgm:cxn modelId="{3E967D02-16D4-4BEA-A596-F4624EFE9A40}" type="presParOf" srcId="{F946C97C-9C86-4BF6-8962-BAC10A8B876A}" destId="{25A6AFFA-6AB6-4A12-BACB-90199DD43A8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08764-82AF-452C-A333-6BF1EA93B1A3}" type="doc">
      <dgm:prSet loTypeId="urn:microsoft.com/office/officeart/2005/8/layout/pyramid2" loCatId="list" qsTypeId="urn:microsoft.com/office/officeart/2005/8/quickstyle/simple1" qsCatId="simple" csTypeId="urn:microsoft.com/office/officeart/2005/8/colors/accent2_5" csCatId="accent2" phldr="1"/>
      <dgm:spPr/>
    </dgm:pt>
    <dgm:pt modelId="{505BEA1B-1357-4254-B492-AD9DA9E1971E}">
      <dgm:prSet phldrT="[Text]"/>
      <dgm:spPr/>
      <dgm:t>
        <a:bodyPr/>
        <a:lstStyle/>
        <a:p>
          <a:r>
            <a:rPr lang="en-US" dirty="0" smtClean="0"/>
            <a:t>One or more individuals on the property with the intent to commit great bodily harm or death.  The person(s) have no plan to exit and will keep generating victims until stopped by law enforcement or until taking their own lives.</a:t>
          </a:r>
          <a:endParaRPr lang="en-US" dirty="0"/>
        </a:p>
      </dgm:t>
    </dgm:pt>
    <dgm:pt modelId="{1C7D183A-9AEE-4034-9961-E0D70667C050}" type="parTrans" cxnId="{31AABDC6-9689-4654-892F-26129F3DB432}">
      <dgm:prSet/>
      <dgm:spPr/>
      <dgm:t>
        <a:bodyPr/>
        <a:lstStyle/>
        <a:p>
          <a:endParaRPr lang="en-US"/>
        </a:p>
      </dgm:t>
    </dgm:pt>
    <dgm:pt modelId="{3E0C92B1-EACC-4B6B-A49E-D77BFE107A41}" type="sibTrans" cxnId="{31AABDC6-9689-4654-892F-26129F3DB432}">
      <dgm:prSet/>
      <dgm:spPr/>
      <dgm:t>
        <a:bodyPr/>
        <a:lstStyle/>
        <a:p>
          <a:endParaRPr lang="en-US"/>
        </a:p>
      </dgm:t>
    </dgm:pt>
    <dgm:pt modelId="{141CFE07-368A-44B6-9941-E85BF75A4004}" type="pres">
      <dgm:prSet presAssocID="{82308764-82AF-452C-A333-6BF1EA93B1A3}" presName="compositeShape" presStyleCnt="0">
        <dgm:presLayoutVars>
          <dgm:dir/>
          <dgm:resizeHandles/>
        </dgm:presLayoutVars>
      </dgm:prSet>
      <dgm:spPr/>
    </dgm:pt>
    <dgm:pt modelId="{10A42AFA-732E-4D33-9F5E-EDCB9A03C567}" type="pres">
      <dgm:prSet presAssocID="{82308764-82AF-452C-A333-6BF1EA93B1A3}" presName="pyramid" presStyleLbl="node1" presStyleIdx="0" presStyleCnt="1"/>
      <dgm:spPr/>
    </dgm:pt>
    <dgm:pt modelId="{3EA7D9A5-4063-4434-A4C9-9985CD67A529}" type="pres">
      <dgm:prSet presAssocID="{82308764-82AF-452C-A333-6BF1EA93B1A3}" presName="theList" presStyleCnt="0"/>
      <dgm:spPr/>
    </dgm:pt>
    <dgm:pt modelId="{D17DBB6A-8EFA-40E3-83FD-ADD82943674A}" type="pres">
      <dgm:prSet presAssocID="{505BEA1B-1357-4254-B492-AD9DA9E1971E}" presName="aNode" presStyleLbl="fgAcc1" presStyleIdx="0" presStyleCnt="1" custScaleX="210133">
        <dgm:presLayoutVars>
          <dgm:bulletEnabled val="1"/>
        </dgm:presLayoutVars>
      </dgm:prSet>
      <dgm:spPr/>
      <dgm:t>
        <a:bodyPr/>
        <a:lstStyle/>
        <a:p>
          <a:endParaRPr lang="en-US"/>
        </a:p>
      </dgm:t>
    </dgm:pt>
    <dgm:pt modelId="{4AEC1991-53FE-45E0-B510-CFD9140DE606}" type="pres">
      <dgm:prSet presAssocID="{505BEA1B-1357-4254-B492-AD9DA9E1971E}" presName="aSpace" presStyleCnt="0"/>
      <dgm:spPr/>
    </dgm:pt>
  </dgm:ptLst>
  <dgm:cxnLst>
    <dgm:cxn modelId="{BE148032-0810-45F3-AA29-40669CB622D3}" type="presOf" srcId="{505BEA1B-1357-4254-B492-AD9DA9E1971E}" destId="{D17DBB6A-8EFA-40E3-83FD-ADD82943674A}" srcOrd="0" destOrd="0" presId="urn:microsoft.com/office/officeart/2005/8/layout/pyramid2"/>
    <dgm:cxn modelId="{927ED9A3-59E2-42EE-A65F-B751137937E7}" type="presOf" srcId="{82308764-82AF-452C-A333-6BF1EA93B1A3}" destId="{141CFE07-368A-44B6-9941-E85BF75A4004}" srcOrd="0" destOrd="0" presId="urn:microsoft.com/office/officeart/2005/8/layout/pyramid2"/>
    <dgm:cxn modelId="{31AABDC6-9689-4654-892F-26129F3DB432}" srcId="{82308764-82AF-452C-A333-6BF1EA93B1A3}" destId="{505BEA1B-1357-4254-B492-AD9DA9E1971E}" srcOrd="0" destOrd="0" parTransId="{1C7D183A-9AEE-4034-9961-E0D70667C050}" sibTransId="{3E0C92B1-EACC-4B6B-A49E-D77BFE107A41}"/>
    <dgm:cxn modelId="{277C0641-3F67-4888-B0B2-35C57F5637A8}" type="presParOf" srcId="{141CFE07-368A-44B6-9941-E85BF75A4004}" destId="{10A42AFA-732E-4D33-9F5E-EDCB9A03C567}" srcOrd="0" destOrd="0" presId="urn:microsoft.com/office/officeart/2005/8/layout/pyramid2"/>
    <dgm:cxn modelId="{12A47FE9-16DE-4787-9D60-1325D4E5ED44}" type="presParOf" srcId="{141CFE07-368A-44B6-9941-E85BF75A4004}" destId="{3EA7D9A5-4063-4434-A4C9-9985CD67A529}" srcOrd="1" destOrd="0" presId="urn:microsoft.com/office/officeart/2005/8/layout/pyramid2"/>
    <dgm:cxn modelId="{B8BA9639-166A-489C-A2CC-26712DD5038C}" type="presParOf" srcId="{3EA7D9A5-4063-4434-A4C9-9985CD67A529}" destId="{D17DBB6A-8EFA-40E3-83FD-ADD82943674A}" srcOrd="0" destOrd="0" presId="urn:microsoft.com/office/officeart/2005/8/layout/pyramid2"/>
    <dgm:cxn modelId="{9A0979A2-8AD6-4DD6-8A06-2A1BA6EC0222}" type="presParOf" srcId="{3EA7D9A5-4063-4434-A4C9-9985CD67A529}" destId="{4AEC1991-53FE-45E0-B510-CFD9140DE606}"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65DD4-2A75-4A60-B4BE-662A39AAC462}" type="doc">
      <dgm:prSet loTypeId="urn:microsoft.com/office/officeart/2005/8/layout/pyramid2" loCatId="list" qsTypeId="urn:microsoft.com/office/officeart/2005/8/quickstyle/simple1" qsCatId="simple" csTypeId="urn:microsoft.com/office/officeart/2005/8/colors/accent2_4" csCatId="accent2" phldr="1"/>
      <dgm:spPr/>
    </dgm:pt>
    <dgm:pt modelId="{CCF3C978-0958-4F3F-941E-8B4D4B56CF89}">
      <dgm:prSet phldrT="[Text]" custT="1"/>
      <dgm:spPr/>
      <dgm:t>
        <a:bodyPr/>
        <a:lstStyle/>
        <a:p>
          <a:r>
            <a:rPr lang="en-US" sz="2000" dirty="0" smtClean="0"/>
            <a:t>The Emergency Code used at Advocate Health Care in incidents of active shooters as well as when a person is being threatened with a weapon, including hostage and barricaded subject situations </a:t>
          </a:r>
          <a:endParaRPr lang="en-US" sz="2000" dirty="0"/>
        </a:p>
      </dgm:t>
    </dgm:pt>
    <dgm:pt modelId="{689433C8-3140-45D9-A61C-98DA97B5583C}" type="parTrans" cxnId="{DEA144A7-176E-45C8-AE27-8B22DAE95F08}">
      <dgm:prSet/>
      <dgm:spPr/>
      <dgm:t>
        <a:bodyPr/>
        <a:lstStyle/>
        <a:p>
          <a:endParaRPr lang="en-US"/>
        </a:p>
      </dgm:t>
    </dgm:pt>
    <dgm:pt modelId="{DB30BF08-EFB2-4A8B-984B-8C6A42CCFD9D}" type="sibTrans" cxnId="{DEA144A7-176E-45C8-AE27-8B22DAE95F08}">
      <dgm:prSet/>
      <dgm:spPr/>
      <dgm:t>
        <a:bodyPr/>
        <a:lstStyle/>
        <a:p>
          <a:endParaRPr lang="en-US"/>
        </a:p>
      </dgm:t>
    </dgm:pt>
    <dgm:pt modelId="{E39521DF-F1D6-49DD-A3B7-17C6A4F7184F}">
      <dgm:prSet phldrT="[Text]"/>
      <dgm:spPr/>
      <dgm:t>
        <a:bodyPr/>
        <a:lstStyle/>
        <a:p>
          <a:r>
            <a:rPr lang="en-US" dirty="0" smtClean="0"/>
            <a:t>Call 911 when you are safe to notify authorities or the incident command</a:t>
          </a:r>
          <a:endParaRPr lang="en-US" dirty="0"/>
        </a:p>
      </dgm:t>
    </dgm:pt>
    <dgm:pt modelId="{2733EBAB-57FC-4C76-B263-EA0770C34C60}" type="parTrans" cxnId="{7C110020-E55B-4220-8773-265ADDE8B329}">
      <dgm:prSet/>
      <dgm:spPr/>
      <dgm:t>
        <a:bodyPr/>
        <a:lstStyle/>
        <a:p>
          <a:endParaRPr lang="en-US"/>
        </a:p>
      </dgm:t>
    </dgm:pt>
    <dgm:pt modelId="{F7196EF1-5408-4AB8-A4EB-02932230C840}" type="sibTrans" cxnId="{7C110020-E55B-4220-8773-265ADDE8B329}">
      <dgm:prSet/>
      <dgm:spPr/>
      <dgm:t>
        <a:bodyPr/>
        <a:lstStyle/>
        <a:p>
          <a:endParaRPr lang="en-US"/>
        </a:p>
      </dgm:t>
    </dgm:pt>
    <dgm:pt modelId="{5EDF117C-6321-4E9E-96B6-B3E49F647EA6}">
      <dgm:prSet phldrT="[Text]"/>
      <dgm:spPr/>
      <dgm:t>
        <a:bodyPr/>
        <a:lstStyle/>
        <a:p>
          <a:r>
            <a:rPr lang="en-US" dirty="0" smtClean="0"/>
            <a:t>Tell the 911 Operator</a:t>
          </a:r>
          <a:r>
            <a:rPr lang="en-US" smtClean="0"/>
            <a:t>: </a:t>
          </a:r>
          <a:r>
            <a:rPr lang="en-US" smtClean="0"/>
            <a:t>description, </a:t>
          </a:r>
          <a:r>
            <a:rPr lang="en-US" dirty="0" smtClean="0"/>
            <a:t>location and number of active shooters.</a:t>
          </a:r>
          <a:endParaRPr lang="en-US" dirty="0"/>
        </a:p>
      </dgm:t>
    </dgm:pt>
    <dgm:pt modelId="{A431C924-80C3-4F9F-8DC8-159D0F830501}" type="parTrans" cxnId="{D33F99C6-31A7-4B45-9C52-2B5BD9683B5B}">
      <dgm:prSet/>
      <dgm:spPr/>
      <dgm:t>
        <a:bodyPr/>
        <a:lstStyle/>
        <a:p>
          <a:endParaRPr lang="en-US"/>
        </a:p>
      </dgm:t>
    </dgm:pt>
    <dgm:pt modelId="{3BA6B553-0F95-4713-AFF3-FF40ADF59FDC}" type="sibTrans" cxnId="{D33F99C6-31A7-4B45-9C52-2B5BD9683B5B}">
      <dgm:prSet/>
      <dgm:spPr/>
      <dgm:t>
        <a:bodyPr/>
        <a:lstStyle/>
        <a:p>
          <a:endParaRPr lang="en-US"/>
        </a:p>
      </dgm:t>
    </dgm:pt>
    <dgm:pt modelId="{51B9AA6F-75E9-4F48-ACB8-2938A3415908}" type="pres">
      <dgm:prSet presAssocID="{42C65DD4-2A75-4A60-B4BE-662A39AAC462}" presName="compositeShape" presStyleCnt="0">
        <dgm:presLayoutVars>
          <dgm:dir/>
          <dgm:resizeHandles/>
        </dgm:presLayoutVars>
      </dgm:prSet>
      <dgm:spPr/>
    </dgm:pt>
    <dgm:pt modelId="{A4C3418F-79EC-45FB-A92D-6BB34286CC9D}" type="pres">
      <dgm:prSet presAssocID="{42C65DD4-2A75-4A60-B4BE-662A39AAC462}" presName="pyramid" presStyleLbl="node1" presStyleIdx="0" presStyleCnt="1"/>
      <dgm:spPr/>
    </dgm:pt>
    <dgm:pt modelId="{D05CED7B-6C15-4A5C-BA3F-0187C5760210}" type="pres">
      <dgm:prSet presAssocID="{42C65DD4-2A75-4A60-B4BE-662A39AAC462}" presName="theList" presStyleCnt="0"/>
      <dgm:spPr/>
    </dgm:pt>
    <dgm:pt modelId="{328B6693-28B5-49B0-B607-9A82AC7A777F}" type="pres">
      <dgm:prSet presAssocID="{CCF3C978-0958-4F3F-941E-8B4D4B56CF89}" presName="aNode" presStyleLbl="fgAcc1" presStyleIdx="0" presStyleCnt="3" custScaleX="156731" custScaleY="173807">
        <dgm:presLayoutVars>
          <dgm:bulletEnabled val="1"/>
        </dgm:presLayoutVars>
      </dgm:prSet>
      <dgm:spPr/>
      <dgm:t>
        <a:bodyPr/>
        <a:lstStyle/>
        <a:p>
          <a:endParaRPr lang="en-US"/>
        </a:p>
      </dgm:t>
    </dgm:pt>
    <dgm:pt modelId="{AE9EDAD1-DA2F-4C09-90B0-FC35B8B9E78A}" type="pres">
      <dgm:prSet presAssocID="{CCF3C978-0958-4F3F-941E-8B4D4B56CF89}" presName="aSpace" presStyleCnt="0"/>
      <dgm:spPr/>
    </dgm:pt>
    <dgm:pt modelId="{CC7CFF66-B41A-4783-91FA-4259EACA0364}" type="pres">
      <dgm:prSet presAssocID="{E39521DF-F1D6-49DD-A3B7-17C6A4F7184F}" presName="aNode" presStyleLbl="fgAcc1" presStyleIdx="1" presStyleCnt="3" custScaleX="123113" custLinFactNeighborX="2922" custLinFactNeighborY="92835">
        <dgm:presLayoutVars>
          <dgm:bulletEnabled val="1"/>
        </dgm:presLayoutVars>
      </dgm:prSet>
      <dgm:spPr/>
      <dgm:t>
        <a:bodyPr/>
        <a:lstStyle/>
        <a:p>
          <a:endParaRPr lang="en-US"/>
        </a:p>
      </dgm:t>
    </dgm:pt>
    <dgm:pt modelId="{C2EDF517-C7F6-4176-9A4A-9DF55858C224}" type="pres">
      <dgm:prSet presAssocID="{E39521DF-F1D6-49DD-A3B7-17C6A4F7184F}" presName="aSpace" presStyleCnt="0"/>
      <dgm:spPr/>
    </dgm:pt>
    <dgm:pt modelId="{5B93ECA7-6DDB-4DB4-8FC9-F22EEEDD4B70}" type="pres">
      <dgm:prSet presAssocID="{5EDF117C-6321-4E9E-96B6-B3E49F647EA6}" presName="aNode" presStyleLbl="fgAcc1" presStyleIdx="2" presStyleCnt="3" custScaleX="113646" custLinFactY="26294" custLinFactNeighborX="2922" custLinFactNeighborY="100000">
        <dgm:presLayoutVars>
          <dgm:bulletEnabled val="1"/>
        </dgm:presLayoutVars>
      </dgm:prSet>
      <dgm:spPr/>
      <dgm:t>
        <a:bodyPr/>
        <a:lstStyle/>
        <a:p>
          <a:endParaRPr lang="en-US"/>
        </a:p>
      </dgm:t>
    </dgm:pt>
    <dgm:pt modelId="{480BF063-4E22-41E6-959C-79E0C033CF9D}" type="pres">
      <dgm:prSet presAssocID="{5EDF117C-6321-4E9E-96B6-B3E49F647EA6}" presName="aSpace" presStyleCnt="0"/>
      <dgm:spPr/>
    </dgm:pt>
  </dgm:ptLst>
  <dgm:cxnLst>
    <dgm:cxn modelId="{7C110020-E55B-4220-8773-265ADDE8B329}" srcId="{42C65DD4-2A75-4A60-B4BE-662A39AAC462}" destId="{E39521DF-F1D6-49DD-A3B7-17C6A4F7184F}" srcOrd="1" destOrd="0" parTransId="{2733EBAB-57FC-4C76-B263-EA0770C34C60}" sibTransId="{F7196EF1-5408-4AB8-A4EB-02932230C840}"/>
    <dgm:cxn modelId="{D33F99C6-31A7-4B45-9C52-2B5BD9683B5B}" srcId="{42C65DD4-2A75-4A60-B4BE-662A39AAC462}" destId="{5EDF117C-6321-4E9E-96B6-B3E49F647EA6}" srcOrd="2" destOrd="0" parTransId="{A431C924-80C3-4F9F-8DC8-159D0F830501}" sibTransId="{3BA6B553-0F95-4713-AFF3-FF40ADF59FDC}"/>
    <dgm:cxn modelId="{424746FF-7539-4E6B-96E0-0A65E5AD132F}" type="presOf" srcId="{42C65DD4-2A75-4A60-B4BE-662A39AAC462}" destId="{51B9AA6F-75E9-4F48-ACB8-2938A3415908}" srcOrd="0" destOrd="0" presId="urn:microsoft.com/office/officeart/2005/8/layout/pyramid2"/>
    <dgm:cxn modelId="{E96E4000-24A2-4946-9B94-EFEDD4989B26}" type="presOf" srcId="{CCF3C978-0958-4F3F-941E-8B4D4B56CF89}" destId="{328B6693-28B5-49B0-B607-9A82AC7A777F}" srcOrd="0" destOrd="0" presId="urn:microsoft.com/office/officeart/2005/8/layout/pyramid2"/>
    <dgm:cxn modelId="{8D67FDCD-4105-46C0-B400-6FBF56629D3F}" type="presOf" srcId="{5EDF117C-6321-4E9E-96B6-B3E49F647EA6}" destId="{5B93ECA7-6DDB-4DB4-8FC9-F22EEEDD4B70}" srcOrd="0" destOrd="0" presId="urn:microsoft.com/office/officeart/2005/8/layout/pyramid2"/>
    <dgm:cxn modelId="{30CC7FA1-9791-480B-B6F2-5EDDDD8E67BE}" type="presOf" srcId="{E39521DF-F1D6-49DD-A3B7-17C6A4F7184F}" destId="{CC7CFF66-B41A-4783-91FA-4259EACA0364}" srcOrd="0" destOrd="0" presId="urn:microsoft.com/office/officeart/2005/8/layout/pyramid2"/>
    <dgm:cxn modelId="{DEA144A7-176E-45C8-AE27-8B22DAE95F08}" srcId="{42C65DD4-2A75-4A60-B4BE-662A39AAC462}" destId="{CCF3C978-0958-4F3F-941E-8B4D4B56CF89}" srcOrd="0" destOrd="0" parTransId="{689433C8-3140-45D9-A61C-98DA97B5583C}" sibTransId="{DB30BF08-EFB2-4A8B-984B-8C6A42CCFD9D}"/>
    <dgm:cxn modelId="{5B4DA916-1E92-47D9-AC3C-62060C61E33A}" type="presParOf" srcId="{51B9AA6F-75E9-4F48-ACB8-2938A3415908}" destId="{A4C3418F-79EC-45FB-A92D-6BB34286CC9D}" srcOrd="0" destOrd="0" presId="urn:microsoft.com/office/officeart/2005/8/layout/pyramid2"/>
    <dgm:cxn modelId="{529044B8-D602-45D8-87E1-7B3CC9C0DFCB}" type="presParOf" srcId="{51B9AA6F-75E9-4F48-ACB8-2938A3415908}" destId="{D05CED7B-6C15-4A5C-BA3F-0187C5760210}" srcOrd="1" destOrd="0" presId="urn:microsoft.com/office/officeart/2005/8/layout/pyramid2"/>
    <dgm:cxn modelId="{37A60FCF-E442-491C-8225-6A1AE306AB48}" type="presParOf" srcId="{D05CED7B-6C15-4A5C-BA3F-0187C5760210}" destId="{328B6693-28B5-49B0-B607-9A82AC7A777F}" srcOrd="0" destOrd="0" presId="urn:microsoft.com/office/officeart/2005/8/layout/pyramid2"/>
    <dgm:cxn modelId="{BA141E15-264F-444E-8F6E-85C48C822982}" type="presParOf" srcId="{D05CED7B-6C15-4A5C-BA3F-0187C5760210}" destId="{AE9EDAD1-DA2F-4C09-90B0-FC35B8B9E78A}" srcOrd="1" destOrd="0" presId="urn:microsoft.com/office/officeart/2005/8/layout/pyramid2"/>
    <dgm:cxn modelId="{D6CF894A-7BB2-4387-A2D2-C8CC0AD13A08}" type="presParOf" srcId="{D05CED7B-6C15-4A5C-BA3F-0187C5760210}" destId="{CC7CFF66-B41A-4783-91FA-4259EACA0364}" srcOrd="2" destOrd="0" presId="urn:microsoft.com/office/officeart/2005/8/layout/pyramid2"/>
    <dgm:cxn modelId="{19D308CF-15DC-46C3-8BC3-D02D15EF8C83}" type="presParOf" srcId="{D05CED7B-6C15-4A5C-BA3F-0187C5760210}" destId="{C2EDF517-C7F6-4176-9A4A-9DF55858C224}" srcOrd="3" destOrd="0" presId="urn:microsoft.com/office/officeart/2005/8/layout/pyramid2"/>
    <dgm:cxn modelId="{85FFC7FA-A722-48D9-918B-76AB7FB3FC59}" type="presParOf" srcId="{D05CED7B-6C15-4A5C-BA3F-0187C5760210}" destId="{5B93ECA7-6DDB-4DB4-8FC9-F22EEEDD4B70}" srcOrd="4" destOrd="0" presId="urn:microsoft.com/office/officeart/2005/8/layout/pyramid2"/>
    <dgm:cxn modelId="{1AEC12BD-7AC1-4A7B-82E9-B6B400DF8312}" type="presParOf" srcId="{D05CED7B-6C15-4A5C-BA3F-0187C5760210}" destId="{480BF063-4E22-41E6-959C-79E0C033CF9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86C07-0F7C-42E9-B3BA-2A3FB74A777D}" type="doc">
      <dgm:prSet loTypeId="urn:microsoft.com/office/officeart/2005/8/layout/gear1" loCatId="process" qsTypeId="urn:microsoft.com/office/officeart/2005/8/quickstyle/simple1" qsCatId="simple" csTypeId="urn:microsoft.com/office/officeart/2005/8/colors/colorful4" csCatId="colorful" phldr="1"/>
      <dgm:spPr/>
      <dgm:t>
        <a:bodyPr/>
        <a:lstStyle/>
        <a:p>
          <a:endParaRPr lang="en-US"/>
        </a:p>
      </dgm:t>
    </dgm:pt>
    <dgm:pt modelId="{20889678-E588-4322-BA6B-28C62E31FE32}">
      <dgm:prSet phldrT="[Text]" custT="1"/>
      <dgm:spPr>
        <a:solidFill>
          <a:schemeClr val="tx1"/>
        </a:solidFill>
      </dgm:spPr>
      <dgm:t>
        <a:bodyPr/>
        <a:lstStyle/>
        <a:p>
          <a:endParaRPr lang="en-US" sz="4000" dirty="0" smtClean="0"/>
        </a:p>
        <a:p>
          <a:r>
            <a:rPr lang="en-US" sz="4800" dirty="0" smtClean="0"/>
            <a:t>Run</a:t>
          </a:r>
          <a:r>
            <a:rPr lang="en-US" sz="2900" dirty="0" smtClean="0"/>
            <a:t>	</a:t>
          </a:r>
          <a:endParaRPr lang="en-US" sz="2900" dirty="0"/>
        </a:p>
      </dgm:t>
    </dgm:pt>
    <dgm:pt modelId="{122AB0EC-936E-47A6-A59C-C0B02875D673}" type="parTrans" cxnId="{E027B697-81F7-4B31-8A19-F1CCCF7FA7E3}">
      <dgm:prSet/>
      <dgm:spPr/>
      <dgm:t>
        <a:bodyPr/>
        <a:lstStyle/>
        <a:p>
          <a:endParaRPr lang="en-US"/>
        </a:p>
      </dgm:t>
    </dgm:pt>
    <dgm:pt modelId="{C25093F9-C783-4ED0-AE11-8BE8BFE58177}" type="sibTrans" cxnId="{E027B697-81F7-4B31-8A19-F1CCCF7FA7E3}">
      <dgm:prSet/>
      <dgm:spPr>
        <a:solidFill>
          <a:schemeClr val="tx1"/>
        </a:solidFill>
      </dgm:spPr>
      <dgm:t>
        <a:bodyPr/>
        <a:lstStyle/>
        <a:p>
          <a:endParaRPr lang="en-US"/>
        </a:p>
      </dgm:t>
    </dgm:pt>
    <dgm:pt modelId="{0E60D4F5-496E-40D1-8792-5AE9D9DFB384}">
      <dgm:prSet phldrT="[Tex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dirty="0" smtClean="0"/>
            <a:t>If there is an accessible escape path</a:t>
          </a:r>
          <a:endParaRPr lang="en-US" sz="2000" dirty="0"/>
        </a:p>
      </dgm:t>
    </dgm:pt>
    <dgm:pt modelId="{5720124D-9D9A-4980-A4C9-E3159912361F}" type="parTrans" cxnId="{A42BBF56-DAB2-4CCC-8876-42BA6C89A4B9}">
      <dgm:prSet/>
      <dgm:spPr/>
      <dgm:t>
        <a:bodyPr/>
        <a:lstStyle/>
        <a:p>
          <a:endParaRPr lang="en-US"/>
        </a:p>
      </dgm:t>
    </dgm:pt>
    <dgm:pt modelId="{456900AF-6A5C-4519-AFE7-026A58C01B83}" type="sibTrans" cxnId="{A42BBF56-DAB2-4CCC-8876-42BA6C89A4B9}">
      <dgm:prSet/>
      <dgm:spPr/>
      <dgm:t>
        <a:bodyPr/>
        <a:lstStyle/>
        <a:p>
          <a:endParaRPr lang="en-US"/>
        </a:p>
      </dgm:t>
    </dgm:pt>
    <dgm:pt modelId="{D73B0DF0-B0EC-4197-BDE7-610058B0783E}">
      <dgm:prSet phldrT="[Text]"/>
      <dgm:spPr>
        <a:solidFill>
          <a:srgbClr val="8568B8"/>
        </a:solidFill>
      </dgm:spPr>
      <dgm:t>
        <a:bodyPr/>
        <a:lstStyle/>
        <a:p>
          <a:r>
            <a:rPr lang="en-US" dirty="0" smtClean="0"/>
            <a:t>Hide</a:t>
          </a:r>
          <a:endParaRPr lang="en-US" dirty="0"/>
        </a:p>
      </dgm:t>
    </dgm:pt>
    <dgm:pt modelId="{05235F1C-3804-4C30-874E-491356DFDBCD}" type="parTrans" cxnId="{5869090A-8FE6-4963-A5E0-9F32F44FEB7C}">
      <dgm:prSet/>
      <dgm:spPr/>
      <dgm:t>
        <a:bodyPr/>
        <a:lstStyle/>
        <a:p>
          <a:endParaRPr lang="en-US"/>
        </a:p>
      </dgm:t>
    </dgm:pt>
    <dgm:pt modelId="{3EA238B6-2A6C-4BF9-A5A9-B6DC919D9E7C}" type="sibTrans" cxnId="{5869090A-8FE6-4963-A5E0-9F32F44FEB7C}">
      <dgm:prSet/>
      <dgm:spPr>
        <a:solidFill>
          <a:srgbClr val="8568B8"/>
        </a:solidFill>
      </dgm:spPr>
      <dgm:t>
        <a:bodyPr/>
        <a:lstStyle/>
        <a:p>
          <a:endParaRPr lang="en-US"/>
        </a:p>
      </dgm:t>
    </dgm:pt>
    <dgm:pt modelId="{BD8E09E5-7F77-416F-B9B2-642877F59F6A}">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2000" dirty="0" smtClean="0"/>
            <a:t>If evacuation is not possible</a:t>
          </a:r>
          <a:endParaRPr lang="en-US" sz="2000" dirty="0"/>
        </a:p>
      </dgm:t>
    </dgm:pt>
    <dgm:pt modelId="{8C936824-FF8D-4984-9035-91888EA16595}" type="parTrans" cxnId="{011D83B6-E5D5-48D6-BAE9-0ACD3AC1C0AC}">
      <dgm:prSet/>
      <dgm:spPr/>
      <dgm:t>
        <a:bodyPr/>
        <a:lstStyle/>
        <a:p>
          <a:endParaRPr lang="en-US"/>
        </a:p>
      </dgm:t>
    </dgm:pt>
    <dgm:pt modelId="{0F224713-DD79-4F5F-95F7-1250A9235754}" type="sibTrans" cxnId="{011D83B6-E5D5-48D6-BAE9-0ACD3AC1C0AC}">
      <dgm:prSet/>
      <dgm:spPr/>
      <dgm:t>
        <a:bodyPr/>
        <a:lstStyle/>
        <a:p>
          <a:endParaRPr lang="en-US"/>
        </a:p>
      </dgm:t>
    </dgm:pt>
    <dgm:pt modelId="{472809F0-6EF4-46AD-8F92-612541E8CE6D}">
      <dgm:prSet phldrT="[Text]"/>
      <dgm:spPr>
        <a:solidFill>
          <a:srgbClr val="FF9900"/>
        </a:solidFill>
      </dgm:spPr>
      <dgm:t>
        <a:bodyPr/>
        <a:lstStyle/>
        <a:p>
          <a:r>
            <a:rPr lang="en-US" dirty="0" smtClean="0"/>
            <a:t>Fight</a:t>
          </a:r>
          <a:endParaRPr lang="en-US" dirty="0"/>
        </a:p>
      </dgm:t>
    </dgm:pt>
    <dgm:pt modelId="{5668C350-73AB-486D-B521-602839318086}" type="parTrans" cxnId="{69F129DD-CC20-4142-8F44-347184CA6E91}">
      <dgm:prSet/>
      <dgm:spPr/>
      <dgm:t>
        <a:bodyPr/>
        <a:lstStyle/>
        <a:p>
          <a:endParaRPr lang="en-US"/>
        </a:p>
      </dgm:t>
    </dgm:pt>
    <dgm:pt modelId="{CA6D3D1A-68C9-4111-BAE7-F74F382FE517}" type="sibTrans" cxnId="{69F129DD-CC20-4142-8F44-347184CA6E91}">
      <dgm:prSet/>
      <dgm:spPr>
        <a:solidFill>
          <a:srgbClr val="FF9900"/>
        </a:solidFill>
      </dgm:spPr>
      <dgm:t>
        <a:bodyPr/>
        <a:lstStyle/>
        <a:p>
          <a:endParaRPr lang="en-US"/>
        </a:p>
      </dgm:t>
    </dgm:pt>
    <dgm:pt modelId="{C6831B8C-C7C4-4722-B197-535881943D21}">
      <dgm:prSet phldrT="[Text]" custT="1">
        <dgm:style>
          <a:lnRef idx="2">
            <a:schemeClr val="accent4"/>
          </a:lnRef>
          <a:fillRef idx="1">
            <a:schemeClr val="lt1"/>
          </a:fillRef>
          <a:effectRef idx="0">
            <a:schemeClr val="accent4"/>
          </a:effectRef>
          <a:fontRef idx="minor">
            <a:schemeClr val="dk1"/>
          </a:fontRef>
        </dgm:style>
      </dgm:prSet>
      <dgm:spPr>
        <a:ln>
          <a:solidFill>
            <a:srgbClr val="FF9900"/>
          </a:solidFill>
        </a:ln>
      </dgm:spPr>
      <dgm:t>
        <a:bodyPr/>
        <a:lstStyle/>
        <a:p>
          <a:pPr algn="l"/>
          <a:r>
            <a:rPr lang="en-US" sz="1800" dirty="0" smtClean="0"/>
            <a:t>As a last resort</a:t>
          </a:r>
          <a:endParaRPr lang="en-US" sz="1800" dirty="0"/>
        </a:p>
      </dgm:t>
    </dgm:pt>
    <dgm:pt modelId="{156EB5FC-3D9C-4D61-BF32-5EF7AC772D17}" type="parTrans" cxnId="{907EE485-2DB8-4326-93A4-888D231CA386}">
      <dgm:prSet/>
      <dgm:spPr/>
      <dgm:t>
        <a:bodyPr/>
        <a:lstStyle/>
        <a:p>
          <a:endParaRPr lang="en-US"/>
        </a:p>
      </dgm:t>
    </dgm:pt>
    <dgm:pt modelId="{5991BB06-243E-4594-A639-2C1D32B31F8B}" type="sibTrans" cxnId="{907EE485-2DB8-4326-93A4-888D231CA386}">
      <dgm:prSet/>
      <dgm:spPr/>
      <dgm:t>
        <a:bodyPr/>
        <a:lstStyle/>
        <a:p>
          <a:endParaRPr lang="en-US"/>
        </a:p>
      </dgm:t>
    </dgm:pt>
    <dgm:pt modelId="{B659B09E-A698-4655-B155-AC836B3DF12E}">
      <dgm:prSet phldrT="[Text]" custT="1">
        <dgm:style>
          <a:lnRef idx="2">
            <a:schemeClr val="accent2"/>
          </a:lnRef>
          <a:fillRef idx="1">
            <a:schemeClr val="lt1"/>
          </a:fillRef>
          <a:effectRef idx="0">
            <a:schemeClr val="accent2"/>
          </a:effectRef>
          <a:fontRef idx="minor">
            <a:schemeClr val="dk1"/>
          </a:fontRef>
        </dgm:style>
      </dgm:prSet>
      <dgm:spPr>
        <a:ln/>
      </dgm:spPr>
      <dgm:t>
        <a:bodyPr/>
        <a:lstStyle/>
        <a:p>
          <a:endParaRPr lang="en-US" sz="1800" dirty="0"/>
        </a:p>
      </dgm:t>
    </dgm:pt>
    <dgm:pt modelId="{01D1B83A-3E93-489F-9A7D-190CF7983D12}" type="parTrans" cxnId="{D9517519-AA11-41BB-B88B-E60956CBA739}">
      <dgm:prSet/>
      <dgm:spPr/>
      <dgm:t>
        <a:bodyPr/>
        <a:lstStyle/>
        <a:p>
          <a:endParaRPr lang="en-US"/>
        </a:p>
      </dgm:t>
    </dgm:pt>
    <dgm:pt modelId="{5A500CC3-24C5-4403-8B2E-AF042E3358B8}" type="sibTrans" cxnId="{D9517519-AA11-41BB-B88B-E60956CBA739}">
      <dgm:prSet/>
      <dgm:spPr/>
      <dgm:t>
        <a:bodyPr/>
        <a:lstStyle/>
        <a:p>
          <a:endParaRPr lang="en-US"/>
        </a:p>
      </dgm:t>
    </dgm:pt>
    <dgm:pt modelId="{CA4EB2FD-0464-40EF-9F1E-51929C711206}" type="pres">
      <dgm:prSet presAssocID="{4F086C07-0F7C-42E9-B3BA-2A3FB74A777D}" presName="composite" presStyleCnt="0">
        <dgm:presLayoutVars>
          <dgm:chMax val="3"/>
          <dgm:animLvl val="lvl"/>
          <dgm:resizeHandles val="exact"/>
        </dgm:presLayoutVars>
      </dgm:prSet>
      <dgm:spPr/>
      <dgm:t>
        <a:bodyPr/>
        <a:lstStyle/>
        <a:p>
          <a:endParaRPr lang="en-US"/>
        </a:p>
      </dgm:t>
    </dgm:pt>
    <dgm:pt modelId="{67FAA1C2-8FF2-4B87-BCB9-BBFF052D421A}" type="pres">
      <dgm:prSet presAssocID="{20889678-E588-4322-BA6B-28C62E31FE32}" presName="gear1" presStyleLbl="node1" presStyleIdx="0" presStyleCnt="3" custLinFactNeighborX="11765" custLinFactNeighborY="-6952">
        <dgm:presLayoutVars>
          <dgm:chMax val="1"/>
          <dgm:bulletEnabled val="1"/>
        </dgm:presLayoutVars>
      </dgm:prSet>
      <dgm:spPr/>
      <dgm:t>
        <a:bodyPr/>
        <a:lstStyle/>
        <a:p>
          <a:endParaRPr lang="en-US"/>
        </a:p>
      </dgm:t>
    </dgm:pt>
    <dgm:pt modelId="{6B9D7B05-CFE7-459F-A160-A23DFFA955F6}" type="pres">
      <dgm:prSet presAssocID="{20889678-E588-4322-BA6B-28C62E31FE32}" presName="gear1srcNode" presStyleLbl="node1" presStyleIdx="0" presStyleCnt="3"/>
      <dgm:spPr/>
      <dgm:t>
        <a:bodyPr/>
        <a:lstStyle/>
        <a:p>
          <a:endParaRPr lang="en-US"/>
        </a:p>
      </dgm:t>
    </dgm:pt>
    <dgm:pt modelId="{8EF0EEF7-EC1F-4443-89AF-57B50A900036}" type="pres">
      <dgm:prSet presAssocID="{20889678-E588-4322-BA6B-28C62E31FE32}" presName="gear1dstNode" presStyleLbl="node1" presStyleIdx="0" presStyleCnt="3"/>
      <dgm:spPr/>
      <dgm:t>
        <a:bodyPr/>
        <a:lstStyle/>
        <a:p>
          <a:endParaRPr lang="en-US"/>
        </a:p>
      </dgm:t>
    </dgm:pt>
    <dgm:pt modelId="{E8EAA222-BEC1-40DF-B1B5-59A2DCDE4A49}" type="pres">
      <dgm:prSet presAssocID="{20889678-E588-4322-BA6B-28C62E31FE32}" presName="gear1ch" presStyleLbl="fgAcc1" presStyleIdx="0" presStyleCnt="3" custScaleX="125209" custLinFactNeighborX="-66555" custLinFactNeighborY="-5042">
        <dgm:presLayoutVars>
          <dgm:chMax val="0"/>
          <dgm:bulletEnabled val="1"/>
        </dgm:presLayoutVars>
      </dgm:prSet>
      <dgm:spPr/>
      <dgm:t>
        <a:bodyPr/>
        <a:lstStyle/>
        <a:p>
          <a:endParaRPr lang="en-US"/>
        </a:p>
      </dgm:t>
    </dgm:pt>
    <dgm:pt modelId="{6F66360A-6F14-440D-A76D-A5DA9E06F7A5}" type="pres">
      <dgm:prSet presAssocID="{D73B0DF0-B0EC-4197-BDE7-610058B0783E}" presName="gear2" presStyleLbl="node1" presStyleIdx="1" presStyleCnt="3">
        <dgm:presLayoutVars>
          <dgm:chMax val="1"/>
          <dgm:bulletEnabled val="1"/>
        </dgm:presLayoutVars>
      </dgm:prSet>
      <dgm:spPr/>
      <dgm:t>
        <a:bodyPr/>
        <a:lstStyle/>
        <a:p>
          <a:endParaRPr lang="en-US"/>
        </a:p>
      </dgm:t>
    </dgm:pt>
    <dgm:pt modelId="{24BBAD9B-E25A-4D5A-83F7-7C6248578B55}" type="pres">
      <dgm:prSet presAssocID="{D73B0DF0-B0EC-4197-BDE7-610058B0783E}" presName="gear2srcNode" presStyleLbl="node1" presStyleIdx="1" presStyleCnt="3"/>
      <dgm:spPr/>
      <dgm:t>
        <a:bodyPr/>
        <a:lstStyle/>
        <a:p>
          <a:endParaRPr lang="en-US"/>
        </a:p>
      </dgm:t>
    </dgm:pt>
    <dgm:pt modelId="{55430A9C-3824-48FC-A34E-7337C9312948}" type="pres">
      <dgm:prSet presAssocID="{D73B0DF0-B0EC-4197-BDE7-610058B0783E}" presName="gear2dstNode" presStyleLbl="node1" presStyleIdx="1" presStyleCnt="3"/>
      <dgm:spPr/>
      <dgm:t>
        <a:bodyPr/>
        <a:lstStyle/>
        <a:p>
          <a:endParaRPr lang="en-US"/>
        </a:p>
      </dgm:t>
    </dgm:pt>
    <dgm:pt modelId="{FEA301B9-1EDA-4EC6-88E9-87E64E94A7B2}" type="pres">
      <dgm:prSet presAssocID="{D73B0DF0-B0EC-4197-BDE7-610058B0783E}" presName="gear2ch" presStyleLbl="fgAcc1" presStyleIdx="1" presStyleCnt="3" custScaleX="116807" custScaleY="68067" custLinFactNeighborX="-67543" custLinFactNeighborY="-54062">
        <dgm:presLayoutVars>
          <dgm:chMax val="0"/>
          <dgm:bulletEnabled val="1"/>
        </dgm:presLayoutVars>
      </dgm:prSet>
      <dgm:spPr/>
      <dgm:t>
        <a:bodyPr/>
        <a:lstStyle/>
        <a:p>
          <a:endParaRPr lang="en-US"/>
        </a:p>
      </dgm:t>
    </dgm:pt>
    <dgm:pt modelId="{892A31C2-8BE1-4D1E-8352-EA3F7193157B}" type="pres">
      <dgm:prSet presAssocID="{472809F0-6EF4-46AD-8F92-612541E8CE6D}" presName="gear3" presStyleLbl="node1" presStyleIdx="2" presStyleCnt="3"/>
      <dgm:spPr/>
      <dgm:t>
        <a:bodyPr/>
        <a:lstStyle/>
        <a:p>
          <a:endParaRPr lang="en-US"/>
        </a:p>
      </dgm:t>
    </dgm:pt>
    <dgm:pt modelId="{A1E30A36-6E6C-45A8-9C77-9D03B1B33302}" type="pres">
      <dgm:prSet presAssocID="{472809F0-6EF4-46AD-8F92-612541E8CE6D}" presName="gear3tx" presStyleLbl="node1" presStyleIdx="2" presStyleCnt="3">
        <dgm:presLayoutVars>
          <dgm:chMax val="1"/>
          <dgm:bulletEnabled val="1"/>
        </dgm:presLayoutVars>
      </dgm:prSet>
      <dgm:spPr/>
      <dgm:t>
        <a:bodyPr/>
        <a:lstStyle/>
        <a:p>
          <a:endParaRPr lang="en-US"/>
        </a:p>
      </dgm:t>
    </dgm:pt>
    <dgm:pt modelId="{44CF88CE-FF47-438A-9193-AB54C835CF7A}" type="pres">
      <dgm:prSet presAssocID="{472809F0-6EF4-46AD-8F92-612541E8CE6D}" presName="gear3srcNode" presStyleLbl="node1" presStyleIdx="2" presStyleCnt="3"/>
      <dgm:spPr/>
      <dgm:t>
        <a:bodyPr/>
        <a:lstStyle/>
        <a:p>
          <a:endParaRPr lang="en-US"/>
        </a:p>
      </dgm:t>
    </dgm:pt>
    <dgm:pt modelId="{5D2C9A45-2E60-4863-86B1-7ABFBA908095}" type="pres">
      <dgm:prSet presAssocID="{472809F0-6EF4-46AD-8F92-612541E8CE6D}" presName="gear3dstNode" presStyleLbl="node1" presStyleIdx="2" presStyleCnt="3"/>
      <dgm:spPr/>
      <dgm:t>
        <a:bodyPr/>
        <a:lstStyle/>
        <a:p>
          <a:endParaRPr lang="en-US"/>
        </a:p>
      </dgm:t>
    </dgm:pt>
    <dgm:pt modelId="{CA4A5E90-422A-467F-B4DC-D0E5AF0C99C3}" type="pres">
      <dgm:prSet presAssocID="{472809F0-6EF4-46AD-8F92-612541E8CE6D}" presName="gear3ch" presStyleLbl="fgAcc1" presStyleIdx="2" presStyleCnt="3" custScaleX="132350" custScaleY="54061" custLinFactNeighborX="44431" custLinFactNeighborY="-77871">
        <dgm:presLayoutVars>
          <dgm:chMax val="0"/>
          <dgm:bulletEnabled val="1"/>
        </dgm:presLayoutVars>
      </dgm:prSet>
      <dgm:spPr>
        <a:prstGeom prst="roundRect">
          <a:avLst/>
        </a:prstGeom>
      </dgm:spPr>
      <dgm:t>
        <a:bodyPr/>
        <a:lstStyle/>
        <a:p>
          <a:endParaRPr lang="en-US"/>
        </a:p>
      </dgm:t>
    </dgm:pt>
    <dgm:pt modelId="{0CCE89C9-AC76-41F7-BDFE-E35A412B9606}" type="pres">
      <dgm:prSet presAssocID="{C25093F9-C783-4ED0-AE11-8BE8BFE58177}" presName="connector1" presStyleLbl="sibTrans2D1" presStyleIdx="0" presStyleCnt="3" custLinFactNeighborX="10719" custLinFactNeighborY="-3915"/>
      <dgm:spPr/>
      <dgm:t>
        <a:bodyPr/>
        <a:lstStyle/>
        <a:p>
          <a:endParaRPr lang="en-US"/>
        </a:p>
      </dgm:t>
    </dgm:pt>
    <dgm:pt modelId="{7DB5853C-01B7-484A-9127-794DE8E46A17}" type="pres">
      <dgm:prSet presAssocID="{3EA238B6-2A6C-4BF9-A5A9-B6DC919D9E7C}" presName="connector2" presStyleLbl="sibTrans2D1" presStyleIdx="1" presStyleCnt="3" custAng="734344"/>
      <dgm:spPr/>
      <dgm:t>
        <a:bodyPr/>
        <a:lstStyle/>
        <a:p>
          <a:endParaRPr lang="en-US"/>
        </a:p>
      </dgm:t>
    </dgm:pt>
    <dgm:pt modelId="{AAA94E2A-2FE6-4736-AAF3-2493DDCCB77D}" type="pres">
      <dgm:prSet presAssocID="{CA6D3D1A-68C9-4111-BAE7-F74F382FE517}" presName="connector3" presStyleLbl="sibTrans2D1" presStyleIdx="2" presStyleCnt="3" custAng="1245310"/>
      <dgm:spPr/>
      <dgm:t>
        <a:bodyPr/>
        <a:lstStyle/>
        <a:p>
          <a:endParaRPr lang="en-US"/>
        </a:p>
      </dgm:t>
    </dgm:pt>
  </dgm:ptLst>
  <dgm:cxnLst>
    <dgm:cxn modelId="{E027B697-81F7-4B31-8A19-F1CCCF7FA7E3}" srcId="{4F086C07-0F7C-42E9-B3BA-2A3FB74A777D}" destId="{20889678-E588-4322-BA6B-28C62E31FE32}" srcOrd="0" destOrd="0" parTransId="{122AB0EC-936E-47A6-A59C-C0B02875D673}" sibTransId="{C25093F9-C783-4ED0-AE11-8BE8BFE58177}"/>
    <dgm:cxn modelId="{2542E2E4-F9C9-4560-ACDF-EDAE94C777CD}" type="presOf" srcId="{C25093F9-C783-4ED0-AE11-8BE8BFE58177}" destId="{0CCE89C9-AC76-41F7-BDFE-E35A412B9606}" srcOrd="0" destOrd="0" presId="urn:microsoft.com/office/officeart/2005/8/layout/gear1"/>
    <dgm:cxn modelId="{06481468-1104-4784-B70F-DD57AAEE2A8D}" type="presOf" srcId="{D73B0DF0-B0EC-4197-BDE7-610058B0783E}" destId="{24BBAD9B-E25A-4D5A-83F7-7C6248578B55}" srcOrd="1" destOrd="0" presId="urn:microsoft.com/office/officeart/2005/8/layout/gear1"/>
    <dgm:cxn modelId="{7FC9B30F-5343-46B0-BD9E-09DC3FD7A872}" type="presOf" srcId="{3EA238B6-2A6C-4BF9-A5A9-B6DC919D9E7C}" destId="{7DB5853C-01B7-484A-9127-794DE8E46A17}" srcOrd="0" destOrd="0" presId="urn:microsoft.com/office/officeart/2005/8/layout/gear1"/>
    <dgm:cxn modelId="{751D7342-B0F3-40CB-A658-D14DEC9ECEF0}" type="presOf" srcId="{20889678-E588-4322-BA6B-28C62E31FE32}" destId="{67FAA1C2-8FF2-4B87-BCB9-BBFF052D421A}" srcOrd="0" destOrd="0" presId="urn:microsoft.com/office/officeart/2005/8/layout/gear1"/>
    <dgm:cxn modelId="{69F129DD-CC20-4142-8F44-347184CA6E91}" srcId="{4F086C07-0F7C-42E9-B3BA-2A3FB74A777D}" destId="{472809F0-6EF4-46AD-8F92-612541E8CE6D}" srcOrd="2" destOrd="0" parTransId="{5668C350-73AB-486D-B521-602839318086}" sibTransId="{CA6D3D1A-68C9-4111-BAE7-F74F382FE517}"/>
    <dgm:cxn modelId="{5869090A-8FE6-4963-A5E0-9F32F44FEB7C}" srcId="{4F086C07-0F7C-42E9-B3BA-2A3FB74A777D}" destId="{D73B0DF0-B0EC-4197-BDE7-610058B0783E}" srcOrd="1" destOrd="0" parTransId="{05235F1C-3804-4C30-874E-491356DFDBCD}" sibTransId="{3EA238B6-2A6C-4BF9-A5A9-B6DC919D9E7C}"/>
    <dgm:cxn modelId="{580BFADF-667A-4E67-91CC-178AC9F3FA25}" type="presOf" srcId="{C6831B8C-C7C4-4722-B197-535881943D21}" destId="{CA4A5E90-422A-467F-B4DC-D0E5AF0C99C3}" srcOrd="0" destOrd="0" presId="urn:microsoft.com/office/officeart/2005/8/layout/gear1"/>
    <dgm:cxn modelId="{A2CFF46A-2B56-468B-BC75-4CC7CF5F536E}" type="presOf" srcId="{472809F0-6EF4-46AD-8F92-612541E8CE6D}" destId="{892A31C2-8BE1-4D1E-8352-EA3F7193157B}" srcOrd="0" destOrd="0" presId="urn:microsoft.com/office/officeart/2005/8/layout/gear1"/>
    <dgm:cxn modelId="{D9517519-AA11-41BB-B88B-E60956CBA739}" srcId="{D73B0DF0-B0EC-4197-BDE7-610058B0783E}" destId="{B659B09E-A698-4655-B155-AC836B3DF12E}" srcOrd="1" destOrd="0" parTransId="{01D1B83A-3E93-489F-9A7D-190CF7983D12}" sibTransId="{5A500CC3-24C5-4403-8B2E-AF042E3358B8}"/>
    <dgm:cxn modelId="{75F81E93-3C15-4E5F-92B8-3507EC781918}" type="presOf" srcId="{472809F0-6EF4-46AD-8F92-612541E8CE6D}" destId="{44CF88CE-FF47-438A-9193-AB54C835CF7A}" srcOrd="2" destOrd="0" presId="urn:microsoft.com/office/officeart/2005/8/layout/gear1"/>
    <dgm:cxn modelId="{2405F2FC-EB14-460D-9E8F-BCFB91019D75}" type="presOf" srcId="{20889678-E588-4322-BA6B-28C62E31FE32}" destId="{8EF0EEF7-EC1F-4443-89AF-57B50A900036}" srcOrd="2" destOrd="0" presId="urn:microsoft.com/office/officeart/2005/8/layout/gear1"/>
    <dgm:cxn modelId="{907EE485-2DB8-4326-93A4-888D231CA386}" srcId="{472809F0-6EF4-46AD-8F92-612541E8CE6D}" destId="{C6831B8C-C7C4-4722-B197-535881943D21}" srcOrd="0" destOrd="0" parTransId="{156EB5FC-3D9C-4D61-BF32-5EF7AC772D17}" sibTransId="{5991BB06-243E-4594-A639-2C1D32B31F8B}"/>
    <dgm:cxn modelId="{0D6B86E0-CA8F-45CD-9207-57325095098A}" type="presOf" srcId="{20889678-E588-4322-BA6B-28C62E31FE32}" destId="{6B9D7B05-CFE7-459F-A160-A23DFFA955F6}" srcOrd="1" destOrd="0" presId="urn:microsoft.com/office/officeart/2005/8/layout/gear1"/>
    <dgm:cxn modelId="{11339883-78D2-4438-BF0A-6E8167D94601}" type="presOf" srcId="{D73B0DF0-B0EC-4197-BDE7-610058B0783E}" destId="{6F66360A-6F14-440D-A76D-A5DA9E06F7A5}" srcOrd="0" destOrd="0" presId="urn:microsoft.com/office/officeart/2005/8/layout/gear1"/>
    <dgm:cxn modelId="{72CAB741-DA10-4932-8B4D-EAAAA92F7453}" type="presOf" srcId="{4F086C07-0F7C-42E9-B3BA-2A3FB74A777D}" destId="{CA4EB2FD-0464-40EF-9F1E-51929C711206}" srcOrd="0" destOrd="0" presId="urn:microsoft.com/office/officeart/2005/8/layout/gear1"/>
    <dgm:cxn modelId="{A42BBF56-DAB2-4CCC-8876-42BA6C89A4B9}" srcId="{20889678-E588-4322-BA6B-28C62E31FE32}" destId="{0E60D4F5-496E-40D1-8792-5AE9D9DFB384}" srcOrd="0" destOrd="0" parTransId="{5720124D-9D9A-4980-A4C9-E3159912361F}" sibTransId="{456900AF-6A5C-4519-AFE7-026A58C01B83}"/>
    <dgm:cxn modelId="{6EDE73F8-52EA-4706-ADDC-3613BC9E2A64}" type="presOf" srcId="{472809F0-6EF4-46AD-8F92-612541E8CE6D}" destId="{5D2C9A45-2E60-4863-86B1-7ABFBA908095}" srcOrd="3" destOrd="0" presId="urn:microsoft.com/office/officeart/2005/8/layout/gear1"/>
    <dgm:cxn modelId="{011D83B6-E5D5-48D6-BAE9-0ACD3AC1C0AC}" srcId="{D73B0DF0-B0EC-4197-BDE7-610058B0783E}" destId="{BD8E09E5-7F77-416F-B9B2-642877F59F6A}" srcOrd="0" destOrd="0" parTransId="{8C936824-FF8D-4984-9035-91888EA16595}" sibTransId="{0F224713-DD79-4F5F-95F7-1250A9235754}"/>
    <dgm:cxn modelId="{D1980777-002A-4ED6-A20D-51D41F58A777}" type="presOf" srcId="{CA6D3D1A-68C9-4111-BAE7-F74F382FE517}" destId="{AAA94E2A-2FE6-4736-AAF3-2493DDCCB77D}" srcOrd="0" destOrd="0" presId="urn:microsoft.com/office/officeart/2005/8/layout/gear1"/>
    <dgm:cxn modelId="{41350C13-A8B4-4660-BA7C-D9E6B343AB4A}" type="presOf" srcId="{472809F0-6EF4-46AD-8F92-612541E8CE6D}" destId="{A1E30A36-6E6C-45A8-9C77-9D03B1B33302}" srcOrd="1" destOrd="0" presId="urn:microsoft.com/office/officeart/2005/8/layout/gear1"/>
    <dgm:cxn modelId="{25EBA33A-DC69-45A7-8307-72649F0FB817}" type="presOf" srcId="{D73B0DF0-B0EC-4197-BDE7-610058B0783E}" destId="{55430A9C-3824-48FC-A34E-7337C9312948}" srcOrd="2" destOrd="0" presId="urn:microsoft.com/office/officeart/2005/8/layout/gear1"/>
    <dgm:cxn modelId="{FDDB7701-FF24-48FD-83A6-E10DB3C4AA24}" type="presOf" srcId="{BD8E09E5-7F77-416F-B9B2-642877F59F6A}" destId="{FEA301B9-1EDA-4EC6-88E9-87E64E94A7B2}" srcOrd="0" destOrd="0" presId="urn:microsoft.com/office/officeart/2005/8/layout/gear1"/>
    <dgm:cxn modelId="{788A6353-4BEE-4039-A6C3-404F9974DBEA}" type="presOf" srcId="{B659B09E-A698-4655-B155-AC836B3DF12E}" destId="{FEA301B9-1EDA-4EC6-88E9-87E64E94A7B2}" srcOrd="0" destOrd="1" presId="urn:microsoft.com/office/officeart/2005/8/layout/gear1"/>
    <dgm:cxn modelId="{EBC91B07-F0F8-4DD7-921D-F34C81928BB4}" type="presOf" srcId="{0E60D4F5-496E-40D1-8792-5AE9D9DFB384}" destId="{E8EAA222-BEC1-40DF-B1B5-59A2DCDE4A49}" srcOrd="0" destOrd="0" presId="urn:microsoft.com/office/officeart/2005/8/layout/gear1"/>
    <dgm:cxn modelId="{5140E104-B078-4A94-B6A1-1D91E5526E5A}" type="presParOf" srcId="{CA4EB2FD-0464-40EF-9F1E-51929C711206}" destId="{67FAA1C2-8FF2-4B87-BCB9-BBFF052D421A}" srcOrd="0" destOrd="0" presId="urn:microsoft.com/office/officeart/2005/8/layout/gear1"/>
    <dgm:cxn modelId="{CD8EF30A-31A8-41EE-962F-CE1F7830EC84}" type="presParOf" srcId="{CA4EB2FD-0464-40EF-9F1E-51929C711206}" destId="{6B9D7B05-CFE7-459F-A160-A23DFFA955F6}" srcOrd="1" destOrd="0" presId="urn:microsoft.com/office/officeart/2005/8/layout/gear1"/>
    <dgm:cxn modelId="{AA84A257-10B9-4D4B-B434-10B753D22E4F}" type="presParOf" srcId="{CA4EB2FD-0464-40EF-9F1E-51929C711206}" destId="{8EF0EEF7-EC1F-4443-89AF-57B50A900036}" srcOrd="2" destOrd="0" presId="urn:microsoft.com/office/officeart/2005/8/layout/gear1"/>
    <dgm:cxn modelId="{B9E0E4C3-B71D-4847-BDDD-9EE29C7607D0}" type="presParOf" srcId="{CA4EB2FD-0464-40EF-9F1E-51929C711206}" destId="{E8EAA222-BEC1-40DF-B1B5-59A2DCDE4A49}" srcOrd="3" destOrd="0" presId="urn:microsoft.com/office/officeart/2005/8/layout/gear1"/>
    <dgm:cxn modelId="{DC711BF7-6595-48AD-81C8-4CDFE750CE37}" type="presParOf" srcId="{CA4EB2FD-0464-40EF-9F1E-51929C711206}" destId="{6F66360A-6F14-440D-A76D-A5DA9E06F7A5}" srcOrd="4" destOrd="0" presId="urn:microsoft.com/office/officeart/2005/8/layout/gear1"/>
    <dgm:cxn modelId="{B8A5DE0F-3EE0-4FFE-8703-5C45841ABC71}" type="presParOf" srcId="{CA4EB2FD-0464-40EF-9F1E-51929C711206}" destId="{24BBAD9B-E25A-4D5A-83F7-7C6248578B55}" srcOrd="5" destOrd="0" presId="urn:microsoft.com/office/officeart/2005/8/layout/gear1"/>
    <dgm:cxn modelId="{18B942CB-E64D-487C-81BB-F1FD57E495E0}" type="presParOf" srcId="{CA4EB2FD-0464-40EF-9F1E-51929C711206}" destId="{55430A9C-3824-48FC-A34E-7337C9312948}" srcOrd="6" destOrd="0" presId="urn:microsoft.com/office/officeart/2005/8/layout/gear1"/>
    <dgm:cxn modelId="{B4121175-AC11-42D5-8377-642E517DC57D}" type="presParOf" srcId="{CA4EB2FD-0464-40EF-9F1E-51929C711206}" destId="{FEA301B9-1EDA-4EC6-88E9-87E64E94A7B2}" srcOrd="7" destOrd="0" presId="urn:microsoft.com/office/officeart/2005/8/layout/gear1"/>
    <dgm:cxn modelId="{69951B10-C890-4C1B-B5B8-7A57AA9DBF8A}" type="presParOf" srcId="{CA4EB2FD-0464-40EF-9F1E-51929C711206}" destId="{892A31C2-8BE1-4D1E-8352-EA3F7193157B}" srcOrd="8" destOrd="0" presId="urn:microsoft.com/office/officeart/2005/8/layout/gear1"/>
    <dgm:cxn modelId="{E0149911-01C0-4FF6-9876-10B37D277C57}" type="presParOf" srcId="{CA4EB2FD-0464-40EF-9F1E-51929C711206}" destId="{A1E30A36-6E6C-45A8-9C77-9D03B1B33302}" srcOrd="9" destOrd="0" presId="urn:microsoft.com/office/officeart/2005/8/layout/gear1"/>
    <dgm:cxn modelId="{0306E5E1-4AF0-448E-A060-F5E0926542F2}" type="presParOf" srcId="{CA4EB2FD-0464-40EF-9F1E-51929C711206}" destId="{44CF88CE-FF47-438A-9193-AB54C835CF7A}" srcOrd="10" destOrd="0" presId="urn:microsoft.com/office/officeart/2005/8/layout/gear1"/>
    <dgm:cxn modelId="{354FBDF5-909C-4453-9A25-CC1477EBC8D4}" type="presParOf" srcId="{CA4EB2FD-0464-40EF-9F1E-51929C711206}" destId="{5D2C9A45-2E60-4863-86B1-7ABFBA908095}" srcOrd="11" destOrd="0" presId="urn:microsoft.com/office/officeart/2005/8/layout/gear1"/>
    <dgm:cxn modelId="{5A31E34D-0AD5-43A2-BDFD-1784431808EC}" type="presParOf" srcId="{CA4EB2FD-0464-40EF-9F1E-51929C711206}" destId="{CA4A5E90-422A-467F-B4DC-D0E5AF0C99C3}" srcOrd="12" destOrd="0" presId="urn:microsoft.com/office/officeart/2005/8/layout/gear1"/>
    <dgm:cxn modelId="{F7DAE287-FF6F-4976-A995-522F3B4E1867}" type="presParOf" srcId="{CA4EB2FD-0464-40EF-9F1E-51929C711206}" destId="{0CCE89C9-AC76-41F7-BDFE-E35A412B9606}" srcOrd="13" destOrd="0" presId="urn:microsoft.com/office/officeart/2005/8/layout/gear1"/>
    <dgm:cxn modelId="{232177DD-7C3D-4460-B205-7A47A30DA78E}" type="presParOf" srcId="{CA4EB2FD-0464-40EF-9F1E-51929C711206}" destId="{7DB5853C-01B7-484A-9127-794DE8E46A17}" srcOrd="14" destOrd="0" presId="urn:microsoft.com/office/officeart/2005/8/layout/gear1"/>
    <dgm:cxn modelId="{8F541289-F1D5-4581-BA2C-50D61F3705B4}" type="presParOf" srcId="{CA4EB2FD-0464-40EF-9F1E-51929C711206}" destId="{AAA94E2A-2FE6-4736-AAF3-2493DDCCB77D}"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F086C07-0F7C-42E9-B3BA-2A3FB74A777D}"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20889678-E588-4322-BA6B-28C62E31FE32}">
      <dgm:prSet phldrT="[Text]" custT="1"/>
      <dgm:spPr/>
      <dgm:t>
        <a:bodyPr/>
        <a:lstStyle/>
        <a:p>
          <a:endParaRPr lang="en-US" sz="4000" dirty="0" smtClean="0"/>
        </a:p>
        <a:p>
          <a:r>
            <a:rPr lang="en-US" sz="3400" dirty="0" smtClean="0"/>
            <a:t>Run</a:t>
          </a:r>
          <a:r>
            <a:rPr lang="en-US" sz="2900" dirty="0" smtClean="0"/>
            <a:t>	</a:t>
          </a:r>
          <a:endParaRPr lang="en-US" sz="2900" dirty="0"/>
        </a:p>
      </dgm:t>
    </dgm:pt>
    <dgm:pt modelId="{122AB0EC-936E-47A6-A59C-C0B02875D673}" type="parTrans" cxnId="{E027B697-81F7-4B31-8A19-F1CCCF7FA7E3}">
      <dgm:prSet/>
      <dgm:spPr/>
      <dgm:t>
        <a:bodyPr/>
        <a:lstStyle/>
        <a:p>
          <a:endParaRPr lang="en-US"/>
        </a:p>
      </dgm:t>
    </dgm:pt>
    <dgm:pt modelId="{C25093F9-C783-4ED0-AE11-8BE8BFE58177}" type="sibTrans" cxnId="{E027B697-81F7-4B31-8A19-F1CCCF7FA7E3}">
      <dgm:prSet/>
      <dgm:spPr/>
      <dgm:t>
        <a:bodyPr/>
        <a:lstStyle/>
        <a:p>
          <a:endParaRPr lang="en-US"/>
        </a:p>
      </dgm:t>
    </dgm:pt>
    <dgm:pt modelId="{0E60D4F5-496E-40D1-8792-5AE9D9DFB384}">
      <dgm:prSet phldrT="[Text]" custT="1"/>
      <dgm:spPr/>
      <dgm:t>
        <a:bodyPr/>
        <a:lstStyle/>
        <a:p>
          <a:r>
            <a:rPr lang="en-US" sz="1800" dirty="0" smtClean="0"/>
            <a:t>If there is an accessible escape path, attempt to evacuate the premises</a:t>
          </a:r>
          <a:endParaRPr lang="en-US" sz="1800" dirty="0"/>
        </a:p>
      </dgm:t>
    </dgm:pt>
    <dgm:pt modelId="{5720124D-9D9A-4980-A4C9-E3159912361F}" type="parTrans" cxnId="{A42BBF56-DAB2-4CCC-8876-42BA6C89A4B9}">
      <dgm:prSet/>
      <dgm:spPr/>
      <dgm:t>
        <a:bodyPr/>
        <a:lstStyle/>
        <a:p>
          <a:endParaRPr lang="en-US"/>
        </a:p>
      </dgm:t>
    </dgm:pt>
    <dgm:pt modelId="{456900AF-6A5C-4519-AFE7-026A58C01B83}" type="sibTrans" cxnId="{A42BBF56-DAB2-4CCC-8876-42BA6C89A4B9}">
      <dgm:prSet/>
      <dgm:spPr/>
      <dgm:t>
        <a:bodyPr/>
        <a:lstStyle/>
        <a:p>
          <a:endParaRPr lang="en-US"/>
        </a:p>
      </dgm:t>
    </dgm:pt>
    <dgm:pt modelId="{EFAD62B9-4FF9-40F4-A3F1-6869CEEB02C5}">
      <dgm:prSet phldrT="[Text]" custT="1"/>
      <dgm:spPr/>
      <dgm:t>
        <a:bodyPr/>
        <a:lstStyle/>
        <a:p>
          <a:r>
            <a:rPr lang="en-US" sz="1800" dirty="0" smtClean="0"/>
            <a:t>Have an escape route and plan in mind</a:t>
          </a:r>
          <a:endParaRPr lang="en-US" sz="1800" dirty="0"/>
        </a:p>
      </dgm:t>
    </dgm:pt>
    <dgm:pt modelId="{164D8391-647D-41FD-8E23-C4FA030342FF}" type="parTrans" cxnId="{4859C005-5A2D-4E93-B9B2-EF19D5222DDF}">
      <dgm:prSet/>
      <dgm:spPr/>
      <dgm:t>
        <a:bodyPr/>
        <a:lstStyle/>
        <a:p>
          <a:endParaRPr lang="en-US"/>
        </a:p>
      </dgm:t>
    </dgm:pt>
    <dgm:pt modelId="{8CADD7FC-952A-4923-9ECB-77A1CE87A213}" type="sibTrans" cxnId="{4859C005-5A2D-4E93-B9B2-EF19D5222DDF}">
      <dgm:prSet/>
      <dgm:spPr/>
      <dgm:t>
        <a:bodyPr/>
        <a:lstStyle/>
        <a:p>
          <a:endParaRPr lang="en-US"/>
        </a:p>
      </dgm:t>
    </dgm:pt>
    <dgm:pt modelId="{D73B0DF0-B0EC-4197-BDE7-610058B0783E}">
      <dgm:prSet phldrT="[Text]"/>
      <dgm:spPr>
        <a:solidFill>
          <a:srgbClr val="8568B8"/>
        </a:solidFill>
      </dgm:spPr>
      <dgm:t>
        <a:bodyPr/>
        <a:lstStyle/>
        <a:p>
          <a:r>
            <a:rPr lang="en-US" dirty="0" smtClean="0"/>
            <a:t>Hide</a:t>
          </a:r>
          <a:endParaRPr lang="en-US" dirty="0"/>
        </a:p>
      </dgm:t>
    </dgm:pt>
    <dgm:pt modelId="{05235F1C-3804-4C30-874E-491356DFDBCD}" type="parTrans" cxnId="{5869090A-8FE6-4963-A5E0-9F32F44FEB7C}">
      <dgm:prSet/>
      <dgm:spPr/>
      <dgm:t>
        <a:bodyPr/>
        <a:lstStyle/>
        <a:p>
          <a:endParaRPr lang="en-US"/>
        </a:p>
      </dgm:t>
    </dgm:pt>
    <dgm:pt modelId="{3EA238B6-2A6C-4BF9-A5A9-B6DC919D9E7C}" type="sibTrans" cxnId="{5869090A-8FE6-4963-A5E0-9F32F44FEB7C}">
      <dgm:prSet/>
      <dgm:spPr/>
      <dgm:t>
        <a:bodyPr/>
        <a:lstStyle/>
        <a:p>
          <a:endParaRPr lang="en-US"/>
        </a:p>
      </dgm:t>
    </dgm:pt>
    <dgm:pt modelId="{BD8E09E5-7F77-416F-B9B2-642877F59F6A}">
      <dgm:prSet phldrT="[Text]" custT="1"/>
      <dgm:spPr/>
      <dgm:t>
        <a:bodyPr/>
        <a:lstStyle/>
        <a:p>
          <a:r>
            <a:rPr lang="en-US" sz="1800" dirty="0" smtClean="0"/>
            <a:t>If evacuation is not possible, find a place to hide where the active shooter is less likely to find you</a:t>
          </a:r>
          <a:endParaRPr lang="en-US" sz="1800" dirty="0"/>
        </a:p>
      </dgm:t>
    </dgm:pt>
    <dgm:pt modelId="{8C936824-FF8D-4984-9035-91888EA16595}" type="parTrans" cxnId="{011D83B6-E5D5-48D6-BAE9-0ACD3AC1C0AC}">
      <dgm:prSet/>
      <dgm:spPr/>
      <dgm:t>
        <a:bodyPr/>
        <a:lstStyle/>
        <a:p>
          <a:endParaRPr lang="en-US"/>
        </a:p>
      </dgm:t>
    </dgm:pt>
    <dgm:pt modelId="{0F224713-DD79-4F5F-95F7-1250A9235754}" type="sibTrans" cxnId="{011D83B6-E5D5-48D6-BAE9-0ACD3AC1C0AC}">
      <dgm:prSet/>
      <dgm:spPr/>
      <dgm:t>
        <a:bodyPr/>
        <a:lstStyle/>
        <a:p>
          <a:endParaRPr lang="en-US"/>
        </a:p>
      </dgm:t>
    </dgm:pt>
    <dgm:pt modelId="{472809F0-6EF4-46AD-8F92-612541E8CE6D}">
      <dgm:prSet phldrT="[Text]"/>
      <dgm:spPr>
        <a:solidFill>
          <a:srgbClr val="FF9900"/>
        </a:solidFill>
      </dgm:spPr>
      <dgm:t>
        <a:bodyPr/>
        <a:lstStyle/>
        <a:p>
          <a:r>
            <a:rPr lang="en-US" dirty="0" smtClean="0"/>
            <a:t>Fight</a:t>
          </a:r>
          <a:endParaRPr lang="en-US" dirty="0"/>
        </a:p>
      </dgm:t>
    </dgm:pt>
    <dgm:pt modelId="{5668C350-73AB-486D-B521-602839318086}" type="parTrans" cxnId="{69F129DD-CC20-4142-8F44-347184CA6E91}">
      <dgm:prSet/>
      <dgm:spPr/>
      <dgm:t>
        <a:bodyPr/>
        <a:lstStyle/>
        <a:p>
          <a:endParaRPr lang="en-US"/>
        </a:p>
      </dgm:t>
    </dgm:pt>
    <dgm:pt modelId="{CA6D3D1A-68C9-4111-BAE7-F74F382FE517}" type="sibTrans" cxnId="{69F129DD-CC20-4142-8F44-347184CA6E91}">
      <dgm:prSet/>
      <dgm:spPr/>
      <dgm:t>
        <a:bodyPr/>
        <a:lstStyle/>
        <a:p>
          <a:endParaRPr lang="en-US"/>
        </a:p>
      </dgm:t>
    </dgm:pt>
    <dgm:pt modelId="{C6831B8C-C7C4-4722-B197-535881943D21}">
      <dgm:prSet phldrT="[Text]" custT="1"/>
      <dgm:spPr/>
      <dgm:t>
        <a:bodyPr/>
        <a:lstStyle/>
        <a:p>
          <a:r>
            <a:rPr lang="en-US" sz="1800" dirty="0" smtClean="0"/>
            <a:t>As a last resort and only when your life is in imminent danger</a:t>
          </a:r>
          <a:endParaRPr lang="en-US" sz="1800" dirty="0"/>
        </a:p>
      </dgm:t>
    </dgm:pt>
    <dgm:pt modelId="{156EB5FC-3D9C-4D61-BF32-5EF7AC772D17}" type="parTrans" cxnId="{907EE485-2DB8-4326-93A4-888D231CA386}">
      <dgm:prSet/>
      <dgm:spPr/>
      <dgm:t>
        <a:bodyPr/>
        <a:lstStyle/>
        <a:p>
          <a:endParaRPr lang="en-US"/>
        </a:p>
      </dgm:t>
    </dgm:pt>
    <dgm:pt modelId="{5991BB06-243E-4594-A639-2C1D32B31F8B}" type="sibTrans" cxnId="{907EE485-2DB8-4326-93A4-888D231CA386}">
      <dgm:prSet/>
      <dgm:spPr/>
      <dgm:t>
        <a:bodyPr/>
        <a:lstStyle/>
        <a:p>
          <a:endParaRPr lang="en-US"/>
        </a:p>
      </dgm:t>
    </dgm:pt>
    <dgm:pt modelId="{F009BA70-0B46-493D-9105-83D6C8AA5A61}">
      <dgm:prSet phldrT="[Text]" custT="1"/>
      <dgm:spPr/>
      <dgm:t>
        <a:bodyPr/>
        <a:lstStyle/>
        <a:p>
          <a:r>
            <a:rPr lang="en-US" sz="1800" dirty="0" smtClean="0"/>
            <a:t>Act with physical aggression and commit to your actions</a:t>
          </a:r>
          <a:endParaRPr lang="en-US" sz="1800" dirty="0"/>
        </a:p>
      </dgm:t>
    </dgm:pt>
    <dgm:pt modelId="{6850F648-7E42-4D7A-A573-909D64F4E95C}" type="parTrans" cxnId="{DE8711EE-6819-4786-A2C8-74EF8F1FFD53}">
      <dgm:prSet/>
      <dgm:spPr/>
      <dgm:t>
        <a:bodyPr/>
        <a:lstStyle/>
        <a:p>
          <a:endParaRPr lang="en-US"/>
        </a:p>
      </dgm:t>
    </dgm:pt>
    <dgm:pt modelId="{609085EE-938B-49C4-BE50-7242D76D3E2C}" type="sibTrans" cxnId="{DE8711EE-6819-4786-A2C8-74EF8F1FFD53}">
      <dgm:prSet/>
      <dgm:spPr/>
      <dgm:t>
        <a:bodyPr/>
        <a:lstStyle/>
        <a:p>
          <a:endParaRPr lang="en-US"/>
        </a:p>
      </dgm:t>
    </dgm:pt>
    <dgm:pt modelId="{A6EC5036-B130-4706-AA91-681145414385}">
      <dgm:prSet phldrT="[Text]" custT="1"/>
      <dgm:spPr/>
      <dgm:t>
        <a:bodyPr/>
        <a:lstStyle/>
        <a:p>
          <a:r>
            <a:rPr lang="en-US" sz="1800" dirty="0" smtClean="0"/>
            <a:t>Evacuate regardless of whether others agree to follow</a:t>
          </a:r>
          <a:endParaRPr lang="en-US" sz="1800" dirty="0"/>
        </a:p>
      </dgm:t>
    </dgm:pt>
    <dgm:pt modelId="{E591BC1F-350E-41BB-A73F-20DE77247D3D}" type="parTrans" cxnId="{68DF4141-A47B-4D4B-9972-5088CA0FC013}">
      <dgm:prSet/>
      <dgm:spPr/>
      <dgm:t>
        <a:bodyPr/>
        <a:lstStyle/>
        <a:p>
          <a:endParaRPr lang="en-US"/>
        </a:p>
      </dgm:t>
    </dgm:pt>
    <dgm:pt modelId="{93C1E740-6CCB-435E-993C-EEDE5AA7DEFD}" type="sibTrans" cxnId="{68DF4141-A47B-4D4B-9972-5088CA0FC013}">
      <dgm:prSet/>
      <dgm:spPr/>
      <dgm:t>
        <a:bodyPr/>
        <a:lstStyle/>
        <a:p>
          <a:endParaRPr lang="en-US"/>
        </a:p>
      </dgm:t>
    </dgm:pt>
    <dgm:pt modelId="{A9C2060C-BAE7-4318-BDAA-8394FAAD74D1}">
      <dgm:prSet phldrT="[Text]" custT="1"/>
      <dgm:spPr/>
      <dgm:t>
        <a:bodyPr/>
        <a:lstStyle/>
        <a:p>
          <a:r>
            <a:rPr lang="en-US" sz="1800" dirty="0" smtClean="0"/>
            <a:t>Leave your belongings behind</a:t>
          </a:r>
          <a:endParaRPr lang="en-US" sz="1800" dirty="0"/>
        </a:p>
      </dgm:t>
    </dgm:pt>
    <dgm:pt modelId="{1F5CC5A6-D766-4FC9-9786-6AB1DE6F65AE}" type="parTrans" cxnId="{FCA00E8C-45B2-4E4B-BABE-917A0C8FB9AD}">
      <dgm:prSet/>
      <dgm:spPr/>
      <dgm:t>
        <a:bodyPr/>
        <a:lstStyle/>
        <a:p>
          <a:endParaRPr lang="en-US"/>
        </a:p>
      </dgm:t>
    </dgm:pt>
    <dgm:pt modelId="{E74113AE-8D4B-4E49-8443-398D4F3AA2E7}" type="sibTrans" cxnId="{FCA00E8C-45B2-4E4B-BABE-917A0C8FB9AD}">
      <dgm:prSet/>
      <dgm:spPr/>
      <dgm:t>
        <a:bodyPr/>
        <a:lstStyle/>
        <a:p>
          <a:endParaRPr lang="en-US"/>
        </a:p>
      </dgm:t>
    </dgm:pt>
    <dgm:pt modelId="{6961BE68-A823-4A80-B899-81B1E71B0E34}">
      <dgm:prSet phldrT="[Text]" custT="1"/>
      <dgm:spPr/>
      <dgm:t>
        <a:bodyPr/>
        <a:lstStyle/>
        <a:p>
          <a:r>
            <a:rPr lang="en-US" sz="1800" dirty="0" smtClean="0"/>
            <a:t>provide protection if shots are fired in your direction</a:t>
          </a:r>
          <a:endParaRPr lang="en-US" sz="1800" dirty="0"/>
        </a:p>
      </dgm:t>
    </dgm:pt>
    <dgm:pt modelId="{FB7026F5-2248-4806-A094-3850497E9FB1}" type="parTrans" cxnId="{1439819A-FD89-4FDD-8AB8-76B2149232DC}">
      <dgm:prSet/>
      <dgm:spPr/>
      <dgm:t>
        <a:bodyPr/>
        <a:lstStyle/>
        <a:p>
          <a:endParaRPr lang="en-US"/>
        </a:p>
      </dgm:t>
    </dgm:pt>
    <dgm:pt modelId="{72F0B564-2877-49B6-B24D-026C4B1ACF32}" type="sibTrans" cxnId="{1439819A-FD89-4FDD-8AB8-76B2149232DC}">
      <dgm:prSet/>
      <dgm:spPr/>
      <dgm:t>
        <a:bodyPr/>
        <a:lstStyle/>
        <a:p>
          <a:endParaRPr lang="en-US"/>
        </a:p>
      </dgm:t>
    </dgm:pt>
    <dgm:pt modelId="{B659B09E-A698-4655-B155-AC836B3DF12E}">
      <dgm:prSet phldrT="[Text]" custT="1"/>
      <dgm:spPr/>
      <dgm:t>
        <a:bodyPr/>
        <a:lstStyle/>
        <a:p>
          <a:endParaRPr lang="en-US" sz="1800" dirty="0"/>
        </a:p>
      </dgm:t>
    </dgm:pt>
    <dgm:pt modelId="{01D1B83A-3E93-489F-9A7D-190CF7983D12}" type="parTrans" cxnId="{D9517519-AA11-41BB-B88B-E60956CBA739}">
      <dgm:prSet/>
      <dgm:spPr/>
      <dgm:t>
        <a:bodyPr/>
        <a:lstStyle/>
        <a:p>
          <a:endParaRPr lang="en-US"/>
        </a:p>
      </dgm:t>
    </dgm:pt>
    <dgm:pt modelId="{5A500CC3-24C5-4403-8B2E-AF042E3358B8}" type="sibTrans" cxnId="{D9517519-AA11-41BB-B88B-E60956CBA739}">
      <dgm:prSet/>
      <dgm:spPr/>
      <dgm:t>
        <a:bodyPr/>
        <a:lstStyle/>
        <a:p>
          <a:endParaRPr lang="en-US"/>
        </a:p>
      </dgm:t>
    </dgm:pt>
    <dgm:pt modelId="{E12621AF-254D-41D8-AA37-087303BE9BFB}">
      <dgm:prSet phldrT="[Text]" custT="1"/>
      <dgm:spPr/>
      <dgm:t>
        <a:bodyPr/>
        <a:lstStyle/>
        <a:p>
          <a:r>
            <a:rPr lang="en-US" sz="1800" dirty="0" smtClean="0"/>
            <a:t>does not trap you or restrict your options for movement</a:t>
          </a:r>
          <a:endParaRPr lang="en-US" sz="1800" dirty="0"/>
        </a:p>
      </dgm:t>
    </dgm:pt>
    <dgm:pt modelId="{FE0D5EAA-4EB6-4F6B-9913-4AA441CC3395}" type="parTrans" cxnId="{0C544632-B044-4D81-93DF-1333D7FFC543}">
      <dgm:prSet/>
      <dgm:spPr/>
      <dgm:t>
        <a:bodyPr/>
        <a:lstStyle/>
        <a:p>
          <a:endParaRPr lang="en-US"/>
        </a:p>
      </dgm:t>
    </dgm:pt>
    <dgm:pt modelId="{87BB964D-D7F2-468B-982D-00CBE138492C}" type="sibTrans" cxnId="{0C544632-B044-4D81-93DF-1333D7FFC543}">
      <dgm:prSet/>
      <dgm:spPr/>
      <dgm:t>
        <a:bodyPr/>
        <a:lstStyle/>
        <a:p>
          <a:endParaRPr lang="en-US"/>
        </a:p>
      </dgm:t>
    </dgm:pt>
    <dgm:pt modelId="{A2431512-A7FB-4110-8982-71E94B48A3D9}">
      <dgm:prSet phldrT="[Text]" custT="1"/>
      <dgm:spPr/>
      <dgm:t>
        <a:bodyPr/>
        <a:lstStyle/>
        <a:p>
          <a:r>
            <a:rPr lang="en-US" sz="1800" dirty="0" smtClean="0"/>
            <a:t>Attempt to disrupt and/or incapacitate the active shooter</a:t>
          </a:r>
          <a:endParaRPr lang="en-US" sz="1800" dirty="0"/>
        </a:p>
      </dgm:t>
    </dgm:pt>
    <dgm:pt modelId="{907C71E4-58C0-465F-BD36-D03D43AA649D}" type="parTrans" cxnId="{4DAF9485-E7D2-47D5-9745-9BA97D0210BE}">
      <dgm:prSet/>
      <dgm:spPr/>
      <dgm:t>
        <a:bodyPr/>
        <a:lstStyle/>
        <a:p>
          <a:endParaRPr lang="en-US"/>
        </a:p>
      </dgm:t>
    </dgm:pt>
    <dgm:pt modelId="{7BB29057-E2BE-4DD2-AEE6-CFAB473CF8FB}" type="sibTrans" cxnId="{4DAF9485-E7D2-47D5-9745-9BA97D0210BE}">
      <dgm:prSet/>
      <dgm:spPr/>
      <dgm:t>
        <a:bodyPr/>
        <a:lstStyle/>
        <a:p>
          <a:endParaRPr lang="en-US"/>
        </a:p>
      </dgm:t>
    </dgm:pt>
    <dgm:pt modelId="{AC8F226F-4E61-4CB4-80E7-12F37B03CEA6}">
      <dgm:prSet phldrT="[Text]" custT="1"/>
      <dgm:spPr/>
      <dgm:t>
        <a:bodyPr/>
        <a:lstStyle/>
        <a:p>
          <a:r>
            <a:rPr lang="en-US" sz="1800" dirty="0" smtClean="0"/>
            <a:t>Throw items and improvise weapons</a:t>
          </a:r>
          <a:endParaRPr lang="en-US" sz="1800" dirty="0"/>
        </a:p>
      </dgm:t>
    </dgm:pt>
    <dgm:pt modelId="{072EB6CC-2F0B-4366-A160-8303F580438B}" type="parTrans" cxnId="{4952FE6B-4917-4D29-B8AF-7DD99862B781}">
      <dgm:prSet/>
      <dgm:spPr/>
      <dgm:t>
        <a:bodyPr/>
        <a:lstStyle/>
        <a:p>
          <a:endParaRPr lang="en-US"/>
        </a:p>
      </dgm:t>
    </dgm:pt>
    <dgm:pt modelId="{88125711-2C52-4655-845D-451C85421F4F}" type="sibTrans" cxnId="{4952FE6B-4917-4D29-B8AF-7DD99862B781}">
      <dgm:prSet/>
      <dgm:spPr/>
      <dgm:t>
        <a:bodyPr/>
        <a:lstStyle/>
        <a:p>
          <a:endParaRPr lang="en-US"/>
        </a:p>
      </dgm:t>
    </dgm:pt>
    <dgm:pt modelId="{E1FE0D22-C423-40B9-B1A5-3964209197A1}">
      <dgm:prSet phldrT="[Text]" custT="1"/>
      <dgm:spPr/>
      <dgm:t>
        <a:bodyPr/>
        <a:lstStyle/>
        <a:p>
          <a:r>
            <a:rPr lang="en-US" sz="1800" dirty="0" smtClean="0"/>
            <a:t>Shout</a:t>
          </a:r>
          <a:endParaRPr lang="en-US" sz="1800" dirty="0"/>
        </a:p>
      </dgm:t>
    </dgm:pt>
    <dgm:pt modelId="{2C48A196-D245-48D6-9777-1A40A8FA8D3F}" type="parTrans" cxnId="{294CCA40-3A84-4921-ADB8-5BA0198121F0}">
      <dgm:prSet/>
      <dgm:spPr/>
      <dgm:t>
        <a:bodyPr/>
        <a:lstStyle/>
        <a:p>
          <a:endParaRPr lang="en-US"/>
        </a:p>
      </dgm:t>
    </dgm:pt>
    <dgm:pt modelId="{92E2B4B6-9FC5-49A6-9CD9-40B0D730798F}" type="sibTrans" cxnId="{294CCA40-3A84-4921-ADB8-5BA0198121F0}">
      <dgm:prSet/>
      <dgm:spPr/>
      <dgm:t>
        <a:bodyPr/>
        <a:lstStyle/>
        <a:p>
          <a:endParaRPr lang="en-US"/>
        </a:p>
      </dgm:t>
    </dgm:pt>
    <dgm:pt modelId="{74B976AC-F1F0-4A44-A467-26596011B6A1}">
      <dgm:prSet phldrT="[Text]" custT="1"/>
      <dgm:spPr/>
      <dgm:t>
        <a:bodyPr/>
        <a:lstStyle/>
        <a:p>
          <a:r>
            <a:rPr lang="en-US" sz="1800" dirty="0" smtClean="0"/>
            <a:t>should be out of the active shooter’s view</a:t>
          </a:r>
          <a:endParaRPr lang="en-US" sz="1800" dirty="0"/>
        </a:p>
      </dgm:t>
    </dgm:pt>
    <dgm:pt modelId="{2E6A792F-65F0-4AFD-B727-A746D2788874}" type="parTrans" cxnId="{906B1247-D2CC-4679-B02B-E8E872E06C9F}">
      <dgm:prSet/>
      <dgm:spPr/>
      <dgm:t>
        <a:bodyPr/>
        <a:lstStyle/>
        <a:p>
          <a:endParaRPr lang="en-US"/>
        </a:p>
      </dgm:t>
    </dgm:pt>
    <dgm:pt modelId="{64AB15E0-51C4-45C7-A6F4-8268ADE1F38B}" type="sibTrans" cxnId="{906B1247-D2CC-4679-B02B-E8E872E06C9F}">
      <dgm:prSet/>
      <dgm:spPr/>
      <dgm:t>
        <a:bodyPr/>
        <a:lstStyle/>
        <a:p>
          <a:endParaRPr lang="en-US"/>
        </a:p>
      </dgm:t>
    </dgm:pt>
    <dgm:pt modelId="{CD7564CD-FD1C-4634-992B-B39DE250DDB9}">
      <dgm:prSet phldrT="[Text]" custT="1"/>
      <dgm:spPr/>
      <dgm:t>
        <a:bodyPr/>
        <a:lstStyle/>
        <a:p>
          <a:r>
            <a:rPr lang="en-US" sz="1800" b="1" dirty="0" smtClean="0"/>
            <a:t>Your hiding place:</a:t>
          </a:r>
          <a:endParaRPr lang="en-US" sz="1800" b="1" dirty="0"/>
        </a:p>
      </dgm:t>
    </dgm:pt>
    <dgm:pt modelId="{D78E40AD-7A6A-43CF-9363-81E194CE5E7C}" type="parTrans" cxnId="{2C6C0A3B-AD32-4223-AE88-87FAA7B1CFA0}">
      <dgm:prSet/>
      <dgm:spPr/>
      <dgm:t>
        <a:bodyPr/>
        <a:lstStyle/>
        <a:p>
          <a:endParaRPr lang="en-US"/>
        </a:p>
      </dgm:t>
    </dgm:pt>
    <dgm:pt modelId="{C1134516-EF5F-4ACF-8C1F-C475F96DB72E}" type="sibTrans" cxnId="{2C6C0A3B-AD32-4223-AE88-87FAA7B1CFA0}">
      <dgm:prSet/>
      <dgm:spPr/>
      <dgm:t>
        <a:bodyPr/>
        <a:lstStyle/>
        <a:p>
          <a:endParaRPr lang="en-US"/>
        </a:p>
      </dgm:t>
    </dgm:pt>
    <dgm:pt modelId="{8E3A786C-43EF-429B-91A4-D56512393874}" type="pres">
      <dgm:prSet presAssocID="{4F086C07-0F7C-42E9-B3BA-2A3FB74A777D}" presName="Name0" presStyleCnt="0">
        <dgm:presLayoutVars>
          <dgm:dir/>
          <dgm:animLvl val="lvl"/>
          <dgm:resizeHandles val="exact"/>
        </dgm:presLayoutVars>
      </dgm:prSet>
      <dgm:spPr/>
      <dgm:t>
        <a:bodyPr/>
        <a:lstStyle/>
        <a:p>
          <a:endParaRPr lang="en-US"/>
        </a:p>
      </dgm:t>
    </dgm:pt>
    <dgm:pt modelId="{796E262A-192E-47AF-BC3D-E179225CB140}" type="pres">
      <dgm:prSet presAssocID="{20889678-E588-4322-BA6B-28C62E31FE32}" presName="composite" presStyleCnt="0"/>
      <dgm:spPr/>
      <dgm:t>
        <a:bodyPr/>
        <a:lstStyle/>
        <a:p>
          <a:endParaRPr lang="en-US"/>
        </a:p>
      </dgm:t>
    </dgm:pt>
    <dgm:pt modelId="{3525422F-DEF0-47B5-990A-C5F1C05DFC93}" type="pres">
      <dgm:prSet presAssocID="{20889678-E588-4322-BA6B-28C62E31FE32}" presName="parTx" presStyleLbl="node1" presStyleIdx="0" presStyleCnt="3">
        <dgm:presLayoutVars>
          <dgm:chMax val="0"/>
          <dgm:chPref val="0"/>
          <dgm:bulletEnabled val="1"/>
        </dgm:presLayoutVars>
      </dgm:prSet>
      <dgm:spPr/>
      <dgm:t>
        <a:bodyPr/>
        <a:lstStyle/>
        <a:p>
          <a:endParaRPr lang="en-US"/>
        </a:p>
      </dgm:t>
    </dgm:pt>
    <dgm:pt modelId="{AAA9042B-9EBA-485E-902F-0B966CD3BEE6}" type="pres">
      <dgm:prSet presAssocID="{20889678-E588-4322-BA6B-28C62E31FE32}" presName="desTx" presStyleLbl="revTx" presStyleIdx="0" presStyleCnt="3">
        <dgm:presLayoutVars>
          <dgm:bulletEnabled val="1"/>
        </dgm:presLayoutVars>
      </dgm:prSet>
      <dgm:spPr/>
      <dgm:t>
        <a:bodyPr/>
        <a:lstStyle/>
        <a:p>
          <a:endParaRPr lang="en-US"/>
        </a:p>
      </dgm:t>
    </dgm:pt>
    <dgm:pt modelId="{6B6DD02C-8CFB-4DBD-8150-EA8608BABCC6}" type="pres">
      <dgm:prSet presAssocID="{C25093F9-C783-4ED0-AE11-8BE8BFE58177}" presName="space" presStyleCnt="0"/>
      <dgm:spPr/>
      <dgm:t>
        <a:bodyPr/>
        <a:lstStyle/>
        <a:p>
          <a:endParaRPr lang="en-US"/>
        </a:p>
      </dgm:t>
    </dgm:pt>
    <dgm:pt modelId="{C23AB150-1BE8-4F2B-AB2F-B0478FBB7923}" type="pres">
      <dgm:prSet presAssocID="{D73B0DF0-B0EC-4197-BDE7-610058B0783E}" presName="composite" presStyleCnt="0"/>
      <dgm:spPr/>
      <dgm:t>
        <a:bodyPr/>
        <a:lstStyle/>
        <a:p>
          <a:endParaRPr lang="en-US"/>
        </a:p>
      </dgm:t>
    </dgm:pt>
    <dgm:pt modelId="{3195B936-F0BB-486D-87BA-FB62B149F07E}" type="pres">
      <dgm:prSet presAssocID="{D73B0DF0-B0EC-4197-BDE7-610058B0783E}" presName="parTx" presStyleLbl="node1" presStyleIdx="1" presStyleCnt="3">
        <dgm:presLayoutVars>
          <dgm:chMax val="0"/>
          <dgm:chPref val="0"/>
          <dgm:bulletEnabled val="1"/>
        </dgm:presLayoutVars>
      </dgm:prSet>
      <dgm:spPr/>
      <dgm:t>
        <a:bodyPr/>
        <a:lstStyle/>
        <a:p>
          <a:endParaRPr lang="en-US"/>
        </a:p>
      </dgm:t>
    </dgm:pt>
    <dgm:pt modelId="{E0784C64-8811-4F0A-9321-982014DAB167}" type="pres">
      <dgm:prSet presAssocID="{D73B0DF0-B0EC-4197-BDE7-610058B0783E}" presName="desTx" presStyleLbl="revTx" presStyleIdx="1" presStyleCnt="3" custLinFactNeighborX="-1258" custLinFactNeighborY="4642">
        <dgm:presLayoutVars>
          <dgm:bulletEnabled val="1"/>
        </dgm:presLayoutVars>
      </dgm:prSet>
      <dgm:spPr/>
      <dgm:t>
        <a:bodyPr/>
        <a:lstStyle/>
        <a:p>
          <a:endParaRPr lang="en-US"/>
        </a:p>
      </dgm:t>
    </dgm:pt>
    <dgm:pt modelId="{D0ECAB4F-4902-4CDC-9C3D-CB158CAB8AD3}" type="pres">
      <dgm:prSet presAssocID="{3EA238B6-2A6C-4BF9-A5A9-B6DC919D9E7C}" presName="space" presStyleCnt="0"/>
      <dgm:spPr/>
      <dgm:t>
        <a:bodyPr/>
        <a:lstStyle/>
        <a:p>
          <a:endParaRPr lang="en-US"/>
        </a:p>
      </dgm:t>
    </dgm:pt>
    <dgm:pt modelId="{2618F901-2F58-442F-BF12-F89937868B09}" type="pres">
      <dgm:prSet presAssocID="{472809F0-6EF4-46AD-8F92-612541E8CE6D}" presName="composite" presStyleCnt="0"/>
      <dgm:spPr/>
      <dgm:t>
        <a:bodyPr/>
        <a:lstStyle/>
        <a:p>
          <a:endParaRPr lang="en-US"/>
        </a:p>
      </dgm:t>
    </dgm:pt>
    <dgm:pt modelId="{B2EE6445-F672-43CD-A63A-74F6C98A2F9F}" type="pres">
      <dgm:prSet presAssocID="{472809F0-6EF4-46AD-8F92-612541E8CE6D}" presName="parTx" presStyleLbl="node1" presStyleIdx="2" presStyleCnt="3">
        <dgm:presLayoutVars>
          <dgm:chMax val="0"/>
          <dgm:chPref val="0"/>
          <dgm:bulletEnabled val="1"/>
        </dgm:presLayoutVars>
      </dgm:prSet>
      <dgm:spPr/>
      <dgm:t>
        <a:bodyPr/>
        <a:lstStyle/>
        <a:p>
          <a:endParaRPr lang="en-US"/>
        </a:p>
      </dgm:t>
    </dgm:pt>
    <dgm:pt modelId="{E2D5870C-41EB-4D84-BEBB-3E876608DE8D}" type="pres">
      <dgm:prSet presAssocID="{472809F0-6EF4-46AD-8F92-612541E8CE6D}" presName="desTx" presStyleLbl="revTx" presStyleIdx="2" presStyleCnt="3">
        <dgm:presLayoutVars>
          <dgm:bulletEnabled val="1"/>
        </dgm:presLayoutVars>
      </dgm:prSet>
      <dgm:spPr/>
      <dgm:t>
        <a:bodyPr/>
        <a:lstStyle/>
        <a:p>
          <a:endParaRPr lang="en-US"/>
        </a:p>
      </dgm:t>
    </dgm:pt>
  </dgm:ptLst>
  <dgm:cxnLst>
    <dgm:cxn modelId="{DD074064-088D-4086-87BE-56DDF20BAB01}" type="presOf" srcId="{A2431512-A7FB-4110-8982-71E94B48A3D9}" destId="{E2D5870C-41EB-4D84-BEBB-3E876608DE8D}" srcOrd="0" destOrd="1" presId="urn:microsoft.com/office/officeart/2005/8/layout/chevron1"/>
    <dgm:cxn modelId="{1439819A-FD89-4FDD-8AB8-76B2149232DC}" srcId="{D73B0DF0-B0EC-4197-BDE7-610058B0783E}" destId="{6961BE68-A823-4A80-B899-81B1E71B0E34}" srcOrd="3" destOrd="0" parTransId="{FB7026F5-2248-4806-A094-3850497E9FB1}" sibTransId="{72F0B564-2877-49B6-B24D-026C4B1ACF32}"/>
    <dgm:cxn modelId="{906B1247-D2CC-4679-B02B-E8E872E06C9F}" srcId="{D73B0DF0-B0EC-4197-BDE7-610058B0783E}" destId="{74B976AC-F1F0-4A44-A467-26596011B6A1}" srcOrd="2" destOrd="0" parTransId="{2E6A792F-65F0-4AFD-B727-A746D2788874}" sibTransId="{64AB15E0-51C4-45C7-A6F4-8268ADE1F38B}"/>
    <dgm:cxn modelId="{FCA00E8C-45B2-4E4B-BABE-917A0C8FB9AD}" srcId="{20889678-E588-4322-BA6B-28C62E31FE32}" destId="{A9C2060C-BAE7-4318-BDAA-8394FAAD74D1}" srcOrd="3" destOrd="0" parTransId="{1F5CC5A6-D766-4FC9-9786-6AB1DE6F65AE}" sibTransId="{E74113AE-8D4B-4E49-8443-398D4F3AA2E7}"/>
    <dgm:cxn modelId="{ADD45064-01FF-4404-B6B5-FA8332837E11}" type="presOf" srcId="{E12621AF-254D-41D8-AA37-087303BE9BFB}" destId="{E0784C64-8811-4F0A-9321-982014DAB167}" srcOrd="0" destOrd="4" presId="urn:microsoft.com/office/officeart/2005/8/layout/chevron1"/>
    <dgm:cxn modelId="{98B95D83-E17A-4282-A93E-2C304D5833D9}" type="presOf" srcId="{A9C2060C-BAE7-4318-BDAA-8394FAAD74D1}" destId="{AAA9042B-9EBA-485E-902F-0B966CD3BEE6}" srcOrd="0" destOrd="3" presId="urn:microsoft.com/office/officeart/2005/8/layout/chevron1"/>
    <dgm:cxn modelId="{FCECA9D5-31B6-46CE-94F0-92600903B752}" type="presOf" srcId="{A6EC5036-B130-4706-AA91-681145414385}" destId="{AAA9042B-9EBA-485E-902F-0B966CD3BEE6}" srcOrd="0" destOrd="2" presId="urn:microsoft.com/office/officeart/2005/8/layout/chevron1"/>
    <dgm:cxn modelId="{D8EAB0A1-12A1-49DD-9C18-4F82CF44462D}" type="presOf" srcId="{D73B0DF0-B0EC-4197-BDE7-610058B0783E}" destId="{3195B936-F0BB-486D-87BA-FB62B149F07E}" srcOrd="0" destOrd="0" presId="urn:microsoft.com/office/officeart/2005/8/layout/chevron1"/>
    <dgm:cxn modelId="{EBD8BCE8-B111-47DF-A4B6-B32D7322B994}" type="presOf" srcId="{F009BA70-0B46-493D-9105-83D6C8AA5A61}" destId="{E2D5870C-41EB-4D84-BEBB-3E876608DE8D}" srcOrd="0" destOrd="2" presId="urn:microsoft.com/office/officeart/2005/8/layout/chevron1"/>
    <dgm:cxn modelId="{F72A390B-4AA5-49C6-BEDC-CEECC699E734}" type="presOf" srcId="{BD8E09E5-7F77-416F-B9B2-642877F59F6A}" destId="{E0784C64-8811-4F0A-9321-982014DAB167}" srcOrd="0" destOrd="0" presId="urn:microsoft.com/office/officeart/2005/8/layout/chevron1"/>
    <dgm:cxn modelId="{9249747B-E60F-4CCD-BC73-F9F999FF6167}" type="presOf" srcId="{E1FE0D22-C423-40B9-B1A5-3964209197A1}" destId="{E2D5870C-41EB-4D84-BEBB-3E876608DE8D}" srcOrd="0" destOrd="4" presId="urn:microsoft.com/office/officeart/2005/8/layout/chevron1"/>
    <dgm:cxn modelId="{2C6C0A3B-AD32-4223-AE88-87FAA7B1CFA0}" srcId="{D73B0DF0-B0EC-4197-BDE7-610058B0783E}" destId="{CD7564CD-FD1C-4634-992B-B39DE250DDB9}" srcOrd="1" destOrd="0" parTransId="{D78E40AD-7A6A-43CF-9363-81E194CE5E7C}" sibTransId="{C1134516-EF5F-4ACF-8C1F-C475F96DB72E}"/>
    <dgm:cxn modelId="{B95CCFD6-629A-4509-B7DB-F9E61171ACA1}" type="presOf" srcId="{20889678-E588-4322-BA6B-28C62E31FE32}" destId="{3525422F-DEF0-47B5-990A-C5F1C05DFC93}" srcOrd="0" destOrd="0" presId="urn:microsoft.com/office/officeart/2005/8/layout/chevron1"/>
    <dgm:cxn modelId="{4952FE6B-4917-4D29-B8AF-7DD99862B781}" srcId="{472809F0-6EF4-46AD-8F92-612541E8CE6D}" destId="{AC8F226F-4E61-4CB4-80E7-12F37B03CEA6}" srcOrd="3" destOrd="0" parTransId="{072EB6CC-2F0B-4366-A160-8303F580438B}" sibTransId="{88125711-2C52-4655-845D-451C85421F4F}"/>
    <dgm:cxn modelId="{0C544632-B044-4D81-93DF-1333D7FFC543}" srcId="{D73B0DF0-B0EC-4197-BDE7-610058B0783E}" destId="{E12621AF-254D-41D8-AA37-087303BE9BFB}" srcOrd="4" destOrd="0" parTransId="{FE0D5EAA-4EB6-4F6B-9913-4AA441CC3395}" sibTransId="{87BB964D-D7F2-468B-982D-00CBE138492C}"/>
    <dgm:cxn modelId="{C3C4C573-8F1E-493C-AABF-3DE6D7A0C6E9}" type="presOf" srcId="{472809F0-6EF4-46AD-8F92-612541E8CE6D}" destId="{B2EE6445-F672-43CD-A63A-74F6C98A2F9F}" srcOrd="0" destOrd="0" presId="urn:microsoft.com/office/officeart/2005/8/layout/chevron1"/>
    <dgm:cxn modelId="{6697E509-8440-455C-9CF0-FAB99E4A3EE4}" type="presOf" srcId="{CD7564CD-FD1C-4634-992B-B39DE250DDB9}" destId="{E0784C64-8811-4F0A-9321-982014DAB167}" srcOrd="0" destOrd="1" presId="urn:microsoft.com/office/officeart/2005/8/layout/chevron1"/>
    <dgm:cxn modelId="{38FE6BE9-70FB-408F-86DF-D1A1A158CDAA}" type="presOf" srcId="{6961BE68-A823-4A80-B899-81B1E71B0E34}" destId="{E0784C64-8811-4F0A-9321-982014DAB167}" srcOrd="0" destOrd="3" presId="urn:microsoft.com/office/officeart/2005/8/layout/chevron1"/>
    <dgm:cxn modelId="{B50D9165-E91E-4EC5-A7AA-4F0939AE63A3}" type="presOf" srcId="{AC8F226F-4E61-4CB4-80E7-12F37B03CEA6}" destId="{E2D5870C-41EB-4D84-BEBB-3E876608DE8D}" srcOrd="0" destOrd="3" presId="urn:microsoft.com/office/officeart/2005/8/layout/chevron1"/>
    <dgm:cxn modelId="{68DF4141-A47B-4D4B-9972-5088CA0FC013}" srcId="{20889678-E588-4322-BA6B-28C62E31FE32}" destId="{A6EC5036-B130-4706-AA91-681145414385}" srcOrd="2" destOrd="0" parTransId="{E591BC1F-350E-41BB-A73F-20DE77247D3D}" sibTransId="{93C1E740-6CCB-435E-993C-EEDE5AA7DEFD}"/>
    <dgm:cxn modelId="{A42BBF56-DAB2-4CCC-8876-42BA6C89A4B9}" srcId="{20889678-E588-4322-BA6B-28C62E31FE32}" destId="{0E60D4F5-496E-40D1-8792-5AE9D9DFB384}" srcOrd="0" destOrd="0" parTransId="{5720124D-9D9A-4980-A4C9-E3159912361F}" sibTransId="{456900AF-6A5C-4519-AFE7-026A58C01B83}"/>
    <dgm:cxn modelId="{DE8711EE-6819-4786-A2C8-74EF8F1FFD53}" srcId="{472809F0-6EF4-46AD-8F92-612541E8CE6D}" destId="{F009BA70-0B46-493D-9105-83D6C8AA5A61}" srcOrd="2" destOrd="0" parTransId="{6850F648-7E42-4D7A-A573-909D64F4E95C}" sibTransId="{609085EE-938B-49C4-BE50-7242D76D3E2C}"/>
    <dgm:cxn modelId="{0E7896F2-87B7-4BC9-A3A9-3327CA87C52D}" type="presOf" srcId="{B659B09E-A698-4655-B155-AC836B3DF12E}" destId="{E0784C64-8811-4F0A-9321-982014DAB167}" srcOrd="0" destOrd="5" presId="urn:microsoft.com/office/officeart/2005/8/layout/chevron1"/>
    <dgm:cxn modelId="{8C91B83C-8B49-468D-9936-B8F98BE4FF06}" type="presOf" srcId="{EFAD62B9-4FF9-40F4-A3F1-6869CEEB02C5}" destId="{AAA9042B-9EBA-485E-902F-0B966CD3BEE6}" srcOrd="0" destOrd="1" presId="urn:microsoft.com/office/officeart/2005/8/layout/chevron1"/>
    <dgm:cxn modelId="{C21D568E-48EC-4B92-ACA1-BA9B6E113536}" type="presOf" srcId="{C6831B8C-C7C4-4722-B197-535881943D21}" destId="{E2D5870C-41EB-4D84-BEBB-3E876608DE8D}" srcOrd="0" destOrd="0" presId="urn:microsoft.com/office/officeart/2005/8/layout/chevron1"/>
    <dgm:cxn modelId="{4DAF9485-E7D2-47D5-9745-9BA97D0210BE}" srcId="{472809F0-6EF4-46AD-8F92-612541E8CE6D}" destId="{A2431512-A7FB-4110-8982-71E94B48A3D9}" srcOrd="1" destOrd="0" parTransId="{907C71E4-58C0-465F-BD36-D03D43AA649D}" sibTransId="{7BB29057-E2BE-4DD2-AEE6-CFAB473CF8FB}"/>
    <dgm:cxn modelId="{4583F716-4CF3-48D3-9B12-F38112E034AB}" type="presOf" srcId="{74B976AC-F1F0-4A44-A467-26596011B6A1}" destId="{E0784C64-8811-4F0A-9321-982014DAB167}" srcOrd="0" destOrd="2" presId="urn:microsoft.com/office/officeart/2005/8/layout/chevron1"/>
    <dgm:cxn modelId="{A646A2DE-0EAE-4679-B384-F2B7ADB4025F}" type="presOf" srcId="{0E60D4F5-496E-40D1-8792-5AE9D9DFB384}" destId="{AAA9042B-9EBA-485E-902F-0B966CD3BEE6}" srcOrd="0" destOrd="0" presId="urn:microsoft.com/office/officeart/2005/8/layout/chevron1"/>
    <dgm:cxn modelId="{69F129DD-CC20-4142-8F44-347184CA6E91}" srcId="{4F086C07-0F7C-42E9-B3BA-2A3FB74A777D}" destId="{472809F0-6EF4-46AD-8F92-612541E8CE6D}" srcOrd="2" destOrd="0" parTransId="{5668C350-73AB-486D-B521-602839318086}" sibTransId="{CA6D3D1A-68C9-4111-BAE7-F74F382FE517}"/>
    <dgm:cxn modelId="{D9517519-AA11-41BB-B88B-E60956CBA739}" srcId="{D73B0DF0-B0EC-4197-BDE7-610058B0783E}" destId="{B659B09E-A698-4655-B155-AC836B3DF12E}" srcOrd="5" destOrd="0" parTransId="{01D1B83A-3E93-489F-9A7D-190CF7983D12}" sibTransId="{5A500CC3-24C5-4403-8B2E-AF042E3358B8}"/>
    <dgm:cxn modelId="{5869090A-8FE6-4963-A5E0-9F32F44FEB7C}" srcId="{4F086C07-0F7C-42E9-B3BA-2A3FB74A777D}" destId="{D73B0DF0-B0EC-4197-BDE7-610058B0783E}" srcOrd="1" destOrd="0" parTransId="{05235F1C-3804-4C30-874E-491356DFDBCD}" sibTransId="{3EA238B6-2A6C-4BF9-A5A9-B6DC919D9E7C}"/>
    <dgm:cxn modelId="{907EE485-2DB8-4326-93A4-888D231CA386}" srcId="{472809F0-6EF4-46AD-8F92-612541E8CE6D}" destId="{C6831B8C-C7C4-4722-B197-535881943D21}" srcOrd="0" destOrd="0" parTransId="{156EB5FC-3D9C-4D61-BF32-5EF7AC772D17}" sibTransId="{5991BB06-243E-4594-A639-2C1D32B31F8B}"/>
    <dgm:cxn modelId="{4859C005-5A2D-4E93-B9B2-EF19D5222DDF}" srcId="{20889678-E588-4322-BA6B-28C62E31FE32}" destId="{EFAD62B9-4FF9-40F4-A3F1-6869CEEB02C5}" srcOrd="1" destOrd="0" parTransId="{164D8391-647D-41FD-8E23-C4FA030342FF}" sibTransId="{8CADD7FC-952A-4923-9ECB-77A1CE87A213}"/>
    <dgm:cxn modelId="{294CCA40-3A84-4921-ADB8-5BA0198121F0}" srcId="{472809F0-6EF4-46AD-8F92-612541E8CE6D}" destId="{E1FE0D22-C423-40B9-B1A5-3964209197A1}" srcOrd="4" destOrd="0" parTransId="{2C48A196-D245-48D6-9777-1A40A8FA8D3F}" sibTransId="{92E2B4B6-9FC5-49A6-9CD9-40B0D730798F}"/>
    <dgm:cxn modelId="{011D83B6-E5D5-48D6-BAE9-0ACD3AC1C0AC}" srcId="{D73B0DF0-B0EC-4197-BDE7-610058B0783E}" destId="{BD8E09E5-7F77-416F-B9B2-642877F59F6A}" srcOrd="0" destOrd="0" parTransId="{8C936824-FF8D-4984-9035-91888EA16595}" sibTransId="{0F224713-DD79-4F5F-95F7-1250A9235754}"/>
    <dgm:cxn modelId="{5A7CE7A4-B187-4036-A4B3-F21BFE70538C}" type="presOf" srcId="{4F086C07-0F7C-42E9-B3BA-2A3FB74A777D}" destId="{8E3A786C-43EF-429B-91A4-D56512393874}" srcOrd="0" destOrd="0" presId="urn:microsoft.com/office/officeart/2005/8/layout/chevron1"/>
    <dgm:cxn modelId="{E027B697-81F7-4B31-8A19-F1CCCF7FA7E3}" srcId="{4F086C07-0F7C-42E9-B3BA-2A3FB74A777D}" destId="{20889678-E588-4322-BA6B-28C62E31FE32}" srcOrd="0" destOrd="0" parTransId="{122AB0EC-936E-47A6-A59C-C0B02875D673}" sibTransId="{C25093F9-C783-4ED0-AE11-8BE8BFE58177}"/>
    <dgm:cxn modelId="{034CFFFC-6FEC-4E01-B8DB-A84FD439A5A0}" type="presParOf" srcId="{8E3A786C-43EF-429B-91A4-D56512393874}" destId="{796E262A-192E-47AF-BC3D-E179225CB140}" srcOrd="0" destOrd="0" presId="urn:microsoft.com/office/officeart/2005/8/layout/chevron1"/>
    <dgm:cxn modelId="{A1FE03EC-A01E-4D3A-90C2-6250537C9307}" type="presParOf" srcId="{796E262A-192E-47AF-BC3D-E179225CB140}" destId="{3525422F-DEF0-47B5-990A-C5F1C05DFC93}" srcOrd="0" destOrd="0" presId="urn:microsoft.com/office/officeart/2005/8/layout/chevron1"/>
    <dgm:cxn modelId="{CD290737-E48E-440E-B220-A813B88CF619}" type="presParOf" srcId="{796E262A-192E-47AF-BC3D-E179225CB140}" destId="{AAA9042B-9EBA-485E-902F-0B966CD3BEE6}" srcOrd="1" destOrd="0" presId="urn:microsoft.com/office/officeart/2005/8/layout/chevron1"/>
    <dgm:cxn modelId="{AA7C0676-B02F-45C2-AFC3-73311D57BD72}" type="presParOf" srcId="{8E3A786C-43EF-429B-91A4-D56512393874}" destId="{6B6DD02C-8CFB-4DBD-8150-EA8608BABCC6}" srcOrd="1" destOrd="0" presId="urn:microsoft.com/office/officeart/2005/8/layout/chevron1"/>
    <dgm:cxn modelId="{D52DC088-D117-4EE6-B098-378CB23E1767}" type="presParOf" srcId="{8E3A786C-43EF-429B-91A4-D56512393874}" destId="{C23AB150-1BE8-4F2B-AB2F-B0478FBB7923}" srcOrd="2" destOrd="0" presId="urn:microsoft.com/office/officeart/2005/8/layout/chevron1"/>
    <dgm:cxn modelId="{5F166B46-9D7E-4FAD-843F-BFE581FDD2CF}" type="presParOf" srcId="{C23AB150-1BE8-4F2B-AB2F-B0478FBB7923}" destId="{3195B936-F0BB-486D-87BA-FB62B149F07E}" srcOrd="0" destOrd="0" presId="urn:microsoft.com/office/officeart/2005/8/layout/chevron1"/>
    <dgm:cxn modelId="{2CB015A6-18C2-4509-9BAB-657375EE525D}" type="presParOf" srcId="{C23AB150-1BE8-4F2B-AB2F-B0478FBB7923}" destId="{E0784C64-8811-4F0A-9321-982014DAB167}" srcOrd="1" destOrd="0" presId="urn:microsoft.com/office/officeart/2005/8/layout/chevron1"/>
    <dgm:cxn modelId="{94C38413-5BF2-4502-9E68-BC5E625973DA}" type="presParOf" srcId="{8E3A786C-43EF-429B-91A4-D56512393874}" destId="{D0ECAB4F-4902-4CDC-9C3D-CB158CAB8AD3}" srcOrd="3" destOrd="0" presId="urn:microsoft.com/office/officeart/2005/8/layout/chevron1"/>
    <dgm:cxn modelId="{6BC8DFB4-1B6E-4966-AA45-1A5E34DC7CF7}" type="presParOf" srcId="{8E3A786C-43EF-429B-91A4-D56512393874}" destId="{2618F901-2F58-442F-BF12-F89937868B09}" srcOrd="4" destOrd="0" presId="urn:microsoft.com/office/officeart/2005/8/layout/chevron1"/>
    <dgm:cxn modelId="{86A6792F-674B-48D1-9E08-4C5F07F1F164}" type="presParOf" srcId="{2618F901-2F58-442F-BF12-F89937868B09}" destId="{B2EE6445-F672-43CD-A63A-74F6C98A2F9F}" srcOrd="0" destOrd="0" presId="urn:microsoft.com/office/officeart/2005/8/layout/chevron1"/>
    <dgm:cxn modelId="{9BBF1E3B-A77F-4469-B2CA-CD0DAB1AA532}" type="presParOf" srcId="{2618F901-2F58-442F-BF12-F89937868B09}" destId="{E2D5870C-41EB-4D84-BEBB-3E876608DE8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8DB045D-9769-4839-A077-D3C188446293}" type="doc">
      <dgm:prSet loTypeId="urn:microsoft.com/office/officeart/2005/8/layout/pyramid2" loCatId="pyramid" qsTypeId="urn:microsoft.com/office/officeart/2005/8/quickstyle/simple1" qsCatId="simple" csTypeId="urn:microsoft.com/office/officeart/2005/8/colors/accent2_2" csCatId="accent2" phldr="1"/>
      <dgm:spPr/>
      <dgm:t>
        <a:bodyPr/>
        <a:lstStyle/>
        <a:p>
          <a:endParaRPr lang="en-US"/>
        </a:p>
      </dgm:t>
    </dgm:pt>
    <dgm:pt modelId="{D78792FF-83C9-40DE-B534-37997A63D598}">
      <dgm:prSet phldrT="[Text]" custT="1"/>
      <dgm:spPr/>
      <dgm:t>
        <a:bodyPr/>
        <a:lstStyle/>
        <a:p>
          <a:pPr algn="ctr"/>
          <a:r>
            <a:rPr lang="en-US" sz="2000" dirty="0" smtClean="0"/>
            <a:t>Review Advocate Health Care “Active Shooter Response Policy” </a:t>
          </a:r>
          <a:endParaRPr lang="en-US" sz="2000" dirty="0"/>
        </a:p>
      </dgm:t>
    </dgm:pt>
    <dgm:pt modelId="{4860B527-C16F-42CA-9C25-A39F9F070C54}" type="parTrans" cxnId="{FF0AEAA7-95B9-4B7A-AE80-B71F2F01B4BF}">
      <dgm:prSet/>
      <dgm:spPr/>
      <dgm:t>
        <a:bodyPr/>
        <a:lstStyle/>
        <a:p>
          <a:endParaRPr lang="en-US"/>
        </a:p>
      </dgm:t>
    </dgm:pt>
    <dgm:pt modelId="{A789CD40-49E1-4E1C-8C6A-EE6836157552}" type="sibTrans" cxnId="{FF0AEAA7-95B9-4B7A-AE80-B71F2F01B4BF}">
      <dgm:prSet/>
      <dgm:spPr/>
      <dgm:t>
        <a:bodyPr/>
        <a:lstStyle/>
        <a:p>
          <a:endParaRPr lang="en-US"/>
        </a:p>
      </dgm:t>
    </dgm:pt>
    <dgm:pt modelId="{0E4FEB21-D86C-48A4-8512-A20D2A20FED0}">
      <dgm:prSet phldrT="[Text]" custT="1"/>
      <dgm:spPr/>
      <dgm:t>
        <a:bodyPr/>
        <a:lstStyle/>
        <a:p>
          <a:r>
            <a:rPr lang="en-US" sz="2000" dirty="0" smtClean="0"/>
            <a:t>Watch the U-tube video: </a:t>
          </a:r>
        </a:p>
        <a:p>
          <a:r>
            <a:rPr lang="en-US" sz="2000" dirty="0" smtClean="0"/>
            <a:t>“Run, Hide and Fight: Surviving an Active Shooter Event”</a:t>
          </a:r>
          <a:endParaRPr lang="en-US" sz="2000" dirty="0"/>
        </a:p>
      </dgm:t>
    </dgm:pt>
    <dgm:pt modelId="{DE0095C3-CF92-41AD-8F6C-956F8511272C}" type="parTrans" cxnId="{0FAFF99F-67C7-47BE-9F33-3B92811870DE}">
      <dgm:prSet/>
      <dgm:spPr/>
      <dgm:t>
        <a:bodyPr/>
        <a:lstStyle/>
        <a:p>
          <a:endParaRPr lang="en-US"/>
        </a:p>
      </dgm:t>
    </dgm:pt>
    <dgm:pt modelId="{427F11EC-1D18-4E06-BA9B-DD003C0889A8}" type="sibTrans" cxnId="{0FAFF99F-67C7-47BE-9F33-3B92811870DE}">
      <dgm:prSet/>
      <dgm:spPr/>
      <dgm:t>
        <a:bodyPr/>
        <a:lstStyle/>
        <a:p>
          <a:endParaRPr lang="en-US"/>
        </a:p>
      </dgm:t>
    </dgm:pt>
    <dgm:pt modelId="{40BC704C-A357-4EBB-8FA7-C4AED2AB7EB7}">
      <dgm:prSet phldrT="[Text]" custT="1"/>
      <dgm:spPr/>
      <dgm:t>
        <a:bodyPr/>
        <a:lstStyle/>
        <a:p>
          <a:r>
            <a:rPr lang="en-US" sz="2000" dirty="0" smtClean="0"/>
            <a:t>Refer any questions or concerns to your supervisor or department leader</a:t>
          </a:r>
          <a:endParaRPr lang="en-US" sz="2000" dirty="0"/>
        </a:p>
      </dgm:t>
    </dgm:pt>
    <dgm:pt modelId="{B6D0CFC8-BC3C-4BA4-8131-1523CCD76013}" type="parTrans" cxnId="{45810B5A-3667-4EB7-86CF-4805640A99E4}">
      <dgm:prSet/>
      <dgm:spPr/>
      <dgm:t>
        <a:bodyPr/>
        <a:lstStyle/>
        <a:p>
          <a:endParaRPr lang="en-US"/>
        </a:p>
      </dgm:t>
    </dgm:pt>
    <dgm:pt modelId="{2160741B-D1A8-4F00-BC0B-C104BC4102A9}" type="sibTrans" cxnId="{45810B5A-3667-4EB7-86CF-4805640A99E4}">
      <dgm:prSet/>
      <dgm:spPr/>
      <dgm:t>
        <a:bodyPr/>
        <a:lstStyle/>
        <a:p>
          <a:endParaRPr lang="en-US"/>
        </a:p>
      </dgm:t>
    </dgm:pt>
    <dgm:pt modelId="{A8E57778-8E1C-4536-BCEC-805EF2E788E2}">
      <dgm:prSet custT="1"/>
      <dgm:spPr/>
      <dgm:t>
        <a:bodyPr/>
        <a:lstStyle/>
        <a:p>
          <a:r>
            <a:rPr lang="en-US" sz="2000" dirty="0" smtClean="0"/>
            <a:t>Take the quiz and score 100%</a:t>
          </a:r>
          <a:endParaRPr lang="en-US" sz="2000" dirty="0"/>
        </a:p>
      </dgm:t>
    </dgm:pt>
    <dgm:pt modelId="{26632AC0-9C13-433D-9F83-ED7639B687B3}" type="parTrans" cxnId="{986178A8-2939-42C1-9F5A-7549A592C085}">
      <dgm:prSet/>
      <dgm:spPr/>
      <dgm:t>
        <a:bodyPr/>
        <a:lstStyle/>
        <a:p>
          <a:endParaRPr lang="en-US"/>
        </a:p>
      </dgm:t>
    </dgm:pt>
    <dgm:pt modelId="{4E37FFA0-9464-4BAD-A525-BEC55F79FD6A}" type="sibTrans" cxnId="{986178A8-2939-42C1-9F5A-7549A592C085}">
      <dgm:prSet/>
      <dgm:spPr/>
      <dgm:t>
        <a:bodyPr/>
        <a:lstStyle/>
        <a:p>
          <a:endParaRPr lang="en-US"/>
        </a:p>
      </dgm:t>
    </dgm:pt>
    <dgm:pt modelId="{48317745-97CE-4DC3-88D4-E416F3836407}" type="pres">
      <dgm:prSet presAssocID="{98DB045D-9769-4839-A077-D3C188446293}" presName="compositeShape" presStyleCnt="0">
        <dgm:presLayoutVars>
          <dgm:dir/>
          <dgm:resizeHandles/>
        </dgm:presLayoutVars>
      </dgm:prSet>
      <dgm:spPr/>
      <dgm:t>
        <a:bodyPr/>
        <a:lstStyle/>
        <a:p>
          <a:endParaRPr lang="en-US"/>
        </a:p>
      </dgm:t>
    </dgm:pt>
    <dgm:pt modelId="{41CBC43F-E578-4E25-8DE4-A1D440A8881D}" type="pres">
      <dgm:prSet presAssocID="{98DB045D-9769-4839-A077-D3C188446293}" presName="pyramid" presStyleLbl="node1" presStyleIdx="0" presStyleCnt="1"/>
      <dgm:spPr/>
      <dgm:t>
        <a:bodyPr/>
        <a:lstStyle/>
        <a:p>
          <a:endParaRPr lang="en-US"/>
        </a:p>
      </dgm:t>
    </dgm:pt>
    <dgm:pt modelId="{A8BD8F0C-24B4-4B42-870A-0F9ED003D317}" type="pres">
      <dgm:prSet presAssocID="{98DB045D-9769-4839-A077-D3C188446293}" presName="theList" presStyleCnt="0"/>
      <dgm:spPr/>
      <dgm:t>
        <a:bodyPr/>
        <a:lstStyle/>
        <a:p>
          <a:endParaRPr lang="en-US"/>
        </a:p>
      </dgm:t>
    </dgm:pt>
    <dgm:pt modelId="{9ED47BBA-C045-417D-8F25-AC737794EA14}" type="pres">
      <dgm:prSet presAssocID="{D78792FF-83C9-40DE-B534-37997A63D598}" presName="aNode" presStyleLbl="fgAcc1" presStyleIdx="0" presStyleCnt="4" custScaleX="116790" custScaleY="101575">
        <dgm:presLayoutVars>
          <dgm:bulletEnabled val="1"/>
        </dgm:presLayoutVars>
      </dgm:prSet>
      <dgm:spPr/>
      <dgm:t>
        <a:bodyPr/>
        <a:lstStyle/>
        <a:p>
          <a:endParaRPr lang="en-US"/>
        </a:p>
      </dgm:t>
    </dgm:pt>
    <dgm:pt modelId="{DD5DFDF3-1AE9-4E96-8D25-1B42DFCEA063}" type="pres">
      <dgm:prSet presAssocID="{D78792FF-83C9-40DE-B534-37997A63D598}" presName="aSpace" presStyleCnt="0"/>
      <dgm:spPr/>
      <dgm:t>
        <a:bodyPr/>
        <a:lstStyle/>
        <a:p>
          <a:endParaRPr lang="en-US"/>
        </a:p>
      </dgm:t>
    </dgm:pt>
    <dgm:pt modelId="{282A5EF3-2BE5-4886-B973-27160954FA89}" type="pres">
      <dgm:prSet presAssocID="{0E4FEB21-D86C-48A4-8512-A20D2A20FED0}" presName="aNode" presStyleLbl="fgAcc1" presStyleIdx="1" presStyleCnt="4" custScaleX="123963" custScaleY="116707" custLinFactY="2896" custLinFactNeighborX="4513" custLinFactNeighborY="100000">
        <dgm:presLayoutVars>
          <dgm:bulletEnabled val="1"/>
        </dgm:presLayoutVars>
      </dgm:prSet>
      <dgm:spPr/>
      <dgm:t>
        <a:bodyPr/>
        <a:lstStyle/>
        <a:p>
          <a:endParaRPr lang="en-US"/>
        </a:p>
      </dgm:t>
    </dgm:pt>
    <dgm:pt modelId="{5DDD1D74-411F-47FB-B357-559321B3CA96}" type="pres">
      <dgm:prSet presAssocID="{0E4FEB21-D86C-48A4-8512-A20D2A20FED0}" presName="aSpace" presStyleCnt="0"/>
      <dgm:spPr/>
      <dgm:t>
        <a:bodyPr/>
        <a:lstStyle/>
        <a:p>
          <a:endParaRPr lang="en-US"/>
        </a:p>
      </dgm:t>
    </dgm:pt>
    <dgm:pt modelId="{5366C909-AB5D-4BA6-8521-B94AFC7AAACD}" type="pres">
      <dgm:prSet presAssocID="{A8E57778-8E1C-4536-BCEC-805EF2E788E2}" presName="aNode" presStyleLbl="fgAcc1" presStyleIdx="2" presStyleCnt="4" custScaleX="123300" custScaleY="82780" custLinFactY="9140" custLinFactNeighborX="888" custLinFactNeighborY="100000">
        <dgm:presLayoutVars>
          <dgm:bulletEnabled val="1"/>
        </dgm:presLayoutVars>
      </dgm:prSet>
      <dgm:spPr/>
      <dgm:t>
        <a:bodyPr/>
        <a:lstStyle/>
        <a:p>
          <a:endParaRPr lang="en-US"/>
        </a:p>
      </dgm:t>
    </dgm:pt>
    <dgm:pt modelId="{A0ECE375-D71B-489D-849C-767A1A06ADD9}" type="pres">
      <dgm:prSet presAssocID="{A8E57778-8E1C-4536-BCEC-805EF2E788E2}" presName="aSpace" presStyleCnt="0"/>
      <dgm:spPr/>
      <dgm:t>
        <a:bodyPr/>
        <a:lstStyle/>
        <a:p>
          <a:endParaRPr lang="en-US"/>
        </a:p>
      </dgm:t>
    </dgm:pt>
    <dgm:pt modelId="{2BE2B442-E4DD-49B2-A642-8088EC907C15}" type="pres">
      <dgm:prSet presAssocID="{40BC704C-A357-4EBB-8FA7-C4AED2AB7EB7}" presName="aNode" presStyleLbl="fgAcc1" presStyleIdx="3" presStyleCnt="4" custScaleX="119675" custLinFactY="17823" custLinFactNeighborX="888" custLinFactNeighborY="100000">
        <dgm:presLayoutVars>
          <dgm:bulletEnabled val="1"/>
        </dgm:presLayoutVars>
      </dgm:prSet>
      <dgm:spPr/>
      <dgm:t>
        <a:bodyPr/>
        <a:lstStyle/>
        <a:p>
          <a:endParaRPr lang="en-US"/>
        </a:p>
      </dgm:t>
    </dgm:pt>
    <dgm:pt modelId="{0245D29A-6161-4A9D-9947-B0E8CA5DF483}" type="pres">
      <dgm:prSet presAssocID="{40BC704C-A357-4EBB-8FA7-C4AED2AB7EB7}" presName="aSpace" presStyleCnt="0"/>
      <dgm:spPr/>
      <dgm:t>
        <a:bodyPr/>
        <a:lstStyle/>
        <a:p>
          <a:endParaRPr lang="en-US"/>
        </a:p>
      </dgm:t>
    </dgm:pt>
  </dgm:ptLst>
  <dgm:cxnLst>
    <dgm:cxn modelId="{986178A8-2939-42C1-9F5A-7549A592C085}" srcId="{98DB045D-9769-4839-A077-D3C188446293}" destId="{A8E57778-8E1C-4536-BCEC-805EF2E788E2}" srcOrd="2" destOrd="0" parTransId="{26632AC0-9C13-433D-9F83-ED7639B687B3}" sibTransId="{4E37FFA0-9464-4BAD-A525-BEC55F79FD6A}"/>
    <dgm:cxn modelId="{955F5254-9017-4D53-B0EF-E4DBF625ADAF}" type="presOf" srcId="{A8E57778-8E1C-4536-BCEC-805EF2E788E2}" destId="{5366C909-AB5D-4BA6-8521-B94AFC7AAACD}" srcOrd="0" destOrd="0" presId="urn:microsoft.com/office/officeart/2005/8/layout/pyramid2"/>
    <dgm:cxn modelId="{579C6CB0-B4E5-41BF-8C03-2AFE5DFF58C2}" type="presOf" srcId="{D78792FF-83C9-40DE-B534-37997A63D598}" destId="{9ED47BBA-C045-417D-8F25-AC737794EA14}" srcOrd="0" destOrd="0" presId="urn:microsoft.com/office/officeart/2005/8/layout/pyramid2"/>
    <dgm:cxn modelId="{048F1E62-024B-4D3D-AFE7-A0AF3222FA95}" type="presOf" srcId="{40BC704C-A357-4EBB-8FA7-C4AED2AB7EB7}" destId="{2BE2B442-E4DD-49B2-A642-8088EC907C15}" srcOrd="0" destOrd="0" presId="urn:microsoft.com/office/officeart/2005/8/layout/pyramid2"/>
    <dgm:cxn modelId="{FF0AEAA7-95B9-4B7A-AE80-B71F2F01B4BF}" srcId="{98DB045D-9769-4839-A077-D3C188446293}" destId="{D78792FF-83C9-40DE-B534-37997A63D598}" srcOrd="0" destOrd="0" parTransId="{4860B527-C16F-42CA-9C25-A39F9F070C54}" sibTransId="{A789CD40-49E1-4E1C-8C6A-EE6836157552}"/>
    <dgm:cxn modelId="{0FAFF99F-67C7-47BE-9F33-3B92811870DE}" srcId="{98DB045D-9769-4839-A077-D3C188446293}" destId="{0E4FEB21-D86C-48A4-8512-A20D2A20FED0}" srcOrd="1" destOrd="0" parTransId="{DE0095C3-CF92-41AD-8F6C-956F8511272C}" sibTransId="{427F11EC-1D18-4E06-BA9B-DD003C0889A8}"/>
    <dgm:cxn modelId="{A65CB63E-0E6A-4ECB-8F62-54967DD91BF0}" type="presOf" srcId="{0E4FEB21-D86C-48A4-8512-A20D2A20FED0}" destId="{282A5EF3-2BE5-4886-B973-27160954FA89}" srcOrd="0" destOrd="0" presId="urn:microsoft.com/office/officeart/2005/8/layout/pyramid2"/>
    <dgm:cxn modelId="{45810B5A-3667-4EB7-86CF-4805640A99E4}" srcId="{98DB045D-9769-4839-A077-D3C188446293}" destId="{40BC704C-A357-4EBB-8FA7-C4AED2AB7EB7}" srcOrd="3" destOrd="0" parTransId="{B6D0CFC8-BC3C-4BA4-8131-1523CCD76013}" sibTransId="{2160741B-D1A8-4F00-BC0B-C104BC4102A9}"/>
    <dgm:cxn modelId="{F03CBF7E-2D44-44A1-9210-A069ED902C80}" type="presOf" srcId="{98DB045D-9769-4839-A077-D3C188446293}" destId="{48317745-97CE-4DC3-88D4-E416F3836407}" srcOrd="0" destOrd="0" presId="urn:microsoft.com/office/officeart/2005/8/layout/pyramid2"/>
    <dgm:cxn modelId="{4693A129-1AD4-421C-9438-DDC8B3801DB0}" type="presParOf" srcId="{48317745-97CE-4DC3-88D4-E416F3836407}" destId="{41CBC43F-E578-4E25-8DE4-A1D440A8881D}" srcOrd="0" destOrd="0" presId="urn:microsoft.com/office/officeart/2005/8/layout/pyramid2"/>
    <dgm:cxn modelId="{903550F9-6966-49AD-A1B4-AC41E13DCE32}" type="presParOf" srcId="{48317745-97CE-4DC3-88D4-E416F3836407}" destId="{A8BD8F0C-24B4-4B42-870A-0F9ED003D317}" srcOrd="1" destOrd="0" presId="urn:microsoft.com/office/officeart/2005/8/layout/pyramid2"/>
    <dgm:cxn modelId="{26BA9912-E379-44DA-A92A-1EE363D7529A}" type="presParOf" srcId="{A8BD8F0C-24B4-4B42-870A-0F9ED003D317}" destId="{9ED47BBA-C045-417D-8F25-AC737794EA14}" srcOrd="0" destOrd="0" presId="urn:microsoft.com/office/officeart/2005/8/layout/pyramid2"/>
    <dgm:cxn modelId="{0E1A0297-8B57-4DEF-82EE-F57C0B5FA553}" type="presParOf" srcId="{A8BD8F0C-24B4-4B42-870A-0F9ED003D317}" destId="{DD5DFDF3-1AE9-4E96-8D25-1B42DFCEA063}" srcOrd="1" destOrd="0" presId="urn:microsoft.com/office/officeart/2005/8/layout/pyramid2"/>
    <dgm:cxn modelId="{352596C9-287D-44CF-98EA-99668BE29E21}" type="presParOf" srcId="{A8BD8F0C-24B4-4B42-870A-0F9ED003D317}" destId="{282A5EF3-2BE5-4886-B973-27160954FA89}" srcOrd="2" destOrd="0" presId="urn:microsoft.com/office/officeart/2005/8/layout/pyramid2"/>
    <dgm:cxn modelId="{2B2B4A46-D05A-4BC4-98B9-9978DE2F4B84}" type="presParOf" srcId="{A8BD8F0C-24B4-4B42-870A-0F9ED003D317}" destId="{5DDD1D74-411F-47FB-B357-559321B3CA96}" srcOrd="3" destOrd="0" presId="urn:microsoft.com/office/officeart/2005/8/layout/pyramid2"/>
    <dgm:cxn modelId="{8BFA9911-27A5-41BA-BB6A-68C3170735D5}" type="presParOf" srcId="{A8BD8F0C-24B4-4B42-870A-0F9ED003D317}" destId="{5366C909-AB5D-4BA6-8521-B94AFC7AAACD}" srcOrd="4" destOrd="0" presId="urn:microsoft.com/office/officeart/2005/8/layout/pyramid2"/>
    <dgm:cxn modelId="{CE376BD5-D04C-48F9-9ED1-433B91579D23}" type="presParOf" srcId="{A8BD8F0C-24B4-4B42-870A-0F9ED003D317}" destId="{A0ECE375-D71B-489D-849C-767A1A06ADD9}" srcOrd="5" destOrd="0" presId="urn:microsoft.com/office/officeart/2005/8/layout/pyramid2"/>
    <dgm:cxn modelId="{6D2D4052-4F91-4F9E-AB33-3AA04F4E7E59}" type="presParOf" srcId="{A8BD8F0C-24B4-4B42-870A-0F9ED003D317}" destId="{2BE2B442-E4DD-49B2-A642-8088EC907C15}" srcOrd="6" destOrd="0" presId="urn:microsoft.com/office/officeart/2005/8/layout/pyramid2"/>
    <dgm:cxn modelId="{31852BC7-25B0-4052-8109-9C9E9B0094FE}" type="presParOf" srcId="{A8BD8F0C-24B4-4B42-870A-0F9ED003D317}" destId="{0245D29A-6161-4A9D-9947-B0E8CA5DF483}"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F1A10-BACF-4110-B1F0-3F18B998DCBA}">
      <dsp:nvSpPr>
        <dsp:cNvPr id="0" name=""/>
        <dsp:cNvSpPr/>
      </dsp:nvSpPr>
      <dsp:spPr>
        <a:xfrm>
          <a:off x="1445521" y="-204694"/>
          <a:ext cx="4957557" cy="4957557"/>
        </a:xfrm>
        <a:prstGeom prst="circularArrow">
          <a:avLst>
            <a:gd name="adj1" fmla="val 4668"/>
            <a:gd name="adj2" fmla="val 272909"/>
            <a:gd name="adj3" fmla="val 12901696"/>
            <a:gd name="adj4" fmla="val 17983075"/>
            <a:gd name="adj5" fmla="val 484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1025E-3B9A-4725-B611-7EED6F684344}">
      <dsp:nvSpPr>
        <dsp:cNvPr id="0" name=""/>
        <dsp:cNvSpPr/>
      </dsp:nvSpPr>
      <dsp:spPr>
        <a:xfrm>
          <a:off x="2303226" y="86890"/>
          <a:ext cx="3242146" cy="127419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Provide a definition of an active shooter</a:t>
          </a:r>
          <a:endParaRPr lang="en-US" sz="2400" kern="1200" dirty="0"/>
        </a:p>
      </dsp:txBody>
      <dsp:txXfrm>
        <a:off x="2365427" y="149091"/>
        <a:ext cx="3117744" cy="1149793"/>
      </dsp:txXfrm>
    </dsp:sp>
    <dsp:sp modelId="{78FB4F7A-0281-4E3B-B061-F5A104E3F1AB}">
      <dsp:nvSpPr>
        <dsp:cNvPr id="0" name=""/>
        <dsp:cNvSpPr/>
      </dsp:nvSpPr>
      <dsp:spPr>
        <a:xfrm>
          <a:off x="4083319" y="1807756"/>
          <a:ext cx="3242146" cy="139264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Define Advocate’s emergency code: “Code Silver”</a:t>
          </a:r>
          <a:endParaRPr lang="en-US" sz="2400" kern="1200" dirty="0"/>
        </a:p>
      </dsp:txBody>
      <dsp:txXfrm>
        <a:off x="4151302" y="1875739"/>
        <a:ext cx="3106180" cy="1256681"/>
      </dsp:txXfrm>
    </dsp:sp>
    <dsp:sp modelId="{5D8EA591-3711-4188-9E67-B87CDAB348FD}">
      <dsp:nvSpPr>
        <dsp:cNvPr id="0" name=""/>
        <dsp:cNvSpPr/>
      </dsp:nvSpPr>
      <dsp:spPr>
        <a:xfrm>
          <a:off x="2303226" y="3473636"/>
          <a:ext cx="3242146" cy="162107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Describe the steps, Run, Hide or Fight when responding to an active shooter </a:t>
          </a:r>
          <a:endParaRPr lang="en-US" sz="2400" kern="1200" dirty="0"/>
        </a:p>
      </dsp:txBody>
      <dsp:txXfrm>
        <a:off x="2382360" y="3552770"/>
        <a:ext cx="3083878" cy="1462805"/>
      </dsp:txXfrm>
    </dsp:sp>
    <dsp:sp modelId="{25A6AFFA-6AB6-4A12-BACB-90199DD43A82}">
      <dsp:nvSpPr>
        <dsp:cNvPr id="0" name=""/>
        <dsp:cNvSpPr/>
      </dsp:nvSpPr>
      <dsp:spPr>
        <a:xfrm>
          <a:off x="523134" y="1693544"/>
          <a:ext cx="3242146" cy="162107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Describe the appropriate actions when law enforcement arrive</a:t>
          </a:r>
          <a:endParaRPr lang="en-US" sz="2400" kern="1200" dirty="0"/>
        </a:p>
      </dsp:txBody>
      <dsp:txXfrm>
        <a:off x="602268" y="1772678"/>
        <a:ext cx="3083878" cy="1462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42AFA-732E-4D33-9F5E-EDCB9A03C567}">
      <dsp:nvSpPr>
        <dsp:cNvPr id="0" name=""/>
        <dsp:cNvSpPr/>
      </dsp:nvSpPr>
      <dsp:spPr>
        <a:xfrm>
          <a:off x="-38694" y="0"/>
          <a:ext cx="4953000" cy="4953000"/>
        </a:xfrm>
        <a:prstGeom prst="triangl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DBB6A-8EFA-40E3-83FD-ADD82943674A}">
      <dsp:nvSpPr>
        <dsp:cNvPr id="0" name=""/>
        <dsp:cNvSpPr/>
      </dsp:nvSpPr>
      <dsp:spPr>
        <a:xfrm>
          <a:off x="664967" y="495783"/>
          <a:ext cx="6765126" cy="3521273"/>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One or more individuals on the property with the intent to commit great bodily harm or death.  The person(s) have no plan to exit and will keep generating victims until stopped by law enforcement or until taking their own lives.</a:t>
          </a:r>
          <a:endParaRPr lang="en-US" sz="3100" kern="1200" dirty="0"/>
        </a:p>
      </dsp:txBody>
      <dsp:txXfrm>
        <a:off x="836861" y="667677"/>
        <a:ext cx="6421338" cy="3177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3418F-79EC-45FB-A92D-6BB34286CC9D}">
      <dsp:nvSpPr>
        <dsp:cNvPr id="0" name=""/>
        <dsp:cNvSpPr/>
      </dsp:nvSpPr>
      <dsp:spPr>
        <a:xfrm>
          <a:off x="391118" y="0"/>
          <a:ext cx="4953000" cy="4953000"/>
        </a:xfrm>
        <a:prstGeom prst="triangl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B6693-28B5-49B0-B607-9A82AC7A777F}">
      <dsp:nvSpPr>
        <dsp:cNvPr id="0" name=""/>
        <dsp:cNvSpPr/>
      </dsp:nvSpPr>
      <dsp:spPr>
        <a:xfrm>
          <a:off x="1954405" y="496990"/>
          <a:ext cx="5045876" cy="1672972"/>
        </a:xfrm>
        <a:prstGeom prst="round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The Emergency Code used at Advocate Health Care in incidents of active shooters as well as when a person is being threatened with a weapon, including hostage and barricaded subject situations </a:t>
          </a:r>
          <a:endParaRPr lang="en-US" sz="2000" kern="1200" dirty="0"/>
        </a:p>
      </dsp:txBody>
      <dsp:txXfrm>
        <a:off x="2036073" y="578658"/>
        <a:ext cx="4882540" cy="1509636"/>
      </dsp:txXfrm>
    </dsp:sp>
    <dsp:sp modelId="{CC7CFF66-B41A-4783-91FA-4259EACA0364}">
      <dsp:nvSpPr>
        <dsp:cNvPr id="0" name=""/>
        <dsp:cNvSpPr/>
      </dsp:nvSpPr>
      <dsp:spPr>
        <a:xfrm>
          <a:off x="2589635" y="2401978"/>
          <a:ext cx="3963561" cy="962545"/>
        </a:xfrm>
        <a:prstGeom prst="roundRect">
          <a:avLst/>
        </a:prstGeom>
        <a:solidFill>
          <a:schemeClr val="lt1">
            <a:alpha val="90000"/>
            <a:hueOff val="0"/>
            <a:satOff val="0"/>
            <a:lumOff val="0"/>
            <a:alphaOff val="0"/>
          </a:schemeClr>
        </a:solidFill>
        <a:ln w="25400" cap="flat" cmpd="sng" algn="ctr">
          <a:solidFill>
            <a:schemeClr val="accent2">
              <a:shade val="50000"/>
              <a:hueOff val="27083"/>
              <a:satOff val="4109"/>
              <a:lumOff val="24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Call 911 when you are safe to notify authorities or the incident command</a:t>
          </a:r>
          <a:endParaRPr lang="en-US" sz="1800" kern="1200" dirty="0"/>
        </a:p>
      </dsp:txBody>
      <dsp:txXfrm>
        <a:off x="2636623" y="2448966"/>
        <a:ext cx="3869585" cy="868569"/>
      </dsp:txXfrm>
    </dsp:sp>
    <dsp:sp modelId="{5B93ECA7-6DDB-4DB4-8FC9-F22EEEDD4B70}">
      <dsp:nvSpPr>
        <dsp:cNvPr id="0" name=""/>
        <dsp:cNvSpPr/>
      </dsp:nvSpPr>
      <dsp:spPr>
        <a:xfrm>
          <a:off x="2742027" y="3746555"/>
          <a:ext cx="3658776" cy="962545"/>
        </a:xfrm>
        <a:prstGeom prst="roundRect">
          <a:avLst/>
        </a:prstGeom>
        <a:solidFill>
          <a:schemeClr val="lt1">
            <a:alpha val="90000"/>
            <a:hueOff val="0"/>
            <a:satOff val="0"/>
            <a:lumOff val="0"/>
            <a:alphaOff val="0"/>
          </a:schemeClr>
        </a:solidFill>
        <a:ln w="25400" cap="flat" cmpd="sng" algn="ctr">
          <a:solidFill>
            <a:schemeClr val="accent2">
              <a:shade val="50000"/>
              <a:hueOff val="27083"/>
              <a:satOff val="4109"/>
              <a:lumOff val="24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Tell the 911 Operator</a:t>
          </a:r>
          <a:r>
            <a:rPr lang="en-US" sz="1800" kern="1200" smtClean="0"/>
            <a:t>: </a:t>
          </a:r>
          <a:r>
            <a:rPr lang="en-US" sz="1800" kern="1200" smtClean="0"/>
            <a:t>description, </a:t>
          </a:r>
          <a:r>
            <a:rPr lang="en-US" sz="1800" kern="1200" dirty="0" smtClean="0"/>
            <a:t>location and number of active shooters.</a:t>
          </a:r>
          <a:endParaRPr lang="en-US" sz="1800" kern="1200" dirty="0"/>
        </a:p>
      </dsp:txBody>
      <dsp:txXfrm>
        <a:off x="2789015" y="3793543"/>
        <a:ext cx="3564800" cy="868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AA1C2-8FF2-4B87-BCB9-BBFF052D421A}">
      <dsp:nvSpPr>
        <dsp:cNvPr id="0" name=""/>
        <dsp:cNvSpPr/>
      </dsp:nvSpPr>
      <dsp:spPr>
        <a:xfrm>
          <a:off x="4272937" y="2133596"/>
          <a:ext cx="2849880" cy="2849880"/>
        </a:xfrm>
        <a:prstGeom prst="gear9">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r>
            <a:rPr lang="en-US" sz="4800" kern="1200" dirty="0" smtClean="0"/>
            <a:t>Run</a:t>
          </a:r>
          <a:r>
            <a:rPr lang="en-US" sz="2900" kern="1200" dirty="0" smtClean="0"/>
            <a:t>	</a:t>
          </a:r>
          <a:endParaRPr lang="en-US" sz="2900" kern="1200" dirty="0"/>
        </a:p>
      </dsp:txBody>
      <dsp:txXfrm>
        <a:off x="4845890" y="2801167"/>
        <a:ext cx="1703974" cy="1464897"/>
      </dsp:txXfrm>
    </dsp:sp>
    <dsp:sp modelId="{E8EAA222-BEC1-40DF-B1B5-59A2DCDE4A49}">
      <dsp:nvSpPr>
        <dsp:cNvPr id="0" name=""/>
        <dsp:cNvSpPr/>
      </dsp:nvSpPr>
      <dsp:spPr>
        <a:xfrm>
          <a:off x="2139332" y="4038600"/>
          <a:ext cx="2270740" cy="1088136"/>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If there is an accessible escape path</a:t>
          </a:r>
          <a:endParaRPr lang="en-US" sz="2000" kern="1200" dirty="0"/>
        </a:p>
      </dsp:txBody>
      <dsp:txXfrm>
        <a:off x="2171202" y="4070470"/>
        <a:ext cx="2207000" cy="1024396"/>
      </dsp:txXfrm>
    </dsp:sp>
    <dsp:sp modelId="{6F66360A-6F14-440D-A76D-A5DA9E06F7A5}">
      <dsp:nvSpPr>
        <dsp:cNvPr id="0" name=""/>
        <dsp:cNvSpPr/>
      </dsp:nvSpPr>
      <dsp:spPr>
        <a:xfrm>
          <a:off x="2279537" y="1658112"/>
          <a:ext cx="2072640" cy="2072640"/>
        </a:xfrm>
        <a:prstGeom prst="gear6">
          <a:avLst/>
        </a:prstGeom>
        <a:solidFill>
          <a:srgbClr val="8568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Hide</a:t>
          </a:r>
          <a:endParaRPr lang="en-US" sz="3500" kern="1200" dirty="0"/>
        </a:p>
      </dsp:txBody>
      <dsp:txXfrm>
        <a:off x="2801330" y="2183059"/>
        <a:ext cx="1029054" cy="1022746"/>
      </dsp:txXfrm>
    </dsp:sp>
    <dsp:sp modelId="{FEA301B9-1EDA-4EC6-88E9-87E64E94A7B2}">
      <dsp:nvSpPr>
        <dsp:cNvPr id="0" name=""/>
        <dsp:cNvSpPr/>
      </dsp:nvSpPr>
      <dsp:spPr>
        <a:xfrm>
          <a:off x="228594" y="2590797"/>
          <a:ext cx="2118365" cy="74066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If evacuation is not possible</a:t>
          </a:r>
          <a:endParaRPr lang="en-US" sz="2000" kern="1200" dirty="0"/>
        </a:p>
        <a:p>
          <a:pPr marL="171450" lvl="1" indent="-171450" algn="l" defTabSz="800100">
            <a:lnSpc>
              <a:spcPct val="90000"/>
            </a:lnSpc>
            <a:spcBef>
              <a:spcPct val="0"/>
            </a:spcBef>
            <a:spcAft>
              <a:spcPct val="15000"/>
            </a:spcAft>
            <a:buChar char="••"/>
          </a:pPr>
          <a:endParaRPr lang="en-US" sz="1800" kern="1200" dirty="0"/>
        </a:p>
      </dsp:txBody>
      <dsp:txXfrm>
        <a:off x="250287" y="2612490"/>
        <a:ext cx="2074979" cy="697275"/>
      </dsp:txXfrm>
    </dsp:sp>
    <dsp:sp modelId="{892A31C2-8BE1-4D1E-8352-EA3F7193157B}">
      <dsp:nvSpPr>
        <dsp:cNvPr id="0" name=""/>
        <dsp:cNvSpPr/>
      </dsp:nvSpPr>
      <dsp:spPr>
        <a:xfrm rot="20700000">
          <a:off x="3440427" y="228201"/>
          <a:ext cx="2030764" cy="2030764"/>
        </a:xfrm>
        <a:prstGeom prst="gear6">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Fight</a:t>
          </a:r>
          <a:endParaRPr lang="en-US" sz="3500" kern="1200" dirty="0"/>
        </a:p>
      </dsp:txBody>
      <dsp:txXfrm rot="-20700000">
        <a:off x="3885833" y="673608"/>
        <a:ext cx="1139952" cy="1139952"/>
      </dsp:txXfrm>
    </dsp:sp>
    <dsp:sp modelId="{CA4A5E90-422A-467F-B4DC-D0E5AF0C99C3}">
      <dsp:nvSpPr>
        <dsp:cNvPr id="0" name=""/>
        <dsp:cNvSpPr/>
      </dsp:nvSpPr>
      <dsp:spPr>
        <a:xfrm>
          <a:off x="5486409" y="76205"/>
          <a:ext cx="2400246" cy="588257"/>
        </a:xfrm>
        <a:prstGeom prst="roundRect">
          <a:avLst/>
        </a:prstGeom>
        <a:solidFill>
          <a:schemeClr val="lt1"/>
        </a:solidFill>
        <a:ln w="25400" cap="flat" cmpd="sng" algn="ctr">
          <a:solidFill>
            <a:srgbClr val="FF990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As a last resort</a:t>
          </a:r>
          <a:endParaRPr lang="en-US" sz="1800" kern="1200" dirty="0"/>
        </a:p>
      </dsp:txBody>
      <dsp:txXfrm>
        <a:off x="5515125" y="104921"/>
        <a:ext cx="2342814" cy="530825"/>
      </dsp:txXfrm>
    </dsp:sp>
    <dsp:sp modelId="{0CCE89C9-AC76-41F7-BDFE-E35A412B9606}">
      <dsp:nvSpPr>
        <dsp:cNvPr id="0" name=""/>
        <dsp:cNvSpPr/>
      </dsp:nvSpPr>
      <dsp:spPr>
        <a:xfrm>
          <a:off x="4120516" y="1752586"/>
          <a:ext cx="3647846" cy="3647846"/>
        </a:xfrm>
        <a:prstGeom prst="circularArrow">
          <a:avLst>
            <a:gd name="adj1" fmla="val 4688"/>
            <a:gd name="adj2" fmla="val 299029"/>
            <a:gd name="adj3" fmla="val 2535592"/>
            <a:gd name="adj4" fmla="val 15820046"/>
            <a:gd name="adj5" fmla="val 546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7DB5853C-01B7-484A-9127-794DE8E46A17}">
      <dsp:nvSpPr>
        <dsp:cNvPr id="0" name=""/>
        <dsp:cNvSpPr/>
      </dsp:nvSpPr>
      <dsp:spPr>
        <a:xfrm rot="734344">
          <a:off x="1912477" y="1195278"/>
          <a:ext cx="2650388" cy="2650388"/>
        </a:xfrm>
        <a:prstGeom prst="leftCircularArrow">
          <a:avLst>
            <a:gd name="adj1" fmla="val 6452"/>
            <a:gd name="adj2" fmla="val 429999"/>
            <a:gd name="adj3" fmla="val 10489124"/>
            <a:gd name="adj4" fmla="val 14837806"/>
            <a:gd name="adj5" fmla="val 7527"/>
          </a:avLst>
        </a:prstGeom>
        <a:solidFill>
          <a:srgbClr val="8568B8"/>
        </a:solidFill>
        <a:ln>
          <a:noFill/>
        </a:ln>
        <a:effectLst/>
      </dsp:spPr>
      <dsp:style>
        <a:lnRef idx="0">
          <a:scrgbClr r="0" g="0" b="0"/>
        </a:lnRef>
        <a:fillRef idx="1">
          <a:scrgbClr r="0" g="0" b="0"/>
        </a:fillRef>
        <a:effectRef idx="0">
          <a:scrgbClr r="0" g="0" b="0"/>
        </a:effectRef>
        <a:fontRef idx="minor">
          <a:schemeClr val="lt1"/>
        </a:fontRef>
      </dsp:style>
    </dsp:sp>
    <dsp:sp modelId="{AAA94E2A-2FE6-4736-AAF3-2493DDCCB77D}">
      <dsp:nvSpPr>
        <dsp:cNvPr id="0" name=""/>
        <dsp:cNvSpPr/>
      </dsp:nvSpPr>
      <dsp:spPr>
        <a:xfrm rot="1245310">
          <a:off x="2970690" y="-220848"/>
          <a:ext cx="2857652" cy="2857652"/>
        </a:xfrm>
        <a:prstGeom prst="circularArrow">
          <a:avLst>
            <a:gd name="adj1" fmla="val 5984"/>
            <a:gd name="adj2" fmla="val 394124"/>
            <a:gd name="adj3" fmla="val 13313824"/>
            <a:gd name="adj4" fmla="val 10508221"/>
            <a:gd name="adj5" fmla="val 6981"/>
          </a:avLst>
        </a:prstGeom>
        <a:solidFill>
          <a:srgbClr val="FF99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5422F-DEF0-47B5-990A-C5F1C05DFC93}">
      <dsp:nvSpPr>
        <dsp:cNvPr id="0" name=""/>
        <dsp:cNvSpPr/>
      </dsp:nvSpPr>
      <dsp:spPr>
        <a:xfrm>
          <a:off x="1389" y="1458"/>
          <a:ext cx="2987873" cy="119514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r>
            <a:rPr lang="en-US" sz="3400" kern="1200" dirty="0" smtClean="0"/>
            <a:t>Run</a:t>
          </a:r>
          <a:r>
            <a:rPr lang="en-US" sz="2900" kern="1200" dirty="0" smtClean="0"/>
            <a:t>	</a:t>
          </a:r>
          <a:endParaRPr lang="en-US" sz="2900" kern="1200" dirty="0"/>
        </a:p>
      </dsp:txBody>
      <dsp:txXfrm>
        <a:off x="598964" y="1458"/>
        <a:ext cx="1792724" cy="1195149"/>
      </dsp:txXfrm>
    </dsp:sp>
    <dsp:sp modelId="{AAA9042B-9EBA-485E-902F-0B966CD3BEE6}">
      <dsp:nvSpPr>
        <dsp:cNvPr id="0" name=""/>
        <dsp:cNvSpPr/>
      </dsp:nvSpPr>
      <dsp:spPr>
        <a:xfrm>
          <a:off x="1389" y="1346001"/>
          <a:ext cx="2390298" cy="383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If there is an accessible escape path, attempt to evacuate the premises</a:t>
          </a:r>
          <a:endParaRPr lang="en-US" sz="1800" kern="1200" dirty="0"/>
        </a:p>
        <a:p>
          <a:pPr marL="171450" lvl="1" indent="-171450" algn="l" defTabSz="800100">
            <a:lnSpc>
              <a:spcPct val="90000"/>
            </a:lnSpc>
            <a:spcBef>
              <a:spcPct val="0"/>
            </a:spcBef>
            <a:spcAft>
              <a:spcPct val="15000"/>
            </a:spcAft>
            <a:buChar char="••"/>
          </a:pPr>
          <a:r>
            <a:rPr lang="en-US" sz="1800" kern="1200" dirty="0" smtClean="0"/>
            <a:t>Have an escape route and plan in mind</a:t>
          </a:r>
          <a:endParaRPr lang="en-US" sz="1800" kern="1200" dirty="0"/>
        </a:p>
        <a:p>
          <a:pPr marL="171450" lvl="1" indent="-171450" algn="l" defTabSz="800100">
            <a:lnSpc>
              <a:spcPct val="90000"/>
            </a:lnSpc>
            <a:spcBef>
              <a:spcPct val="0"/>
            </a:spcBef>
            <a:spcAft>
              <a:spcPct val="15000"/>
            </a:spcAft>
            <a:buChar char="••"/>
          </a:pPr>
          <a:r>
            <a:rPr lang="en-US" sz="1800" kern="1200" dirty="0" smtClean="0"/>
            <a:t>Evacuate regardless of whether others agree to follow</a:t>
          </a:r>
          <a:endParaRPr lang="en-US" sz="1800" kern="1200" dirty="0"/>
        </a:p>
        <a:p>
          <a:pPr marL="171450" lvl="1" indent="-171450" algn="l" defTabSz="800100">
            <a:lnSpc>
              <a:spcPct val="90000"/>
            </a:lnSpc>
            <a:spcBef>
              <a:spcPct val="0"/>
            </a:spcBef>
            <a:spcAft>
              <a:spcPct val="15000"/>
            </a:spcAft>
            <a:buChar char="••"/>
          </a:pPr>
          <a:r>
            <a:rPr lang="en-US" sz="1800" kern="1200" dirty="0" smtClean="0"/>
            <a:t>Leave your belongings behind</a:t>
          </a:r>
          <a:endParaRPr lang="en-US" sz="1800" kern="1200" dirty="0"/>
        </a:p>
      </dsp:txBody>
      <dsp:txXfrm>
        <a:off x="1389" y="1346001"/>
        <a:ext cx="2390298" cy="3834140"/>
      </dsp:txXfrm>
    </dsp:sp>
    <dsp:sp modelId="{3195B936-F0BB-486D-87BA-FB62B149F07E}">
      <dsp:nvSpPr>
        <dsp:cNvPr id="0" name=""/>
        <dsp:cNvSpPr/>
      </dsp:nvSpPr>
      <dsp:spPr>
        <a:xfrm>
          <a:off x="2773263" y="1458"/>
          <a:ext cx="2987873" cy="1195149"/>
        </a:xfrm>
        <a:prstGeom prst="chevron">
          <a:avLst/>
        </a:prstGeom>
        <a:solidFill>
          <a:srgbClr val="8568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Hide</a:t>
          </a:r>
          <a:endParaRPr lang="en-US" sz="3400" kern="1200" dirty="0"/>
        </a:p>
      </dsp:txBody>
      <dsp:txXfrm>
        <a:off x="3370838" y="1458"/>
        <a:ext cx="1792724" cy="1195149"/>
      </dsp:txXfrm>
    </dsp:sp>
    <dsp:sp modelId="{E0784C64-8811-4F0A-9321-982014DAB167}">
      <dsp:nvSpPr>
        <dsp:cNvPr id="0" name=""/>
        <dsp:cNvSpPr/>
      </dsp:nvSpPr>
      <dsp:spPr>
        <a:xfrm>
          <a:off x="2743193" y="1347459"/>
          <a:ext cx="2390298" cy="383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If evacuation is not possible, find a place to hide where the active shooter is less likely to find you</a:t>
          </a:r>
          <a:endParaRPr lang="en-US" sz="1800" kern="1200" dirty="0"/>
        </a:p>
        <a:p>
          <a:pPr marL="171450" lvl="1" indent="-171450" algn="l" defTabSz="800100">
            <a:lnSpc>
              <a:spcPct val="90000"/>
            </a:lnSpc>
            <a:spcBef>
              <a:spcPct val="0"/>
            </a:spcBef>
            <a:spcAft>
              <a:spcPct val="15000"/>
            </a:spcAft>
            <a:buChar char="••"/>
          </a:pPr>
          <a:r>
            <a:rPr lang="en-US" sz="1800" b="1" kern="1200" dirty="0" smtClean="0"/>
            <a:t>Your hiding place:</a:t>
          </a:r>
          <a:endParaRPr lang="en-US" sz="1800" b="1" kern="1200" dirty="0"/>
        </a:p>
        <a:p>
          <a:pPr marL="171450" lvl="1" indent="-171450" algn="l" defTabSz="800100">
            <a:lnSpc>
              <a:spcPct val="90000"/>
            </a:lnSpc>
            <a:spcBef>
              <a:spcPct val="0"/>
            </a:spcBef>
            <a:spcAft>
              <a:spcPct val="15000"/>
            </a:spcAft>
            <a:buChar char="••"/>
          </a:pPr>
          <a:r>
            <a:rPr lang="en-US" sz="1800" kern="1200" dirty="0" smtClean="0"/>
            <a:t>should be out of the active shooter’s view</a:t>
          </a:r>
          <a:endParaRPr lang="en-US" sz="1800" kern="1200" dirty="0"/>
        </a:p>
        <a:p>
          <a:pPr marL="171450" lvl="1" indent="-171450" algn="l" defTabSz="800100">
            <a:lnSpc>
              <a:spcPct val="90000"/>
            </a:lnSpc>
            <a:spcBef>
              <a:spcPct val="0"/>
            </a:spcBef>
            <a:spcAft>
              <a:spcPct val="15000"/>
            </a:spcAft>
            <a:buChar char="••"/>
          </a:pPr>
          <a:r>
            <a:rPr lang="en-US" sz="1800" kern="1200" dirty="0" smtClean="0"/>
            <a:t>provide protection if shots are fired in your direction</a:t>
          </a:r>
          <a:endParaRPr lang="en-US" sz="1800" kern="1200" dirty="0"/>
        </a:p>
        <a:p>
          <a:pPr marL="171450" lvl="1" indent="-171450" algn="l" defTabSz="800100">
            <a:lnSpc>
              <a:spcPct val="90000"/>
            </a:lnSpc>
            <a:spcBef>
              <a:spcPct val="0"/>
            </a:spcBef>
            <a:spcAft>
              <a:spcPct val="15000"/>
            </a:spcAft>
            <a:buChar char="••"/>
          </a:pPr>
          <a:r>
            <a:rPr lang="en-US" sz="1800" kern="1200" dirty="0" smtClean="0"/>
            <a:t>does not trap you or restrict your options for movement</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2743193" y="1347459"/>
        <a:ext cx="2390298" cy="3834140"/>
      </dsp:txXfrm>
    </dsp:sp>
    <dsp:sp modelId="{B2EE6445-F672-43CD-A63A-74F6C98A2F9F}">
      <dsp:nvSpPr>
        <dsp:cNvPr id="0" name=""/>
        <dsp:cNvSpPr/>
      </dsp:nvSpPr>
      <dsp:spPr>
        <a:xfrm>
          <a:off x="5545136" y="1458"/>
          <a:ext cx="2987873" cy="1195149"/>
        </a:xfrm>
        <a:prstGeom prst="chevron">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Fight</a:t>
          </a:r>
          <a:endParaRPr lang="en-US" sz="3400" kern="1200" dirty="0"/>
        </a:p>
      </dsp:txBody>
      <dsp:txXfrm>
        <a:off x="6142711" y="1458"/>
        <a:ext cx="1792724" cy="1195149"/>
      </dsp:txXfrm>
    </dsp:sp>
    <dsp:sp modelId="{E2D5870C-41EB-4D84-BEBB-3E876608DE8D}">
      <dsp:nvSpPr>
        <dsp:cNvPr id="0" name=""/>
        <dsp:cNvSpPr/>
      </dsp:nvSpPr>
      <dsp:spPr>
        <a:xfrm>
          <a:off x="5545136" y="1346001"/>
          <a:ext cx="2390298" cy="383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As a last resort and only when your life is in imminent danger</a:t>
          </a:r>
          <a:endParaRPr lang="en-US" sz="1800" kern="1200" dirty="0"/>
        </a:p>
        <a:p>
          <a:pPr marL="171450" lvl="1" indent="-171450" algn="l" defTabSz="800100">
            <a:lnSpc>
              <a:spcPct val="90000"/>
            </a:lnSpc>
            <a:spcBef>
              <a:spcPct val="0"/>
            </a:spcBef>
            <a:spcAft>
              <a:spcPct val="15000"/>
            </a:spcAft>
            <a:buChar char="••"/>
          </a:pPr>
          <a:r>
            <a:rPr lang="en-US" sz="1800" kern="1200" dirty="0" smtClean="0"/>
            <a:t>Attempt to disrupt and/or incapacitate the active shooter</a:t>
          </a:r>
          <a:endParaRPr lang="en-US" sz="1800" kern="1200" dirty="0"/>
        </a:p>
        <a:p>
          <a:pPr marL="171450" lvl="1" indent="-171450" algn="l" defTabSz="800100">
            <a:lnSpc>
              <a:spcPct val="90000"/>
            </a:lnSpc>
            <a:spcBef>
              <a:spcPct val="0"/>
            </a:spcBef>
            <a:spcAft>
              <a:spcPct val="15000"/>
            </a:spcAft>
            <a:buChar char="••"/>
          </a:pPr>
          <a:r>
            <a:rPr lang="en-US" sz="1800" kern="1200" dirty="0" smtClean="0"/>
            <a:t>Act with physical aggression and commit to your actions</a:t>
          </a:r>
          <a:endParaRPr lang="en-US" sz="1800" kern="1200" dirty="0"/>
        </a:p>
        <a:p>
          <a:pPr marL="171450" lvl="1" indent="-171450" algn="l" defTabSz="800100">
            <a:lnSpc>
              <a:spcPct val="90000"/>
            </a:lnSpc>
            <a:spcBef>
              <a:spcPct val="0"/>
            </a:spcBef>
            <a:spcAft>
              <a:spcPct val="15000"/>
            </a:spcAft>
            <a:buChar char="••"/>
          </a:pPr>
          <a:r>
            <a:rPr lang="en-US" sz="1800" kern="1200" dirty="0" smtClean="0"/>
            <a:t>Throw items and improvise weapons</a:t>
          </a:r>
          <a:endParaRPr lang="en-US" sz="1800" kern="1200" dirty="0"/>
        </a:p>
        <a:p>
          <a:pPr marL="171450" lvl="1" indent="-171450" algn="l" defTabSz="800100">
            <a:lnSpc>
              <a:spcPct val="90000"/>
            </a:lnSpc>
            <a:spcBef>
              <a:spcPct val="0"/>
            </a:spcBef>
            <a:spcAft>
              <a:spcPct val="15000"/>
            </a:spcAft>
            <a:buChar char="••"/>
          </a:pPr>
          <a:r>
            <a:rPr lang="en-US" sz="1800" kern="1200" dirty="0" smtClean="0"/>
            <a:t>Shout</a:t>
          </a:r>
          <a:endParaRPr lang="en-US" sz="1800" kern="1200" dirty="0"/>
        </a:p>
      </dsp:txBody>
      <dsp:txXfrm>
        <a:off x="5545136" y="1346001"/>
        <a:ext cx="2390298" cy="3834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BC43F-E578-4E25-8DE4-A1D440A8881D}">
      <dsp:nvSpPr>
        <dsp:cNvPr id="0" name=""/>
        <dsp:cNvSpPr/>
      </dsp:nvSpPr>
      <dsp:spPr>
        <a:xfrm>
          <a:off x="1073955" y="0"/>
          <a:ext cx="4953000" cy="49530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47BBA-C045-417D-8F25-AC737794EA14}">
      <dsp:nvSpPr>
        <dsp:cNvPr id="0" name=""/>
        <dsp:cNvSpPr/>
      </dsp:nvSpPr>
      <dsp:spPr>
        <a:xfrm>
          <a:off x="3280182" y="495472"/>
          <a:ext cx="3759995" cy="892218"/>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 Advocate Health Care “Active Shooter Response Policy” </a:t>
          </a:r>
          <a:endParaRPr lang="en-US" sz="2000" kern="1200" dirty="0"/>
        </a:p>
      </dsp:txBody>
      <dsp:txXfrm>
        <a:off x="3323736" y="539026"/>
        <a:ext cx="3672887" cy="805110"/>
      </dsp:txXfrm>
    </dsp:sp>
    <dsp:sp modelId="{282A5EF3-2BE5-4886-B973-27160954FA89}">
      <dsp:nvSpPr>
        <dsp:cNvPr id="0" name=""/>
        <dsp:cNvSpPr/>
      </dsp:nvSpPr>
      <dsp:spPr>
        <a:xfrm>
          <a:off x="3310011" y="1632724"/>
          <a:ext cx="3990926" cy="102513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Watch the U-tube video: </a:t>
          </a:r>
        </a:p>
        <a:p>
          <a:pPr lvl="0" algn="ctr" defTabSz="889000">
            <a:lnSpc>
              <a:spcPct val="90000"/>
            </a:lnSpc>
            <a:spcBef>
              <a:spcPct val="0"/>
            </a:spcBef>
            <a:spcAft>
              <a:spcPct val="35000"/>
            </a:spcAft>
          </a:pPr>
          <a:r>
            <a:rPr lang="en-US" sz="2000" kern="1200" dirty="0" smtClean="0"/>
            <a:t>“Run, Hide and Fight: Surviving an Active Shooter Event”</a:t>
          </a:r>
          <a:endParaRPr lang="en-US" sz="2000" kern="1200" dirty="0"/>
        </a:p>
      </dsp:txBody>
      <dsp:txXfrm>
        <a:off x="3360054" y="1682767"/>
        <a:ext cx="3890840" cy="925049"/>
      </dsp:txXfrm>
    </dsp:sp>
    <dsp:sp modelId="{5366C909-AB5D-4BA6-8521-B94AFC7AAACD}">
      <dsp:nvSpPr>
        <dsp:cNvPr id="0" name=""/>
        <dsp:cNvSpPr/>
      </dsp:nvSpPr>
      <dsp:spPr>
        <a:xfrm>
          <a:off x="3203978" y="2822504"/>
          <a:ext cx="3969581" cy="72712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Take the quiz and score 100%</a:t>
          </a:r>
          <a:endParaRPr lang="en-US" sz="2000" kern="1200" dirty="0"/>
        </a:p>
      </dsp:txBody>
      <dsp:txXfrm>
        <a:off x="3239473" y="2857999"/>
        <a:ext cx="3898591" cy="656135"/>
      </dsp:txXfrm>
    </dsp:sp>
    <dsp:sp modelId="{2BE2B442-E4DD-49B2-A642-8088EC907C15}">
      <dsp:nvSpPr>
        <dsp:cNvPr id="0" name=""/>
        <dsp:cNvSpPr/>
      </dsp:nvSpPr>
      <dsp:spPr>
        <a:xfrm>
          <a:off x="3262331" y="3735698"/>
          <a:ext cx="3852876" cy="87838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Refer any questions or concerns to your supervisor or department leader</a:t>
          </a:r>
          <a:endParaRPr lang="en-US" sz="2000" kern="1200" dirty="0"/>
        </a:p>
      </dsp:txBody>
      <dsp:txXfrm>
        <a:off x="3305210" y="3778577"/>
        <a:ext cx="3767118" cy="79262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A7880C3-B365-42D9-A096-C6C42F0484E1}" type="datetimeFigureOut">
              <a:rPr lang="en-US" smtClean="0"/>
              <a:t>9/7/2016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FDC37198-27D2-4F33-8F28-1D9DCF12CD16}" type="slidenum">
              <a:rPr lang="en-US" smtClean="0"/>
              <a:t>‹#›</a:t>
            </a:fld>
            <a:endParaRPr lang="en-US"/>
          </a:p>
        </p:txBody>
      </p:sp>
    </p:spTree>
    <p:extLst>
      <p:ext uri="{BB962C8B-B14F-4D97-AF65-F5344CB8AC3E}">
        <p14:creationId xmlns:p14="http://schemas.microsoft.com/office/powerpoint/2010/main" val="13642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9CCA3EE-BC5E-455B-958C-D369FB520A21}" type="datetimeFigureOut">
              <a:rPr lang="en-US" smtClean="0"/>
              <a:t>9/7/2016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F4F49DD-F476-4BEF-A29A-1EB5646E25AB}" type="slidenum">
              <a:rPr lang="en-US" smtClean="0"/>
              <a:t>‹#›</a:t>
            </a:fld>
            <a:endParaRPr lang="en-US"/>
          </a:p>
        </p:txBody>
      </p:sp>
    </p:spTree>
    <p:extLst>
      <p:ext uri="{BB962C8B-B14F-4D97-AF65-F5344CB8AC3E}">
        <p14:creationId xmlns:p14="http://schemas.microsoft.com/office/powerpoint/2010/main" val="80181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4F49DD-F476-4BEF-A29A-1EB5646E25AB}" type="slidenum">
              <a:rPr lang="en-US" smtClean="0"/>
              <a:t>1</a:t>
            </a:fld>
            <a:endParaRPr lang="en-US"/>
          </a:p>
        </p:txBody>
      </p:sp>
    </p:spTree>
    <p:extLst>
      <p:ext uri="{BB962C8B-B14F-4D97-AF65-F5344CB8AC3E}">
        <p14:creationId xmlns:p14="http://schemas.microsoft.com/office/powerpoint/2010/main" val="105118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4F49DD-F476-4BEF-A29A-1EB5646E25AB}" type="slidenum">
              <a:rPr lang="en-US" smtClean="0"/>
              <a:t>11</a:t>
            </a:fld>
            <a:endParaRPr lang="en-US"/>
          </a:p>
        </p:txBody>
      </p:sp>
    </p:spTree>
    <p:extLst>
      <p:ext uri="{BB962C8B-B14F-4D97-AF65-F5344CB8AC3E}">
        <p14:creationId xmlns:p14="http://schemas.microsoft.com/office/powerpoint/2010/main" val="1100728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42818" name="Rectangle 2"/>
          <p:cNvSpPr>
            <a:spLocks noGrp="1" noChangeArrowheads="1"/>
          </p:cNvSpPr>
          <p:nvPr>
            <p:ph type="ctrTitle"/>
          </p:nvPr>
        </p:nvSpPr>
        <p:spPr>
          <a:xfrm>
            <a:off x="1109786" y="4572000"/>
            <a:ext cx="7086600" cy="762000"/>
          </a:xfrm>
        </p:spPr>
        <p:txBody>
          <a:bodyPr/>
          <a:lstStyle>
            <a:lvl1pPr>
              <a:defRPr sz="3200" b="1">
                <a:solidFill>
                  <a:schemeClr val="tx1">
                    <a:lumMod val="50000"/>
                  </a:schemeClr>
                </a:solidFill>
              </a:defRPr>
            </a:lvl1pPr>
          </a:lstStyle>
          <a:p>
            <a:r>
              <a:rPr lang="en-US" dirty="0" smtClean="0"/>
              <a:t>Click to edit Master title style</a:t>
            </a:r>
            <a:endParaRPr lang="en-US" dirty="0"/>
          </a:p>
        </p:txBody>
      </p:sp>
      <p:sp>
        <p:nvSpPr>
          <p:cNvPr id="1442819" name="Rectangle 3"/>
          <p:cNvSpPr>
            <a:spLocks noGrp="1" noChangeArrowheads="1"/>
          </p:cNvSpPr>
          <p:nvPr>
            <p:ph type="subTitle" idx="1"/>
          </p:nvPr>
        </p:nvSpPr>
        <p:spPr>
          <a:xfrm>
            <a:off x="1143000" y="5486400"/>
            <a:ext cx="6400800" cy="685800"/>
          </a:xfrm>
        </p:spPr>
        <p:txBody>
          <a:bodyPr/>
          <a:lstStyle>
            <a:lvl1pPr marL="0" indent="0">
              <a:buFont typeface="Wingdings" pitchFamily="2" charset="2"/>
              <a:buNone/>
              <a:defRPr b="1">
                <a:solidFill>
                  <a:srgbClr val="6C4DA5"/>
                </a:solidFill>
              </a:defRPr>
            </a:lvl1pPr>
          </a:lstStyle>
          <a:p>
            <a:r>
              <a:rPr lang="en-US" dirty="0" smtClean="0"/>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152400"/>
            <a:ext cx="1253613" cy="914400"/>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00" y="1753427"/>
            <a:ext cx="8737847" cy="258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7"/>
          <p:cNvSpPr>
            <a:spLocks noChangeShapeType="1"/>
          </p:cNvSpPr>
          <p:nvPr userDrawn="1"/>
        </p:nvSpPr>
        <p:spPr bwMode="auto">
          <a:xfrm>
            <a:off x="178047" y="4432300"/>
            <a:ext cx="8763000" cy="0"/>
          </a:xfrm>
          <a:prstGeom prst="line">
            <a:avLst/>
          </a:prstGeom>
          <a:noFill/>
          <a:ln w="57150">
            <a:solidFill>
              <a:srgbClr val="6C4D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 name="TextBox 2"/>
          <p:cNvSpPr txBox="1"/>
          <p:nvPr userDrawn="1"/>
        </p:nvSpPr>
        <p:spPr>
          <a:xfrm>
            <a:off x="3276600" y="6400800"/>
            <a:ext cx="2752972" cy="276999"/>
          </a:xfrm>
          <a:prstGeom prst="rect">
            <a:avLst/>
          </a:prstGeom>
          <a:noFill/>
        </p:spPr>
        <p:txBody>
          <a:bodyPr wrap="square" rtlCol="0">
            <a:spAutoFit/>
          </a:bodyPr>
          <a:lstStyle/>
          <a:p>
            <a:pPr algn="ctr"/>
            <a:r>
              <a:rPr lang="en-US" sz="1200" dirty="0" smtClean="0">
                <a:solidFill>
                  <a:schemeClr val="tx2"/>
                </a:solidFill>
              </a:rPr>
              <a:t>www.acllaboratories.com</a:t>
            </a:r>
            <a:endParaRPr lang="en-US" sz="1200" dirty="0">
              <a:solidFill>
                <a:schemeClr val="tx2"/>
              </a:solidFill>
            </a:endParaRPr>
          </a:p>
        </p:txBody>
      </p:sp>
      <p:sp>
        <p:nvSpPr>
          <p:cNvPr id="13" name="Rectangle 6"/>
          <p:cNvSpPr>
            <a:spLocks noGrp="1" noChangeArrowheads="1"/>
          </p:cNvSpPr>
          <p:nvPr>
            <p:ph type="ftr" sz="quarter" idx="10"/>
          </p:nvPr>
        </p:nvSpPr>
        <p:spPr>
          <a:xfrm>
            <a:off x="-152400" y="6467475"/>
            <a:ext cx="2762250" cy="390525"/>
          </a:xfrm>
          <a:ln/>
        </p:spPr>
        <p:txBody>
          <a:bodyPr/>
          <a:lstStyle>
            <a:lvl1pPr>
              <a:defRPr>
                <a:solidFill>
                  <a:srgbClr val="8568B8"/>
                </a:solidFill>
              </a:defRPr>
            </a:lvl1pPr>
          </a:lstStyle>
          <a:p>
            <a:r>
              <a:rPr lang="en-US" dirty="0" smtClean="0"/>
              <a:t>Confidential-Internal Use Only </a:t>
            </a:r>
            <a:endParaRPr lang="en-US" dirty="0"/>
          </a:p>
        </p:txBody>
      </p:sp>
      <p:sp>
        <p:nvSpPr>
          <p:cNvPr id="15" name="Line 7"/>
          <p:cNvSpPr>
            <a:spLocks noChangeShapeType="1"/>
          </p:cNvSpPr>
          <p:nvPr userDrawn="1"/>
        </p:nvSpPr>
        <p:spPr bwMode="auto">
          <a:xfrm>
            <a:off x="203200" y="1676400"/>
            <a:ext cx="8724839" cy="0"/>
          </a:xfrm>
          <a:prstGeom prst="line">
            <a:avLst/>
          </a:prstGeom>
          <a:noFill/>
          <a:ln w="57150">
            <a:solidFill>
              <a:srgbClr val="6C4D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838200"/>
          </a:xfrm>
        </p:spPr>
        <p:txBody>
          <a:bodyPr/>
          <a:lstStyle>
            <a:lvl1pPr algn="ctr">
              <a:defRPr b="1">
                <a:solidFill>
                  <a:srgbClr val="0A0A0A"/>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Confidential-Internal Use Only</a:t>
            </a:r>
            <a:endParaRPr lang="en-US" dirty="0"/>
          </a:p>
        </p:txBody>
      </p:sp>
      <p:sp>
        <p:nvSpPr>
          <p:cNvPr id="4" name="Rectangle 3"/>
          <p:cNvSpPr>
            <a:spLocks noGrp="1" noChangeArrowheads="1"/>
          </p:cNvSpPr>
          <p:nvPr>
            <p:ph type="subTitle" idx="1"/>
          </p:nvPr>
        </p:nvSpPr>
        <p:spPr>
          <a:xfrm>
            <a:off x="0" y="3810000"/>
            <a:ext cx="9144000" cy="685800"/>
          </a:xfrm>
        </p:spPr>
        <p:txBody>
          <a:bodyPr/>
          <a:lstStyle>
            <a:lvl1pPr marL="0" indent="0" algn="ctr">
              <a:buFont typeface="Wingdings" pitchFamily="2" charset="2"/>
              <a:buNone/>
              <a:defRPr b="1">
                <a:solidFill>
                  <a:srgbClr val="6C4DA5"/>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45805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447800" y="1219200"/>
            <a:ext cx="7391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xfrm>
            <a:off x="0" y="6454775"/>
            <a:ext cx="2762250" cy="390525"/>
          </a:xfrm>
          <a:ln/>
        </p:spPr>
        <p:txBody>
          <a:bodyPr/>
          <a:lstStyle>
            <a:lvl1pPr>
              <a:defRPr/>
            </a:lvl1pPr>
          </a:lstStyle>
          <a:p>
            <a:r>
              <a:rPr lang="en-US" dirty="0" smtClean="0"/>
              <a:t>Confidential-Internal Use Only </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5099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6363" y="1295400"/>
            <a:ext cx="3509962"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xfrm>
            <a:off x="12700" y="6467475"/>
            <a:ext cx="2463800" cy="390525"/>
          </a:xfrm>
          <a:ln/>
        </p:spPr>
        <p:txBody>
          <a:bodyPr/>
          <a:lstStyle>
            <a:lvl1pPr>
              <a:defRPr/>
            </a:lvl1pPr>
          </a:lstStyle>
          <a:p>
            <a:r>
              <a:rPr lang="en-US" dirty="0" smtClean="0"/>
              <a:t>Confidential-Internal Use Only </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1794" name="Rectangle 2"/>
          <p:cNvSpPr>
            <a:spLocks noChangeArrowheads="1"/>
          </p:cNvSpPr>
          <p:nvPr/>
        </p:nvSpPr>
        <p:spPr bwMode="auto">
          <a:xfrm rot="5400000">
            <a:off x="4513102" y="1896492"/>
            <a:ext cx="114095" cy="8842900"/>
          </a:xfrm>
          <a:prstGeom prst="rect">
            <a:avLst/>
          </a:prstGeom>
          <a:gradFill rotWithShape="0">
            <a:gsLst>
              <a:gs pos="0">
                <a:schemeClr val="bg1"/>
              </a:gs>
              <a:gs pos="74000">
                <a:srgbClr val="008080"/>
              </a:gs>
            </a:gsLst>
            <a:lin ang="5400000" scaled="1"/>
          </a:gradFill>
          <a:ln w="9525">
            <a:noFill/>
            <a:miter lim="800000"/>
            <a:headEnd/>
            <a:tailEnd/>
          </a:ln>
          <a:effectLst/>
        </p:spPr>
        <p:txBody>
          <a:bodyPr wrap="none" anchor="ctr"/>
          <a:lstStyle/>
          <a:p>
            <a:pPr>
              <a:defRPr/>
            </a:pPr>
            <a:endParaRPr lang="en-US"/>
          </a:p>
        </p:txBody>
      </p:sp>
      <p:sp>
        <p:nvSpPr>
          <p:cNvPr id="2051" name="Rectangle 4"/>
          <p:cNvSpPr>
            <a:spLocks noGrp="1" noChangeArrowheads="1"/>
          </p:cNvSpPr>
          <p:nvPr>
            <p:ph type="title"/>
          </p:nvPr>
        </p:nvSpPr>
        <p:spPr bwMode="auto">
          <a:xfrm>
            <a:off x="1447800" y="207145"/>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5"/>
          <p:cNvSpPr>
            <a:spLocks noGrp="1" noChangeArrowheads="1"/>
          </p:cNvSpPr>
          <p:nvPr>
            <p:ph type="body" idx="1"/>
          </p:nvPr>
        </p:nvSpPr>
        <p:spPr bwMode="auto">
          <a:xfrm>
            <a:off x="990601" y="1365044"/>
            <a:ext cx="7620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41798" name="Rectangle 6"/>
          <p:cNvSpPr>
            <a:spLocks noGrp="1" noChangeArrowheads="1"/>
          </p:cNvSpPr>
          <p:nvPr>
            <p:ph type="ftr" sz="quarter" idx="3"/>
          </p:nvPr>
        </p:nvSpPr>
        <p:spPr bwMode="auto">
          <a:xfrm>
            <a:off x="-152400" y="6437256"/>
            <a:ext cx="276225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i="1">
                <a:solidFill>
                  <a:schemeClr val="accent2"/>
                </a:solidFill>
              </a:defRPr>
            </a:lvl1pPr>
          </a:lstStyle>
          <a:p>
            <a:r>
              <a:rPr lang="en-US" dirty="0" smtClean="0"/>
              <a:t>Confidential-Internal Use Only </a:t>
            </a:r>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702" y="207145"/>
            <a:ext cx="1062228" cy="774802"/>
          </a:xfrm>
          <a:prstGeom prst="rect">
            <a:avLst/>
          </a:prstGeom>
        </p:spPr>
      </p:pic>
      <p:sp>
        <p:nvSpPr>
          <p:cNvPr id="9" name="TextBox 8"/>
          <p:cNvSpPr txBox="1"/>
          <p:nvPr/>
        </p:nvSpPr>
        <p:spPr>
          <a:xfrm>
            <a:off x="3276600" y="6462543"/>
            <a:ext cx="2752972" cy="276999"/>
          </a:xfrm>
          <a:prstGeom prst="rect">
            <a:avLst/>
          </a:prstGeom>
          <a:noFill/>
        </p:spPr>
        <p:txBody>
          <a:bodyPr wrap="square" rtlCol="0">
            <a:spAutoFit/>
          </a:bodyPr>
          <a:lstStyle/>
          <a:p>
            <a:pPr algn="ctr"/>
            <a:r>
              <a:rPr lang="en-US" sz="1200" dirty="0" smtClean="0">
                <a:solidFill>
                  <a:schemeClr val="tx2"/>
                </a:solidFill>
              </a:rPr>
              <a:t>www.acllaboratories.com</a:t>
            </a:r>
            <a:endParaRPr lang="en-US" sz="1200" dirty="0">
              <a:solidFill>
                <a:schemeClr val="tx2"/>
              </a:solidFill>
            </a:endParaRPr>
          </a:p>
        </p:txBody>
      </p:sp>
      <p:sp>
        <p:nvSpPr>
          <p:cNvPr id="8" name="TextBox 7"/>
          <p:cNvSpPr txBox="1"/>
          <p:nvPr/>
        </p:nvSpPr>
        <p:spPr>
          <a:xfrm>
            <a:off x="8305800" y="6437256"/>
            <a:ext cx="469900" cy="261610"/>
          </a:xfrm>
          <a:prstGeom prst="rect">
            <a:avLst/>
          </a:prstGeom>
          <a:noFill/>
        </p:spPr>
        <p:txBody>
          <a:bodyPr wrap="square" rtlCol="0">
            <a:spAutoFit/>
          </a:bodyPr>
          <a:lstStyle/>
          <a:p>
            <a:fld id="{5F823260-CC96-4F2F-8263-A590F1B5BC21}" type="slidenum">
              <a:rPr lang="en-US" sz="1100"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4" r:id="rId4"/>
  </p:sldLayoutIdLst>
  <p:timing>
    <p:tnLst>
      <p:par>
        <p:cTn id="1" dur="indefinite" restart="never" nodeType="tmRoot"/>
      </p:par>
    </p:tnLst>
  </p:timing>
  <p:hf hdr="0" dt="0"/>
  <p:txStyles>
    <p:titleStyle>
      <a:lvl1pPr algn="l" rtl="0" eaLnBrk="1" fontAlgn="base" hangingPunct="1">
        <a:lnSpc>
          <a:spcPct val="90000"/>
        </a:lnSpc>
        <a:spcBef>
          <a:spcPct val="20000"/>
        </a:spcBef>
        <a:spcAft>
          <a:spcPct val="0"/>
        </a:spcAft>
        <a:defRPr sz="3200">
          <a:solidFill>
            <a:schemeClr val="tx1"/>
          </a:solidFill>
          <a:latin typeface="+mj-lt"/>
          <a:ea typeface="+mj-ea"/>
          <a:cs typeface="+mj-cs"/>
        </a:defRPr>
      </a:lvl1pPr>
      <a:lvl2pPr algn="l" rtl="0" eaLnBrk="1" fontAlgn="base" hangingPunct="1">
        <a:lnSpc>
          <a:spcPct val="90000"/>
        </a:lnSpc>
        <a:spcBef>
          <a:spcPct val="20000"/>
        </a:spcBef>
        <a:spcAft>
          <a:spcPct val="0"/>
        </a:spcAft>
        <a:defRPr sz="2800">
          <a:solidFill>
            <a:srgbClr val="008080"/>
          </a:solidFill>
          <a:latin typeface="Arial" charset="0"/>
        </a:defRPr>
      </a:lvl2pPr>
      <a:lvl3pPr algn="l" rtl="0" eaLnBrk="1" fontAlgn="base" hangingPunct="1">
        <a:lnSpc>
          <a:spcPct val="90000"/>
        </a:lnSpc>
        <a:spcBef>
          <a:spcPct val="20000"/>
        </a:spcBef>
        <a:spcAft>
          <a:spcPct val="0"/>
        </a:spcAft>
        <a:defRPr sz="2800">
          <a:solidFill>
            <a:srgbClr val="008080"/>
          </a:solidFill>
          <a:latin typeface="Arial" charset="0"/>
        </a:defRPr>
      </a:lvl3pPr>
      <a:lvl4pPr algn="l" rtl="0" eaLnBrk="1" fontAlgn="base" hangingPunct="1">
        <a:lnSpc>
          <a:spcPct val="90000"/>
        </a:lnSpc>
        <a:spcBef>
          <a:spcPct val="20000"/>
        </a:spcBef>
        <a:spcAft>
          <a:spcPct val="0"/>
        </a:spcAft>
        <a:defRPr sz="2800">
          <a:solidFill>
            <a:srgbClr val="008080"/>
          </a:solidFill>
          <a:latin typeface="Arial" charset="0"/>
        </a:defRPr>
      </a:lvl4pPr>
      <a:lvl5pPr algn="l" rtl="0" eaLnBrk="1" fontAlgn="base" hangingPunct="1">
        <a:lnSpc>
          <a:spcPct val="90000"/>
        </a:lnSpc>
        <a:spcBef>
          <a:spcPct val="20000"/>
        </a:spcBef>
        <a:spcAft>
          <a:spcPct val="0"/>
        </a:spcAft>
        <a:defRPr sz="2800">
          <a:solidFill>
            <a:srgbClr val="008080"/>
          </a:solidFill>
          <a:latin typeface="Arial" charset="0"/>
        </a:defRPr>
      </a:lvl5pPr>
      <a:lvl6pPr marL="457200" algn="l" rtl="0" eaLnBrk="1" fontAlgn="base" hangingPunct="1">
        <a:lnSpc>
          <a:spcPct val="90000"/>
        </a:lnSpc>
        <a:spcBef>
          <a:spcPct val="20000"/>
        </a:spcBef>
        <a:spcAft>
          <a:spcPct val="0"/>
        </a:spcAft>
        <a:defRPr sz="2800">
          <a:solidFill>
            <a:srgbClr val="008080"/>
          </a:solidFill>
          <a:latin typeface="Arial" charset="0"/>
        </a:defRPr>
      </a:lvl6pPr>
      <a:lvl7pPr marL="914400" algn="l" rtl="0" eaLnBrk="1" fontAlgn="base" hangingPunct="1">
        <a:lnSpc>
          <a:spcPct val="90000"/>
        </a:lnSpc>
        <a:spcBef>
          <a:spcPct val="20000"/>
        </a:spcBef>
        <a:spcAft>
          <a:spcPct val="0"/>
        </a:spcAft>
        <a:defRPr sz="2800">
          <a:solidFill>
            <a:srgbClr val="008080"/>
          </a:solidFill>
          <a:latin typeface="Arial" charset="0"/>
        </a:defRPr>
      </a:lvl7pPr>
      <a:lvl8pPr marL="1371600" algn="l" rtl="0" eaLnBrk="1" fontAlgn="base" hangingPunct="1">
        <a:lnSpc>
          <a:spcPct val="90000"/>
        </a:lnSpc>
        <a:spcBef>
          <a:spcPct val="20000"/>
        </a:spcBef>
        <a:spcAft>
          <a:spcPct val="0"/>
        </a:spcAft>
        <a:defRPr sz="2800">
          <a:solidFill>
            <a:srgbClr val="008080"/>
          </a:solidFill>
          <a:latin typeface="Arial" charset="0"/>
        </a:defRPr>
      </a:lvl8pPr>
      <a:lvl9pPr marL="1828800" algn="l" rtl="0" eaLnBrk="1" fontAlgn="base" hangingPunct="1">
        <a:lnSpc>
          <a:spcPct val="90000"/>
        </a:lnSpc>
        <a:spcBef>
          <a:spcPct val="20000"/>
        </a:spcBef>
        <a:spcAft>
          <a:spcPct val="0"/>
        </a:spcAft>
        <a:defRPr sz="2800">
          <a:solidFill>
            <a:srgbClr val="008080"/>
          </a:solidFill>
          <a:latin typeface="Arial" charset="0"/>
        </a:defRPr>
      </a:lvl9pPr>
    </p:titleStyle>
    <p:bodyStyle>
      <a:lvl1pPr marL="166688" indent="-166688" algn="l" rtl="0" eaLnBrk="1" fontAlgn="base" hangingPunct="1">
        <a:lnSpc>
          <a:spcPct val="90000"/>
        </a:lnSpc>
        <a:spcBef>
          <a:spcPct val="25000"/>
        </a:spcBef>
        <a:spcAft>
          <a:spcPct val="0"/>
        </a:spcAft>
        <a:buSzPct val="80000"/>
        <a:buFont typeface="Wingdings" pitchFamily="2" charset="2"/>
        <a:buChar char="§"/>
        <a:defRPr sz="2400">
          <a:solidFill>
            <a:srgbClr val="4D4D4D"/>
          </a:solidFill>
          <a:latin typeface="+mn-lt"/>
          <a:ea typeface="+mn-ea"/>
          <a:cs typeface="+mn-cs"/>
        </a:defRPr>
      </a:lvl1pPr>
      <a:lvl2pPr marL="628650" indent="-171450" algn="l" rtl="0" eaLnBrk="1" fontAlgn="base" hangingPunct="1">
        <a:lnSpc>
          <a:spcPct val="90000"/>
        </a:lnSpc>
        <a:spcBef>
          <a:spcPct val="25000"/>
        </a:spcBef>
        <a:spcAft>
          <a:spcPct val="0"/>
        </a:spcAft>
        <a:buSzPct val="80000"/>
        <a:buFont typeface="Courier New" panose="02070309020205020404" pitchFamily="49" charset="0"/>
        <a:buChar char="o"/>
        <a:defRPr sz="2000">
          <a:solidFill>
            <a:srgbClr val="4D4D4D"/>
          </a:solidFill>
          <a:latin typeface="+mn-lt"/>
        </a:defRPr>
      </a:lvl2pPr>
      <a:lvl3pPr marL="1090613" indent="-176213" algn="l" rtl="0" eaLnBrk="1" fontAlgn="base" hangingPunct="1">
        <a:lnSpc>
          <a:spcPct val="90000"/>
        </a:lnSpc>
        <a:spcBef>
          <a:spcPct val="25000"/>
        </a:spcBef>
        <a:spcAft>
          <a:spcPct val="0"/>
        </a:spcAft>
        <a:buSzPct val="80000"/>
        <a:buFont typeface="Arial" panose="020B0604020202020204" pitchFamily="34" charset="0"/>
        <a:buChar char="•"/>
        <a:defRPr sz="2000">
          <a:solidFill>
            <a:srgbClr val="4D4D4D"/>
          </a:solidFill>
          <a:latin typeface="+mn-lt"/>
        </a:defRPr>
      </a:lvl3pPr>
      <a:lvl4pPr marL="1541463" indent="-169863" algn="l" rtl="0" eaLnBrk="1" fontAlgn="base" hangingPunct="1">
        <a:lnSpc>
          <a:spcPct val="90000"/>
        </a:lnSpc>
        <a:spcBef>
          <a:spcPct val="25000"/>
        </a:spcBef>
        <a:spcAft>
          <a:spcPct val="0"/>
        </a:spcAft>
        <a:buSzPct val="80000"/>
        <a:buFont typeface="Courier New" panose="02070309020205020404" pitchFamily="49" charset="0"/>
        <a:buChar char="o"/>
        <a:defRPr sz="2000">
          <a:solidFill>
            <a:srgbClr val="4D4D4D"/>
          </a:solidFill>
          <a:latin typeface="+mn-lt"/>
        </a:defRPr>
      </a:lvl4pPr>
      <a:lvl5pPr marL="20034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5pPr>
      <a:lvl6pPr marL="24606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6pPr>
      <a:lvl7pPr marL="29178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7pPr>
      <a:lvl8pPr marL="33750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8pPr>
      <a:lvl9pPr marL="38322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Confidential-Internal Use Only </a:t>
            </a:r>
            <a:endParaRPr lang="en-US" dirty="0"/>
          </a:p>
        </p:txBody>
      </p:sp>
      <p:sp>
        <p:nvSpPr>
          <p:cNvPr id="5" name="Title 4"/>
          <p:cNvSpPr>
            <a:spLocks noGrp="1"/>
          </p:cNvSpPr>
          <p:nvPr>
            <p:ph type="ctrTitle"/>
          </p:nvPr>
        </p:nvSpPr>
        <p:spPr/>
        <p:txBody>
          <a:bodyPr/>
          <a:lstStyle/>
          <a:p>
            <a:pPr algn="ctr"/>
            <a:r>
              <a:rPr lang="en-US" dirty="0" smtClean="0"/>
              <a:t>Active Shooter Response</a:t>
            </a:r>
            <a:endParaRPr lang="en-US" dirty="0"/>
          </a:p>
        </p:txBody>
      </p:sp>
      <p:sp>
        <p:nvSpPr>
          <p:cNvPr id="6" name="Subtitle 5"/>
          <p:cNvSpPr>
            <a:spLocks noGrp="1"/>
          </p:cNvSpPr>
          <p:nvPr>
            <p:ph type="subTitle" idx="1"/>
          </p:nvPr>
        </p:nvSpPr>
        <p:spPr>
          <a:xfrm>
            <a:off x="1143000" y="5486400"/>
            <a:ext cx="7467600" cy="685800"/>
          </a:xfrm>
        </p:spPr>
        <p:txBody>
          <a:bodyPr/>
          <a:lstStyle/>
          <a:p>
            <a:pPr algn="ctr"/>
            <a:r>
              <a:rPr lang="en-US" sz="3200" dirty="0" smtClean="0"/>
              <a:t>Run, Hide, Fight</a:t>
            </a:r>
          </a:p>
        </p:txBody>
      </p:sp>
    </p:spTree>
    <p:extLst>
      <p:ext uri="{BB962C8B-B14F-4D97-AF65-F5344CB8AC3E}">
        <p14:creationId xmlns:p14="http://schemas.microsoft.com/office/powerpoint/2010/main" val="292264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9108042"/>
              </p:ext>
            </p:extLst>
          </p:nvPr>
        </p:nvGraphicFramePr>
        <p:xfrm>
          <a:off x="228600" y="1219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smtClean="0"/>
              <a:t>Confidential-Internal Use Only </a:t>
            </a:r>
            <a:endParaRPr lang="en-US" dirty="0"/>
          </a:p>
        </p:txBody>
      </p:sp>
    </p:spTree>
    <p:extLst>
      <p:ext uri="{BB962C8B-B14F-4D97-AF65-F5344CB8AC3E}">
        <p14:creationId xmlns:p14="http://schemas.microsoft.com/office/powerpoint/2010/main" val="155067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914400" y="1143000"/>
            <a:ext cx="7391400" cy="4953000"/>
          </a:xfrm>
        </p:spPr>
        <p:txBody>
          <a:bodyPr/>
          <a:lstStyle/>
          <a:p>
            <a:pPr marL="0" indent="0">
              <a:buNone/>
            </a:pPr>
            <a:endParaRPr lang="en-US" dirty="0"/>
          </a:p>
          <a:p>
            <a:pPr marL="0" indent="0">
              <a:buNone/>
            </a:pPr>
            <a:endParaRPr lang="en-US" dirty="0" smtClean="0"/>
          </a:p>
          <a:p>
            <a:r>
              <a:rPr lang="en-US" dirty="0" smtClean="0"/>
              <a:t>Advocate Health Care: </a:t>
            </a:r>
            <a:r>
              <a:rPr lang="en-US" dirty="0" smtClean="0">
                <a:hlinkClick r:id="rId3" action="ppaction://hlinksldjump"/>
              </a:rPr>
              <a:t>Active Shooter Response Policy </a:t>
            </a:r>
            <a:endParaRPr lang="en-US" dirty="0" smtClean="0"/>
          </a:p>
          <a:p>
            <a:pPr marL="0" indent="0">
              <a:buNone/>
            </a:pPr>
            <a:endParaRPr lang="en-US" dirty="0" smtClean="0"/>
          </a:p>
          <a:p>
            <a:r>
              <a:rPr lang="en-US" dirty="0" smtClean="0"/>
              <a:t>City of Houston, Mayor’s Office of Public Safety and Homeland Security, </a:t>
            </a:r>
            <a:r>
              <a:rPr lang="en-US" dirty="0">
                <a:hlinkClick r:id="rId3" action="ppaction://hlinksldjump"/>
              </a:rPr>
              <a:t>Run, Hide and Fight: </a:t>
            </a:r>
            <a:r>
              <a:rPr lang="en-US" dirty="0" smtClean="0">
                <a:hlinkClick r:id="rId3" action="ppaction://hlinksldjump"/>
              </a:rPr>
              <a:t>Surviving an </a:t>
            </a:r>
            <a:r>
              <a:rPr lang="en-US" dirty="0">
                <a:hlinkClick r:id="rId3" action="ppaction://hlinksldjump"/>
              </a:rPr>
              <a:t>Active Shooter Event</a:t>
            </a:r>
            <a:endParaRPr lang="en-US" dirty="0"/>
          </a:p>
          <a:p>
            <a:endParaRPr lang="en-US" dirty="0"/>
          </a:p>
        </p:txBody>
      </p:sp>
      <p:sp>
        <p:nvSpPr>
          <p:cNvPr id="4" name="Footer Placeholder 3"/>
          <p:cNvSpPr>
            <a:spLocks noGrp="1"/>
          </p:cNvSpPr>
          <p:nvPr>
            <p:ph type="ftr" sz="quarter" idx="10"/>
          </p:nvPr>
        </p:nvSpPr>
        <p:spPr/>
        <p:txBody>
          <a:bodyPr/>
          <a:lstStyle/>
          <a:p>
            <a:r>
              <a:rPr lang="en-US" smtClean="0"/>
              <a:t>Confidential-Internal Use Only </a:t>
            </a:r>
            <a:endParaRPr lang="en-US" dirty="0"/>
          </a:p>
        </p:txBody>
      </p:sp>
    </p:spTree>
    <p:extLst>
      <p:ext uri="{BB962C8B-B14F-4D97-AF65-F5344CB8AC3E}">
        <p14:creationId xmlns:p14="http://schemas.microsoft.com/office/powerpoint/2010/main" val="185269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Audience</a:t>
            </a:r>
            <a:endParaRPr lang="en-US" dirty="0"/>
          </a:p>
        </p:txBody>
      </p:sp>
      <p:sp>
        <p:nvSpPr>
          <p:cNvPr id="6" name="Content Placeholder 5"/>
          <p:cNvSpPr>
            <a:spLocks noGrp="1"/>
          </p:cNvSpPr>
          <p:nvPr>
            <p:ph idx="1"/>
          </p:nvPr>
        </p:nvSpPr>
        <p:spPr>
          <a:xfrm>
            <a:off x="838200" y="1219200"/>
            <a:ext cx="7391400" cy="4953000"/>
          </a:xfrm>
        </p:spPr>
        <p:txBody>
          <a:bodyPr/>
          <a:lstStyle/>
          <a:p>
            <a:pPr marL="0" indent="0">
              <a:buNone/>
            </a:pPr>
            <a:r>
              <a:rPr lang="en-US" dirty="0" smtClean="0"/>
              <a:t>Active Shooter Response training is designed for associates working at:</a:t>
            </a:r>
          </a:p>
          <a:p>
            <a:pPr lvl="1"/>
            <a:r>
              <a:rPr lang="en-US" dirty="0" smtClean="0"/>
              <a:t>IL Ambulatory sites</a:t>
            </a:r>
          </a:p>
          <a:p>
            <a:pPr lvl="1"/>
            <a:r>
              <a:rPr lang="en-US" dirty="0" smtClean="0"/>
              <a:t>IL Central Laboratory </a:t>
            </a:r>
            <a:endParaRPr lang="en-US" dirty="0"/>
          </a:p>
          <a:p>
            <a:pPr marL="457200" lvl="1" indent="0">
              <a:buNone/>
            </a:pPr>
            <a:endParaRPr lang="en-US" dirty="0"/>
          </a:p>
          <a:p>
            <a:pPr marL="0" indent="-4762">
              <a:buNone/>
            </a:pPr>
            <a:r>
              <a:rPr lang="en-US" sz="2800" dirty="0" smtClean="0"/>
              <a:t>Instructions:</a:t>
            </a:r>
          </a:p>
          <a:p>
            <a:pPr marL="0" indent="-4762">
              <a:buNone/>
            </a:pPr>
            <a:r>
              <a:rPr lang="en-US" dirty="0" smtClean="0"/>
              <a:t>The entire exercise will take about 10 – 15 minutes. Associates must: </a:t>
            </a:r>
          </a:p>
          <a:p>
            <a:pPr lvl="1"/>
            <a:r>
              <a:rPr lang="en-US" dirty="0" smtClean="0"/>
              <a:t>Read the power point slides</a:t>
            </a:r>
          </a:p>
          <a:p>
            <a:pPr lvl="1"/>
            <a:r>
              <a:rPr lang="en-US" dirty="0" smtClean="0"/>
              <a:t>Watch the U-tube video: “Run, Hide and Fight: Surviving an Active Shooter Event”</a:t>
            </a:r>
          </a:p>
          <a:p>
            <a:pPr lvl="1"/>
            <a:r>
              <a:rPr lang="en-US" dirty="0" smtClean="0"/>
              <a:t>Take the quiz at the end</a:t>
            </a:r>
          </a:p>
          <a:p>
            <a:pPr lvl="1"/>
            <a:r>
              <a:rPr lang="en-US" dirty="0" smtClean="0"/>
              <a:t>Obtain a passing score of 100%</a:t>
            </a:r>
          </a:p>
        </p:txBody>
      </p:sp>
      <p:sp>
        <p:nvSpPr>
          <p:cNvPr id="3" name="Footer Placeholder 2"/>
          <p:cNvSpPr>
            <a:spLocks noGrp="1"/>
          </p:cNvSpPr>
          <p:nvPr>
            <p:ph type="ftr" sz="quarter" idx="10"/>
          </p:nvPr>
        </p:nvSpPr>
        <p:spPr/>
        <p:txBody>
          <a:bodyPr/>
          <a:lstStyle/>
          <a:p>
            <a:r>
              <a:rPr lang="en-US" smtClean="0"/>
              <a:t>Confidential-Internal Use Only</a:t>
            </a:r>
            <a:endParaRPr lang="en-US" dirty="0"/>
          </a:p>
        </p:txBody>
      </p:sp>
    </p:spTree>
    <p:extLst>
      <p:ext uri="{BB962C8B-B14F-4D97-AF65-F5344CB8AC3E}">
        <p14:creationId xmlns:p14="http://schemas.microsoft.com/office/powerpoint/2010/main" val="3193978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838200"/>
          </a:xfrm>
        </p:spPr>
        <p:txBody>
          <a:bodyPr/>
          <a:lstStyle/>
          <a:p>
            <a:r>
              <a:rPr lang="en-US" dirty="0" smtClean="0"/>
              <a:t>Objectives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790443"/>
              </p:ext>
            </p:extLst>
          </p:nvPr>
        </p:nvGraphicFramePr>
        <p:xfrm>
          <a:off x="990600" y="990600"/>
          <a:ext cx="7848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smtClean="0"/>
              <a:t>Confidential-Internal Use Only </a:t>
            </a:r>
            <a:endParaRPr lang="en-US" dirty="0"/>
          </a:p>
        </p:txBody>
      </p:sp>
    </p:spTree>
    <p:extLst>
      <p:ext uri="{BB962C8B-B14F-4D97-AF65-F5344CB8AC3E}">
        <p14:creationId xmlns:p14="http://schemas.microsoft.com/office/powerpoint/2010/main" val="3313510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838200"/>
          </a:xfrm>
        </p:spPr>
        <p:txBody>
          <a:bodyPr/>
          <a:lstStyle/>
          <a:p>
            <a:r>
              <a:rPr lang="en-US" dirty="0" smtClean="0"/>
              <a:t>Active Shooter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217272"/>
              </p:ext>
            </p:extLst>
          </p:nvPr>
        </p:nvGraphicFramePr>
        <p:xfrm>
          <a:off x="1447800" y="1219200"/>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smtClean="0"/>
              <a:t>Confidential-Internal Use Only </a:t>
            </a:r>
            <a:endParaRPr lang="en-US" dirty="0"/>
          </a:p>
        </p:txBody>
      </p:sp>
    </p:spTree>
    <p:extLst>
      <p:ext uri="{BB962C8B-B14F-4D97-AF65-F5344CB8AC3E}">
        <p14:creationId xmlns:p14="http://schemas.microsoft.com/office/powerpoint/2010/main" val="3690204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Silver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1824111"/>
              </p:ext>
            </p:extLst>
          </p:nvPr>
        </p:nvGraphicFramePr>
        <p:xfrm>
          <a:off x="1447800" y="1219200"/>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smtClean="0"/>
              <a:t>Confidential-Internal Use Only </a:t>
            </a:r>
            <a:endParaRPr lang="en-US" dirty="0"/>
          </a:p>
        </p:txBody>
      </p:sp>
    </p:spTree>
    <p:extLst>
      <p:ext uri="{BB962C8B-B14F-4D97-AF65-F5344CB8AC3E}">
        <p14:creationId xmlns:p14="http://schemas.microsoft.com/office/powerpoint/2010/main" val="3911439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Active Shooter Responses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1002346"/>
              </p:ext>
            </p:extLst>
          </p:nvPr>
        </p:nvGraphicFramePr>
        <p:xfrm>
          <a:off x="304800" y="1066800"/>
          <a:ext cx="8534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smtClean="0"/>
              <a:t>Confidential-Internal Use Only </a:t>
            </a:r>
            <a:endParaRPr lang="en-US" dirty="0"/>
          </a:p>
        </p:txBody>
      </p:sp>
    </p:spTree>
    <p:extLst>
      <p:ext uri="{BB962C8B-B14F-4D97-AF65-F5344CB8AC3E}">
        <p14:creationId xmlns:p14="http://schemas.microsoft.com/office/powerpoint/2010/main" val="2882369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Active Shooter Responses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9999598"/>
              </p:ext>
            </p:extLst>
          </p:nvPr>
        </p:nvGraphicFramePr>
        <p:xfrm>
          <a:off x="304800" y="1066800"/>
          <a:ext cx="8534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smtClean="0"/>
              <a:t>Confidential-Internal Use Only </a:t>
            </a:r>
            <a:endParaRPr lang="en-US" dirty="0"/>
          </a:p>
        </p:txBody>
      </p:sp>
    </p:spTree>
    <p:extLst>
      <p:ext uri="{BB962C8B-B14F-4D97-AF65-F5344CB8AC3E}">
        <p14:creationId xmlns:p14="http://schemas.microsoft.com/office/powerpoint/2010/main" val="1222877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838200"/>
          </a:xfrm>
        </p:spPr>
        <p:txBody>
          <a:bodyPr/>
          <a:lstStyle/>
          <a:p>
            <a:r>
              <a:rPr lang="en-US" dirty="0" smtClean="0"/>
              <a:t>Handling Patients</a:t>
            </a:r>
            <a:endParaRPr lang="en-US" dirty="0"/>
          </a:p>
        </p:txBody>
      </p:sp>
      <p:sp>
        <p:nvSpPr>
          <p:cNvPr id="3" name="Content Placeholder 2"/>
          <p:cNvSpPr>
            <a:spLocks noGrp="1"/>
          </p:cNvSpPr>
          <p:nvPr>
            <p:ph idx="1"/>
          </p:nvPr>
        </p:nvSpPr>
        <p:spPr>
          <a:xfrm>
            <a:off x="457200" y="1219200"/>
            <a:ext cx="8382000" cy="4953000"/>
          </a:xfrm>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Confidential-Internal Use Only </a:t>
            </a:r>
            <a:endParaRPr lang="en-US" dirty="0"/>
          </a:p>
        </p:txBody>
      </p:sp>
      <p:sp>
        <p:nvSpPr>
          <p:cNvPr id="5" name="Snip Diagonal Corner Rectangle 4"/>
          <p:cNvSpPr/>
          <p:nvPr/>
        </p:nvSpPr>
        <p:spPr bwMode="auto">
          <a:xfrm>
            <a:off x="304800" y="1219200"/>
            <a:ext cx="8610600" cy="4876800"/>
          </a:xfrm>
          <a:prstGeom prst="snip2DiagRect">
            <a:avLst/>
          </a:prstGeom>
          <a:solidFill>
            <a:schemeClr val="accent2">
              <a:lumMod val="20000"/>
              <a:lumOff val="8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TextBox 5"/>
          <p:cNvSpPr txBox="1"/>
          <p:nvPr/>
        </p:nvSpPr>
        <p:spPr>
          <a:xfrm>
            <a:off x="304800" y="1409700"/>
            <a:ext cx="8610600" cy="4308872"/>
          </a:xfrm>
          <a:prstGeom prst="rect">
            <a:avLst/>
          </a:prstGeom>
          <a:noFill/>
        </p:spPr>
        <p:txBody>
          <a:bodyPr wrap="square" rtlCol="0">
            <a:spAutoFit/>
          </a:bodyPr>
          <a:lstStyle/>
          <a:p>
            <a:pPr lvl="0"/>
            <a:r>
              <a:rPr lang="en-US" sz="3200" dirty="0"/>
              <a:t>If time permits:</a:t>
            </a:r>
          </a:p>
          <a:p>
            <a:pPr marL="914400" lvl="1" indent="-457200">
              <a:buFont typeface="Arial" panose="020B0604020202020204" pitchFamily="34" charset="0"/>
              <a:buChar char="•"/>
            </a:pPr>
            <a:r>
              <a:rPr lang="en-US" sz="3200" dirty="0"/>
              <a:t>Close patient(s) room doors</a:t>
            </a:r>
          </a:p>
          <a:p>
            <a:pPr marL="914400" lvl="1" indent="-457200">
              <a:buFont typeface="Arial" panose="020B0604020202020204" pitchFamily="34" charset="0"/>
              <a:buChar char="•"/>
            </a:pPr>
            <a:r>
              <a:rPr lang="en-US" sz="3200" dirty="0"/>
              <a:t>Block door(s) with heavy furniture</a:t>
            </a:r>
          </a:p>
          <a:p>
            <a:pPr marL="914400" lvl="1" indent="-457200">
              <a:buFont typeface="Arial" panose="020B0604020202020204" pitchFamily="34" charset="0"/>
              <a:buChar char="•"/>
            </a:pPr>
            <a:r>
              <a:rPr lang="en-US" sz="3200" dirty="0"/>
              <a:t>If patient is able to move, place them in patient room restroom and close the door.</a:t>
            </a:r>
          </a:p>
          <a:p>
            <a:pPr marL="914400" lvl="1" indent="-457200">
              <a:buFont typeface="Arial" panose="020B0604020202020204" pitchFamily="34" charset="0"/>
              <a:buChar char="•"/>
            </a:pPr>
            <a:r>
              <a:rPr lang="en-US" sz="3200" dirty="0"/>
              <a:t>If the shooter  is not located in your unit, lock down and barricade your unit if possible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95950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838200"/>
          </a:xfrm>
        </p:spPr>
        <p:txBody>
          <a:bodyPr/>
          <a:lstStyle/>
          <a:p>
            <a:r>
              <a:rPr lang="en-US" dirty="0" smtClean="0"/>
              <a:t>Law Enforcement Arrival</a:t>
            </a:r>
            <a:endParaRPr lang="en-US" dirty="0"/>
          </a:p>
        </p:txBody>
      </p:sp>
      <p:sp>
        <p:nvSpPr>
          <p:cNvPr id="3" name="Content Placeholder 2"/>
          <p:cNvSpPr>
            <a:spLocks noGrp="1"/>
          </p:cNvSpPr>
          <p:nvPr>
            <p:ph idx="1"/>
          </p:nvPr>
        </p:nvSpPr>
        <p:spPr>
          <a:xfrm>
            <a:off x="457200" y="1219200"/>
            <a:ext cx="8382000" cy="4953000"/>
          </a:xfrm>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Confidential-Internal Use Only </a:t>
            </a:r>
            <a:endParaRPr lang="en-US" dirty="0"/>
          </a:p>
        </p:txBody>
      </p:sp>
      <p:sp>
        <p:nvSpPr>
          <p:cNvPr id="5" name="Snip Diagonal Corner Rectangle 4"/>
          <p:cNvSpPr/>
          <p:nvPr/>
        </p:nvSpPr>
        <p:spPr bwMode="auto">
          <a:xfrm>
            <a:off x="304800" y="1219200"/>
            <a:ext cx="8610600" cy="4876800"/>
          </a:xfrm>
          <a:prstGeom prst="snip2DiagRect">
            <a:avLst/>
          </a:prstGeom>
          <a:solidFill>
            <a:schemeClr val="accent2">
              <a:lumMod val="20000"/>
              <a:lumOff val="8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TextBox 5"/>
          <p:cNvSpPr txBox="1"/>
          <p:nvPr/>
        </p:nvSpPr>
        <p:spPr>
          <a:xfrm>
            <a:off x="304800" y="1409700"/>
            <a:ext cx="8610600"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Remain </a:t>
            </a:r>
            <a:r>
              <a:rPr lang="en-US" sz="2800" dirty="0"/>
              <a:t>calm and follow officers’ instructions</a:t>
            </a:r>
          </a:p>
          <a:p>
            <a:pPr marL="285750" indent="-285750">
              <a:buFont typeface="Arial" panose="020B0604020202020204" pitchFamily="34" charset="0"/>
              <a:buChar char="•"/>
            </a:pPr>
            <a:r>
              <a:rPr lang="en-US" sz="2800" dirty="0"/>
              <a:t>Put down any and all items in your </a:t>
            </a:r>
            <a:r>
              <a:rPr lang="en-US" sz="2800" dirty="0" smtClean="0"/>
              <a:t>hands</a:t>
            </a:r>
            <a:endParaRPr lang="en-US" sz="2800" dirty="0"/>
          </a:p>
          <a:p>
            <a:pPr marL="285750" indent="-285750">
              <a:buFont typeface="Arial" panose="020B0604020202020204" pitchFamily="34" charset="0"/>
              <a:buChar char="•"/>
            </a:pPr>
            <a:r>
              <a:rPr lang="en-US" sz="2800" dirty="0"/>
              <a:t>Immediately raise hands and spread fingers</a:t>
            </a:r>
          </a:p>
          <a:p>
            <a:pPr marL="285750" indent="-285750">
              <a:buFont typeface="Arial" panose="020B0604020202020204" pitchFamily="34" charset="0"/>
              <a:buChar char="•"/>
            </a:pPr>
            <a:r>
              <a:rPr lang="en-US" sz="2800" dirty="0"/>
              <a:t>Keep hands visible at all times</a:t>
            </a:r>
          </a:p>
          <a:p>
            <a:pPr marL="285750" indent="-285750">
              <a:buFont typeface="Arial" panose="020B0604020202020204" pitchFamily="34" charset="0"/>
              <a:buChar char="•"/>
            </a:pPr>
            <a:r>
              <a:rPr lang="en-US" sz="2800" dirty="0"/>
              <a:t>Avoid making quick movements toward officers</a:t>
            </a:r>
          </a:p>
          <a:p>
            <a:pPr marL="285750" indent="-285750">
              <a:buFont typeface="Arial" panose="020B0604020202020204" pitchFamily="34" charset="0"/>
              <a:buChar char="•"/>
            </a:pPr>
            <a:r>
              <a:rPr lang="en-US" sz="2800" dirty="0"/>
              <a:t>Avoid pointing, screaming and/or yelling</a:t>
            </a:r>
          </a:p>
          <a:p>
            <a:pPr marL="285750" indent="-285750">
              <a:buFont typeface="Arial" panose="020B0604020202020204" pitchFamily="34" charset="0"/>
              <a:buChar char="•"/>
            </a:pPr>
            <a:r>
              <a:rPr lang="en-US" sz="2800" dirty="0"/>
              <a:t>Do not stop to ask officers for help or directions; proceed in the direction from which officers are entering the premises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8882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ACL Presentation 2015 Final">
  <a:themeElements>
    <a:clrScheme name="">
      <a:dk1>
        <a:srgbClr val="4D4D4D"/>
      </a:dk1>
      <a:lt1>
        <a:srgbClr val="FFFFFF"/>
      </a:lt1>
      <a:dk2>
        <a:srgbClr val="008080"/>
      </a:dk2>
      <a:lt2>
        <a:srgbClr val="B2B2B2"/>
      </a:lt2>
      <a:accent1>
        <a:srgbClr val="C5E0E3"/>
      </a:accent1>
      <a:accent2>
        <a:srgbClr val="7D81BE"/>
      </a:accent2>
      <a:accent3>
        <a:srgbClr val="FFFFFF"/>
      </a:accent3>
      <a:accent4>
        <a:srgbClr val="404040"/>
      </a:accent4>
      <a:accent5>
        <a:srgbClr val="DFEDEF"/>
      </a:accent5>
      <a:accent6>
        <a:srgbClr val="7174AC"/>
      </a:accent6>
      <a:hlink>
        <a:srgbClr val="073771"/>
      </a:hlink>
      <a:folHlink>
        <a:srgbClr val="69286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CL Laboratories PPT Template (f).potx" id="{C4ABF833-4E77-4C90-A9F0-C8AAD49E343A}" vid="{50A306C6-BB58-4D8E-B98F-1A327F3316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88FFC4278D8E4B9A8A947F4A59C1F9" ma:contentTypeVersion="0" ma:contentTypeDescription="Create a new document." ma:contentTypeScope="" ma:versionID="787d49eb1e9eec03499f5e7928f7ed8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87B899A-9978-4D21-B526-23830DC14F4F}">
  <ds:schemaRefs>
    <ds:schemaRef ds:uri="http://schemas.microsoft.com/sharepoint/v3/contenttype/forms"/>
  </ds:schemaRefs>
</ds:datastoreItem>
</file>

<file path=customXml/itemProps2.xml><?xml version="1.0" encoding="utf-8"?>
<ds:datastoreItem xmlns:ds="http://schemas.openxmlformats.org/officeDocument/2006/customXml" ds:itemID="{B4B0D5E8-8F30-47FB-94FB-C069E7D5EEE6}">
  <ds:schemaRefs>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D230AD40-1546-4C06-9789-83CBE9618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2020</TotalTime>
  <Words>607</Words>
  <Application>Microsoft Office PowerPoint</Application>
  <PresentationFormat>On-screen Show (4:3)</PresentationFormat>
  <Paragraphs>90</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ACL Presentation 2015 Final</vt:lpstr>
      <vt:lpstr>Active Shooter Response</vt:lpstr>
      <vt:lpstr>Audience</vt:lpstr>
      <vt:lpstr>Objectives</vt:lpstr>
      <vt:lpstr>Active Shooter</vt:lpstr>
      <vt:lpstr>Code Silver</vt:lpstr>
      <vt:lpstr>Active Shooter Responses</vt:lpstr>
      <vt:lpstr>Active Shooter Responses</vt:lpstr>
      <vt:lpstr>Handling Patients</vt:lpstr>
      <vt:lpstr>Law Enforcement Arrival</vt:lpstr>
      <vt:lpstr>Final Steps</vt:lpstr>
      <vt:lpstr>References</vt:lpstr>
    </vt:vector>
  </TitlesOfParts>
  <Company>ACL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custom</dc:creator>
  <cp:lastModifiedBy>custom</cp:lastModifiedBy>
  <cp:revision>139</cp:revision>
  <cp:lastPrinted>2016-09-07T17:30:17Z</cp:lastPrinted>
  <dcterms:created xsi:type="dcterms:W3CDTF">2015-08-21T15:12:37Z</dcterms:created>
  <dcterms:modified xsi:type="dcterms:W3CDTF">2016-09-07T19:30:26Z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0x0101008D88FFC4278D8E4B9A8A947F4A59C1F9</vt:lpwstr>
  </property>
</Properties>
</file>