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6"/>
  </p:notesMasterIdLst>
  <p:handoutMasterIdLst>
    <p:handoutMasterId r:id="rId7"/>
  </p:handoutMasterIdLst>
  <p:sldIdLst>
    <p:sldId id="358" r:id="rId5"/>
  </p:sldIdLst>
  <p:sldSz cx="6858000" cy="9601200"/>
  <p:notesSz cx="6985000" cy="92710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Arial" charset="0"/>
      </a:defRPr>
    </a:lvl1pPr>
    <a:lvl2pPr marL="457182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Arial" charset="0"/>
      </a:defRPr>
    </a:lvl2pPr>
    <a:lvl3pPr marL="91436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Arial" charset="0"/>
      </a:defRPr>
    </a:lvl3pPr>
    <a:lvl4pPr marL="1371547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Arial" charset="0"/>
      </a:defRPr>
    </a:lvl4pPr>
    <a:lvl5pPr marL="1828729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/>
        <a:ea typeface="+mn-ea"/>
        <a:cs typeface="Arial" charset="0"/>
      </a:defRPr>
    </a:lvl5pPr>
    <a:lvl6pPr marL="2285912" algn="l" defTabSz="914365" rtl="0" eaLnBrk="1" latinLnBrk="0" hangingPunct="1">
      <a:defRPr sz="1400" kern="1200">
        <a:solidFill>
          <a:schemeClr val="tx1"/>
        </a:solidFill>
        <a:latin typeface="Times"/>
        <a:ea typeface="+mn-ea"/>
        <a:cs typeface="Arial" charset="0"/>
      </a:defRPr>
    </a:lvl6pPr>
    <a:lvl7pPr marL="2743094" algn="l" defTabSz="914365" rtl="0" eaLnBrk="1" latinLnBrk="0" hangingPunct="1">
      <a:defRPr sz="1400" kern="1200">
        <a:solidFill>
          <a:schemeClr val="tx1"/>
        </a:solidFill>
        <a:latin typeface="Times"/>
        <a:ea typeface="+mn-ea"/>
        <a:cs typeface="Arial" charset="0"/>
      </a:defRPr>
    </a:lvl7pPr>
    <a:lvl8pPr marL="3200276" algn="l" defTabSz="914365" rtl="0" eaLnBrk="1" latinLnBrk="0" hangingPunct="1">
      <a:defRPr sz="1400" kern="1200">
        <a:solidFill>
          <a:schemeClr val="tx1"/>
        </a:solidFill>
        <a:latin typeface="Times"/>
        <a:ea typeface="+mn-ea"/>
        <a:cs typeface="Arial" charset="0"/>
      </a:defRPr>
    </a:lvl8pPr>
    <a:lvl9pPr marL="3657459" algn="l" defTabSz="914365" rtl="0" eaLnBrk="1" latinLnBrk="0" hangingPunct="1">
      <a:defRPr sz="1400" kern="1200">
        <a:solidFill>
          <a:schemeClr val="tx1"/>
        </a:solidFill>
        <a:latin typeface="Times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ussell" initials="LR" lastIdx="5" clrIdx="0">
    <p:extLst>
      <p:ext uri="{19B8F6BF-5375-455C-9EA6-DF929625EA0E}">
        <p15:presenceInfo xmlns:p15="http://schemas.microsoft.com/office/powerpoint/2012/main" userId="S::laurar@slhs.org::bb6d8df4-e023-46ba-a4c6-5862b993c1d6" providerId="AD"/>
      </p:ext>
    </p:extLst>
  </p:cmAuthor>
  <p:cmAuthor id="2" name="Anne Burkey" initials="AB" lastIdx="3" clrIdx="1">
    <p:extLst>
      <p:ext uri="{19B8F6BF-5375-455C-9EA6-DF929625EA0E}">
        <p15:presenceInfo xmlns:p15="http://schemas.microsoft.com/office/powerpoint/2012/main" userId="S::burkeya@slhs.org::571e2d1c-c6bf-4eef-94b5-e33512138e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EF81FB"/>
    <a:srgbClr val="F39CFC"/>
    <a:srgbClr val="70AC2E"/>
    <a:srgbClr val="990099"/>
    <a:srgbClr val="BDD3FF"/>
    <a:srgbClr val="009999"/>
    <a:srgbClr val="FF0000"/>
    <a:srgbClr val="6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3586A-A740-41A5-B807-7EACF47E7C0F}" v="50" dt="2024-12-19T16:22:17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2" autoAdjust="0"/>
  </p:normalViewPr>
  <p:slideViewPr>
    <p:cSldViewPr>
      <p:cViewPr varScale="1">
        <p:scale>
          <a:sx n="88" d="100"/>
          <a:sy n="88" d="100"/>
        </p:scale>
        <p:origin x="3606" y="366"/>
      </p:cViewPr>
      <p:guideLst>
        <p:guide orient="horz" pos="2268"/>
        <p:guide pos="2880"/>
        <p:guide orient="horz" pos="302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64" y="-8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Ryffel" userId="0fbc11be-9b09-426e-80f1-80009a503a08" providerId="ADAL" clId="{2C93586A-A740-41A5-B807-7EACF47E7C0F}"/>
    <pc:docChg chg="undo custSel modSld">
      <pc:chgData name="Jessica Ryffel" userId="0fbc11be-9b09-426e-80f1-80009a503a08" providerId="ADAL" clId="{2C93586A-A740-41A5-B807-7EACF47E7C0F}" dt="2024-12-19T16:26:42.124" v="598" actId="14100"/>
      <pc:docMkLst>
        <pc:docMk/>
      </pc:docMkLst>
      <pc:sldChg chg="addSp delSp modSp mod">
        <pc:chgData name="Jessica Ryffel" userId="0fbc11be-9b09-426e-80f1-80009a503a08" providerId="ADAL" clId="{2C93586A-A740-41A5-B807-7EACF47E7C0F}" dt="2024-12-19T16:26:42.124" v="598" actId="14100"/>
        <pc:sldMkLst>
          <pc:docMk/>
          <pc:sldMk cId="0" sldId="358"/>
        </pc:sldMkLst>
        <pc:spChg chg="add del mod">
          <ac:chgData name="Jessica Ryffel" userId="0fbc11be-9b09-426e-80f1-80009a503a08" providerId="ADAL" clId="{2C93586A-A740-41A5-B807-7EACF47E7C0F}" dt="2024-12-07T00:19:34.938" v="22"/>
          <ac:spMkLst>
            <pc:docMk/>
            <pc:sldMk cId="0" sldId="358"/>
            <ac:spMk id="2" creationId="{8F6AC9BB-6CD2-D4AF-9BDB-5469B227BDCA}"/>
          </ac:spMkLst>
        </pc:spChg>
        <pc:spChg chg="add mod">
          <ac:chgData name="Jessica Ryffel" userId="0fbc11be-9b09-426e-80f1-80009a503a08" providerId="ADAL" clId="{2C93586A-A740-41A5-B807-7EACF47E7C0F}" dt="2024-12-19T16:25:08.902" v="578" actId="1076"/>
          <ac:spMkLst>
            <pc:docMk/>
            <pc:sldMk cId="0" sldId="358"/>
            <ac:spMk id="4" creationId="{7E011978-B553-803C-AC30-155CD1008755}"/>
          </ac:spMkLst>
        </pc:spChg>
        <pc:spChg chg="add del mod">
          <ac:chgData name="Jessica Ryffel" userId="0fbc11be-9b09-426e-80f1-80009a503a08" providerId="ADAL" clId="{2C93586A-A740-41A5-B807-7EACF47E7C0F}" dt="2024-12-07T00:20:00.875" v="30"/>
          <ac:spMkLst>
            <pc:docMk/>
            <pc:sldMk cId="0" sldId="358"/>
            <ac:spMk id="5" creationId="{1C12C9AE-AFD0-79C8-3C5C-4EF31112B783}"/>
          </ac:spMkLst>
        </pc:spChg>
        <pc:spChg chg="add mod">
          <ac:chgData name="Jessica Ryffel" userId="0fbc11be-9b09-426e-80f1-80009a503a08" providerId="ADAL" clId="{2C93586A-A740-41A5-B807-7EACF47E7C0F}" dt="2024-12-19T16:25:12.749" v="579" actId="1076"/>
          <ac:spMkLst>
            <pc:docMk/>
            <pc:sldMk cId="0" sldId="358"/>
            <ac:spMk id="6" creationId="{B695CE6F-1698-3569-5D11-F6D0E7DC67A2}"/>
          </ac:spMkLst>
        </pc:spChg>
        <pc:spChg chg="del">
          <ac:chgData name="Jessica Ryffel" userId="0fbc11be-9b09-426e-80f1-80009a503a08" providerId="ADAL" clId="{2C93586A-A740-41A5-B807-7EACF47E7C0F}" dt="2024-12-07T00:47:53.794" v="276" actId="478"/>
          <ac:spMkLst>
            <pc:docMk/>
            <pc:sldMk cId="0" sldId="358"/>
            <ac:spMk id="7" creationId="{F9369BEA-0404-4A0B-AFC7-409F02E6ABB9}"/>
          </ac:spMkLst>
        </pc:spChg>
        <pc:spChg chg="del">
          <ac:chgData name="Jessica Ryffel" userId="0fbc11be-9b09-426e-80f1-80009a503a08" providerId="ADAL" clId="{2C93586A-A740-41A5-B807-7EACF47E7C0F}" dt="2024-12-07T00:47:52.562" v="275" actId="478"/>
          <ac:spMkLst>
            <pc:docMk/>
            <pc:sldMk cId="0" sldId="358"/>
            <ac:spMk id="9" creationId="{DF471702-476E-4CA5-9160-B14FF1352A93}"/>
          </ac:spMkLst>
        </pc:spChg>
        <pc:spChg chg="add mod ord">
          <ac:chgData name="Jessica Ryffel" userId="0fbc11be-9b09-426e-80f1-80009a503a08" providerId="ADAL" clId="{2C93586A-A740-41A5-B807-7EACF47E7C0F}" dt="2024-12-19T16:24:49.445" v="574" actId="1076"/>
          <ac:spMkLst>
            <pc:docMk/>
            <pc:sldMk cId="0" sldId="358"/>
            <ac:spMk id="11" creationId="{27EB34CC-C416-4197-F334-9EC0039D0689}"/>
          </ac:spMkLst>
        </pc:spChg>
        <pc:spChg chg="add mod ord">
          <ac:chgData name="Jessica Ryffel" userId="0fbc11be-9b09-426e-80f1-80009a503a08" providerId="ADAL" clId="{2C93586A-A740-41A5-B807-7EACF47E7C0F}" dt="2024-12-19T16:24:46.635" v="573" actId="1076"/>
          <ac:spMkLst>
            <pc:docMk/>
            <pc:sldMk cId="0" sldId="358"/>
            <ac:spMk id="12" creationId="{85419612-D28E-815E-AE7F-F25A12839224}"/>
          </ac:spMkLst>
        </pc:spChg>
        <pc:spChg chg="add mod ord">
          <ac:chgData name="Jessica Ryffel" userId="0fbc11be-9b09-426e-80f1-80009a503a08" providerId="ADAL" clId="{2C93586A-A740-41A5-B807-7EACF47E7C0F}" dt="2024-12-19T16:24:37.340" v="571" actId="1076"/>
          <ac:spMkLst>
            <pc:docMk/>
            <pc:sldMk cId="0" sldId="358"/>
            <ac:spMk id="13" creationId="{2691D6FC-2037-4986-39A5-B27A0502D5E0}"/>
          </ac:spMkLst>
        </pc:spChg>
        <pc:spChg chg="del mod">
          <ac:chgData name="Jessica Ryffel" userId="0fbc11be-9b09-426e-80f1-80009a503a08" providerId="ADAL" clId="{2C93586A-A740-41A5-B807-7EACF47E7C0F}" dt="2024-12-07T00:47:56.862" v="279" actId="478"/>
          <ac:spMkLst>
            <pc:docMk/>
            <pc:sldMk cId="0" sldId="358"/>
            <ac:spMk id="15" creationId="{8F34306C-6166-4038-BA68-0038706D8834}"/>
          </ac:spMkLst>
        </pc:spChg>
        <pc:spChg chg="add mod">
          <ac:chgData name="Jessica Ryffel" userId="0fbc11be-9b09-426e-80f1-80009a503a08" providerId="ADAL" clId="{2C93586A-A740-41A5-B807-7EACF47E7C0F}" dt="2024-12-07T00:21:34.139" v="54"/>
          <ac:spMkLst>
            <pc:docMk/>
            <pc:sldMk cId="0" sldId="358"/>
            <ac:spMk id="18" creationId="{5DB1B76D-0C94-092B-C908-E146A080938C}"/>
          </ac:spMkLst>
        </pc:spChg>
        <pc:spChg chg="add mod">
          <ac:chgData name="Jessica Ryffel" userId="0fbc11be-9b09-426e-80f1-80009a503a08" providerId="ADAL" clId="{2C93586A-A740-41A5-B807-7EACF47E7C0F}" dt="2024-12-07T00:37:18.741" v="175" actId="1076"/>
          <ac:spMkLst>
            <pc:docMk/>
            <pc:sldMk cId="0" sldId="358"/>
            <ac:spMk id="19" creationId="{FBA4D94B-5DF6-CE38-045A-FFB685BF5D63}"/>
          </ac:spMkLst>
        </pc:spChg>
        <pc:spChg chg="add">
          <ac:chgData name="Jessica Ryffel" userId="0fbc11be-9b09-426e-80f1-80009a503a08" providerId="ADAL" clId="{2C93586A-A740-41A5-B807-7EACF47E7C0F}" dt="2024-12-19T16:22:14.786" v="482"/>
          <ac:spMkLst>
            <pc:docMk/>
            <pc:sldMk cId="0" sldId="358"/>
            <ac:spMk id="22" creationId="{160834AD-845A-4C7D-1DB4-7AD3ABA289D3}"/>
          </ac:spMkLst>
        </pc:spChg>
        <pc:spChg chg="add mod">
          <ac:chgData name="Jessica Ryffel" userId="0fbc11be-9b09-426e-80f1-80009a503a08" providerId="ADAL" clId="{2C93586A-A740-41A5-B807-7EACF47E7C0F}" dt="2024-12-07T00:22:10.428" v="67"/>
          <ac:spMkLst>
            <pc:docMk/>
            <pc:sldMk cId="0" sldId="358"/>
            <ac:spMk id="24" creationId="{D16BAEB8-4589-A151-EDA0-E4B93581ADEC}"/>
          </ac:spMkLst>
        </pc:spChg>
        <pc:spChg chg="add mod">
          <ac:chgData name="Jessica Ryffel" userId="0fbc11be-9b09-426e-80f1-80009a503a08" providerId="ADAL" clId="{2C93586A-A740-41A5-B807-7EACF47E7C0F}" dt="2024-12-07T00:52:00.197" v="333" actId="1076"/>
          <ac:spMkLst>
            <pc:docMk/>
            <pc:sldMk cId="0" sldId="358"/>
            <ac:spMk id="25" creationId="{5BF4304D-EEA8-D7A7-B369-705F9B28AD00}"/>
          </ac:spMkLst>
        </pc:spChg>
        <pc:spChg chg="add mod">
          <ac:chgData name="Jessica Ryffel" userId="0fbc11be-9b09-426e-80f1-80009a503a08" providerId="ADAL" clId="{2C93586A-A740-41A5-B807-7EACF47E7C0F}" dt="2024-12-07T00:23:30.417" v="70"/>
          <ac:spMkLst>
            <pc:docMk/>
            <pc:sldMk cId="0" sldId="358"/>
            <ac:spMk id="28" creationId="{76E01EAF-8C12-F796-2B40-8013C165C43A}"/>
          </ac:spMkLst>
        </pc:spChg>
        <pc:spChg chg="add mod">
          <ac:chgData name="Jessica Ryffel" userId="0fbc11be-9b09-426e-80f1-80009a503a08" providerId="ADAL" clId="{2C93586A-A740-41A5-B807-7EACF47E7C0F}" dt="2024-12-07T00:38:44.469" v="195" actId="1076"/>
          <ac:spMkLst>
            <pc:docMk/>
            <pc:sldMk cId="0" sldId="358"/>
            <ac:spMk id="30" creationId="{ECF541C7-BD2A-CA4B-4ECC-98077FE1B662}"/>
          </ac:spMkLst>
        </pc:spChg>
        <pc:spChg chg="add mod">
          <ac:chgData name="Jessica Ryffel" userId="0fbc11be-9b09-426e-80f1-80009a503a08" providerId="ADAL" clId="{2C93586A-A740-41A5-B807-7EACF47E7C0F}" dt="2024-12-07T00:23:40.692" v="74"/>
          <ac:spMkLst>
            <pc:docMk/>
            <pc:sldMk cId="0" sldId="358"/>
            <ac:spMk id="33" creationId="{0A8BB5D9-77DC-F26D-B0CE-C2DD9C227D2F}"/>
          </ac:spMkLst>
        </pc:spChg>
        <pc:spChg chg="mod">
          <ac:chgData name="Jessica Ryffel" userId="0fbc11be-9b09-426e-80f1-80009a503a08" providerId="ADAL" clId="{2C93586A-A740-41A5-B807-7EACF47E7C0F}" dt="2024-12-19T16:26:00.044" v="590" actId="1076"/>
          <ac:spMkLst>
            <pc:docMk/>
            <pc:sldMk cId="0" sldId="358"/>
            <ac:spMk id="35" creationId="{BC5FD3DF-464A-4CC6-A515-B9E8F4539F84}"/>
          </ac:spMkLst>
        </pc:spChg>
        <pc:spChg chg="add mod">
          <ac:chgData name="Jessica Ryffel" userId="0fbc11be-9b09-426e-80f1-80009a503a08" providerId="ADAL" clId="{2C93586A-A740-41A5-B807-7EACF47E7C0F}" dt="2024-12-07T00:38:37.309" v="194" actId="1076"/>
          <ac:spMkLst>
            <pc:docMk/>
            <pc:sldMk cId="0" sldId="358"/>
            <ac:spMk id="36" creationId="{6EDB7073-40DD-89E0-AEB1-A2E0B5AF7242}"/>
          </ac:spMkLst>
        </pc:spChg>
        <pc:spChg chg="add mod">
          <ac:chgData name="Jessica Ryffel" userId="0fbc11be-9b09-426e-80f1-80009a503a08" providerId="ADAL" clId="{2C93586A-A740-41A5-B807-7EACF47E7C0F}" dt="2024-12-07T00:31:30.357" v="115" actId="1076"/>
          <ac:spMkLst>
            <pc:docMk/>
            <pc:sldMk cId="0" sldId="358"/>
            <ac:spMk id="38" creationId="{B1FA1C50-2EA3-FEF5-FEB7-E5EAB57DCC15}"/>
          </ac:spMkLst>
        </pc:spChg>
        <pc:spChg chg="add mod">
          <ac:chgData name="Jessica Ryffel" userId="0fbc11be-9b09-426e-80f1-80009a503a08" providerId="ADAL" clId="{2C93586A-A740-41A5-B807-7EACF47E7C0F}" dt="2024-12-07T00:38:48.756" v="197" actId="1076"/>
          <ac:spMkLst>
            <pc:docMk/>
            <pc:sldMk cId="0" sldId="358"/>
            <ac:spMk id="39" creationId="{9E40A0D2-1880-8871-FBEE-50F45A365C42}"/>
          </ac:spMkLst>
        </pc:spChg>
        <pc:spChg chg="add mod">
          <ac:chgData name="Jessica Ryffel" userId="0fbc11be-9b09-426e-80f1-80009a503a08" providerId="ADAL" clId="{2C93586A-A740-41A5-B807-7EACF47E7C0F}" dt="2024-12-19T16:19:32.906" v="451" actId="1076"/>
          <ac:spMkLst>
            <pc:docMk/>
            <pc:sldMk cId="0" sldId="358"/>
            <ac:spMk id="54" creationId="{B4ABED4A-0815-4896-4CC7-26E194515DBA}"/>
          </ac:spMkLst>
        </pc:spChg>
        <pc:grpChg chg="add mod">
          <ac:chgData name="Jessica Ryffel" userId="0fbc11be-9b09-426e-80f1-80009a503a08" providerId="ADAL" clId="{2C93586A-A740-41A5-B807-7EACF47E7C0F}" dt="2024-12-07T00:51:18.099" v="323" actId="1076"/>
          <ac:grpSpMkLst>
            <pc:docMk/>
            <pc:sldMk cId="0" sldId="358"/>
            <ac:grpSpMk id="16" creationId="{0DB23E70-EFD4-327B-077A-BF1BB51B277A}"/>
          </ac:grpSpMkLst>
        </pc:grpChg>
        <pc:grpChg chg="add mod">
          <ac:chgData name="Jessica Ryffel" userId="0fbc11be-9b09-426e-80f1-80009a503a08" providerId="ADAL" clId="{2C93586A-A740-41A5-B807-7EACF47E7C0F}" dt="2024-12-19T16:21:42.396" v="476" actId="1076"/>
          <ac:grpSpMkLst>
            <pc:docMk/>
            <pc:sldMk cId="0" sldId="358"/>
            <ac:grpSpMk id="21" creationId="{64EEDE61-B83B-AC4C-17F6-6FAC495CB4FC}"/>
          </ac:grpSpMkLst>
        </pc:grpChg>
        <pc:grpChg chg="add mod">
          <ac:chgData name="Jessica Ryffel" userId="0fbc11be-9b09-426e-80f1-80009a503a08" providerId="ADAL" clId="{2C93586A-A740-41A5-B807-7EACF47E7C0F}" dt="2024-12-19T16:24:55.045" v="576" actId="1076"/>
          <ac:grpSpMkLst>
            <pc:docMk/>
            <pc:sldMk cId="0" sldId="358"/>
            <ac:grpSpMk id="27" creationId="{EE38EC6A-F160-0B0E-0B58-9F060AE23827}"/>
          </ac:grpSpMkLst>
        </pc:grpChg>
        <pc:grpChg chg="add mod">
          <ac:chgData name="Jessica Ryffel" userId="0fbc11be-9b09-426e-80f1-80009a503a08" providerId="ADAL" clId="{2C93586A-A740-41A5-B807-7EACF47E7C0F}" dt="2024-12-19T16:24:52.340" v="575" actId="1076"/>
          <ac:grpSpMkLst>
            <pc:docMk/>
            <pc:sldMk cId="0" sldId="358"/>
            <ac:grpSpMk id="31" creationId="{4B24FBC0-B97D-054E-D611-3438490D5DB7}"/>
          </ac:grpSpMkLst>
        </pc:grpChg>
        <pc:grpChg chg="add mod">
          <ac:chgData name="Jessica Ryffel" userId="0fbc11be-9b09-426e-80f1-80009a503a08" providerId="ADAL" clId="{2C93586A-A740-41A5-B807-7EACF47E7C0F}" dt="2024-12-19T16:24:41.059" v="572" actId="1076"/>
          <ac:grpSpMkLst>
            <pc:docMk/>
            <pc:sldMk cId="0" sldId="358"/>
            <ac:grpSpMk id="37" creationId="{0F3B89A7-7E34-9706-320F-90138BB427AE}"/>
          </ac:grpSpMkLst>
        </pc:grpChg>
        <pc:graphicFrameChg chg="modGraphic">
          <ac:chgData name="Jessica Ryffel" userId="0fbc11be-9b09-426e-80f1-80009a503a08" providerId="ADAL" clId="{2C93586A-A740-41A5-B807-7EACF47E7C0F}" dt="2024-12-19T16:14:40.578" v="372" actId="20577"/>
          <ac:graphicFrameMkLst>
            <pc:docMk/>
            <pc:sldMk cId="0" sldId="358"/>
            <ac:graphicFrameMk id="10" creationId="{6A502D5F-C00F-D400-0FCE-75154D2683BF}"/>
          </ac:graphicFrameMkLst>
        </pc:graphicFrameChg>
        <pc:graphicFrameChg chg="del mod">
          <ac:chgData name="Jessica Ryffel" userId="0fbc11be-9b09-426e-80f1-80009a503a08" providerId="ADAL" clId="{2C93586A-A740-41A5-B807-7EACF47E7C0F}" dt="2024-12-07T00:23:56.309" v="78" actId="21"/>
          <ac:graphicFrameMkLst>
            <pc:docMk/>
            <pc:sldMk cId="0" sldId="358"/>
            <ac:graphicFrameMk id="23" creationId="{00000000-0000-0000-0000-000000000000}"/>
          </ac:graphicFrameMkLst>
        </pc:graphicFrameChg>
        <pc:picChg chg="mod">
          <ac:chgData name="Jessica Ryffel" userId="0fbc11be-9b09-426e-80f1-80009a503a08" providerId="ADAL" clId="{2C93586A-A740-41A5-B807-7EACF47E7C0F}" dt="2024-12-19T16:14:22.798" v="364" actId="1076"/>
          <ac:picMkLst>
            <pc:docMk/>
            <pc:sldMk cId="0" sldId="358"/>
            <ac:picMk id="3" creationId="{A56C168D-2E8F-4BD8-AB40-E0BCE6439707}"/>
          </ac:picMkLst>
        </pc:picChg>
        <pc:picChg chg="del mod ord">
          <ac:chgData name="Jessica Ryffel" userId="0fbc11be-9b09-426e-80f1-80009a503a08" providerId="ADAL" clId="{2C93586A-A740-41A5-B807-7EACF47E7C0F}" dt="2024-12-07T00:35:11.302" v="152" actId="478"/>
          <ac:picMkLst>
            <pc:docMk/>
            <pc:sldMk cId="0" sldId="358"/>
            <ac:picMk id="8" creationId="{669FE6E3-DBAE-49B6-B697-1CD7BC22FAFB}"/>
          </ac:picMkLst>
        </pc:picChg>
        <pc:picChg chg="mod ord">
          <ac:chgData name="Jessica Ryffel" userId="0fbc11be-9b09-426e-80f1-80009a503a08" providerId="ADAL" clId="{2C93586A-A740-41A5-B807-7EACF47E7C0F}" dt="2024-12-19T16:25:57.662" v="589" actId="1076"/>
          <ac:picMkLst>
            <pc:docMk/>
            <pc:sldMk cId="0" sldId="358"/>
            <ac:picMk id="14" creationId="{641FD030-CE4D-417B-BA4E-74CCCE8BC33A}"/>
          </ac:picMkLst>
        </pc:picChg>
        <pc:picChg chg="mod ord">
          <ac:chgData name="Jessica Ryffel" userId="0fbc11be-9b09-426e-80f1-80009a503a08" providerId="ADAL" clId="{2C93586A-A740-41A5-B807-7EACF47E7C0F}" dt="2024-12-19T16:25:51.500" v="588" actId="14100"/>
          <ac:picMkLst>
            <pc:docMk/>
            <pc:sldMk cId="0" sldId="358"/>
            <ac:picMk id="17" creationId="{5E0388B9-943D-4FA9-B8D4-1F84840D8C65}"/>
          </ac:picMkLst>
        </pc:picChg>
        <pc:picChg chg="mod modCrop">
          <ac:chgData name="Jessica Ryffel" userId="0fbc11be-9b09-426e-80f1-80009a503a08" providerId="ADAL" clId="{2C93586A-A740-41A5-B807-7EACF47E7C0F}" dt="2024-12-19T16:26:21.412" v="594" actId="1076"/>
          <ac:picMkLst>
            <pc:docMk/>
            <pc:sldMk cId="0" sldId="358"/>
            <ac:picMk id="29" creationId="{FC4B5B60-4CC7-4CDF-A5FC-5CE051CFAE3B}"/>
          </ac:picMkLst>
        </pc:picChg>
        <pc:picChg chg="mod">
          <ac:chgData name="Jessica Ryffel" userId="0fbc11be-9b09-426e-80f1-80009a503a08" providerId="ADAL" clId="{2C93586A-A740-41A5-B807-7EACF47E7C0F}" dt="2024-12-19T16:19:28.299" v="449" actId="14100"/>
          <ac:picMkLst>
            <pc:docMk/>
            <pc:sldMk cId="0" sldId="358"/>
            <ac:picMk id="32" creationId="{EDA6FB85-16E6-4719-ABCB-786AD126E739}"/>
          </ac:picMkLst>
        </pc:picChg>
        <pc:picChg chg="mod">
          <ac:chgData name="Jessica Ryffel" userId="0fbc11be-9b09-426e-80f1-80009a503a08" providerId="ADAL" clId="{2C93586A-A740-41A5-B807-7EACF47E7C0F}" dt="2024-12-19T16:19:58.010" v="456" actId="1076"/>
          <ac:picMkLst>
            <pc:docMk/>
            <pc:sldMk cId="0" sldId="358"/>
            <ac:picMk id="34" creationId="{C658E0F5-F535-4B75-9C54-1D8CBE1650E7}"/>
          </ac:picMkLst>
        </pc:picChg>
        <pc:cxnChg chg="mod ord">
          <ac:chgData name="Jessica Ryffel" userId="0fbc11be-9b09-426e-80f1-80009a503a08" providerId="ADAL" clId="{2C93586A-A740-41A5-B807-7EACF47E7C0F}" dt="2024-12-19T16:26:11.676" v="593" actId="14100"/>
          <ac:cxnSpMkLst>
            <pc:docMk/>
            <pc:sldMk cId="0" sldId="358"/>
            <ac:cxnSpMk id="20" creationId="{733CBD11-D2CF-FB27-334F-F505697BA980}"/>
          </ac:cxnSpMkLst>
        </pc:cxnChg>
        <pc:cxnChg chg="del">
          <ac:chgData name="Jessica Ryffel" userId="0fbc11be-9b09-426e-80f1-80009a503a08" providerId="ADAL" clId="{2C93586A-A740-41A5-B807-7EACF47E7C0F}" dt="2024-12-07T00:47:55.410" v="278" actId="478"/>
          <ac:cxnSpMkLst>
            <pc:docMk/>
            <pc:sldMk cId="0" sldId="358"/>
            <ac:cxnSpMk id="22" creationId="{C137515E-677D-5A0B-2BED-DC61B5D5C333}"/>
          </ac:cxnSpMkLst>
        </pc:cxnChg>
        <pc:cxnChg chg="del">
          <ac:chgData name="Jessica Ryffel" userId="0fbc11be-9b09-426e-80f1-80009a503a08" providerId="ADAL" clId="{2C93586A-A740-41A5-B807-7EACF47E7C0F}" dt="2024-12-07T00:47:54.938" v="277" actId="478"/>
          <ac:cxnSpMkLst>
            <pc:docMk/>
            <pc:sldMk cId="0" sldId="358"/>
            <ac:cxnSpMk id="26" creationId="{681B15C0-CEFE-0209-9CD5-66348E822E4B}"/>
          </ac:cxnSpMkLst>
        </pc:cxnChg>
        <pc:cxnChg chg="add del mod">
          <ac:chgData name="Jessica Ryffel" userId="0fbc11be-9b09-426e-80f1-80009a503a08" providerId="ADAL" clId="{2C93586A-A740-41A5-B807-7EACF47E7C0F}" dt="2024-12-07T00:44:38.233" v="241" actId="478"/>
          <ac:cxnSpMkLst>
            <pc:docMk/>
            <pc:sldMk cId="0" sldId="358"/>
            <ac:cxnSpMk id="44" creationId="{A52417DB-6AE7-B98C-B3A9-A05F0F0FEA2F}"/>
          </ac:cxnSpMkLst>
        </pc:cxnChg>
        <pc:cxnChg chg="add mod">
          <ac:chgData name="Jessica Ryffel" userId="0fbc11be-9b09-426e-80f1-80009a503a08" providerId="ADAL" clId="{2C93586A-A740-41A5-B807-7EACF47E7C0F}" dt="2024-12-19T16:26:04.413" v="591" actId="1076"/>
          <ac:cxnSpMkLst>
            <pc:docMk/>
            <pc:sldMk cId="0" sldId="358"/>
            <ac:cxnSpMk id="45" creationId="{A2D7D562-81A8-EAEE-5BE8-03346216DFBC}"/>
          </ac:cxnSpMkLst>
        </pc:cxnChg>
        <pc:cxnChg chg="add mod">
          <ac:chgData name="Jessica Ryffel" userId="0fbc11be-9b09-426e-80f1-80009a503a08" providerId="ADAL" clId="{2C93586A-A740-41A5-B807-7EACF47E7C0F}" dt="2024-12-19T16:26:36.253" v="597" actId="1076"/>
          <ac:cxnSpMkLst>
            <pc:docMk/>
            <pc:sldMk cId="0" sldId="358"/>
            <ac:cxnSpMk id="50" creationId="{8422A78D-FD2A-3B4E-AD8D-20FD4153FFA0}"/>
          </ac:cxnSpMkLst>
        </pc:cxnChg>
        <pc:cxnChg chg="add mod">
          <ac:chgData name="Jessica Ryffel" userId="0fbc11be-9b09-426e-80f1-80009a503a08" providerId="ADAL" clId="{2C93586A-A740-41A5-B807-7EACF47E7C0F}" dt="2024-12-19T16:26:42.124" v="598" actId="14100"/>
          <ac:cxnSpMkLst>
            <pc:docMk/>
            <pc:sldMk cId="0" sldId="358"/>
            <ac:cxnSpMk id="52" creationId="{6F5B64A7-D9C3-A6EC-9CD8-79C3993532F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8" tIns="45396" rIns="90788" bIns="45396" numCol="1" anchor="t" anchorCtr="0" compatLnSpc="1">
            <a:prstTxWarp prst="textNoShape">
              <a:avLst/>
            </a:prstTxWarp>
          </a:bodyPr>
          <a:lstStyle>
            <a:lvl1pPr defTabSz="90972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1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8" tIns="45396" rIns="90788" bIns="45396" numCol="1" anchor="t" anchorCtr="0" compatLnSpc="1">
            <a:prstTxWarp prst="textNoShape">
              <a:avLst/>
            </a:prstTxWarp>
          </a:bodyPr>
          <a:lstStyle>
            <a:lvl1pPr algn="r" defTabSz="90972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8" tIns="45396" rIns="90788" bIns="45396" numCol="1" anchor="b" anchorCtr="0" compatLnSpc="1">
            <a:prstTxWarp prst="textNoShape">
              <a:avLst/>
            </a:prstTxWarp>
          </a:bodyPr>
          <a:lstStyle>
            <a:lvl1pPr defTabSz="90972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88" tIns="45396" rIns="90788" bIns="45396" numCol="1" anchor="b" anchorCtr="0" compatLnSpc="1">
            <a:prstTxWarp prst="textNoShape">
              <a:avLst/>
            </a:prstTxWarp>
          </a:bodyPr>
          <a:lstStyle>
            <a:lvl1pPr algn="r" defTabSz="90972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49A26C-B19C-489C-AC57-ACBA2D0D7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2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957" cy="4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62" tIns="44931" rIns="89862" bIns="44931" numCol="1" anchor="t" anchorCtr="0" compatLnSpc="1">
            <a:prstTxWarp prst="textNoShape">
              <a:avLst/>
            </a:prstTxWarp>
          </a:bodyPr>
          <a:lstStyle>
            <a:lvl1pPr defTabSz="89864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8043" y="1"/>
            <a:ext cx="3036957" cy="4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62" tIns="44931" rIns="89862" bIns="44931" numCol="1" anchor="t" anchorCtr="0" compatLnSpc="1">
            <a:prstTxWarp prst="textNoShape">
              <a:avLst/>
            </a:prstTxWarp>
          </a:bodyPr>
          <a:lstStyle>
            <a:lvl1pPr algn="r" defTabSz="89864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4725" y="684213"/>
            <a:ext cx="2495550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050"/>
            <a:ext cx="3036957" cy="4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62" tIns="44931" rIns="89862" bIns="44931" numCol="1" anchor="b" anchorCtr="0" compatLnSpc="1">
            <a:prstTxWarp prst="textNoShape">
              <a:avLst/>
            </a:prstTxWarp>
          </a:bodyPr>
          <a:lstStyle>
            <a:lvl1pPr defTabSz="89864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043" y="8815050"/>
            <a:ext cx="3036957" cy="4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62" tIns="44931" rIns="89862" bIns="44931" numCol="1" anchor="b" anchorCtr="0" compatLnSpc="1">
            <a:prstTxWarp prst="textNoShape">
              <a:avLst/>
            </a:prstTxWarp>
          </a:bodyPr>
          <a:lstStyle>
            <a:lvl1pPr algn="r" defTabSz="898643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65430211-C4BE-4518-B109-093CB9DC52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449216" y="4325201"/>
            <a:ext cx="6138766" cy="4095642"/>
            <a:chOff x="353" y="2688"/>
            <a:chExt cx="3742" cy="2544"/>
          </a:xfrm>
        </p:grpSpPr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353" y="3091"/>
              <a:ext cx="40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3117" tIns="46558" rIns="93117" bIns="46558">
              <a:spAutoFit/>
            </a:bodyPr>
            <a:lstStyle/>
            <a:p>
              <a:pPr defTabSz="917629" eaLnBrk="0" hangingPunct="0">
                <a:defRPr/>
              </a:pPr>
              <a:r>
                <a:rPr lang="en-GB" sz="12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Notes:</a:t>
              </a:r>
            </a:p>
          </p:txBody>
        </p:sp>
        <p:grpSp>
          <p:nvGrpSpPr>
            <p:cNvPr id="13321" name="Group 10"/>
            <p:cNvGrpSpPr>
              <a:grpSpLocks/>
            </p:cNvGrpSpPr>
            <p:nvPr/>
          </p:nvGrpSpPr>
          <p:grpSpPr bwMode="auto">
            <a:xfrm>
              <a:off x="431" y="2688"/>
              <a:ext cx="484" cy="520"/>
              <a:chOff x="431" y="2895"/>
              <a:chExt cx="484" cy="520"/>
            </a:xfrm>
          </p:grpSpPr>
          <p:sp>
            <p:nvSpPr>
              <p:cNvPr id="117771" name="Freeform 11"/>
              <p:cNvSpPr>
                <a:spLocks/>
              </p:cNvSpPr>
              <p:nvPr/>
            </p:nvSpPr>
            <p:spPr bwMode="auto">
              <a:xfrm>
                <a:off x="748" y="3069"/>
                <a:ext cx="116" cy="193"/>
              </a:xfrm>
              <a:custGeom>
                <a:avLst/>
                <a:gdLst>
                  <a:gd name="T0" fmla="*/ 0 w 107"/>
                  <a:gd name="T1" fmla="*/ 47 h 127"/>
                  <a:gd name="T2" fmla="*/ 95 w 107"/>
                  <a:gd name="T3" fmla="*/ 126 h 127"/>
                  <a:gd name="T4" fmla="*/ 106 w 107"/>
                  <a:gd name="T5" fmla="*/ 118 h 127"/>
                  <a:gd name="T6" fmla="*/ 75 w 107"/>
                  <a:gd name="T7" fmla="*/ 0 h 127"/>
                  <a:gd name="T8" fmla="*/ 0 w 107"/>
                  <a:gd name="T9" fmla="*/ 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27"/>
                  <a:gd name="T17" fmla="*/ 107 w 1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27">
                    <a:moveTo>
                      <a:pt x="0" y="47"/>
                    </a:moveTo>
                    <a:lnTo>
                      <a:pt x="95" y="126"/>
                    </a:lnTo>
                    <a:lnTo>
                      <a:pt x="106" y="118"/>
                    </a:lnTo>
                    <a:lnTo>
                      <a:pt x="75" y="0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E5CC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2" name="Freeform 12"/>
              <p:cNvSpPr>
                <a:spLocks/>
              </p:cNvSpPr>
              <p:nvPr/>
            </p:nvSpPr>
            <p:spPr bwMode="auto">
              <a:xfrm>
                <a:off x="748" y="3069"/>
                <a:ext cx="116" cy="193"/>
              </a:xfrm>
              <a:custGeom>
                <a:avLst/>
                <a:gdLst>
                  <a:gd name="T0" fmla="*/ 0 w 107"/>
                  <a:gd name="T1" fmla="*/ 47 h 127"/>
                  <a:gd name="T2" fmla="*/ 95 w 107"/>
                  <a:gd name="T3" fmla="*/ 126 h 127"/>
                  <a:gd name="T4" fmla="*/ 106 w 107"/>
                  <a:gd name="T5" fmla="*/ 118 h 127"/>
                  <a:gd name="T6" fmla="*/ 75 w 107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27"/>
                  <a:gd name="T14" fmla="*/ 107 w 107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27">
                    <a:moveTo>
                      <a:pt x="0" y="47"/>
                    </a:moveTo>
                    <a:lnTo>
                      <a:pt x="95" y="126"/>
                    </a:lnTo>
                    <a:lnTo>
                      <a:pt x="106" y="118"/>
                    </a:lnTo>
                    <a:lnTo>
                      <a:pt x="7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3" name="Freeform 13"/>
              <p:cNvSpPr>
                <a:spLocks/>
              </p:cNvSpPr>
              <p:nvPr/>
            </p:nvSpPr>
            <p:spPr bwMode="auto">
              <a:xfrm>
                <a:off x="726" y="2973"/>
                <a:ext cx="116" cy="193"/>
              </a:xfrm>
              <a:custGeom>
                <a:avLst/>
                <a:gdLst>
                  <a:gd name="T0" fmla="*/ 30 w 98"/>
                  <a:gd name="T1" fmla="*/ 0 h 124"/>
                  <a:gd name="T2" fmla="*/ 90 w 98"/>
                  <a:gd name="T3" fmla="*/ 93 h 124"/>
                  <a:gd name="T4" fmla="*/ 91 w 98"/>
                  <a:gd name="T5" fmla="*/ 94 h 124"/>
                  <a:gd name="T6" fmla="*/ 92 w 98"/>
                  <a:gd name="T7" fmla="*/ 97 h 124"/>
                  <a:gd name="T8" fmla="*/ 94 w 98"/>
                  <a:gd name="T9" fmla="*/ 101 h 124"/>
                  <a:gd name="T10" fmla="*/ 95 w 98"/>
                  <a:gd name="T11" fmla="*/ 106 h 124"/>
                  <a:gd name="T12" fmla="*/ 97 w 98"/>
                  <a:gd name="T13" fmla="*/ 111 h 124"/>
                  <a:gd name="T14" fmla="*/ 97 w 98"/>
                  <a:gd name="T15" fmla="*/ 116 h 124"/>
                  <a:gd name="T16" fmla="*/ 97 w 98"/>
                  <a:gd name="T17" fmla="*/ 120 h 124"/>
                  <a:gd name="T18" fmla="*/ 95 w 98"/>
                  <a:gd name="T19" fmla="*/ 122 h 124"/>
                  <a:gd name="T20" fmla="*/ 92 w 98"/>
                  <a:gd name="T21" fmla="*/ 123 h 124"/>
                  <a:gd name="T22" fmla="*/ 88 w 98"/>
                  <a:gd name="T23" fmla="*/ 122 h 124"/>
                  <a:gd name="T24" fmla="*/ 85 w 98"/>
                  <a:gd name="T25" fmla="*/ 120 h 124"/>
                  <a:gd name="T26" fmla="*/ 81 w 98"/>
                  <a:gd name="T27" fmla="*/ 117 h 124"/>
                  <a:gd name="T28" fmla="*/ 77 w 98"/>
                  <a:gd name="T29" fmla="*/ 114 h 124"/>
                  <a:gd name="T30" fmla="*/ 74 w 98"/>
                  <a:gd name="T31" fmla="*/ 111 h 124"/>
                  <a:gd name="T32" fmla="*/ 71 w 98"/>
                  <a:gd name="T33" fmla="*/ 108 h 124"/>
                  <a:gd name="T34" fmla="*/ 69 w 98"/>
                  <a:gd name="T35" fmla="*/ 106 h 124"/>
                  <a:gd name="T36" fmla="*/ 0 w 98"/>
                  <a:gd name="T37" fmla="*/ 0 h 124"/>
                  <a:gd name="T38" fmla="*/ 30 w 98"/>
                  <a:gd name="T39" fmla="*/ 0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8"/>
                  <a:gd name="T61" fmla="*/ 0 h 124"/>
                  <a:gd name="T62" fmla="*/ 98 w 98"/>
                  <a:gd name="T63" fmla="*/ 124 h 1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8" h="124">
                    <a:moveTo>
                      <a:pt x="30" y="0"/>
                    </a:moveTo>
                    <a:lnTo>
                      <a:pt x="90" y="93"/>
                    </a:lnTo>
                    <a:lnTo>
                      <a:pt x="91" y="94"/>
                    </a:lnTo>
                    <a:lnTo>
                      <a:pt x="92" y="97"/>
                    </a:lnTo>
                    <a:lnTo>
                      <a:pt x="94" y="101"/>
                    </a:lnTo>
                    <a:lnTo>
                      <a:pt x="95" y="106"/>
                    </a:lnTo>
                    <a:lnTo>
                      <a:pt x="97" y="111"/>
                    </a:lnTo>
                    <a:lnTo>
                      <a:pt x="97" y="116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2" y="123"/>
                    </a:lnTo>
                    <a:lnTo>
                      <a:pt x="88" y="122"/>
                    </a:lnTo>
                    <a:lnTo>
                      <a:pt x="85" y="120"/>
                    </a:lnTo>
                    <a:lnTo>
                      <a:pt x="81" y="117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1" y="108"/>
                    </a:lnTo>
                    <a:lnTo>
                      <a:pt x="69" y="106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FFCC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4" name="Freeform 14"/>
              <p:cNvSpPr>
                <a:spLocks/>
              </p:cNvSpPr>
              <p:nvPr/>
            </p:nvSpPr>
            <p:spPr bwMode="auto">
              <a:xfrm>
                <a:off x="726" y="2973"/>
                <a:ext cx="116" cy="193"/>
              </a:xfrm>
              <a:custGeom>
                <a:avLst/>
                <a:gdLst>
                  <a:gd name="T0" fmla="*/ 30 w 98"/>
                  <a:gd name="T1" fmla="*/ 0 h 124"/>
                  <a:gd name="T2" fmla="*/ 90 w 98"/>
                  <a:gd name="T3" fmla="*/ 93 h 124"/>
                  <a:gd name="T4" fmla="*/ 91 w 98"/>
                  <a:gd name="T5" fmla="*/ 94 h 124"/>
                  <a:gd name="T6" fmla="*/ 92 w 98"/>
                  <a:gd name="T7" fmla="*/ 97 h 124"/>
                  <a:gd name="T8" fmla="*/ 94 w 98"/>
                  <a:gd name="T9" fmla="*/ 101 h 124"/>
                  <a:gd name="T10" fmla="*/ 95 w 98"/>
                  <a:gd name="T11" fmla="*/ 106 h 124"/>
                  <a:gd name="T12" fmla="*/ 97 w 98"/>
                  <a:gd name="T13" fmla="*/ 111 h 124"/>
                  <a:gd name="T14" fmla="*/ 97 w 98"/>
                  <a:gd name="T15" fmla="*/ 116 h 124"/>
                  <a:gd name="T16" fmla="*/ 97 w 98"/>
                  <a:gd name="T17" fmla="*/ 120 h 124"/>
                  <a:gd name="T18" fmla="*/ 95 w 98"/>
                  <a:gd name="T19" fmla="*/ 122 h 124"/>
                  <a:gd name="T20" fmla="*/ 92 w 98"/>
                  <a:gd name="T21" fmla="*/ 123 h 124"/>
                  <a:gd name="T22" fmla="*/ 88 w 98"/>
                  <a:gd name="T23" fmla="*/ 122 h 124"/>
                  <a:gd name="T24" fmla="*/ 85 w 98"/>
                  <a:gd name="T25" fmla="*/ 120 h 124"/>
                  <a:gd name="T26" fmla="*/ 81 w 98"/>
                  <a:gd name="T27" fmla="*/ 117 h 124"/>
                  <a:gd name="T28" fmla="*/ 77 w 98"/>
                  <a:gd name="T29" fmla="*/ 114 h 124"/>
                  <a:gd name="T30" fmla="*/ 74 w 98"/>
                  <a:gd name="T31" fmla="*/ 111 h 124"/>
                  <a:gd name="T32" fmla="*/ 71 w 98"/>
                  <a:gd name="T33" fmla="*/ 108 h 124"/>
                  <a:gd name="T34" fmla="*/ 69 w 98"/>
                  <a:gd name="T35" fmla="*/ 106 h 124"/>
                  <a:gd name="T36" fmla="*/ 0 w 98"/>
                  <a:gd name="T37" fmla="*/ 0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8"/>
                  <a:gd name="T58" fmla="*/ 0 h 124"/>
                  <a:gd name="T59" fmla="*/ 98 w 98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8" h="124">
                    <a:moveTo>
                      <a:pt x="30" y="0"/>
                    </a:moveTo>
                    <a:lnTo>
                      <a:pt x="90" y="93"/>
                    </a:lnTo>
                    <a:lnTo>
                      <a:pt x="91" y="94"/>
                    </a:lnTo>
                    <a:lnTo>
                      <a:pt x="92" y="97"/>
                    </a:lnTo>
                    <a:lnTo>
                      <a:pt x="94" y="101"/>
                    </a:lnTo>
                    <a:lnTo>
                      <a:pt x="95" y="106"/>
                    </a:lnTo>
                    <a:lnTo>
                      <a:pt x="97" y="111"/>
                    </a:lnTo>
                    <a:lnTo>
                      <a:pt x="97" y="116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2" y="123"/>
                    </a:lnTo>
                    <a:lnTo>
                      <a:pt x="88" y="122"/>
                    </a:lnTo>
                    <a:lnTo>
                      <a:pt x="85" y="120"/>
                    </a:lnTo>
                    <a:lnTo>
                      <a:pt x="81" y="117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1" y="108"/>
                    </a:lnTo>
                    <a:lnTo>
                      <a:pt x="69" y="10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5" name="Freeform 15"/>
              <p:cNvSpPr>
                <a:spLocks/>
              </p:cNvSpPr>
              <p:nvPr/>
            </p:nvSpPr>
            <p:spPr bwMode="auto">
              <a:xfrm>
                <a:off x="699" y="2973"/>
                <a:ext cx="116" cy="193"/>
              </a:xfrm>
              <a:custGeom>
                <a:avLst/>
                <a:gdLst>
                  <a:gd name="T0" fmla="*/ 33 w 106"/>
                  <a:gd name="T1" fmla="*/ 0 h 142"/>
                  <a:gd name="T2" fmla="*/ 102 w 106"/>
                  <a:gd name="T3" fmla="*/ 107 h 142"/>
                  <a:gd name="T4" fmla="*/ 103 w 106"/>
                  <a:gd name="T5" fmla="*/ 111 h 142"/>
                  <a:gd name="T6" fmla="*/ 105 w 106"/>
                  <a:gd name="T7" fmla="*/ 121 h 142"/>
                  <a:gd name="T8" fmla="*/ 105 w 106"/>
                  <a:gd name="T9" fmla="*/ 131 h 142"/>
                  <a:gd name="T10" fmla="*/ 101 w 106"/>
                  <a:gd name="T11" fmla="*/ 139 h 142"/>
                  <a:gd name="T12" fmla="*/ 97 w 106"/>
                  <a:gd name="T13" fmla="*/ 141 h 142"/>
                  <a:gd name="T14" fmla="*/ 92 w 106"/>
                  <a:gd name="T15" fmla="*/ 141 h 142"/>
                  <a:gd name="T16" fmla="*/ 87 w 106"/>
                  <a:gd name="T17" fmla="*/ 139 h 142"/>
                  <a:gd name="T18" fmla="*/ 82 w 106"/>
                  <a:gd name="T19" fmla="*/ 137 h 142"/>
                  <a:gd name="T20" fmla="*/ 78 w 106"/>
                  <a:gd name="T21" fmla="*/ 134 h 142"/>
                  <a:gd name="T22" fmla="*/ 74 w 106"/>
                  <a:gd name="T23" fmla="*/ 131 h 142"/>
                  <a:gd name="T24" fmla="*/ 71 w 106"/>
                  <a:gd name="T25" fmla="*/ 128 h 142"/>
                  <a:gd name="T26" fmla="*/ 69 w 106"/>
                  <a:gd name="T27" fmla="*/ 127 h 142"/>
                  <a:gd name="T28" fmla="*/ 0 w 106"/>
                  <a:gd name="T29" fmla="*/ 20 h 142"/>
                  <a:gd name="T30" fmla="*/ 33 w 106"/>
                  <a:gd name="T31" fmla="*/ 0 h 1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142"/>
                  <a:gd name="T50" fmla="*/ 106 w 106"/>
                  <a:gd name="T51" fmla="*/ 142 h 1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142">
                    <a:moveTo>
                      <a:pt x="33" y="0"/>
                    </a:moveTo>
                    <a:lnTo>
                      <a:pt x="102" y="107"/>
                    </a:lnTo>
                    <a:lnTo>
                      <a:pt x="103" y="111"/>
                    </a:lnTo>
                    <a:lnTo>
                      <a:pt x="105" y="121"/>
                    </a:lnTo>
                    <a:lnTo>
                      <a:pt x="105" y="131"/>
                    </a:lnTo>
                    <a:lnTo>
                      <a:pt x="101" y="139"/>
                    </a:lnTo>
                    <a:lnTo>
                      <a:pt x="97" y="141"/>
                    </a:lnTo>
                    <a:lnTo>
                      <a:pt x="92" y="141"/>
                    </a:lnTo>
                    <a:lnTo>
                      <a:pt x="87" y="139"/>
                    </a:lnTo>
                    <a:lnTo>
                      <a:pt x="82" y="137"/>
                    </a:lnTo>
                    <a:lnTo>
                      <a:pt x="78" y="134"/>
                    </a:lnTo>
                    <a:lnTo>
                      <a:pt x="74" y="131"/>
                    </a:lnTo>
                    <a:lnTo>
                      <a:pt x="71" y="128"/>
                    </a:lnTo>
                    <a:lnTo>
                      <a:pt x="69" y="127"/>
                    </a:lnTo>
                    <a:lnTo>
                      <a:pt x="0" y="2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B2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6" name="Freeform 16"/>
              <p:cNvSpPr>
                <a:spLocks/>
              </p:cNvSpPr>
              <p:nvPr/>
            </p:nvSpPr>
            <p:spPr bwMode="auto">
              <a:xfrm>
                <a:off x="699" y="2973"/>
                <a:ext cx="116" cy="193"/>
              </a:xfrm>
              <a:custGeom>
                <a:avLst/>
                <a:gdLst>
                  <a:gd name="T0" fmla="*/ 33 w 106"/>
                  <a:gd name="T1" fmla="*/ 0 h 142"/>
                  <a:gd name="T2" fmla="*/ 102 w 106"/>
                  <a:gd name="T3" fmla="*/ 107 h 142"/>
                  <a:gd name="T4" fmla="*/ 103 w 106"/>
                  <a:gd name="T5" fmla="*/ 111 h 142"/>
                  <a:gd name="T6" fmla="*/ 105 w 106"/>
                  <a:gd name="T7" fmla="*/ 121 h 142"/>
                  <a:gd name="T8" fmla="*/ 105 w 106"/>
                  <a:gd name="T9" fmla="*/ 131 h 142"/>
                  <a:gd name="T10" fmla="*/ 101 w 106"/>
                  <a:gd name="T11" fmla="*/ 139 h 142"/>
                  <a:gd name="T12" fmla="*/ 97 w 106"/>
                  <a:gd name="T13" fmla="*/ 141 h 142"/>
                  <a:gd name="T14" fmla="*/ 92 w 106"/>
                  <a:gd name="T15" fmla="*/ 141 h 142"/>
                  <a:gd name="T16" fmla="*/ 87 w 106"/>
                  <a:gd name="T17" fmla="*/ 139 h 142"/>
                  <a:gd name="T18" fmla="*/ 82 w 106"/>
                  <a:gd name="T19" fmla="*/ 137 h 142"/>
                  <a:gd name="T20" fmla="*/ 78 w 106"/>
                  <a:gd name="T21" fmla="*/ 134 h 142"/>
                  <a:gd name="T22" fmla="*/ 74 w 106"/>
                  <a:gd name="T23" fmla="*/ 131 h 142"/>
                  <a:gd name="T24" fmla="*/ 71 w 106"/>
                  <a:gd name="T25" fmla="*/ 128 h 142"/>
                  <a:gd name="T26" fmla="*/ 69 w 106"/>
                  <a:gd name="T27" fmla="*/ 127 h 142"/>
                  <a:gd name="T28" fmla="*/ 0 w 106"/>
                  <a:gd name="T29" fmla="*/ 20 h 1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2"/>
                  <a:gd name="T47" fmla="*/ 106 w 106"/>
                  <a:gd name="T48" fmla="*/ 142 h 1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2">
                    <a:moveTo>
                      <a:pt x="33" y="0"/>
                    </a:moveTo>
                    <a:lnTo>
                      <a:pt x="102" y="107"/>
                    </a:lnTo>
                    <a:lnTo>
                      <a:pt x="103" y="111"/>
                    </a:lnTo>
                    <a:lnTo>
                      <a:pt x="105" y="121"/>
                    </a:lnTo>
                    <a:lnTo>
                      <a:pt x="105" y="131"/>
                    </a:lnTo>
                    <a:lnTo>
                      <a:pt x="101" y="139"/>
                    </a:lnTo>
                    <a:lnTo>
                      <a:pt x="97" y="141"/>
                    </a:lnTo>
                    <a:lnTo>
                      <a:pt x="92" y="141"/>
                    </a:lnTo>
                    <a:lnTo>
                      <a:pt x="87" y="139"/>
                    </a:lnTo>
                    <a:lnTo>
                      <a:pt x="82" y="137"/>
                    </a:lnTo>
                    <a:lnTo>
                      <a:pt x="78" y="134"/>
                    </a:lnTo>
                    <a:lnTo>
                      <a:pt x="74" y="131"/>
                    </a:lnTo>
                    <a:lnTo>
                      <a:pt x="71" y="128"/>
                    </a:lnTo>
                    <a:lnTo>
                      <a:pt x="69" y="127"/>
                    </a:lnTo>
                    <a:lnTo>
                      <a:pt x="0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7" name="Freeform 17"/>
              <p:cNvSpPr>
                <a:spLocks/>
              </p:cNvSpPr>
              <p:nvPr/>
            </p:nvSpPr>
            <p:spPr bwMode="auto">
              <a:xfrm>
                <a:off x="678" y="2992"/>
                <a:ext cx="116" cy="193"/>
              </a:xfrm>
              <a:custGeom>
                <a:avLst/>
                <a:gdLst>
                  <a:gd name="T0" fmla="*/ 11 w 88"/>
                  <a:gd name="T1" fmla="*/ 0 h 138"/>
                  <a:gd name="T2" fmla="*/ 80 w 88"/>
                  <a:gd name="T3" fmla="*/ 107 h 138"/>
                  <a:gd name="T4" fmla="*/ 80 w 88"/>
                  <a:gd name="T5" fmla="*/ 108 h 138"/>
                  <a:gd name="T6" fmla="*/ 81 w 88"/>
                  <a:gd name="T7" fmla="*/ 111 h 138"/>
                  <a:gd name="T8" fmla="*/ 83 w 88"/>
                  <a:gd name="T9" fmla="*/ 115 h 138"/>
                  <a:gd name="T10" fmla="*/ 85 w 88"/>
                  <a:gd name="T11" fmla="*/ 120 h 138"/>
                  <a:gd name="T12" fmla="*/ 86 w 88"/>
                  <a:gd name="T13" fmla="*/ 125 h 138"/>
                  <a:gd name="T14" fmla="*/ 87 w 88"/>
                  <a:gd name="T15" fmla="*/ 130 h 138"/>
                  <a:gd name="T16" fmla="*/ 86 w 88"/>
                  <a:gd name="T17" fmla="*/ 134 h 138"/>
                  <a:gd name="T18" fmla="*/ 85 w 88"/>
                  <a:gd name="T19" fmla="*/ 136 h 138"/>
                  <a:gd name="T20" fmla="*/ 81 w 88"/>
                  <a:gd name="T21" fmla="*/ 137 h 138"/>
                  <a:gd name="T22" fmla="*/ 78 w 88"/>
                  <a:gd name="T23" fmla="*/ 136 h 138"/>
                  <a:gd name="T24" fmla="*/ 74 w 88"/>
                  <a:gd name="T25" fmla="*/ 134 h 138"/>
                  <a:gd name="T26" fmla="*/ 70 w 88"/>
                  <a:gd name="T27" fmla="*/ 131 h 138"/>
                  <a:gd name="T28" fmla="*/ 66 w 88"/>
                  <a:gd name="T29" fmla="*/ 128 h 138"/>
                  <a:gd name="T30" fmla="*/ 63 w 88"/>
                  <a:gd name="T31" fmla="*/ 125 h 138"/>
                  <a:gd name="T32" fmla="*/ 60 w 88"/>
                  <a:gd name="T33" fmla="*/ 122 h 138"/>
                  <a:gd name="T34" fmla="*/ 58 w 88"/>
                  <a:gd name="T35" fmla="*/ 120 h 138"/>
                  <a:gd name="T36" fmla="*/ 0 w 88"/>
                  <a:gd name="T37" fmla="*/ 30 h 138"/>
                  <a:gd name="T38" fmla="*/ 11 w 88"/>
                  <a:gd name="T39" fmla="*/ 0 h 1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"/>
                  <a:gd name="T61" fmla="*/ 0 h 138"/>
                  <a:gd name="T62" fmla="*/ 88 w 88"/>
                  <a:gd name="T63" fmla="*/ 138 h 1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" h="138">
                    <a:moveTo>
                      <a:pt x="11" y="0"/>
                    </a:moveTo>
                    <a:lnTo>
                      <a:pt x="80" y="107"/>
                    </a:lnTo>
                    <a:lnTo>
                      <a:pt x="80" y="108"/>
                    </a:lnTo>
                    <a:lnTo>
                      <a:pt x="81" y="111"/>
                    </a:lnTo>
                    <a:lnTo>
                      <a:pt x="83" y="115"/>
                    </a:lnTo>
                    <a:lnTo>
                      <a:pt x="85" y="120"/>
                    </a:lnTo>
                    <a:lnTo>
                      <a:pt x="86" y="125"/>
                    </a:lnTo>
                    <a:lnTo>
                      <a:pt x="87" y="130"/>
                    </a:lnTo>
                    <a:lnTo>
                      <a:pt x="86" y="134"/>
                    </a:lnTo>
                    <a:lnTo>
                      <a:pt x="85" y="136"/>
                    </a:lnTo>
                    <a:lnTo>
                      <a:pt x="81" y="137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0" y="131"/>
                    </a:lnTo>
                    <a:lnTo>
                      <a:pt x="66" y="128"/>
                    </a:lnTo>
                    <a:lnTo>
                      <a:pt x="63" y="125"/>
                    </a:lnTo>
                    <a:lnTo>
                      <a:pt x="60" y="122"/>
                    </a:lnTo>
                    <a:lnTo>
                      <a:pt x="58" y="120"/>
                    </a:lnTo>
                    <a:lnTo>
                      <a:pt x="0" y="3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E599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8" name="Freeform 18"/>
              <p:cNvSpPr>
                <a:spLocks/>
              </p:cNvSpPr>
              <p:nvPr/>
            </p:nvSpPr>
            <p:spPr bwMode="auto">
              <a:xfrm>
                <a:off x="678" y="2992"/>
                <a:ext cx="116" cy="193"/>
              </a:xfrm>
              <a:custGeom>
                <a:avLst/>
                <a:gdLst>
                  <a:gd name="T0" fmla="*/ 11 w 88"/>
                  <a:gd name="T1" fmla="*/ 0 h 138"/>
                  <a:gd name="T2" fmla="*/ 80 w 88"/>
                  <a:gd name="T3" fmla="*/ 107 h 138"/>
                  <a:gd name="T4" fmla="*/ 80 w 88"/>
                  <a:gd name="T5" fmla="*/ 108 h 138"/>
                  <a:gd name="T6" fmla="*/ 81 w 88"/>
                  <a:gd name="T7" fmla="*/ 111 h 138"/>
                  <a:gd name="T8" fmla="*/ 83 w 88"/>
                  <a:gd name="T9" fmla="*/ 115 h 138"/>
                  <a:gd name="T10" fmla="*/ 85 w 88"/>
                  <a:gd name="T11" fmla="*/ 120 h 138"/>
                  <a:gd name="T12" fmla="*/ 86 w 88"/>
                  <a:gd name="T13" fmla="*/ 125 h 138"/>
                  <a:gd name="T14" fmla="*/ 87 w 88"/>
                  <a:gd name="T15" fmla="*/ 130 h 138"/>
                  <a:gd name="T16" fmla="*/ 86 w 88"/>
                  <a:gd name="T17" fmla="*/ 134 h 138"/>
                  <a:gd name="T18" fmla="*/ 85 w 88"/>
                  <a:gd name="T19" fmla="*/ 136 h 138"/>
                  <a:gd name="T20" fmla="*/ 81 w 88"/>
                  <a:gd name="T21" fmla="*/ 137 h 138"/>
                  <a:gd name="T22" fmla="*/ 78 w 88"/>
                  <a:gd name="T23" fmla="*/ 136 h 138"/>
                  <a:gd name="T24" fmla="*/ 74 w 88"/>
                  <a:gd name="T25" fmla="*/ 134 h 138"/>
                  <a:gd name="T26" fmla="*/ 70 w 88"/>
                  <a:gd name="T27" fmla="*/ 131 h 138"/>
                  <a:gd name="T28" fmla="*/ 66 w 88"/>
                  <a:gd name="T29" fmla="*/ 128 h 138"/>
                  <a:gd name="T30" fmla="*/ 63 w 88"/>
                  <a:gd name="T31" fmla="*/ 125 h 138"/>
                  <a:gd name="T32" fmla="*/ 60 w 88"/>
                  <a:gd name="T33" fmla="*/ 122 h 138"/>
                  <a:gd name="T34" fmla="*/ 58 w 88"/>
                  <a:gd name="T35" fmla="*/ 120 h 138"/>
                  <a:gd name="T36" fmla="*/ 0 w 88"/>
                  <a:gd name="T37" fmla="*/ 3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8"/>
                  <a:gd name="T58" fmla="*/ 0 h 138"/>
                  <a:gd name="T59" fmla="*/ 88 w 88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8" h="138">
                    <a:moveTo>
                      <a:pt x="11" y="0"/>
                    </a:moveTo>
                    <a:lnTo>
                      <a:pt x="80" y="107"/>
                    </a:lnTo>
                    <a:lnTo>
                      <a:pt x="80" y="108"/>
                    </a:lnTo>
                    <a:lnTo>
                      <a:pt x="81" y="111"/>
                    </a:lnTo>
                    <a:lnTo>
                      <a:pt x="83" y="115"/>
                    </a:lnTo>
                    <a:lnTo>
                      <a:pt x="85" y="120"/>
                    </a:lnTo>
                    <a:lnTo>
                      <a:pt x="86" y="125"/>
                    </a:lnTo>
                    <a:lnTo>
                      <a:pt x="87" y="130"/>
                    </a:lnTo>
                    <a:lnTo>
                      <a:pt x="86" y="134"/>
                    </a:lnTo>
                    <a:lnTo>
                      <a:pt x="85" y="136"/>
                    </a:lnTo>
                    <a:lnTo>
                      <a:pt x="81" y="137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0" y="131"/>
                    </a:lnTo>
                    <a:lnTo>
                      <a:pt x="66" y="128"/>
                    </a:lnTo>
                    <a:lnTo>
                      <a:pt x="63" y="125"/>
                    </a:lnTo>
                    <a:lnTo>
                      <a:pt x="60" y="122"/>
                    </a:lnTo>
                    <a:lnTo>
                      <a:pt x="58" y="120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79" name="Freeform 19"/>
              <p:cNvSpPr>
                <a:spLocks/>
              </p:cNvSpPr>
              <p:nvPr/>
            </p:nvSpPr>
            <p:spPr bwMode="auto">
              <a:xfrm>
                <a:off x="668" y="2949"/>
                <a:ext cx="116" cy="193"/>
              </a:xfrm>
              <a:custGeom>
                <a:avLst/>
                <a:gdLst>
                  <a:gd name="T0" fmla="*/ 24 w 104"/>
                  <a:gd name="T1" fmla="*/ 86 h 87"/>
                  <a:gd name="T2" fmla="*/ 103 w 104"/>
                  <a:gd name="T3" fmla="*/ 38 h 87"/>
                  <a:gd name="T4" fmla="*/ 79 w 104"/>
                  <a:gd name="T5" fmla="*/ 0 h 87"/>
                  <a:gd name="T6" fmla="*/ 0 w 104"/>
                  <a:gd name="T7" fmla="*/ 48 h 87"/>
                  <a:gd name="T8" fmla="*/ 24 w 104"/>
                  <a:gd name="T9" fmla="*/ 8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7"/>
                  <a:gd name="T17" fmla="*/ 104 w 104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7">
                    <a:moveTo>
                      <a:pt x="24" y="86"/>
                    </a:moveTo>
                    <a:lnTo>
                      <a:pt x="103" y="38"/>
                    </a:lnTo>
                    <a:lnTo>
                      <a:pt x="79" y="0"/>
                    </a:lnTo>
                    <a:lnTo>
                      <a:pt x="0" y="48"/>
                    </a:lnTo>
                    <a:lnTo>
                      <a:pt x="24" y="8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0" name="Freeform 20"/>
              <p:cNvSpPr>
                <a:spLocks/>
              </p:cNvSpPr>
              <p:nvPr/>
            </p:nvSpPr>
            <p:spPr bwMode="auto">
              <a:xfrm>
                <a:off x="668" y="2949"/>
                <a:ext cx="116" cy="193"/>
              </a:xfrm>
              <a:custGeom>
                <a:avLst/>
                <a:gdLst>
                  <a:gd name="T0" fmla="*/ 24 w 104"/>
                  <a:gd name="T1" fmla="*/ 86 h 87"/>
                  <a:gd name="T2" fmla="*/ 103 w 104"/>
                  <a:gd name="T3" fmla="*/ 38 h 87"/>
                  <a:gd name="T4" fmla="*/ 79 w 104"/>
                  <a:gd name="T5" fmla="*/ 0 h 87"/>
                  <a:gd name="T6" fmla="*/ 0 w 104"/>
                  <a:gd name="T7" fmla="*/ 48 h 87"/>
                  <a:gd name="T8" fmla="*/ 24 w 104"/>
                  <a:gd name="T9" fmla="*/ 8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7"/>
                  <a:gd name="T17" fmla="*/ 104 w 104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7">
                    <a:moveTo>
                      <a:pt x="24" y="86"/>
                    </a:moveTo>
                    <a:lnTo>
                      <a:pt x="103" y="38"/>
                    </a:lnTo>
                    <a:lnTo>
                      <a:pt x="79" y="0"/>
                    </a:lnTo>
                    <a:lnTo>
                      <a:pt x="0" y="48"/>
                    </a:lnTo>
                    <a:lnTo>
                      <a:pt x="24" y="8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1" name="Freeform 21"/>
              <p:cNvSpPr>
                <a:spLocks/>
              </p:cNvSpPr>
              <p:nvPr/>
            </p:nvSpPr>
            <p:spPr bwMode="auto">
              <a:xfrm>
                <a:off x="648" y="2985"/>
                <a:ext cx="116" cy="193"/>
              </a:xfrm>
              <a:custGeom>
                <a:avLst/>
                <a:gdLst>
                  <a:gd name="T0" fmla="*/ 17 w 26"/>
                  <a:gd name="T1" fmla="*/ 33 h 34"/>
                  <a:gd name="T2" fmla="*/ 25 w 26"/>
                  <a:gd name="T3" fmla="*/ 28 h 34"/>
                  <a:gd name="T4" fmla="*/ 7 w 26"/>
                  <a:gd name="T5" fmla="*/ 0 h 34"/>
                  <a:gd name="T6" fmla="*/ 0 w 26"/>
                  <a:gd name="T7" fmla="*/ 5 h 34"/>
                  <a:gd name="T8" fmla="*/ 17 w 26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4"/>
                  <a:gd name="T17" fmla="*/ 26 w 2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4">
                    <a:moveTo>
                      <a:pt x="17" y="33"/>
                    </a:moveTo>
                    <a:lnTo>
                      <a:pt x="25" y="28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17" y="3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2" name="Freeform 22"/>
              <p:cNvSpPr>
                <a:spLocks/>
              </p:cNvSpPr>
              <p:nvPr/>
            </p:nvSpPr>
            <p:spPr bwMode="auto">
              <a:xfrm>
                <a:off x="654" y="2984"/>
                <a:ext cx="116" cy="192"/>
              </a:xfrm>
              <a:custGeom>
                <a:avLst/>
                <a:gdLst>
                  <a:gd name="T0" fmla="*/ 19 w 23"/>
                  <a:gd name="T1" fmla="*/ 31 h 32"/>
                  <a:gd name="T2" fmla="*/ 22 w 23"/>
                  <a:gd name="T3" fmla="*/ 29 h 32"/>
                  <a:gd name="T4" fmla="*/ 3 w 23"/>
                  <a:gd name="T5" fmla="*/ 0 h 32"/>
                  <a:gd name="T6" fmla="*/ 0 w 23"/>
                  <a:gd name="T7" fmla="*/ 2 h 32"/>
                  <a:gd name="T8" fmla="*/ 19 w 23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2"/>
                  <a:gd name="T17" fmla="*/ 23 w 2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2">
                    <a:moveTo>
                      <a:pt x="19" y="31"/>
                    </a:moveTo>
                    <a:lnTo>
                      <a:pt x="22" y="29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9" y="31"/>
                    </a:lnTo>
                  </a:path>
                </a:pathLst>
              </a:custGeom>
              <a:solidFill>
                <a:srgbClr val="333333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3" name="Freeform 23"/>
              <p:cNvSpPr>
                <a:spLocks/>
              </p:cNvSpPr>
              <p:nvPr/>
            </p:nvSpPr>
            <p:spPr bwMode="auto">
              <a:xfrm>
                <a:off x="643" y="2990"/>
                <a:ext cx="116" cy="193"/>
              </a:xfrm>
              <a:custGeom>
                <a:avLst/>
                <a:gdLst>
                  <a:gd name="T0" fmla="*/ 17 w 21"/>
                  <a:gd name="T1" fmla="*/ 29 h 30"/>
                  <a:gd name="T2" fmla="*/ 20 w 21"/>
                  <a:gd name="T3" fmla="*/ 28 h 30"/>
                  <a:gd name="T4" fmla="*/ 2 w 21"/>
                  <a:gd name="T5" fmla="*/ 0 h 30"/>
                  <a:gd name="T6" fmla="*/ 0 w 21"/>
                  <a:gd name="T7" fmla="*/ 1 h 30"/>
                  <a:gd name="T8" fmla="*/ 17 w 21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0"/>
                  <a:gd name="T17" fmla="*/ 21 w 2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0">
                    <a:moveTo>
                      <a:pt x="17" y="29"/>
                    </a:moveTo>
                    <a:lnTo>
                      <a:pt x="20" y="28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7" y="29"/>
                    </a:lnTo>
                  </a:path>
                </a:pathLst>
              </a:custGeom>
              <a:solidFill>
                <a:srgbClr val="333333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4" name="Freeform 24"/>
              <p:cNvSpPr>
                <a:spLocks/>
              </p:cNvSpPr>
              <p:nvPr/>
            </p:nvSpPr>
            <p:spPr bwMode="auto">
              <a:xfrm>
                <a:off x="656" y="2984"/>
                <a:ext cx="116" cy="192"/>
              </a:xfrm>
              <a:custGeom>
                <a:avLst/>
                <a:gdLst>
                  <a:gd name="T0" fmla="*/ 21 w 22"/>
                  <a:gd name="T1" fmla="*/ 26 h 29"/>
                  <a:gd name="T2" fmla="*/ 18 w 22"/>
                  <a:gd name="T3" fmla="*/ 28 h 29"/>
                  <a:gd name="T4" fmla="*/ 0 w 22"/>
                  <a:gd name="T5" fmla="*/ 2 h 29"/>
                  <a:gd name="T6" fmla="*/ 3 w 22"/>
                  <a:gd name="T7" fmla="*/ 0 h 29"/>
                  <a:gd name="T8" fmla="*/ 21 w 22"/>
                  <a:gd name="T9" fmla="*/ 2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9"/>
                  <a:gd name="T17" fmla="*/ 22 w 2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9">
                    <a:moveTo>
                      <a:pt x="21" y="26"/>
                    </a:moveTo>
                    <a:lnTo>
                      <a:pt x="18" y="2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1" y="26"/>
                    </a:lnTo>
                  </a:path>
                </a:pathLst>
              </a:custGeom>
              <a:solidFill>
                <a:srgbClr val="66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5" name="Freeform 25"/>
              <p:cNvSpPr>
                <a:spLocks/>
              </p:cNvSpPr>
              <p:nvPr/>
            </p:nvSpPr>
            <p:spPr bwMode="auto">
              <a:xfrm>
                <a:off x="692" y="2960"/>
                <a:ext cx="116" cy="193"/>
              </a:xfrm>
              <a:custGeom>
                <a:avLst/>
                <a:gdLst>
                  <a:gd name="T0" fmla="*/ 17 w 26"/>
                  <a:gd name="T1" fmla="*/ 31 h 32"/>
                  <a:gd name="T2" fmla="*/ 25 w 26"/>
                  <a:gd name="T3" fmla="*/ 26 h 32"/>
                  <a:gd name="T4" fmla="*/ 8 w 26"/>
                  <a:gd name="T5" fmla="*/ 0 h 32"/>
                  <a:gd name="T6" fmla="*/ 0 w 26"/>
                  <a:gd name="T7" fmla="*/ 5 h 32"/>
                  <a:gd name="T8" fmla="*/ 17 w 26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2"/>
                  <a:gd name="T17" fmla="*/ 26 w 2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2">
                    <a:moveTo>
                      <a:pt x="17" y="31"/>
                    </a:moveTo>
                    <a:lnTo>
                      <a:pt x="25" y="26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17" y="3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6" name="Freeform 26"/>
              <p:cNvSpPr>
                <a:spLocks/>
              </p:cNvSpPr>
              <p:nvPr/>
            </p:nvSpPr>
            <p:spPr bwMode="auto">
              <a:xfrm>
                <a:off x="640" y="2895"/>
                <a:ext cx="116" cy="193"/>
              </a:xfrm>
              <a:custGeom>
                <a:avLst/>
                <a:gdLst>
                  <a:gd name="T0" fmla="*/ 33 w 113"/>
                  <a:gd name="T1" fmla="*/ 103 h 104"/>
                  <a:gd name="T2" fmla="*/ 32 w 113"/>
                  <a:gd name="T3" fmla="*/ 100 h 104"/>
                  <a:gd name="T4" fmla="*/ 33 w 113"/>
                  <a:gd name="T5" fmla="*/ 97 h 104"/>
                  <a:gd name="T6" fmla="*/ 36 w 113"/>
                  <a:gd name="T7" fmla="*/ 93 h 104"/>
                  <a:gd name="T8" fmla="*/ 40 w 113"/>
                  <a:gd name="T9" fmla="*/ 88 h 104"/>
                  <a:gd name="T10" fmla="*/ 45 w 113"/>
                  <a:gd name="T11" fmla="*/ 83 h 104"/>
                  <a:gd name="T12" fmla="*/ 51 w 113"/>
                  <a:gd name="T13" fmla="*/ 77 h 104"/>
                  <a:gd name="T14" fmla="*/ 57 w 113"/>
                  <a:gd name="T15" fmla="*/ 72 h 104"/>
                  <a:gd name="T16" fmla="*/ 65 w 113"/>
                  <a:gd name="T17" fmla="*/ 67 h 104"/>
                  <a:gd name="T18" fmla="*/ 73 w 113"/>
                  <a:gd name="T19" fmla="*/ 62 h 104"/>
                  <a:gd name="T20" fmla="*/ 81 w 113"/>
                  <a:gd name="T21" fmla="*/ 58 h 104"/>
                  <a:gd name="T22" fmla="*/ 88 w 113"/>
                  <a:gd name="T23" fmla="*/ 55 h 104"/>
                  <a:gd name="T24" fmla="*/ 95 w 113"/>
                  <a:gd name="T25" fmla="*/ 53 h 104"/>
                  <a:gd name="T26" fmla="*/ 101 w 113"/>
                  <a:gd name="T27" fmla="*/ 52 h 104"/>
                  <a:gd name="T28" fmla="*/ 106 w 113"/>
                  <a:gd name="T29" fmla="*/ 52 h 104"/>
                  <a:gd name="T30" fmla="*/ 110 w 113"/>
                  <a:gd name="T31" fmla="*/ 52 h 104"/>
                  <a:gd name="T32" fmla="*/ 112 w 113"/>
                  <a:gd name="T33" fmla="*/ 53 h 104"/>
                  <a:gd name="T34" fmla="*/ 79 w 113"/>
                  <a:gd name="T35" fmla="*/ 3 h 104"/>
                  <a:gd name="T36" fmla="*/ 76 w 113"/>
                  <a:gd name="T37" fmla="*/ 1 h 104"/>
                  <a:gd name="T38" fmla="*/ 73 w 113"/>
                  <a:gd name="T39" fmla="*/ 0 h 104"/>
                  <a:gd name="T40" fmla="*/ 68 w 113"/>
                  <a:gd name="T41" fmla="*/ 1 h 104"/>
                  <a:gd name="T42" fmla="*/ 62 w 113"/>
                  <a:gd name="T43" fmla="*/ 2 h 104"/>
                  <a:gd name="T44" fmla="*/ 56 w 113"/>
                  <a:gd name="T45" fmla="*/ 4 h 104"/>
                  <a:gd name="T46" fmla="*/ 49 w 113"/>
                  <a:gd name="T47" fmla="*/ 7 h 104"/>
                  <a:gd name="T48" fmla="*/ 41 w 113"/>
                  <a:gd name="T49" fmla="*/ 11 h 104"/>
                  <a:gd name="T50" fmla="*/ 33 w 113"/>
                  <a:gd name="T51" fmla="*/ 16 h 104"/>
                  <a:gd name="T52" fmla="*/ 25 w 113"/>
                  <a:gd name="T53" fmla="*/ 21 h 104"/>
                  <a:gd name="T54" fmla="*/ 18 w 113"/>
                  <a:gd name="T55" fmla="*/ 26 h 104"/>
                  <a:gd name="T56" fmla="*/ 12 w 113"/>
                  <a:gd name="T57" fmla="*/ 32 h 104"/>
                  <a:gd name="T58" fmla="*/ 7 w 113"/>
                  <a:gd name="T59" fmla="*/ 37 h 104"/>
                  <a:gd name="T60" fmla="*/ 3 w 113"/>
                  <a:gd name="T61" fmla="*/ 41 h 104"/>
                  <a:gd name="T62" fmla="*/ 1 w 113"/>
                  <a:gd name="T63" fmla="*/ 46 h 104"/>
                  <a:gd name="T64" fmla="*/ 0 w 113"/>
                  <a:gd name="T65" fmla="*/ 49 h 104"/>
                  <a:gd name="T66" fmla="*/ 1 w 113"/>
                  <a:gd name="T67" fmla="*/ 52 h 104"/>
                  <a:gd name="T68" fmla="*/ 33 w 113"/>
                  <a:gd name="T69" fmla="*/ 103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104"/>
                  <a:gd name="T107" fmla="*/ 113 w 113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104">
                    <a:moveTo>
                      <a:pt x="33" y="103"/>
                    </a:moveTo>
                    <a:lnTo>
                      <a:pt x="32" y="100"/>
                    </a:lnTo>
                    <a:lnTo>
                      <a:pt x="33" y="97"/>
                    </a:lnTo>
                    <a:lnTo>
                      <a:pt x="36" y="93"/>
                    </a:lnTo>
                    <a:lnTo>
                      <a:pt x="40" y="88"/>
                    </a:lnTo>
                    <a:lnTo>
                      <a:pt x="45" y="83"/>
                    </a:lnTo>
                    <a:lnTo>
                      <a:pt x="51" y="77"/>
                    </a:lnTo>
                    <a:lnTo>
                      <a:pt x="57" y="72"/>
                    </a:lnTo>
                    <a:lnTo>
                      <a:pt x="65" y="67"/>
                    </a:lnTo>
                    <a:lnTo>
                      <a:pt x="73" y="62"/>
                    </a:lnTo>
                    <a:lnTo>
                      <a:pt x="81" y="58"/>
                    </a:lnTo>
                    <a:lnTo>
                      <a:pt x="88" y="55"/>
                    </a:lnTo>
                    <a:lnTo>
                      <a:pt x="95" y="53"/>
                    </a:lnTo>
                    <a:lnTo>
                      <a:pt x="101" y="52"/>
                    </a:lnTo>
                    <a:lnTo>
                      <a:pt x="106" y="52"/>
                    </a:lnTo>
                    <a:lnTo>
                      <a:pt x="110" y="52"/>
                    </a:lnTo>
                    <a:lnTo>
                      <a:pt x="112" y="53"/>
                    </a:lnTo>
                    <a:lnTo>
                      <a:pt x="79" y="3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68" y="1"/>
                    </a:lnTo>
                    <a:lnTo>
                      <a:pt x="62" y="2"/>
                    </a:lnTo>
                    <a:lnTo>
                      <a:pt x="56" y="4"/>
                    </a:lnTo>
                    <a:lnTo>
                      <a:pt x="49" y="7"/>
                    </a:lnTo>
                    <a:lnTo>
                      <a:pt x="41" y="11"/>
                    </a:lnTo>
                    <a:lnTo>
                      <a:pt x="33" y="16"/>
                    </a:lnTo>
                    <a:lnTo>
                      <a:pt x="25" y="21"/>
                    </a:lnTo>
                    <a:lnTo>
                      <a:pt x="18" y="26"/>
                    </a:lnTo>
                    <a:lnTo>
                      <a:pt x="12" y="32"/>
                    </a:lnTo>
                    <a:lnTo>
                      <a:pt x="7" y="37"/>
                    </a:lnTo>
                    <a:lnTo>
                      <a:pt x="3" y="41"/>
                    </a:lnTo>
                    <a:lnTo>
                      <a:pt x="1" y="46"/>
                    </a:lnTo>
                    <a:lnTo>
                      <a:pt x="0" y="49"/>
                    </a:lnTo>
                    <a:lnTo>
                      <a:pt x="1" y="52"/>
                    </a:lnTo>
                    <a:lnTo>
                      <a:pt x="33" y="103"/>
                    </a:lnTo>
                  </a:path>
                </a:pathLst>
              </a:custGeom>
              <a:solidFill>
                <a:srgbClr val="E599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7" name="Freeform 27"/>
              <p:cNvSpPr>
                <a:spLocks/>
              </p:cNvSpPr>
              <p:nvPr/>
            </p:nvSpPr>
            <p:spPr bwMode="auto">
              <a:xfrm>
                <a:off x="640" y="2895"/>
                <a:ext cx="116" cy="193"/>
              </a:xfrm>
              <a:custGeom>
                <a:avLst/>
                <a:gdLst>
                  <a:gd name="T0" fmla="*/ 33 w 113"/>
                  <a:gd name="T1" fmla="*/ 103 h 104"/>
                  <a:gd name="T2" fmla="*/ 33 w 113"/>
                  <a:gd name="T3" fmla="*/ 103 h 104"/>
                  <a:gd name="T4" fmla="*/ 32 w 113"/>
                  <a:gd name="T5" fmla="*/ 100 h 104"/>
                  <a:gd name="T6" fmla="*/ 33 w 113"/>
                  <a:gd name="T7" fmla="*/ 97 h 104"/>
                  <a:gd name="T8" fmla="*/ 36 w 113"/>
                  <a:gd name="T9" fmla="*/ 93 h 104"/>
                  <a:gd name="T10" fmla="*/ 40 w 113"/>
                  <a:gd name="T11" fmla="*/ 88 h 104"/>
                  <a:gd name="T12" fmla="*/ 45 w 113"/>
                  <a:gd name="T13" fmla="*/ 83 h 104"/>
                  <a:gd name="T14" fmla="*/ 51 w 113"/>
                  <a:gd name="T15" fmla="*/ 77 h 104"/>
                  <a:gd name="T16" fmla="*/ 57 w 113"/>
                  <a:gd name="T17" fmla="*/ 72 h 104"/>
                  <a:gd name="T18" fmla="*/ 65 w 113"/>
                  <a:gd name="T19" fmla="*/ 67 h 104"/>
                  <a:gd name="T20" fmla="*/ 73 w 113"/>
                  <a:gd name="T21" fmla="*/ 62 h 104"/>
                  <a:gd name="T22" fmla="*/ 81 w 113"/>
                  <a:gd name="T23" fmla="*/ 58 h 104"/>
                  <a:gd name="T24" fmla="*/ 88 w 113"/>
                  <a:gd name="T25" fmla="*/ 55 h 104"/>
                  <a:gd name="T26" fmla="*/ 95 w 113"/>
                  <a:gd name="T27" fmla="*/ 53 h 104"/>
                  <a:gd name="T28" fmla="*/ 101 w 113"/>
                  <a:gd name="T29" fmla="*/ 52 h 104"/>
                  <a:gd name="T30" fmla="*/ 106 w 113"/>
                  <a:gd name="T31" fmla="*/ 52 h 104"/>
                  <a:gd name="T32" fmla="*/ 110 w 113"/>
                  <a:gd name="T33" fmla="*/ 52 h 104"/>
                  <a:gd name="T34" fmla="*/ 112 w 113"/>
                  <a:gd name="T35" fmla="*/ 53 h 104"/>
                  <a:gd name="T36" fmla="*/ 79 w 113"/>
                  <a:gd name="T37" fmla="*/ 3 h 104"/>
                  <a:gd name="T38" fmla="*/ 76 w 113"/>
                  <a:gd name="T39" fmla="*/ 1 h 104"/>
                  <a:gd name="T40" fmla="*/ 73 w 113"/>
                  <a:gd name="T41" fmla="*/ 0 h 104"/>
                  <a:gd name="T42" fmla="*/ 68 w 113"/>
                  <a:gd name="T43" fmla="*/ 1 h 104"/>
                  <a:gd name="T44" fmla="*/ 62 w 113"/>
                  <a:gd name="T45" fmla="*/ 2 h 104"/>
                  <a:gd name="T46" fmla="*/ 56 w 113"/>
                  <a:gd name="T47" fmla="*/ 4 h 104"/>
                  <a:gd name="T48" fmla="*/ 49 w 113"/>
                  <a:gd name="T49" fmla="*/ 7 h 104"/>
                  <a:gd name="T50" fmla="*/ 41 w 113"/>
                  <a:gd name="T51" fmla="*/ 11 h 104"/>
                  <a:gd name="T52" fmla="*/ 33 w 113"/>
                  <a:gd name="T53" fmla="*/ 16 h 104"/>
                  <a:gd name="T54" fmla="*/ 25 w 113"/>
                  <a:gd name="T55" fmla="*/ 21 h 104"/>
                  <a:gd name="T56" fmla="*/ 18 w 113"/>
                  <a:gd name="T57" fmla="*/ 26 h 104"/>
                  <a:gd name="T58" fmla="*/ 12 w 113"/>
                  <a:gd name="T59" fmla="*/ 32 h 104"/>
                  <a:gd name="T60" fmla="*/ 7 w 113"/>
                  <a:gd name="T61" fmla="*/ 37 h 104"/>
                  <a:gd name="T62" fmla="*/ 3 w 113"/>
                  <a:gd name="T63" fmla="*/ 41 h 104"/>
                  <a:gd name="T64" fmla="*/ 1 w 113"/>
                  <a:gd name="T65" fmla="*/ 46 h 104"/>
                  <a:gd name="T66" fmla="*/ 0 w 113"/>
                  <a:gd name="T67" fmla="*/ 49 h 104"/>
                  <a:gd name="T68" fmla="*/ 1 w 113"/>
                  <a:gd name="T69" fmla="*/ 52 h 104"/>
                  <a:gd name="T70" fmla="*/ 33 w 113"/>
                  <a:gd name="T71" fmla="*/ 103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3"/>
                  <a:gd name="T109" fmla="*/ 0 h 104"/>
                  <a:gd name="T110" fmla="*/ 113 w 113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3" h="104">
                    <a:moveTo>
                      <a:pt x="33" y="103"/>
                    </a:moveTo>
                    <a:lnTo>
                      <a:pt x="33" y="103"/>
                    </a:lnTo>
                    <a:lnTo>
                      <a:pt x="32" y="100"/>
                    </a:lnTo>
                    <a:lnTo>
                      <a:pt x="33" y="97"/>
                    </a:lnTo>
                    <a:lnTo>
                      <a:pt x="36" y="93"/>
                    </a:lnTo>
                    <a:lnTo>
                      <a:pt x="40" y="88"/>
                    </a:lnTo>
                    <a:lnTo>
                      <a:pt x="45" y="83"/>
                    </a:lnTo>
                    <a:lnTo>
                      <a:pt x="51" y="77"/>
                    </a:lnTo>
                    <a:lnTo>
                      <a:pt x="57" y="72"/>
                    </a:lnTo>
                    <a:lnTo>
                      <a:pt x="65" y="67"/>
                    </a:lnTo>
                    <a:lnTo>
                      <a:pt x="73" y="62"/>
                    </a:lnTo>
                    <a:lnTo>
                      <a:pt x="81" y="58"/>
                    </a:lnTo>
                    <a:lnTo>
                      <a:pt x="88" y="55"/>
                    </a:lnTo>
                    <a:lnTo>
                      <a:pt x="95" y="53"/>
                    </a:lnTo>
                    <a:lnTo>
                      <a:pt x="101" y="52"/>
                    </a:lnTo>
                    <a:lnTo>
                      <a:pt x="106" y="52"/>
                    </a:lnTo>
                    <a:lnTo>
                      <a:pt x="110" y="52"/>
                    </a:lnTo>
                    <a:lnTo>
                      <a:pt x="112" y="53"/>
                    </a:lnTo>
                    <a:lnTo>
                      <a:pt x="79" y="3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68" y="1"/>
                    </a:lnTo>
                    <a:lnTo>
                      <a:pt x="62" y="2"/>
                    </a:lnTo>
                    <a:lnTo>
                      <a:pt x="56" y="4"/>
                    </a:lnTo>
                    <a:lnTo>
                      <a:pt x="49" y="7"/>
                    </a:lnTo>
                    <a:lnTo>
                      <a:pt x="41" y="11"/>
                    </a:lnTo>
                    <a:lnTo>
                      <a:pt x="33" y="16"/>
                    </a:lnTo>
                    <a:lnTo>
                      <a:pt x="25" y="21"/>
                    </a:lnTo>
                    <a:lnTo>
                      <a:pt x="18" y="26"/>
                    </a:lnTo>
                    <a:lnTo>
                      <a:pt x="12" y="32"/>
                    </a:lnTo>
                    <a:lnTo>
                      <a:pt x="7" y="37"/>
                    </a:lnTo>
                    <a:lnTo>
                      <a:pt x="3" y="41"/>
                    </a:lnTo>
                    <a:lnTo>
                      <a:pt x="1" y="46"/>
                    </a:lnTo>
                    <a:lnTo>
                      <a:pt x="0" y="49"/>
                    </a:lnTo>
                    <a:lnTo>
                      <a:pt x="1" y="52"/>
                    </a:lnTo>
                    <a:lnTo>
                      <a:pt x="33" y="10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8" name="Freeform 28"/>
              <p:cNvSpPr>
                <a:spLocks/>
              </p:cNvSpPr>
              <p:nvPr/>
            </p:nvSpPr>
            <p:spPr bwMode="auto">
              <a:xfrm>
                <a:off x="661" y="2948"/>
                <a:ext cx="116" cy="193"/>
              </a:xfrm>
              <a:custGeom>
                <a:avLst/>
                <a:gdLst>
                  <a:gd name="T0" fmla="*/ 10 w 89"/>
                  <a:gd name="T1" fmla="*/ 63 h 64"/>
                  <a:gd name="T2" fmla="*/ 7 w 89"/>
                  <a:gd name="T3" fmla="*/ 61 h 64"/>
                  <a:gd name="T4" fmla="*/ 4 w 89"/>
                  <a:gd name="T5" fmla="*/ 58 h 64"/>
                  <a:gd name="T6" fmla="*/ 2 w 89"/>
                  <a:gd name="T7" fmla="*/ 56 h 64"/>
                  <a:gd name="T8" fmla="*/ 1 w 89"/>
                  <a:gd name="T9" fmla="*/ 52 h 64"/>
                  <a:gd name="T10" fmla="*/ 0 w 89"/>
                  <a:gd name="T11" fmla="*/ 49 h 64"/>
                  <a:gd name="T12" fmla="*/ 1 w 89"/>
                  <a:gd name="T13" fmla="*/ 47 h 64"/>
                  <a:gd name="T14" fmla="*/ 2 w 89"/>
                  <a:gd name="T15" fmla="*/ 44 h 64"/>
                  <a:gd name="T16" fmla="*/ 5 w 89"/>
                  <a:gd name="T17" fmla="*/ 42 h 64"/>
                  <a:gd name="T18" fmla="*/ 5 w 89"/>
                  <a:gd name="T19" fmla="*/ 41 h 64"/>
                  <a:gd name="T20" fmla="*/ 6 w 89"/>
                  <a:gd name="T21" fmla="*/ 38 h 64"/>
                  <a:gd name="T22" fmla="*/ 9 w 89"/>
                  <a:gd name="T23" fmla="*/ 36 h 64"/>
                  <a:gd name="T24" fmla="*/ 13 w 89"/>
                  <a:gd name="T25" fmla="*/ 32 h 64"/>
                  <a:gd name="T26" fmla="*/ 17 w 89"/>
                  <a:gd name="T27" fmla="*/ 29 h 64"/>
                  <a:gd name="T28" fmla="*/ 23 w 89"/>
                  <a:gd name="T29" fmla="*/ 24 h 64"/>
                  <a:gd name="T30" fmla="*/ 29 w 89"/>
                  <a:gd name="T31" fmla="*/ 20 h 64"/>
                  <a:gd name="T32" fmla="*/ 35 w 89"/>
                  <a:gd name="T33" fmla="*/ 15 h 64"/>
                  <a:gd name="T34" fmla="*/ 42 w 89"/>
                  <a:gd name="T35" fmla="*/ 11 h 64"/>
                  <a:gd name="T36" fmla="*/ 49 w 89"/>
                  <a:gd name="T37" fmla="*/ 8 h 64"/>
                  <a:gd name="T38" fmla="*/ 55 w 89"/>
                  <a:gd name="T39" fmla="*/ 5 h 64"/>
                  <a:gd name="T40" fmla="*/ 61 w 89"/>
                  <a:gd name="T41" fmla="*/ 3 h 64"/>
                  <a:gd name="T42" fmla="*/ 65 w 89"/>
                  <a:gd name="T43" fmla="*/ 2 h 64"/>
                  <a:gd name="T44" fmla="*/ 69 w 89"/>
                  <a:gd name="T45" fmla="*/ 1 h 64"/>
                  <a:gd name="T46" fmla="*/ 72 w 89"/>
                  <a:gd name="T47" fmla="*/ 0 h 64"/>
                  <a:gd name="T48" fmla="*/ 72 w 89"/>
                  <a:gd name="T49" fmla="*/ 1 h 64"/>
                  <a:gd name="T50" fmla="*/ 74 w 89"/>
                  <a:gd name="T51" fmla="*/ 0 h 64"/>
                  <a:gd name="T52" fmla="*/ 77 w 89"/>
                  <a:gd name="T53" fmla="*/ 0 h 64"/>
                  <a:gd name="T54" fmla="*/ 80 w 89"/>
                  <a:gd name="T55" fmla="*/ 1 h 64"/>
                  <a:gd name="T56" fmla="*/ 83 w 89"/>
                  <a:gd name="T57" fmla="*/ 3 h 64"/>
                  <a:gd name="T58" fmla="*/ 86 w 89"/>
                  <a:gd name="T59" fmla="*/ 5 h 64"/>
                  <a:gd name="T60" fmla="*/ 87 w 89"/>
                  <a:gd name="T61" fmla="*/ 7 h 64"/>
                  <a:gd name="T62" fmla="*/ 88 w 89"/>
                  <a:gd name="T63" fmla="*/ 10 h 64"/>
                  <a:gd name="T64" fmla="*/ 87 w 89"/>
                  <a:gd name="T65" fmla="*/ 11 h 64"/>
                  <a:gd name="T66" fmla="*/ 85 w 89"/>
                  <a:gd name="T67" fmla="*/ 13 h 64"/>
                  <a:gd name="T68" fmla="*/ 84 w 89"/>
                  <a:gd name="T69" fmla="*/ 13 h 64"/>
                  <a:gd name="T70" fmla="*/ 80 w 89"/>
                  <a:gd name="T71" fmla="*/ 13 h 64"/>
                  <a:gd name="T72" fmla="*/ 76 w 89"/>
                  <a:gd name="T73" fmla="*/ 15 h 64"/>
                  <a:gd name="T74" fmla="*/ 70 w 89"/>
                  <a:gd name="T75" fmla="*/ 16 h 64"/>
                  <a:gd name="T76" fmla="*/ 63 w 89"/>
                  <a:gd name="T77" fmla="*/ 19 h 64"/>
                  <a:gd name="T78" fmla="*/ 57 w 89"/>
                  <a:gd name="T79" fmla="*/ 22 h 64"/>
                  <a:gd name="T80" fmla="*/ 49 w 89"/>
                  <a:gd name="T81" fmla="*/ 26 h 64"/>
                  <a:gd name="T82" fmla="*/ 42 w 89"/>
                  <a:gd name="T83" fmla="*/ 30 h 64"/>
                  <a:gd name="T84" fmla="*/ 35 w 89"/>
                  <a:gd name="T85" fmla="*/ 33 h 64"/>
                  <a:gd name="T86" fmla="*/ 30 w 89"/>
                  <a:gd name="T87" fmla="*/ 38 h 64"/>
                  <a:gd name="T88" fmla="*/ 25 w 89"/>
                  <a:gd name="T89" fmla="*/ 42 h 64"/>
                  <a:gd name="T90" fmla="*/ 21 w 89"/>
                  <a:gd name="T91" fmla="*/ 47 h 64"/>
                  <a:gd name="T92" fmla="*/ 18 w 89"/>
                  <a:gd name="T93" fmla="*/ 50 h 64"/>
                  <a:gd name="T94" fmla="*/ 15 w 89"/>
                  <a:gd name="T95" fmla="*/ 54 h 64"/>
                  <a:gd name="T96" fmla="*/ 14 w 89"/>
                  <a:gd name="T97" fmla="*/ 57 h 64"/>
                  <a:gd name="T98" fmla="*/ 13 w 89"/>
                  <a:gd name="T99" fmla="*/ 58 h 64"/>
                  <a:gd name="T100" fmla="*/ 10 w 89"/>
                  <a:gd name="T101" fmla="*/ 63 h 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"/>
                  <a:gd name="T154" fmla="*/ 0 h 64"/>
                  <a:gd name="T155" fmla="*/ 89 w 89"/>
                  <a:gd name="T156" fmla="*/ 64 h 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" h="64">
                    <a:moveTo>
                      <a:pt x="10" y="63"/>
                    </a:moveTo>
                    <a:lnTo>
                      <a:pt x="7" y="61"/>
                    </a:lnTo>
                    <a:lnTo>
                      <a:pt x="4" y="58"/>
                    </a:lnTo>
                    <a:lnTo>
                      <a:pt x="2" y="56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1" y="47"/>
                    </a:lnTo>
                    <a:lnTo>
                      <a:pt x="2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17" y="29"/>
                    </a:lnTo>
                    <a:lnTo>
                      <a:pt x="23" y="24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5" y="5"/>
                    </a:lnTo>
                    <a:lnTo>
                      <a:pt x="61" y="3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3" y="3"/>
                    </a:lnTo>
                    <a:lnTo>
                      <a:pt x="86" y="5"/>
                    </a:lnTo>
                    <a:lnTo>
                      <a:pt x="87" y="7"/>
                    </a:lnTo>
                    <a:lnTo>
                      <a:pt x="88" y="10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6" y="15"/>
                    </a:lnTo>
                    <a:lnTo>
                      <a:pt x="70" y="16"/>
                    </a:lnTo>
                    <a:lnTo>
                      <a:pt x="63" y="19"/>
                    </a:lnTo>
                    <a:lnTo>
                      <a:pt x="57" y="22"/>
                    </a:lnTo>
                    <a:lnTo>
                      <a:pt x="49" y="26"/>
                    </a:lnTo>
                    <a:lnTo>
                      <a:pt x="42" y="30"/>
                    </a:lnTo>
                    <a:lnTo>
                      <a:pt x="35" y="33"/>
                    </a:lnTo>
                    <a:lnTo>
                      <a:pt x="30" y="38"/>
                    </a:lnTo>
                    <a:lnTo>
                      <a:pt x="25" y="42"/>
                    </a:lnTo>
                    <a:lnTo>
                      <a:pt x="21" y="47"/>
                    </a:lnTo>
                    <a:lnTo>
                      <a:pt x="18" y="50"/>
                    </a:lnTo>
                    <a:lnTo>
                      <a:pt x="15" y="54"/>
                    </a:lnTo>
                    <a:lnTo>
                      <a:pt x="14" y="57"/>
                    </a:lnTo>
                    <a:lnTo>
                      <a:pt x="13" y="58"/>
                    </a:lnTo>
                    <a:lnTo>
                      <a:pt x="10" y="63"/>
                    </a:lnTo>
                  </a:path>
                </a:pathLst>
              </a:custGeom>
              <a:solidFill>
                <a:srgbClr val="E5E5E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89" name="Freeform 29"/>
              <p:cNvSpPr>
                <a:spLocks/>
              </p:cNvSpPr>
              <p:nvPr/>
            </p:nvSpPr>
            <p:spPr bwMode="auto">
              <a:xfrm>
                <a:off x="661" y="2948"/>
                <a:ext cx="116" cy="193"/>
              </a:xfrm>
              <a:custGeom>
                <a:avLst/>
                <a:gdLst>
                  <a:gd name="T0" fmla="*/ 10 w 89"/>
                  <a:gd name="T1" fmla="*/ 63 h 64"/>
                  <a:gd name="T2" fmla="*/ 10 w 89"/>
                  <a:gd name="T3" fmla="*/ 63 h 64"/>
                  <a:gd name="T4" fmla="*/ 7 w 89"/>
                  <a:gd name="T5" fmla="*/ 61 h 64"/>
                  <a:gd name="T6" fmla="*/ 4 w 89"/>
                  <a:gd name="T7" fmla="*/ 58 h 64"/>
                  <a:gd name="T8" fmla="*/ 2 w 89"/>
                  <a:gd name="T9" fmla="*/ 56 h 64"/>
                  <a:gd name="T10" fmla="*/ 1 w 89"/>
                  <a:gd name="T11" fmla="*/ 52 h 64"/>
                  <a:gd name="T12" fmla="*/ 0 w 89"/>
                  <a:gd name="T13" fmla="*/ 49 h 64"/>
                  <a:gd name="T14" fmla="*/ 1 w 89"/>
                  <a:gd name="T15" fmla="*/ 47 h 64"/>
                  <a:gd name="T16" fmla="*/ 2 w 89"/>
                  <a:gd name="T17" fmla="*/ 44 h 64"/>
                  <a:gd name="T18" fmla="*/ 5 w 89"/>
                  <a:gd name="T19" fmla="*/ 42 h 64"/>
                  <a:gd name="T20" fmla="*/ 5 w 89"/>
                  <a:gd name="T21" fmla="*/ 41 h 64"/>
                  <a:gd name="T22" fmla="*/ 6 w 89"/>
                  <a:gd name="T23" fmla="*/ 38 h 64"/>
                  <a:gd name="T24" fmla="*/ 9 w 89"/>
                  <a:gd name="T25" fmla="*/ 36 h 64"/>
                  <a:gd name="T26" fmla="*/ 13 w 89"/>
                  <a:gd name="T27" fmla="*/ 32 h 64"/>
                  <a:gd name="T28" fmla="*/ 17 w 89"/>
                  <a:gd name="T29" fmla="*/ 29 h 64"/>
                  <a:gd name="T30" fmla="*/ 23 w 89"/>
                  <a:gd name="T31" fmla="*/ 24 h 64"/>
                  <a:gd name="T32" fmla="*/ 29 w 89"/>
                  <a:gd name="T33" fmla="*/ 20 h 64"/>
                  <a:gd name="T34" fmla="*/ 35 w 89"/>
                  <a:gd name="T35" fmla="*/ 15 h 64"/>
                  <a:gd name="T36" fmla="*/ 42 w 89"/>
                  <a:gd name="T37" fmla="*/ 11 h 64"/>
                  <a:gd name="T38" fmla="*/ 49 w 89"/>
                  <a:gd name="T39" fmla="*/ 8 h 64"/>
                  <a:gd name="T40" fmla="*/ 55 w 89"/>
                  <a:gd name="T41" fmla="*/ 5 h 64"/>
                  <a:gd name="T42" fmla="*/ 61 w 89"/>
                  <a:gd name="T43" fmla="*/ 3 h 64"/>
                  <a:gd name="T44" fmla="*/ 65 w 89"/>
                  <a:gd name="T45" fmla="*/ 2 h 64"/>
                  <a:gd name="T46" fmla="*/ 69 w 89"/>
                  <a:gd name="T47" fmla="*/ 1 h 64"/>
                  <a:gd name="T48" fmla="*/ 72 w 89"/>
                  <a:gd name="T49" fmla="*/ 0 h 64"/>
                  <a:gd name="T50" fmla="*/ 72 w 89"/>
                  <a:gd name="T51" fmla="*/ 1 h 64"/>
                  <a:gd name="T52" fmla="*/ 74 w 89"/>
                  <a:gd name="T53" fmla="*/ 0 h 64"/>
                  <a:gd name="T54" fmla="*/ 77 w 89"/>
                  <a:gd name="T55" fmla="*/ 0 h 64"/>
                  <a:gd name="T56" fmla="*/ 80 w 89"/>
                  <a:gd name="T57" fmla="*/ 1 h 64"/>
                  <a:gd name="T58" fmla="*/ 83 w 89"/>
                  <a:gd name="T59" fmla="*/ 3 h 64"/>
                  <a:gd name="T60" fmla="*/ 86 w 89"/>
                  <a:gd name="T61" fmla="*/ 5 h 64"/>
                  <a:gd name="T62" fmla="*/ 87 w 89"/>
                  <a:gd name="T63" fmla="*/ 7 h 64"/>
                  <a:gd name="T64" fmla="*/ 88 w 89"/>
                  <a:gd name="T65" fmla="*/ 10 h 64"/>
                  <a:gd name="T66" fmla="*/ 87 w 89"/>
                  <a:gd name="T67" fmla="*/ 11 h 64"/>
                  <a:gd name="T68" fmla="*/ 85 w 89"/>
                  <a:gd name="T69" fmla="*/ 13 h 64"/>
                  <a:gd name="T70" fmla="*/ 84 w 89"/>
                  <a:gd name="T71" fmla="*/ 13 h 64"/>
                  <a:gd name="T72" fmla="*/ 80 w 89"/>
                  <a:gd name="T73" fmla="*/ 13 h 64"/>
                  <a:gd name="T74" fmla="*/ 76 w 89"/>
                  <a:gd name="T75" fmla="*/ 15 h 64"/>
                  <a:gd name="T76" fmla="*/ 70 w 89"/>
                  <a:gd name="T77" fmla="*/ 16 h 64"/>
                  <a:gd name="T78" fmla="*/ 63 w 89"/>
                  <a:gd name="T79" fmla="*/ 19 h 64"/>
                  <a:gd name="T80" fmla="*/ 57 w 89"/>
                  <a:gd name="T81" fmla="*/ 22 h 64"/>
                  <a:gd name="T82" fmla="*/ 49 w 89"/>
                  <a:gd name="T83" fmla="*/ 26 h 64"/>
                  <a:gd name="T84" fmla="*/ 42 w 89"/>
                  <a:gd name="T85" fmla="*/ 30 h 64"/>
                  <a:gd name="T86" fmla="*/ 35 w 89"/>
                  <a:gd name="T87" fmla="*/ 33 h 64"/>
                  <a:gd name="T88" fmla="*/ 30 w 89"/>
                  <a:gd name="T89" fmla="*/ 38 h 64"/>
                  <a:gd name="T90" fmla="*/ 25 w 89"/>
                  <a:gd name="T91" fmla="*/ 42 h 64"/>
                  <a:gd name="T92" fmla="*/ 21 w 89"/>
                  <a:gd name="T93" fmla="*/ 47 h 64"/>
                  <a:gd name="T94" fmla="*/ 18 w 89"/>
                  <a:gd name="T95" fmla="*/ 50 h 64"/>
                  <a:gd name="T96" fmla="*/ 15 w 89"/>
                  <a:gd name="T97" fmla="*/ 54 h 64"/>
                  <a:gd name="T98" fmla="*/ 14 w 89"/>
                  <a:gd name="T99" fmla="*/ 57 h 64"/>
                  <a:gd name="T100" fmla="*/ 13 w 89"/>
                  <a:gd name="T101" fmla="*/ 58 h 64"/>
                  <a:gd name="T102" fmla="*/ 10 w 89"/>
                  <a:gd name="T103" fmla="*/ 63 h 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64"/>
                  <a:gd name="T158" fmla="*/ 89 w 89"/>
                  <a:gd name="T159" fmla="*/ 64 h 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64">
                    <a:moveTo>
                      <a:pt x="10" y="63"/>
                    </a:moveTo>
                    <a:lnTo>
                      <a:pt x="10" y="63"/>
                    </a:lnTo>
                    <a:lnTo>
                      <a:pt x="7" y="61"/>
                    </a:lnTo>
                    <a:lnTo>
                      <a:pt x="4" y="58"/>
                    </a:lnTo>
                    <a:lnTo>
                      <a:pt x="2" y="56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1" y="47"/>
                    </a:lnTo>
                    <a:lnTo>
                      <a:pt x="2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17" y="29"/>
                    </a:lnTo>
                    <a:lnTo>
                      <a:pt x="23" y="24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42" y="11"/>
                    </a:lnTo>
                    <a:lnTo>
                      <a:pt x="49" y="8"/>
                    </a:lnTo>
                    <a:lnTo>
                      <a:pt x="55" y="5"/>
                    </a:lnTo>
                    <a:lnTo>
                      <a:pt x="61" y="3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3" y="3"/>
                    </a:lnTo>
                    <a:lnTo>
                      <a:pt x="86" y="5"/>
                    </a:lnTo>
                    <a:lnTo>
                      <a:pt x="87" y="7"/>
                    </a:lnTo>
                    <a:lnTo>
                      <a:pt x="88" y="10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6" y="15"/>
                    </a:lnTo>
                    <a:lnTo>
                      <a:pt x="70" y="16"/>
                    </a:lnTo>
                    <a:lnTo>
                      <a:pt x="63" y="19"/>
                    </a:lnTo>
                    <a:lnTo>
                      <a:pt x="57" y="22"/>
                    </a:lnTo>
                    <a:lnTo>
                      <a:pt x="49" y="26"/>
                    </a:lnTo>
                    <a:lnTo>
                      <a:pt x="42" y="30"/>
                    </a:lnTo>
                    <a:lnTo>
                      <a:pt x="35" y="33"/>
                    </a:lnTo>
                    <a:lnTo>
                      <a:pt x="30" y="38"/>
                    </a:lnTo>
                    <a:lnTo>
                      <a:pt x="25" y="42"/>
                    </a:lnTo>
                    <a:lnTo>
                      <a:pt x="21" y="47"/>
                    </a:lnTo>
                    <a:lnTo>
                      <a:pt x="18" y="50"/>
                    </a:lnTo>
                    <a:lnTo>
                      <a:pt x="15" y="54"/>
                    </a:lnTo>
                    <a:lnTo>
                      <a:pt x="14" y="57"/>
                    </a:lnTo>
                    <a:lnTo>
                      <a:pt x="13" y="58"/>
                    </a:lnTo>
                    <a:lnTo>
                      <a:pt x="10" y="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0" name="Freeform 30"/>
              <p:cNvSpPr>
                <a:spLocks/>
              </p:cNvSpPr>
              <p:nvPr/>
            </p:nvSpPr>
            <p:spPr bwMode="auto">
              <a:xfrm>
                <a:off x="685" y="2985"/>
                <a:ext cx="116" cy="192"/>
              </a:xfrm>
              <a:custGeom>
                <a:avLst/>
                <a:gdLst>
                  <a:gd name="T0" fmla="*/ 10 w 88"/>
                  <a:gd name="T1" fmla="*/ 63 h 64"/>
                  <a:gd name="T2" fmla="*/ 7 w 88"/>
                  <a:gd name="T3" fmla="*/ 61 h 64"/>
                  <a:gd name="T4" fmla="*/ 3 w 88"/>
                  <a:gd name="T5" fmla="*/ 59 h 64"/>
                  <a:gd name="T6" fmla="*/ 1 w 88"/>
                  <a:gd name="T7" fmla="*/ 56 h 64"/>
                  <a:gd name="T8" fmla="*/ 0 w 88"/>
                  <a:gd name="T9" fmla="*/ 54 h 64"/>
                  <a:gd name="T10" fmla="*/ 0 w 88"/>
                  <a:gd name="T11" fmla="*/ 50 h 64"/>
                  <a:gd name="T12" fmla="*/ 0 w 88"/>
                  <a:gd name="T13" fmla="*/ 47 h 64"/>
                  <a:gd name="T14" fmla="*/ 1 w 88"/>
                  <a:gd name="T15" fmla="*/ 45 h 64"/>
                  <a:gd name="T16" fmla="*/ 4 w 88"/>
                  <a:gd name="T17" fmla="*/ 43 h 64"/>
                  <a:gd name="T18" fmla="*/ 5 w 88"/>
                  <a:gd name="T19" fmla="*/ 41 h 64"/>
                  <a:gd name="T20" fmla="*/ 6 w 88"/>
                  <a:gd name="T21" fmla="*/ 39 h 64"/>
                  <a:gd name="T22" fmla="*/ 8 w 88"/>
                  <a:gd name="T23" fmla="*/ 36 h 64"/>
                  <a:gd name="T24" fmla="*/ 12 w 88"/>
                  <a:gd name="T25" fmla="*/ 33 h 64"/>
                  <a:gd name="T26" fmla="*/ 16 w 88"/>
                  <a:gd name="T27" fmla="*/ 29 h 64"/>
                  <a:gd name="T28" fmla="*/ 22 w 88"/>
                  <a:gd name="T29" fmla="*/ 24 h 64"/>
                  <a:gd name="T30" fmla="*/ 28 w 88"/>
                  <a:gd name="T31" fmla="*/ 20 h 64"/>
                  <a:gd name="T32" fmla="*/ 35 w 88"/>
                  <a:gd name="T33" fmla="*/ 15 h 64"/>
                  <a:gd name="T34" fmla="*/ 42 w 88"/>
                  <a:gd name="T35" fmla="*/ 12 h 64"/>
                  <a:gd name="T36" fmla="*/ 48 w 88"/>
                  <a:gd name="T37" fmla="*/ 8 h 64"/>
                  <a:gd name="T38" fmla="*/ 54 w 88"/>
                  <a:gd name="T39" fmla="*/ 5 h 64"/>
                  <a:gd name="T40" fmla="*/ 60 w 88"/>
                  <a:gd name="T41" fmla="*/ 3 h 64"/>
                  <a:gd name="T42" fmla="*/ 65 w 88"/>
                  <a:gd name="T43" fmla="*/ 2 h 64"/>
                  <a:gd name="T44" fmla="*/ 68 w 88"/>
                  <a:gd name="T45" fmla="*/ 1 h 64"/>
                  <a:gd name="T46" fmla="*/ 70 w 88"/>
                  <a:gd name="T47" fmla="*/ 0 h 64"/>
                  <a:gd name="T48" fmla="*/ 72 w 88"/>
                  <a:gd name="T49" fmla="*/ 1 h 64"/>
                  <a:gd name="T50" fmla="*/ 73 w 88"/>
                  <a:gd name="T51" fmla="*/ 0 h 64"/>
                  <a:gd name="T52" fmla="*/ 76 w 88"/>
                  <a:gd name="T53" fmla="*/ 0 h 64"/>
                  <a:gd name="T54" fmla="*/ 79 w 88"/>
                  <a:gd name="T55" fmla="*/ 1 h 64"/>
                  <a:gd name="T56" fmla="*/ 82 w 88"/>
                  <a:gd name="T57" fmla="*/ 3 h 64"/>
                  <a:gd name="T58" fmla="*/ 85 w 88"/>
                  <a:gd name="T59" fmla="*/ 5 h 64"/>
                  <a:gd name="T60" fmla="*/ 87 w 88"/>
                  <a:gd name="T61" fmla="*/ 7 h 64"/>
                  <a:gd name="T62" fmla="*/ 87 w 88"/>
                  <a:gd name="T63" fmla="*/ 10 h 64"/>
                  <a:gd name="T64" fmla="*/ 87 w 88"/>
                  <a:gd name="T65" fmla="*/ 12 h 64"/>
                  <a:gd name="T66" fmla="*/ 84 w 88"/>
                  <a:gd name="T67" fmla="*/ 13 h 64"/>
                  <a:gd name="T68" fmla="*/ 83 w 88"/>
                  <a:gd name="T69" fmla="*/ 13 h 64"/>
                  <a:gd name="T70" fmla="*/ 80 w 88"/>
                  <a:gd name="T71" fmla="*/ 13 h 64"/>
                  <a:gd name="T72" fmla="*/ 75 w 88"/>
                  <a:gd name="T73" fmla="*/ 15 h 64"/>
                  <a:gd name="T74" fmla="*/ 69 w 88"/>
                  <a:gd name="T75" fmla="*/ 16 h 64"/>
                  <a:gd name="T76" fmla="*/ 63 w 88"/>
                  <a:gd name="T77" fmla="*/ 19 h 64"/>
                  <a:gd name="T78" fmla="*/ 56 w 88"/>
                  <a:gd name="T79" fmla="*/ 22 h 64"/>
                  <a:gd name="T80" fmla="*/ 49 w 88"/>
                  <a:gd name="T81" fmla="*/ 26 h 64"/>
                  <a:gd name="T82" fmla="*/ 41 w 88"/>
                  <a:gd name="T83" fmla="*/ 30 h 64"/>
                  <a:gd name="T84" fmla="*/ 35 w 88"/>
                  <a:gd name="T85" fmla="*/ 34 h 64"/>
                  <a:gd name="T86" fmla="*/ 29 w 88"/>
                  <a:gd name="T87" fmla="*/ 39 h 64"/>
                  <a:gd name="T88" fmla="*/ 23 w 88"/>
                  <a:gd name="T89" fmla="*/ 44 h 64"/>
                  <a:gd name="T90" fmla="*/ 19 w 88"/>
                  <a:gd name="T91" fmla="*/ 49 h 64"/>
                  <a:gd name="T92" fmla="*/ 16 w 88"/>
                  <a:gd name="T93" fmla="*/ 53 h 64"/>
                  <a:gd name="T94" fmla="*/ 13 w 88"/>
                  <a:gd name="T95" fmla="*/ 56 h 64"/>
                  <a:gd name="T96" fmla="*/ 12 w 88"/>
                  <a:gd name="T97" fmla="*/ 59 h 64"/>
                  <a:gd name="T98" fmla="*/ 12 w 88"/>
                  <a:gd name="T99" fmla="*/ 60 h 64"/>
                  <a:gd name="T100" fmla="*/ 10 w 88"/>
                  <a:gd name="T101" fmla="*/ 63 h 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8"/>
                  <a:gd name="T154" fmla="*/ 0 h 64"/>
                  <a:gd name="T155" fmla="*/ 88 w 88"/>
                  <a:gd name="T156" fmla="*/ 64 h 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8" h="64">
                    <a:moveTo>
                      <a:pt x="10" y="63"/>
                    </a:moveTo>
                    <a:lnTo>
                      <a:pt x="7" y="61"/>
                    </a:lnTo>
                    <a:lnTo>
                      <a:pt x="3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4" y="43"/>
                    </a:lnTo>
                    <a:lnTo>
                      <a:pt x="5" y="41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2" y="33"/>
                    </a:lnTo>
                    <a:lnTo>
                      <a:pt x="16" y="29"/>
                    </a:lnTo>
                    <a:lnTo>
                      <a:pt x="22" y="24"/>
                    </a:lnTo>
                    <a:lnTo>
                      <a:pt x="28" y="20"/>
                    </a:lnTo>
                    <a:lnTo>
                      <a:pt x="35" y="15"/>
                    </a:lnTo>
                    <a:lnTo>
                      <a:pt x="42" y="12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3"/>
                    </a:lnTo>
                    <a:lnTo>
                      <a:pt x="65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82" y="3"/>
                    </a:lnTo>
                    <a:lnTo>
                      <a:pt x="85" y="5"/>
                    </a:lnTo>
                    <a:lnTo>
                      <a:pt x="87" y="7"/>
                    </a:lnTo>
                    <a:lnTo>
                      <a:pt x="87" y="10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0" y="13"/>
                    </a:lnTo>
                    <a:lnTo>
                      <a:pt x="75" y="15"/>
                    </a:lnTo>
                    <a:lnTo>
                      <a:pt x="69" y="16"/>
                    </a:lnTo>
                    <a:lnTo>
                      <a:pt x="63" y="19"/>
                    </a:lnTo>
                    <a:lnTo>
                      <a:pt x="56" y="22"/>
                    </a:lnTo>
                    <a:lnTo>
                      <a:pt x="49" y="26"/>
                    </a:lnTo>
                    <a:lnTo>
                      <a:pt x="41" y="30"/>
                    </a:lnTo>
                    <a:lnTo>
                      <a:pt x="35" y="34"/>
                    </a:lnTo>
                    <a:lnTo>
                      <a:pt x="29" y="39"/>
                    </a:lnTo>
                    <a:lnTo>
                      <a:pt x="23" y="44"/>
                    </a:lnTo>
                    <a:lnTo>
                      <a:pt x="19" y="49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2" y="59"/>
                    </a:lnTo>
                    <a:lnTo>
                      <a:pt x="12" y="60"/>
                    </a:lnTo>
                    <a:lnTo>
                      <a:pt x="10" y="63"/>
                    </a:lnTo>
                  </a:path>
                </a:pathLst>
              </a:custGeom>
              <a:solidFill>
                <a:srgbClr val="E5E5E5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1" name="Freeform 31"/>
              <p:cNvSpPr>
                <a:spLocks/>
              </p:cNvSpPr>
              <p:nvPr/>
            </p:nvSpPr>
            <p:spPr bwMode="auto">
              <a:xfrm>
                <a:off x="685" y="2985"/>
                <a:ext cx="116" cy="192"/>
              </a:xfrm>
              <a:custGeom>
                <a:avLst/>
                <a:gdLst>
                  <a:gd name="T0" fmla="*/ 10 w 88"/>
                  <a:gd name="T1" fmla="*/ 63 h 64"/>
                  <a:gd name="T2" fmla="*/ 10 w 88"/>
                  <a:gd name="T3" fmla="*/ 63 h 64"/>
                  <a:gd name="T4" fmla="*/ 7 w 88"/>
                  <a:gd name="T5" fmla="*/ 61 h 64"/>
                  <a:gd name="T6" fmla="*/ 3 w 88"/>
                  <a:gd name="T7" fmla="*/ 59 h 64"/>
                  <a:gd name="T8" fmla="*/ 1 w 88"/>
                  <a:gd name="T9" fmla="*/ 56 h 64"/>
                  <a:gd name="T10" fmla="*/ 0 w 88"/>
                  <a:gd name="T11" fmla="*/ 54 h 64"/>
                  <a:gd name="T12" fmla="*/ 0 w 88"/>
                  <a:gd name="T13" fmla="*/ 50 h 64"/>
                  <a:gd name="T14" fmla="*/ 0 w 88"/>
                  <a:gd name="T15" fmla="*/ 47 h 64"/>
                  <a:gd name="T16" fmla="*/ 1 w 88"/>
                  <a:gd name="T17" fmla="*/ 45 h 64"/>
                  <a:gd name="T18" fmla="*/ 4 w 88"/>
                  <a:gd name="T19" fmla="*/ 43 h 64"/>
                  <a:gd name="T20" fmla="*/ 5 w 88"/>
                  <a:gd name="T21" fmla="*/ 41 h 64"/>
                  <a:gd name="T22" fmla="*/ 6 w 88"/>
                  <a:gd name="T23" fmla="*/ 39 h 64"/>
                  <a:gd name="T24" fmla="*/ 8 w 88"/>
                  <a:gd name="T25" fmla="*/ 36 h 64"/>
                  <a:gd name="T26" fmla="*/ 12 w 88"/>
                  <a:gd name="T27" fmla="*/ 33 h 64"/>
                  <a:gd name="T28" fmla="*/ 16 w 88"/>
                  <a:gd name="T29" fmla="*/ 29 h 64"/>
                  <a:gd name="T30" fmla="*/ 22 w 88"/>
                  <a:gd name="T31" fmla="*/ 24 h 64"/>
                  <a:gd name="T32" fmla="*/ 28 w 88"/>
                  <a:gd name="T33" fmla="*/ 20 h 64"/>
                  <a:gd name="T34" fmla="*/ 35 w 88"/>
                  <a:gd name="T35" fmla="*/ 15 h 64"/>
                  <a:gd name="T36" fmla="*/ 42 w 88"/>
                  <a:gd name="T37" fmla="*/ 12 h 64"/>
                  <a:gd name="T38" fmla="*/ 48 w 88"/>
                  <a:gd name="T39" fmla="*/ 8 h 64"/>
                  <a:gd name="T40" fmla="*/ 54 w 88"/>
                  <a:gd name="T41" fmla="*/ 5 h 64"/>
                  <a:gd name="T42" fmla="*/ 60 w 88"/>
                  <a:gd name="T43" fmla="*/ 3 h 64"/>
                  <a:gd name="T44" fmla="*/ 65 w 88"/>
                  <a:gd name="T45" fmla="*/ 2 h 64"/>
                  <a:gd name="T46" fmla="*/ 68 w 88"/>
                  <a:gd name="T47" fmla="*/ 1 h 64"/>
                  <a:gd name="T48" fmla="*/ 70 w 88"/>
                  <a:gd name="T49" fmla="*/ 0 h 64"/>
                  <a:gd name="T50" fmla="*/ 72 w 88"/>
                  <a:gd name="T51" fmla="*/ 1 h 64"/>
                  <a:gd name="T52" fmla="*/ 73 w 88"/>
                  <a:gd name="T53" fmla="*/ 0 h 64"/>
                  <a:gd name="T54" fmla="*/ 76 w 88"/>
                  <a:gd name="T55" fmla="*/ 0 h 64"/>
                  <a:gd name="T56" fmla="*/ 79 w 88"/>
                  <a:gd name="T57" fmla="*/ 1 h 64"/>
                  <a:gd name="T58" fmla="*/ 82 w 88"/>
                  <a:gd name="T59" fmla="*/ 3 h 64"/>
                  <a:gd name="T60" fmla="*/ 85 w 88"/>
                  <a:gd name="T61" fmla="*/ 5 h 64"/>
                  <a:gd name="T62" fmla="*/ 87 w 88"/>
                  <a:gd name="T63" fmla="*/ 7 h 64"/>
                  <a:gd name="T64" fmla="*/ 87 w 88"/>
                  <a:gd name="T65" fmla="*/ 10 h 64"/>
                  <a:gd name="T66" fmla="*/ 87 w 88"/>
                  <a:gd name="T67" fmla="*/ 12 h 64"/>
                  <a:gd name="T68" fmla="*/ 84 w 88"/>
                  <a:gd name="T69" fmla="*/ 13 h 64"/>
                  <a:gd name="T70" fmla="*/ 83 w 88"/>
                  <a:gd name="T71" fmla="*/ 13 h 64"/>
                  <a:gd name="T72" fmla="*/ 80 w 88"/>
                  <a:gd name="T73" fmla="*/ 13 h 64"/>
                  <a:gd name="T74" fmla="*/ 75 w 88"/>
                  <a:gd name="T75" fmla="*/ 15 h 64"/>
                  <a:gd name="T76" fmla="*/ 69 w 88"/>
                  <a:gd name="T77" fmla="*/ 16 h 64"/>
                  <a:gd name="T78" fmla="*/ 63 w 88"/>
                  <a:gd name="T79" fmla="*/ 19 h 64"/>
                  <a:gd name="T80" fmla="*/ 56 w 88"/>
                  <a:gd name="T81" fmla="*/ 22 h 64"/>
                  <a:gd name="T82" fmla="*/ 49 w 88"/>
                  <a:gd name="T83" fmla="*/ 26 h 64"/>
                  <a:gd name="T84" fmla="*/ 41 w 88"/>
                  <a:gd name="T85" fmla="*/ 30 h 64"/>
                  <a:gd name="T86" fmla="*/ 35 w 88"/>
                  <a:gd name="T87" fmla="*/ 34 h 64"/>
                  <a:gd name="T88" fmla="*/ 29 w 88"/>
                  <a:gd name="T89" fmla="*/ 39 h 64"/>
                  <a:gd name="T90" fmla="*/ 23 w 88"/>
                  <a:gd name="T91" fmla="*/ 44 h 64"/>
                  <a:gd name="T92" fmla="*/ 19 w 88"/>
                  <a:gd name="T93" fmla="*/ 49 h 64"/>
                  <a:gd name="T94" fmla="*/ 16 w 88"/>
                  <a:gd name="T95" fmla="*/ 53 h 64"/>
                  <a:gd name="T96" fmla="*/ 13 w 88"/>
                  <a:gd name="T97" fmla="*/ 56 h 64"/>
                  <a:gd name="T98" fmla="*/ 12 w 88"/>
                  <a:gd name="T99" fmla="*/ 59 h 64"/>
                  <a:gd name="T100" fmla="*/ 12 w 88"/>
                  <a:gd name="T101" fmla="*/ 60 h 64"/>
                  <a:gd name="T102" fmla="*/ 10 w 88"/>
                  <a:gd name="T103" fmla="*/ 63 h 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8"/>
                  <a:gd name="T157" fmla="*/ 0 h 64"/>
                  <a:gd name="T158" fmla="*/ 88 w 88"/>
                  <a:gd name="T159" fmla="*/ 64 h 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8" h="64">
                    <a:moveTo>
                      <a:pt x="10" y="63"/>
                    </a:moveTo>
                    <a:lnTo>
                      <a:pt x="10" y="63"/>
                    </a:lnTo>
                    <a:lnTo>
                      <a:pt x="7" y="61"/>
                    </a:lnTo>
                    <a:lnTo>
                      <a:pt x="3" y="59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4" y="43"/>
                    </a:lnTo>
                    <a:lnTo>
                      <a:pt x="5" y="41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2" y="33"/>
                    </a:lnTo>
                    <a:lnTo>
                      <a:pt x="16" y="29"/>
                    </a:lnTo>
                    <a:lnTo>
                      <a:pt x="22" y="24"/>
                    </a:lnTo>
                    <a:lnTo>
                      <a:pt x="28" y="20"/>
                    </a:lnTo>
                    <a:lnTo>
                      <a:pt x="35" y="15"/>
                    </a:lnTo>
                    <a:lnTo>
                      <a:pt x="42" y="12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3"/>
                    </a:lnTo>
                    <a:lnTo>
                      <a:pt x="65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82" y="3"/>
                    </a:lnTo>
                    <a:lnTo>
                      <a:pt x="85" y="5"/>
                    </a:lnTo>
                    <a:lnTo>
                      <a:pt x="87" y="7"/>
                    </a:lnTo>
                    <a:lnTo>
                      <a:pt x="87" y="10"/>
                    </a:lnTo>
                    <a:lnTo>
                      <a:pt x="87" y="12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0" y="13"/>
                    </a:lnTo>
                    <a:lnTo>
                      <a:pt x="75" y="15"/>
                    </a:lnTo>
                    <a:lnTo>
                      <a:pt x="69" y="16"/>
                    </a:lnTo>
                    <a:lnTo>
                      <a:pt x="63" y="19"/>
                    </a:lnTo>
                    <a:lnTo>
                      <a:pt x="56" y="22"/>
                    </a:lnTo>
                    <a:lnTo>
                      <a:pt x="49" y="26"/>
                    </a:lnTo>
                    <a:lnTo>
                      <a:pt x="41" y="30"/>
                    </a:lnTo>
                    <a:lnTo>
                      <a:pt x="35" y="34"/>
                    </a:lnTo>
                    <a:lnTo>
                      <a:pt x="29" y="39"/>
                    </a:lnTo>
                    <a:lnTo>
                      <a:pt x="23" y="44"/>
                    </a:lnTo>
                    <a:lnTo>
                      <a:pt x="19" y="49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2" y="59"/>
                    </a:lnTo>
                    <a:lnTo>
                      <a:pt x="12" y="60"/>
                    </a:lnTo>
                    <a:lnTo>
                      <a:pt x="10" y="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2" name="Freeform 32"/>
              <p:cNvSpPr>
                <a:spLocks/>
              </p:cNvSpPr>
              <p:nvPr/>
            </p:nvSpPr>
            <p:spPr bwMode="auto">
              <a:xfrm>
                <a:off x="613" y="2921"/>
                <a:ext cx="116" cy="193"/>
              </a:xfrm>
              <a:custGeom>
                <a:avLst/>
                <a:gdLst>
                  <a:gd name="T0" fmla="*/ 19 w 50"/>
                  <a:gd name="T1" fmla="*/ 0 h 74"/>
                  <a:gd name="T2" fmla="*/ 15 w 50"/>
                  <a:gd name="T3" fmla="*/ 4 h 74"/>
                  <a:gd name="T4" fmla="*/ 11 w 50"/>
                  <a:gd name="T5" fmla="*/ 7 h 74"/>
                  <a:gd name="T6" fmla="*/ 7 w 50"/>
                  <a:gd name="T7" fmla="*/ 11 h 74"/>
                  <a:gd name="T8" fmla="*/ 4 w 50"/>
                  <a:gd name="T9" fmla="*/ 15 h 74"/>
                  <a:gd name="T10" fmla="*/ 2 w 50"/>
                  <a:gd name="T11" fmla="*/ 18 h 74"/>
                  <a:gd name="T12" fmla="*/ 0 w 50"/>
                  <a:gd name="T13" fmla="*/ 21 h 74"/>
                  <a:gd name="T14" fmla="*/ 0 w 50"/>
                  <a:gd name="T15" fmla="*/ 23 h 74"/>
                  <a:gd name="T16" fmla="*/ 1 w 50"/>
                  <a:gd name="T17" fmla="*/ 25 h 74"/>
                  <a:gd name="T18" fmla="*/ 30 w 50"/>
                  <a:gd name="T19" fmla="*/ 73 h 74"/>
                  <a:gd name="T20" fmla="*/ 29 w 50"/>
                  <a:gd name="T21" fmla="*/ 71 h 74"/>
                  <a:gd name="T22" fmla="*/ 30 w 50"/>
                  <a:gd name="T23" fmla="*/ 68 h 74"/>
                  <a:gd name="T24" fmla="*/ 31 w 50"/>
                  <a:gd name="T25" fmla="*/ 65 h 74"/>
                  <a:gd name="T26" fmla="*/ 33 w 50"/>
                  <a:gd name="T27" fmla="*/ 62 h 74"/>
                  <a:gd name="T28" fmla="*/ 36 w 50"/>
                  <a:gd name="T29" fmla="*/ 58 h 74"/>
                  <a:gd name="T30" fmla="*/ 40 w 50"/>
                  <a:gd name="T31" fmla="*/ 55 h 74"/>
                  <a:gd name="T32" fmla="*/ 44 w 50"/>
                  <a:gd name="T33" fmla="*/ 51 h 74"/>
                  <a:gd name="T34" fmla="*/ 49 w 50"/>
                  <a:gd name="T35" fmla="*/ 47 h 74"/>
                  <a:gd name="T36" fmla="*/ 19 w 50"/>
                  <a:gd name="T37" fmla="*/ 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74"/>
                  <a:gd name="T59" fmla="*/ 50 w 50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74">
                    <a:moveTo>
                      <a:pt x="19" y="0"/>
                    </a:moveTo>
                    <a:lnTo>
                      <a:pt x="15" y="4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0" y="73"/>
                    </a:lnTo>
                    <a:lnTo>
                      <a:pt x="29" y="71"/>
                    </a:lnTo>
                    <a:lnTo>
                      <a:pt x="30" y="68"/>
                    </a:lnTo>
                    <a:lnTo>
                      <a:pt x="31" y="65"/>
                    </a:lnTo>
                    <a:lnTo>
                      <a:pt x="33" y="62"/>
                    </a:lnTo>
                    <a:lnTo>
                      <a:pt x="36" y="58"/>
                    </a:lnTo>
                    <a:lnTo>
                      <a:pt x="40" y="55"/>
                    </a:lnTo>
                    <a:lnTo>
                      <a:pt x="44" y="51"/>
                    </a:lnTo>
                    <a:lnTo>
                      <a:pt x="49" y="47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C66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3" name="Freeform 33"/>
              <p:cNvSpPr>
                <a:spLocks/>
              </p:cNvSpPr>
              <p:nvPr/>
            </p:nvSpPr>
            <p:spPr bwMode="auto">
              <a:xfrm>
                <a:off x="635" y="2969"/>
                <a:ext cx="116" cy="193"/>
              </a:xfrm>
              <a:custGeom>
                <a:avLst/>
                <a:gdLst>
                  <a:gd name="T0" fmla="*/ 25 w 35"/>
                  <a:gd name="T1" fmla="*/ 0 h 36"/>
                  <a:gd name="T2" fmla="*/ 24 w 35"/>
                  <a:gd name="T3" fmla="*/ 1 h 36"/>
                  <a:gd name="T4" fmla="*/ 23 w 35"/>
                  <a:gd name="T5" fmla="*/ 2 h 36"/>
                  <a:gd name="T6" fmla="*/ 22 w 35"/>
                  <a:gd name="T7" fmla="*/ 4 h 36"/>
                  <a:gd name="T8" fmla="*/ 23 w 35"/>
                  <a:gd name="T9" fmla="*/ 6 h 36"/>
                  <a:gd name="T10" fmla="*/ 23 w 35"/>
                  <a:gd name="T11" fmla="*/ 8 h 36"/>
                  <a:gd name="T12" fmla="*/ 24 w 35"/>
                  <a:gd name="T13" fmla="*/ 9 h 36"/>
                  <a:gd name="T14" fmla="*/ 26 w 35"/>
                  <a:gd name="T15" fmla="*/ 11 h 36"/>
                  <a:gd name="T16" fmla="*/ 27 w 35"/>
                  <a:gd name="T17" fmla="*/ 11 h 36"/>
                  <a:gd name="T18" fmla="*/ 29 w 35"/>
                  <a:gd name="T19" fmla="*/ 12 h 36"/>
                  <a:gd name="T20" fmla="*/ 30 w 35"/>
                  <a:gd name="T21" fmla="*/ 11 h 36"/>
                  <a:gd name="T22" fmla="*/ 32 w 35"/>
                  <a:gd name="T23" fmla="*/ 11 h 36"/>
                  <a:gd name="T24" fmla="*/ 34 w 35"/>
                  <a:gd name="T25" fmla="*/ 11 h 36"/>
                  <a:gd name="T26" fmla="*/ 34 w 35"/>
                  <a:gd name="T27" fmla="*/ 12 h 36"/>
                  <a:gd name="T28" fmla="*/ 33 w 35"/>
                  <a:gd name="T29" fmla="*/ 12 h 36"/>
                  <a:gd name="T30" fmla="*/ 32 w 35"/>
                  <a:gd name="T31" fmla="*/ 12 h 36"/>
                  <a:gd name="T32" fmla="*/ 31 w 35"/>
                  <a:gd name="T33" fmla="*/ 13 h 36"/>
                  <a:gd name="T34" fmla="*/ 30 w 35"/>
                  <a:gd name="T35" fmla="*/ 13 h 36"/>
                  <a:gd name="T36" fmla="*/ 29 w 35"/>
                  <a:gd name="T37" fmla="*/ 14 h 36"/>
                  <a:gd name="T38" fmla="*/ 27 w 35"/>
                  <a:gd name="T39" fmla="*/ 15 h 36"/>
                  <a:gd name="T40" fmla="*/ 27 w 35"/>
                  <a:gd name="T41" fmla="*/ 16 h 36"/>
                  <a:gd name="T42" fmla="*/ 25 w 35"/>
                  <a:gd name="T43" fmla="*/ 17 h 36"/>
                  <a:gd name="T44" fmla="*/ 24 w 35"/>
                  <a:gd name="T45" fmla="*/ 18 h 36"/>
                  <a:gd name="T46" fmla="*/ 23 w 35"/>
                  <a:gd name="T47" fmla="*/ 18 h 36"/>
                  <a:gd name="T48" fmla="*/ 22 w 35"/>
                  <a:gd name="T49" fmla="*/ 19 h 36"/>
                  <a:gd name="T50" fmla="*/ 22 w 35"/>
                  <a:gd name="T51" fmla="*/ 20 h 36"/>
                  <a:gd name="T52" fmla="*/ 19 w 35"/>
                  <a:gd name="T53" fmla="*/ 22 h 36"/>
                  <a:gd name="T54" fmla="*/ 18 w 35"/>
                  <a:gd name="T55" fmla="*/ 24 h 36"/>
                  <a:gd name="T56" fmla="*/ 16 w 35"/>
                  <a:gd name="T57" fmla="*/ 26 h 36"/>
                  <a:gd name="T58" fmla="*/ 14 w 35"/>
                  <a:gd name="T59" fmla="*/ 29 h 36"/>
                  <a:gd name="T60" fmla="*/ 13 w 35"/>
                  <a:gd name="T61" fmla="*/ 30 h 36"/>
                  <a:gd name="T62" fmla="*/ 11 w 35"/>
                  <a:gd name="T63" fmla="*/ 32 h 36"/>
                  <a:gd name="T64" fmla="*/ 9 w 35"/>
                  <a:gd name="T65" fmla="*/ 34 h 36"/>
                  <a:gd name="T66" fmla="*/ 7 w 35"/>
                  <a:gd name="T67" fmla="*/ 35 h 36"/>
                  <a:gd name="T68" fmla="*/ 5 w 35"/>
                  <a:gd name="T69" fmla="*/ 35 h 36"/>
                  <a:gd name="T70" fmla="*/ 3 w 35"/>
                  <a:gd name="T71" fmla="*/ 34 h 36"/>
                  <a:gd name="T72" fmla="*/ 2 w 35"/>
                  <a:gd name="T73" fmla="*/ 32 h 36"/>
                  <a:gd name="T74" fmla="*/ 1 w 35"/>
                  <a:gd name="T75" fmla="*/ 31 h 36"/>
                  <a:gd name="T76" fmla="*/ 0 w 35"/>
                  <a:gd name="T77" fmla="*/ 27 h 36"/>
                  <a:gd name="T78" fmla="*/ 0 w 35"/>
                  <a:gd name="T79" fmla="*/ 24 h 36"/>
                  <a:gd name="T80" fmla="*/ 1 w 35"/>
                  <a:gd name="T81" fmla="*/ 21 h 36"/>
                  <a:gd name="T82" fmla="*/ 2 w 35"/>
                  <a:gd name="T83" fmla="*/ 19 h 36"/>
                  <a:gd name="T84" fmla="*/ 4 w 35"/>
                  <a:gd name="T85" fmla="*/ 16 h 36"/>
                  <a:gd name="T86" fmla="*/ 7 w 35"/>
                  <a:gd name="T87" fmla="*/ 13 h 36"/>
                  <a:gd name="T88" fmla="*/ 9 w 35"/>
                  <a:gd name="T89" fmla="*/ 11 h 36"/>
                  <a:gd name="T90" fmla="*/ 12 w 35"/>
                  <a:gd name="T91" fmla="*/ 8 h 36"/>
                  <a:gd name="T92" fmla="*/ 15 w 35"/>
                  <a:gd name="T93" fmla="*/ 6 h 36"/>
                  <a:gd name="T94" fmla="*/ 18 w 35"/>
                  <a:gd name="T95" fmla="*/ 4 h 36"/>
                  <a:gd name="T96" fmla="*/ 21 w 35"/>
                  <a:gd name="T97" fmla="*/ 1 h 36"/>
                  <a:gd name="T98" fmla="*/ 24 w 35"/>
                  <a:gd name="T99" fmla="*/ 0 h 36"/>
                  <a:gd name="T100" fmla="*/ 25 w 35"/>
                  <a:gd name="T101" fmla="*/ 0 h 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"/>
                  <a:gd name="T154" fmla="*/ 0 h 36"/>
                  <a:gd name="T155" fmla="*/ 35 w 35"/>
                  <a:gd name="T156" fmla="*/ 36 h 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" h="36">
                    <a:moveTo>
                      <a:pt x="25" y="0"/>
                    </a:moveTo>
                    <a:lnTo>
                      <a:pt x="24" y="1"/>
                    </a:lnTo>
                    <a:lnTo>
                      <a:pt x="23" y="2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4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29"/>
                    </a:lnTo>
                    <a:lnTo>
                      <a:pt x="13" y="30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4" name="Freeform 34"/>
              <p:cNvSpPr>
                <a:spLocks/>
              </p:cNvSpPr>
              <p:nvPr/>
            </p:nvSpPr>
            <p:spPr bwMode="auto">
              <a:xfrm>
                <a:off x="662" y="3005"/>
                <a:ext cx="116" cy="193"/>
              </a:xfrm>
              <a:custGeom>
                <a:avLst/>
                <a:gdLst>
                  <a:gd name="T0" fmla="*/ 25 w 34"/>
                  <a:gd name="T1" fmla="*/ 1 h 38"/>
                  <a:gd name="T2" fmla="*/ 24 w 34"/>
                  <a:gd name="T3" fmla="*/ 2 h 38"/>
                  <a:gd name="T4" fmla="*/ 22 w 34"/>
                  <a:gd name="T5" fmla="*/ 4 h 38"/>
                  <a:gd name="T6" fmla="*/ 22 w 34"/>
                  <a:gd name="T7" fmla="*/ 6 h 38"/>
                  <a:gd name="T8" fmla="*/ 22 w 34"/>
                  <a:gd name="T9" fmla="*/ 8 h 38"/>
                  <a:gd name="T10" fmla="*/ 23 w 34"/>
                  <a:gd name="T11" fmla="*/ 9 h 38"/>
                  <a:gd name="T12" fmla="*/ 24 w 34"/>
                  <a:gd name="T13" fmla="*/ 11 h 38"/>
                  <a:gd name="T14" fmla="*/ 25 w 34"/>
                  <a:gd name="T15" fmla="*/ 12 h 38"/>
                  <a:gd name="T16" fmla="*/ 27 w 34"/>
                  <a:gd name="T17" fmla="*/ 13 h 38"/>
                  <a:gd name="T18" fmla="*/ 29 w 34"/>
                  <a:gd name="T19" fmla="*/ 13 h 38"/>
                  <a:gd name="T20" fmla="*/ 30 w 34"/>
                  <a:gd name="T21" fmla="*/ 13 h 38"/>
                  <a:gd name="T22" fmla="*/ 31 w 34"/>
                  <a:gd name="T23" fmla="*/ 12 h 38"/>
                  <a:gd name="T24" fmla="*/ 33 w 34"/>
                  <a:gd name="T25" fmla="*/ 12 h 38"/>
                  <a:gd name="T26" fmla="*/ 33 w 34"/>
                  <a:gd name="T27" fmla="*/ 13 h 38"/>
                  <a:gd name="T28" fmla="*/ 32 w 34"/>
                  <a:gd name="T29" fmla="*/ 13 h 38"/>
                  <a:gd name="T30" fmla="*/ 31 w 34"/>
                  <a:gd name="T31" fmla="*/ 14 h 38"/>
                  <a:gd name="T32" fmla="*/ 30 w 34"/>
                  <a:gd name="T33" fmla="*/ 15 h 38"/>
                  <a:gd name="T34" fmla="*/ 29 w 34"/>
                  <a:gd name="T35" fmla="*/ 15 h 38"/>
                  <a:gd name="T36" fmla="*/ 28 w 34"/>
                  <a:gd name="T37" fmla="*/ 16 h 38"/>
                  <a:gd name="T38" fmla="*/ 27 w 34"/>
                  <a:gd name="T39" fmla="*/ 17 h 38"/>
                  <a:gd name="T40" fmla="*/ 26 w 34"/>
                  <a:gd name="T41" fmla="*/ 18 h 38"/>
                  <a:gd name="T42" fmla="*/ 25 w 34"/>
                  <a:gd name="T43" fmla="*/ 19 h 38"/>
                  <a:gd name="T44" fmla="*/ 24 w 34"/>
                  <a:gd name="T45" fmla="*/ 19 h 38"/>
                  <a:gd name="T46" fmla="*/ 23 w 34"/>
                  <a:gd name="T47" fmla="*/ 20 h 38"/>
                  <a:gd name="T48" fmla="*/ 22 w 34"/>
                  <a:gd name="T49" fmla="*/ 21 h 38"/>
                  <a:gd name="T50" fmla="*/ 21 w 34"/>
                  <a:gd name="T51" fmla="*/ 22 h 38"/>
                  <a:gd name="T52" fmla="*/ 19 w 34"/>
                  <a:gd name="T53" fmla="*/ 24 h 38"/>
                  <a:gd name="T54" fmla="*/ 17 w 34"/>
                  <a:gd name="T55" fmla="*/ 26 h 38"/>
                  <a:gd name="T56" fmla="*/ 15 w 34"/>
                  <a:gd name="T57" fmla="*/ 28 h 38"/>
                  <a:gd name="T58" fmla="*/ 14 w 34"/>
                  <a:gd name="T59" fmla="*/ 31 h 38"/>
                  <a:gd name="T60" fmla="*/ 12 w 34"/>
                  <a:gd name="T61" fmla="*/ 33 h 38"/>
                  <a:gd name="T62" fmla="*/ 10 w 34"/>
                  <a:gd name="T63" fmla="*/ 35 h 38"/>
                  <a:gd name="T64" fmla="*/ 9 w 34"/>
                  <a:gd name="T65" fmla="*/ 36 h 38"/>
                  <a:gd name="T66" fmla="*/ 6 w 34"/>
                  <a:gd name="T67" fmla="*/ 37 h 38"/>
                  <a:gd name="T68" fmla="*/ 5 w 34"/>
                  <a:gd name="T69" fmla="*/ 37 h 38"/>
                  <a:gd name="T70" fmla="*/ 3 w 34"/>
                  <a:gd name="T71" fmla="*/ 36 h 38"/>
                  <a:gd name="T72" fmla="*/ 1 w 34"/>
                  <a:gd name="T73" fmla="*/ 35 h 38"/>
                  <a:gd name="T74" fmla="*/ 0 w 34"/>
                  <a:gd name="T75" fmla="*/ 33 h 38"/>
                  <a:gd name="T76" fmla="*/ 0 w 34"/>
                  <a:gd name="T77" fmla="*/ 30 h 38"/>
                  <a:gd name="T78" fmla="*/ 0 w 34"/>
                  <a:gd name="T79" fmla="*/ 26 h 38"/>
                  <a:gd name="T80" fmla="*/ 0 w 34"/>
                  <a:gd name="T81" fmla="*/ 24 h 38"/>
                  <a:gd name="T82" fmla="*/ 2 w 34"/>
                  <a:gd name="T83" fmla="*/ 21 h 38"/>
                  <a:gd name="T84" fmla="*/ 4 w 34"/>
                  <a:gd name="T85" fmla="*/ 18 h 38"/>
                  <a:gd name="T86" fmla="*/ 6 w 34"/>
                  <a:gd name="T87" fmla="*/ 15 h 38"/>
                  <a:gd name="T88" fmla="*/ 9 w 34"/>
                  <a:gd name="T89" fmla="*/ 12 h 38"/>
                  <a:gd name="T90" fmla="*/ 12 w 34"/>
                  <a:gd name="T91" fmla="*/ 10 h 38"/>
                  <a:gd name="T92" fmla="*/ 15 w 34"/>
                  <a:gd name="T93" fmla="*/ 7 h 38"/>
                  <a:gd name="T94" fmla="*/ 17 w 34"/>
                  <a:gd name="T95" fmla="*/ 5 h 38"/>
                  <a:gd name="T96" fmla="*/ 20 w 34"/>
                  <a:gd name="T97" fmla="*/ 2 h 38"/>
                  <a:gd name="T98" fmla="*/ 24 w 34"/>
                  <a:gd name="T99" fmla="*/ 0 h 38"/>
                  <a:gd name="T100" fmla="*/ 25 w 34"/>
                  <a:gd name="T101" fmla="*/ 0 h 38"/>
                  <a:gd name="T102" fmla="*/ 25 w 34"/>
                  <a:gd name="T103" fmla="*/ 1 h 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38"/>
                  <a:gd name="T158" fmla="*/ 34 w 34"/>
                  <a:gd name="T159" fmla="*/ 38 h 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38">
                    <a:moveTo>
                      <a:pt x="25" y="1"/>
                    </a:moveTo>
                    <a:lnTo>
                      <a:pt x="24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20"/>
                    </a:lnTo>
                    <a:lnTo>
                      <a:pt x="22" y="21"/>
                    </a:lnTo>
                    <a:lnTo>
                      <a:pt x="21" y="22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4" y="31"/>
                    </a:lnTo>
                    <a:lnTo>
                      <a:pt x="12" y="33"/>
                    </a:lnTo>
                    <a:lnTo>
                      <a:pt x="10" y="35"/>
                    </a:lnTo>
                    <a:lnTo>
                      <a:pt x="9" y="36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3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5" name="Freeform 35"/>
              <p:cNvSpPr>
                <a:spLocks/>
              </p:cNvSpPr>
              <p:nvPr/>
            </p:nvSpPr>
            <p:spPr bwMode="auto">
              <a:xfrm>
                <a:off x="780" y="3094"/>
                <a:ext cx="116" cy="193"/>
              </a:xfrm>
              <a:custGeom>
                <a:avLst/>
                <a:gdLst>
                  <a:gd name="T0" fmla="*/ 8 w 34"/>
                  <a:gd name="T1" fmla="*/ 2 h 87"/>
                  <a:gd name="T2" fmla="*/ 33 w 34"/>
                  <a:gd name="T3" fmla="*/ 86 h 87"/>
                  <a:gd name="T4" fmla="*/ 0 w 34"/>
                  <a:gd name="T5" fmla="*/ 0 h 87"/>
                  <a:gd name="T6" fmla="*/ 3 w 34"/>
                  <a:gd name="T7" fmla="*/ 1 h 87"/>
                  <a:gd name="T8" fmla="*/ 5 w 34"/>
                  <a:gd name="T9" fmla="*/ 2 h 87"/>
                  <a:gd name="T10" fmla="*/ 8 w 34"/>
                  <a:gd name="T11" fmla="*/ 2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87"/>
                  <a:gd name="T20" fmla="*/ 34 w 34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87">
                    <a:moveTo>
                      <a:pt x="8" y="2"/>
                    </a:moveTo>
                    <a:lnTo>
                      <a:pt x="33" y="86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F2E5D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6" name="Freeform 36"/>
              <p:cNvSpPr>
                <a:spLocks/>
              </p:cNvSpPr>
              <p:nvPr/>
            </p:nvSpPr>
            <p:spPr bwMode="auto">
              <a:xfrm>
                <a:off x="752" y="3103"/>
                <a:ext cx="116" cy="193"/>
              </a:xfrm>
              <a:custGeom>
                <a:avLst/>
                <a:gdLst>
                  <a:gd name="T0" fmla="*/ 6 w 83"/>
                  <a:gd name="T1" fmla="*/ 24 h 94"/>
                  <a:gd name="T2" fmla="*/ 82 w 83"/>
                  <a:gd name="T3" fmla="*/ 93 h 94"/>
                  <a:gd name="T4" fmla="*/ 0 w 83"/>
                  <a:gd name="T5" fmla="*/ 0 h 94"/>
                  <a:gd name="T6" fmla="*/ 1 w 83"/>
                  <a:gd name="T7" fmla="*/ 2 h 94"/>
                  <a:gd name="T8" fmla="*/ 4 w 83"/>
                  <a:gd name="T9" fmla="*/ 8 h 94"/>
                  <a:gd name="T10" fmla="*/ 6 w 83"/>
                  <a:gd name="T11" fmla="*/ 16 h 94"/>
                  <a:gd name="T12" fmla="*/ 6 w 83"/>
                  <a:gd name="T13" fmla="*/ 24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94"/>
                  <a:gd name="T23" fmla="*/ 83 w 83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94">
                    <a:moveTo>
                      <a:pt x="6" y="24"/>
                    </a:moveTo>
                    <a:lnTo>
                      <a:pt x="82" y="93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4" y="8"/>
                    </a:lnTo>
                    <a:lnTo>
                      <a:pt x="6" y="16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B2997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7" name="Freeform 37"/>
              <p:cNvSpPr>
                <a:spLocks/>
              </p:cNvSpPr>
              <p:nvPr/>
            </p:nvSpPr>
            <p:spPr bwMode="auto">
              <a:xfrm>
                <a:off x="753" y="3102"/>
                <a:ext cx="116" cy="193"/>
              </a:xfrm>
              <a:custGeom>
                <a:avLst/>
                <a:gdLst>
                  <a:gd name="T0" fmla="*/ 25 w 82"/>
                  <a:gd name="T1" fmla="*/ 12 h 95"/>
                  <a:gd name="T2" fmla="*/ 81 w 82"/>
                  <a:gd name="T3" fmla="*/ 94 h 95"/>
                  <a:gd name="T4" fmla="*/ 0 w 82"/>
                  <a:gd name="T5" fmla="*/ 0 h 95"/>
                  <a:gd name="T6" fmla="*/ 1 w 82"/>
                  <a:gd name="T7" fmla="*/ 1 h 95"/>
                  <a:gd name="T8" fmla="*/ 3 w 82"/>
                  <a:gd name="T9" fmla="*/ 2 h 95"/>
                  <a:gd name="T10" fmla="*/ 5 w 82"/>
                  <a:gd name="T11" fmla="*/ 4 h 95"/>
                  <a:gd name="T12" fmla="*/ 9 w 82"/>
                  <a:gd name="T13" fmla="*/ 7 h 95"/>
                  <a:gd name="T14" fmla="*/ 13 w 82"/>
                  <a:gd name="T15" fmla="*/ 9 h 95"/>
                  <a:gd name="T16" fmla="*/ 17 w 82"/>
                  <a:gd name="T17" fmla="*/ 11 h 95"/>
                  <a:gd name="T18" fmla="*/ 21 w 82"/>
                  <a:gd name="T19" fmla="*/ 12 h 95"/>
                  <a:gd name="T20" fmla="*/ 25 w 82"/>
                  <a:gd name="T21" fmla="*/ 12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95"/>
                  <a:gd name="T35" fmla="*/ 82 w 8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95">
                    <a:moveTo>
                      <a:pt x="25" y="12"/>
                    </a:moveTo>
                    <a:lnTo>
                      <a:pt x="81" y="94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9" y="7"/>
                    </a:lnTo>
                    <a:lnTo>
                      <a:pt x="13" y="9"/>
                    </a:lnTo>
                    <a:lnTo>
                      <a:pt x="17" y="11"/>
                    </a:lnTo>
                    <a:lnTo>
                      <a:pt x="21" y="12"/>
                    </a:lnTo>
                    <a:lnTo>
                      <a:pt x="25" y="12"/>
                    </a:lnTo>
                  </a:path>
                </a:pathLst>
              </a:custGeom>
              <a:solidFill>
                <a:srgbClr val="CCB299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8" name="Freeform 38"/>
              <p:cNvSpPr>
                <a:spLocks/>
              </p:cNvSpPr>
              <p:nvPr/>
            </p:nvSpPr>
            <p:spPr bwMode="auto">
              <a:xfrm>
                <a:off x="799" y="3177"/>
                <a:ext cx="116" cy="193"/>
              </a:xfrm>
              <a:custGeom>
                <a:avLst/>
                <a:gdLst>
                  <a:gd name="T0" fmla="*/ 2 w 20"/>
                  <a:gd name="T1" fmla="*/ 19 h 36"/>
                  <a:gd name="T2" fmla="*/ 3 w 20"/>
                  <a:gd name="T3" fmla="*/ 20 h 36"/>
                  <a:gd name="T4" fmla="*/ 6 w 20"/>
                  <a:gd name="T5" fmla="*/ 23 h 36"/>
                  <a:gd name="T6" fmla="*/ 10 w 20"/>
                  <a:gd name="T7" fmla="*/ 28 h 36"/>
                  <a:gd name="T8" fmla="*/ 14 w 20"/>
                  <a:gd name="T9" fmla="*/ 32 h 36"/>
                  <a:gd name="T10" fmla="*/ 17 w 20"/>
                  <a:gd name="T11" fmla="*/ 35 h 36"/>
                  <a:gd name="T12" fmla="*/ 19 w 20"/>
                  <a:gd name="T13" fmla="*/ 33 h 36"/>
                  <a:gd name="T14" fmla="*/ 19 w 20"/>
                  <a:gd name="T15" fmla="*/ 28 h 36"/>
                  <a:gd name="T16" fmla="*/ 16 w 20"/>
                  <a:gd name="T17" fmla="*/ 17 h 36"/>
                  <a:gd name="T18" fmla="*/ 13 w 20"/>
                  <a:gd name="T19" fmla="*/ 9 h 36"/>
                  <a:gd name="T20" fmla="*/ 11 w 20"/>
                  <a:gd name="T21" fmla="*/ 4 h 36"/>
                  <a:gd name="T22" fmla="*/ 8 w 20"/>
                  <a:gd name="T23" fmla="*/ 1 h 36"/>
                  <a:gd name="T24" fmla="*/ 6 w 20"/>
                  <a:gd name="T25" fmla="*/ 0 h 36"/>
                  <a:gd name="T26" fmla="*/ 4 w 20"/>
                  <a:gd name="T27" fmla="*/ 1 h 36"/>
                  <a:gd name="T28" fmla="*/ 3 w 20"/>
                  <a:gd name="T29" fmla="*/ 2 h 36"/>
                  <a:gd name="T30" fmla="*/ 2 w 20"/>
                  <a:gd name="T31" fmla="*/ 4 h 36"/>
                  <a:gd name="T32" fmla="*/ 1 w 20"/>
                  <a:gd name="T33" fmla="*/ 6 h 36"/>
                  <a:gd name="T34" fmla="*/ 0 w 20"/>
                  <a:gd name="T35" fmla="*/ 11 h 36"/>
                  <a:gd name="T36" fmla="*/ 0 w 20"/>
                  <a:gd name="T37" fmla="*/ 14 h 36"/>
                  <a:gd name="T38" fmla="*/ 1 w 20"/>
                  <a:gd name="T39" fmla="*/ 17 h 36"/>
                  <a:gd name="T40" fmla="*/ 2 w 20"/>
                  <a:gd name="T41" fmla="*/ 19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36"/>
                  <a:gd name="T65" fmla="*/ 20 w 20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36">
                    <a:moveTo>
                      <a:pt x="2" y="19"/>
                    </a:moveTo>
                    <a:lnTo>
                      <a:pt x="3" y="20"/>
                    </a:lnTo>
                    <a:lnTo>
                      <a:pt x="6" y="23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19" y="28"/>
                    </a:lnTo>
                    <a:lnTo>
                      <a:pt x="16" y="17"/>
                    </a:lnTo>
                    <a:lnTo>
                      <a:pt x="13" y="9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1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799" name="Freeform 39"/>
              <p:cNvSpPr>
                <a:spLocks/>
              </p:cNvSpPr>
              <p:nvPr/>
            </p:nvSpPr>
            <p:spPr bwMode="auto">
              <a:xfrm>
                <a:off x="689" y="3181"/>
                <a:ext cx="116" cy="193"/>
              </a:xfrm>
              <a:custGeom>
                <a:avLst/>
                <a:gdLst>
                  <a:gd name="T0" fmla="*/ 0 w 188"/>
                  <a:gd name="T1" fmla="*/ 57 h 58"/>
                  <a:gd name="T2" fmla="*/ 169 w 188"/>
                  <a:gd name="T3" fmla="*/ 37 h 58"/>
                  <a:gd name="T4" fmla="*/ 187 w 188"/>
                  <a:gd name="T5" fmla="*/ 28 h 58"/>
                  <a:gd name="T6" fmla="*/ 118 w 188"/>
                  <a:gd name="T7" fmla="*/ 0 h 58"/>
                  <a:gd name="T8" fmla="*/ 0 w 188"/>
                  <a:gd name="T9" fmla="*/ 5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58"/>
                  <a:gd name="T17" fmla="*/ 188 w 18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58">
                    <a:moveTo>
                      <a:pt x="0" y="57"/>
                    </a:moveTo>
                    <a:lnTo>
                      <a:pt x="169" y="37"/>
                    </a:lnTo>
                    <a:lnTo>
                      <a:pt x="187" y="28"/>
                    </a:lnTo>
                    <a:lnTo>
                      <a:pt x="118" y="0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0" name="Freeform 40"/>
              <p:cNvSpPr>
                <a:spLocks/>
              </p:cNvSpPr>
              <p:nvPr/>
            </p:nvSpPr>
            <p:spPr bwMode="auto">
              <a:xfrm>
                <a:off x="635" y="3176"/>
                <a:ext cx="116" cy="193"/>
              </a:xfrm>
              <a:custGeom>
                <a:avLst/>
                <a:gdLst>
                  <a:gd name="T0" fmla="*/ 49 w 178"/>
                  <a:gd name="T1" fmla="*/ 0 h 23"/>
                  <a:gd name="T2" fmla="*/ 163 w 178"/>
                  <a:gd name="T3" fmla="*/ 4 h 23"/>
                  <a:gd name="T4" fmla="*/ 164 w 178"/>
                  <a:gd name="T5" fmla="*/ 5 h 23"/>
                  <a:gd name="T6" fmla="*/ 166 w 178"/>
                  <a:gd name="T7" fmla="*/ 5 h 23"/>
                  <a:gd name="T8" fmla="*/ 169 w 178"/>
                  <a:gd name="T9" fmla="*/ 5 h 23"/>
                  <a:gd name="T10" fmla="*/ 173 w 178"/>
                  <a:gd name="T11" fmla="*/ 7 h 23"/>
                  <a:gd name="T12" fmla="*/ 175 w 178"/>
                  <a:gd name="T13" fmla="*/ 8 h 23"/>
                  <a:gd name="T14" fmla="*/ 177 w 178"/>
                  <a:gd name="T15" fmla="*/ 9 h 23"/>
                  <a:gd name="T16" fmla="*/ 177 w 178"/>
                  <a:gd name="T17" fmla="*/ 11 h 23"/>
                  <a:gd name="T18" fmla="*/ 175 w 178"/>
                  <a:gd name="T19" fmla="*/ 13 h 23"/>
                  <a:gd name="T20" fmla="*/ 170 w 178"/>
                  <a:gd name="T21" fmla="*/ 15 h 23"/>
                  <a:gd name="T22" fmla="*/ 164 w 178"/>
                  <a:gd name="T23" fmla="*/ 16 h 23"/>
                  <a:gd name="T24" fmla="*/ 157 w 178"/>
                  <a:gd name="T25" fmla="*/ 18 h 23"/>
                  <a:gd name="T26" fmla="*/ 150 w 178"/>
                  <a:gd name="T27" fmla="*/ 19 h 23"/>
                  <a:gd name="T28" fmla="*/ 143 w 178"/>
                  <a:gd name="T29" fmla="*/ 20 h 23"/>
                  <a:gd name="T30" fmla="*/ 137 w 178"/>
                  <a:gd name="T31" fmla="*/ 20 h 23"/>
                  <a:gd name="T32" fmla="*/ 132 w 178"/>
                  <a:gd name="T33" fmla="*/ 20 h 23"/>
                  <a:gd name="T34" fmla="*/ 129 w 178"/>
                  <a:gd name="T35" fmla="*/ 22 h 23"/>
                  <a:gd name="T36" fmla="*/ 0 w 178"/>
                  <a:gd name="T37" fmla="*/ 16 h 23"/>
                  <a:gd name="T38" fmla="*/ 49 w 178"/>
                  <a:gd name="T39" fmla="*/ 0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8"/>
                  <a:gd name="T61" fmla="*/ 0 h 23"/>
                  <a:gd name="T62" fmla="*/ 178 w 178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8" h="23">
                    <a:moveTo>
                      <a:pt x="49" y="0"/>
                    </a:moveTo>
                    <a:lnTo>
                      <a:pt x="163" y="4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9" y="5"/>
                    </a:lnTo>
                    <a:lnTo>
                      <a:pt x="173" y="7"/>
                    </a:lnTo>
                    <a:lnTo>
                      <a:pt x="175" y="8"/>
                    </a:lnTo>
                    <a:lnTo>
                      <a:pt x="177" y="9"/>
                    </a:lnTo>
                    <a:lnTo>
                      <a:pt x="177" y="11"/>
                    </a:lnTo>
                    <a:lnTo>
                      <a:pt x="175" y="13"/>
                    </a:lnTo>
                    <a:lnTo>
                      <a:pt x="170" y="15"/>
                    </a:lnTo>
                    <a:lnTo>
                      <a:pt x="164" y="16"/>
                    </a:lnTo>
                    <a:lnTo>
                      <a:pt x="157" y="18"/>
                    </a:lnTo>
                    <a:lnTo>
                      <a:pt x="150" y="19"/>
                    </a:lnTo>
                    <a:lnTo>
                      <a:pt x="143" y="20"/>
                    </a:lnTo>
                    <a:lnTo>
                      <a:pt x="137" y="20"/>
                    </a:lnTo>
                    <a:lnTo>
                      <a:pt x="132" y="20"/>
                    </a:lnTo>
                    <a:lnTo>
                      <a:pt x="129" y="22"/>
                    </a:lnTo>
                    <a:lnTo>
                      <a:pt x="0" y="16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1" name="Freeform 41"/>
              <p:cNvSpPr>
                <a:spLocks/>
              </p:cNvSpPr>
              <p:nvPr/>
            </p:nvSpPr>
            <p:spPr bwMode="auto">
              <a:xfrm>
                <a:off x="590" y="3194"/>
                <a:ext cx="116" cy="193"/>
              </a:xfrm>
              <a:custGeom>
                <a:avLst/>
                <a:gdLst>
                  <a:gd name="T0" fmla="*/ 52 w 193"/>
                  <a:gd name="T1" fmla="*/ 0 h 30"/>
                  <a:gd name="T2" fmla="*/ 181 w 193"/>
                  <a:gd name="T3" fmla="*/ 4 h 30"/>
                  <a:gd name="T4" fmla="*/ 182 w 193"/>
                  <a:gd name="T5" fmla="*/ 4 h 30"/>
                  <a:gd name="T6" fmla="*/ 184 w 193"/>
                  <a:gd name="T7" fmla="*/ 5 h 30"/>
                  <a:gd name="T8" fmla="*/ 186 w 193"/>
                  <a:gd name="T9" fmla="*/ 6 h 30"/>
                  <a:gd name="T10" fmla="*/ 189 w 193"/>
                  <a:gd name="T11" fmla="*/ 7 h 30"/>
                  <a:gd name="T12" fmla="*/ 192 w 193"/>
                  <a:gd name="T13" fmla="*/ 9 h 30"/>
                  <a:gd name="T14" fmla="*/ 192 w 193"/>
                  <a:gd name="T15" fmla="*/ 11 h 30"/>
                  <a:gd name="T16" fmla="*/ 189 w 193"/>
                  <a:gd name="T17" fmla="*/ 14 h 30"/>
                  <a:gd name="T18" fmla="*/ 185 w 193"/>
                  <a:gd name="T19" fmla="*/ 16 h 30"/>
                  <a:gd name="T20" fmla="*/ 181 w 193"/>
                  <a:gd name="T21" fmla="*/ 18 h 30"/>
                  <a:gd name="T22" fmla="*/ 178 w 193"/>
                  <a:gd name="T23" fmla="*/ 19 h 30"/>
                  <a:gd name="T24" fmla="*/ 174 w 193"/>
                  <a:gd name="T25" fmla="*/ 20 h 30"/>
                  <a:gd name="T26" fmla="*/ 170 w 193"/>
                  <a:gd name="T27" fmla="*/ 22 h 30"/>
                  <a:gd name="T28" fmla="*/ 165 w 193"/>
                  <a:gd name="T29" fmla="*/ 23 h 30"/>
                  <a:gd name="T30" fmla="*/ 162 w 193"/>
                  <a:gd name="T31" fmla="*/ 24 h 30"/>
                  <a:gd name="T32" fmla="*/ 157 w 193"/>
                  <a:gd name="T33" fmla="*/ 25 h 30"/>
                  <a:gd name="T34" fmla="*/ 154 w 193"/>
                  <a:gd name="T35" fmla="*/ 25 h 30"/>
                  <a:gd name="T36" fmla="*/ 149 w 193"/>
                  <a:gd name="T37" fmla="*/ 26 h 30"/>
                  <a:gd name="T38" fmla="*/ 146 w 193"/>
                  <a:gd name="T39" fmla="*/ 27 h 30"/>
                  <a:gd name="T40" fmla="*/ 142 w 193"/>
                  <a:gd name="T41" fmla="*/ 27 h 30"/>
                  <a:gd name="T42" fmla="*/ 139 w 193"/>
                  <a:gd name="T43" fmla="*/ 28 h 30"/>
                  <a:gd name="T44" fmla="*/ 136 w 193"/>
                  <a:gd name="T45" fmla="*/ 28 h 30"/>
                  <a:gd name="T46" fmla="*/ 133 w 193"/>
                  <a:gd name="T47" fmla="*/ 28 h 30"/>
                  <a:gd name="T48" fmla="*/ 131 w 193"/>
                  <a:gd name="T49" fmla="*/ 29 h 30"/>
                  <a:gd name="T50" fmla="*/ 129 w 193"/>
                  <a:gd name="T51" fmla="*/ 29 h 30"/>
                  <a:gd name="T52" fmla="*/ 0 w 193"/>
                  <a:gd name="T53" fmla="*/ 25 h 30"/>
                  <a:gd name="T54" fmla="*/ 52 w 193"/>
                  <a:gd name="T55" fmla="*/ 0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3"/>
                  <a:gd name="T85" fmla="*/ 0 h 30"/>
                  <a:gd name="T86" fmla="*/ 193 w 193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3" h="30">
                    <a:moveTo>
                      <a:pt x="52" y="0"/>
                    </a:moveTo>
                    <a:lnTo>
                      <a:pt x="181" y="4"/>
                    </a:lnTo>
                    <a:lnTo>
                      <a:pt x="182" y="4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9" y="7"/>
                    </a:lnTo>
                    <a:lnTo>
                      <a:pt x="192" y="9"/>
                    </a:lnTo>
                    <a:lnTo>
                      <a:pt x="192" y="11"/>
                    </a:lnTo>
                    <a:lnTo>
                      <a:pt x="189" y="14"/>
                    </a:lnTo>
                    <a:lnTo>
                      <a:pt x="185" y="16"/>
                    </a:lnTo>
                    <a:lnTo>
                      <a:pt x="181" y="18"/>
                    </a:lnTo>
                    <a:lnTo>
                      <a:pt x="178" y="19"/>
                    </a:lnTo>
                    <a:lnTo>
                      <a:pt x="174" y="20"/>
                    </a:lnTo>
                    <a:lnTo>
                      <a:pt x="170" y="22"/>
                    </a:lnTo>
                    <a:lnTo>
                      <a:pt x="165" y="23"/>
                    </a:lnTo>
                    <a:lnTo>
                      <a:pt x="162" y="24"/>
                    </a:lnTo>
                    <a:lnTo>
                      <a:pt x="157" y="25"/>
                    </a:lnTo>
                    <a:lnTo>
                      <a:pt x="154" y="25"/>
                    </a:lnTo>
                    <a:lnTo>
                      <a:pt x="149" y="26"/>
                    </a:lnTo>
                    <a:lnTo>
                      <a:pt x="146" y="27"/>
                    </a:lnTo>
                    <a:lnTo>
                      <a:pt x="142" y="27"/>
                    </a:lnTo>
                    <a:lnTo>
                      <a:pt x="139" y="28"/>
                    </a:lnTo>
                    <a:lnTo>
                      <a:pt x="136" y="28"/>
                    </a:lnTo>
                    <a:lnTo>
                      <a:pt x="133" y="28"/>
                    </a:lnTo>
                    <a:lnTo>
                      <a:pt x="131" y="29"/>
                    </a:lnTo>
                    <a:lnTo>
                      <a:pt x="129" y="29"/>
                    </a:lnTo>
                    <a:lnTo>
                      <a:pt x="0" y="25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2" name="Freeform 42"/>
              <p:cNvSpPr>
                <a:spLocks/>
              </p:cNvSpPr>
              <p:nvPr/>
            </p:nvSpPr>
            <p:spPr bwMode="auto">
              <a:xfrm>
                <a:off x="558" y="3220"/>
                <a:ext cx="116" cy="193"/>
              </a:xfrm>
              <a:custGeom>
                <a:avLst/>
                <a:gdLst>
                  <a:gd name="T0" fmla="*/ 13 w 158"/>
                  <a:gd name="T1" fmla="*/ 0 h 21"/>
                  <a:gd name="T2" fmla="*/ 143 w 158"/>
                  <a:gd name="T3" fmla="*/ 4 h 21"/>
                  <a:gd name="T4" fmla="*/ 144 w 158"/>
                  <a:gd name="T5" fmla="*/ 4 h 21"/>
                  <a:gd name="T6" fmla="*/ 146 w 158"/>
                  <a:gd name="T7" fmla="*/ 5 h 21"/>
                  <a:gd name="T8" fmla="*/ 149 w 158"/>
                  <a:gd name="T9" fmla="*/ 5 h 21"/>
                  <a:gd name="T10" fmla="*/ 152 w 158"/>
                  <a:gd name="T11" fmla="*/ 6 h 21"/>
                  <a:gd name="T12" fmla="*/ 155 w 158"/>
                  <a:gd name="T13" fmla="*/ 8 h 21"/>
                  <a:gd name="T14" fmla="*/ 157 w 158"/>
                  <a:gd name="T15" fmla="*/ 9 h 21"/>
                  <a:gd name="T16" fmla="*/ 157 w 158"/>
                  <a:gd name="T17" fmla="*/ 11 h 21"/>
                  <a:gd name="T18" fmla="*/ 155 w 158"/>
                  <a:gd name="T19" fmla="*/ 13 h 21"/>
                  <a:gd name="T20" fmla="*/ 150 w 158"/>
                  <a:gd name="T21" fmla="*/ 14 h 21"/>
                  <a:gd name="T22" fmla="*/ 144 w 158"/>
                  <a:gd name="T23" fmla="*/ 16 h 21"/>
                  <a:gd name="T24" fmla="*/ 137 w 158"/>
                  <a:gd name="T25" fmla="*/ 17 h 21"/>
                  <a:gd name="T26" fmla="*/ 130 w 158"/>
                  <a:gd name="T27" fmla="*/ 18 h 21"/>
                  <a:gd name="T28" fmla="*/ 123 w 158"/>
                  <a:gd name="T29" fmla="*/ 19 h 21"/>
                  <a:gd name="T30" fmla="*/ 117 w 158"/>
                  <a:gd name="T31" fmla="*/ 19 h 21"/>
                  <a:gd name="T32" fmla="*/ 112 w 158"/>
                  <a:gd name="T33" fmla="*/ 20 h 21"/>
                  <a:gd name="T34" fmla="*/ 109 w 158"/>
                  <a:gd name="T35" fmla="*/ 20 h 21"/>
                  <a:gd name="T36" fmla="*/ 0 w 158"/>
                  <a:gd name="T37" fmla="*/ 16 h 21"/>
                  <a:gd name="T38" fmla="*/ 13 w 158"/>
                  <a:gd name="T39" fmla="*/ 0 h 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1"/>
                  <a:gd name="T62" fmla="*/ 158 w 158"/>
                  <a:gd name="T63" fmla="*/ 21 h 2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1">
                    <a:moveTo>
                      <a:pt x="13" y="0"/>
                    </a:moveTo>
                    <a:lnTo>
                      <a:pt x="143" y="4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9" y="5"/>
                    </a:lnTo>
                    <a:lnTo>
                      <a:pt x="152" y="6"/>
                    </a:lnTo>
                    <a:lnTo>
                      <a:pt x="155" y="8"/>
                    </a:lnTo>
                    <a:lnTo>
                      <a:pt x="157" y="9"/>
                    </a:lnTo>
                    <a:lnTo>
                      <a:pt x="157" y="11"/>
                    </a:lnTo>
                    <a:lnTo>
                      <a:pt x="155" y="13"/>
                    </a:lnTo>
                    <a:lnTo>
                      <a:pt x="150" y="14"/>
                    </a:lnTo>
                    <a:lnTo>
                      <a:pt x="144" y="16"/>
                    </a:lnTo>
                    <a:lnTo>
                      <a:pt x="137" y="17"/>
                    </a:lnTo>
                    <a:lnTo>
                      <a:pt x="130" y="18"/>
                    </a:lnTo>
                    <a:lnTo>
                      <a:pt x="123" y="19"/>
                    </a:lnTo>
                    <a:lnTo>
                      <a:pt x="117" y="19"/>
                    </a:lnTo>
                    <a:lnTo>
                      <a:pt x="112" y="20"/>
                    </a:lnTo>
                    <a:lnTo>
                      <a:pt x="109" y="20"/>
                    </a:lnTo>
                    <a:lnTo>
                      <a:pt x="0" y="1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3" name="Freeform 43"/>
              <p:cNvSpPr>
                <a:spLocks/>
              </p:cNvSpPr>
              <p:nvPr/>
            </p:nvSpPr>
            <p:spPr bwMode="auto">
              <a:xfrm>
                <a:off x="531" y="3174"/>
                <a:ext cx="116" cy="193"/>
              </a:xfrm>
              <a:custGeom>
                <a:avLst/>
                <a:gdLst>
                  <a:gd name="T0" fmla="*/ 45 w 170"/>
                  <a:gd name="T1" fmla="*/ 62 h 63"/>
                  <a:gd name="T2" fmla="*/ 169 w 170"/>
                  <a:gd name="T3" fmla="*/ 2 h 63"/>
                  <a:gd name="T4" fmla="*/ 123 w 170"/>
                  <a:gd name="T5" fmla="*/ 0 h 63"/>
                  <a:gd name="T6" fmla="*/ 0 w 170"/>
                  <a:gd name="T7" fmla="*/ 60 h 63"/>
                  <a:gd name="T8" fmla="*/ 45 w 170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63"/>
                  <a:gd name="T17" fmla="*/ 170 w 17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63">
                    <a:moveTo>
                      <a:pt x="45" y="62"/>
                    </a:moveTo>
                    <a:lnTo>
                      <a:pt x="169" y="2"/>
                    </a:lnTo>
                    <a:lnTo>
                      <a:pt x="123" y="0"/>
                    </a:lnTo>
                    <a:lnTo>
                      <a:pt x="0" y="60"/>
                    </a:lnTo>
                    <a:lnTo>
                      <a:pt x="45" y="62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4" name="Freeform 44"/>
              <p:cNvSpPr>
                <a:spLocks/>
              </p:cNvSpPr>
              <p:nvPr/>
            </p:nvSpPr>
            <p:spPr bwMode="auto">
              <a:xfrm>
                <a:off x="502" y="3219"/>
                <a:ext cx="116" cy="193"/>
              </a:xfrm>
              <a:custGeom>
                <a:avLst/>
                <a:gdLst>
                  <a:gd name="T0" fmla="*/ 34 w 47"/>
                  <a:gd name="T1" fmla="*/ 16 h 17"/>
                  <a:gd name="T2" fmla="*/ 46 w 47"/>
                  <a:gd name="T3" fmla="*/ 2 h 17"/>
                  <a:gd name="T4" fmla="*/ 13 w 47"/>
                  <a:gd name="T5" fmla="*/ 0 h 17"/>
                  <a:gd name="T6" fmla="*/ 0 w 47"/>
                  <a:gd name="T7" fmla="*/ 13 h 17"/>
                  <a:gd name="T8" fmla="*/ 34 w 47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7"/>
                  <a:gd name="T17" fmla="*/ 47 w 4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7">
                    <a:moveTo>
                      <a:pt x="34" y="16"/>
                    </a:moveTo>
                    <a:lnTo>
                      <a:pt x="46" y="2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4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5" name="Freeform 45"/>
              <p:cNvSpPr>
                <a:spLocks/>
              </p:cNvSpPr>
              <p:nvPr/>
            </p:nvSpPr>
            <p:spPr bwMode="auto">
              <a:xfrm>
                <a:off x="506" y="3217"/>
                <a:ext cx="116" cy="193"/>
              </a:xfrm>
              <a:custGeom>
                <a:avLst/>
                <a:gdLst>
                  <a:gd name="T0" fmla="*/ 35 w 40"/>
                  <a:gd name="T1" fmla="*/ 16 h 17"/>
                  <a:gd name="T2" fmla="*/ 39 w 40"/>
                  <a:gd name="T3" fmla="*/ 5 h 17"/>
                  <a:gd name="T4" fmla="*/ 4 w 40"/>
                  <a:gd name="T5" fmla="*/ 0 h 17"/>
                  <a:gd name="T6" fmla="*/ 0 w 40"/>
                  <a:gd name="T7" fmla="*/ 10 h 17"/>
                  <a:gd name="T8" fmla="*/ 35 w 4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7"/>
                  <a:gd name="T17" fmla="*/ 40 w 4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7">
                    <a:moveTo>
                      <a:pt x="35" y="16"/>
                    </a:moveTo>
                    <a:lnTo>
                      <a:pt x="39" y="5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6" name="Freeform 46"/>
              <p:cNvSpPr>
                <a:spLocks/>
              </p:cNvSpPr>
              <p:nvPr/>
            </p:nvSpPr>
            <p:spPr bwMode="auto">
              <a:xfrm>
                <a:off x="493" y="3223"/>
                <a:ext cx="116" cy="192"/>
              </a:xfrm>
              <a:custGeom>
                <a:avLst/>
                <a:gdLst>
                  <a:gd name="T0" fmla="*/ 34 w 38"/>
                  <a:gd name="T1" fmla="*/ 16 h 17"/>
                  <a:gd name="T2" fmla="*/ 37 w 38"/>
                  <a:gd name="T3" fmla="*/ 8 h 17"/>
                  <a:gd name="T4" fmla="*/ 3 w 38"/>
                  <a:gd name="T5" fmla="*/ 0 h 17"/>
                  <a:gd name="T6" fmla="*/ 0 w 38"/>
                  <a:gd name="T7" fmla="*/ 8 h 17"/>
                  <a:gd name="T8" fmla="*/ 34 w 3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7"/>
                  <a:gd name="T17" fmla="*/ 38 w 3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7">
                    <a:moveTo>
                      <a:pt x="34" y="16"/>
                    </a:moveTo>
                    <a:lnTo>
                      <a:pt x="37" y="8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4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7" name="Freeform 47"/>
              <p:cNvSpPr>
                <a:spLocks/>
              </p:cNvSpPr>
              <p:nvPr/>
            </p:nvSpPr>
            <p:spPr bwMode="auto">
              <a:xfrm>
                <a:off x="510" y="3212"/>
                <a:ext cx="116" cy="193"/>
              </a:xfrm>
              <a:custGeom>
                <a:avLst/>
                <a:gdLst>
                  <a:gd name="T0" fmla="*/ 38 w 39"/>
                  <a:gd name="T1" fmla="*/ 8 h 17"/>
                  <a:gd name="T2" fmla="*/ 33 w 39"/>
                  <a:gd name="T3" fmla="*/ 16 h 17"/>
                  <a:gd name="T4" fmla="*/ 0 w 39"/>
                  <a:gd name="T5" fmla="*/ 12 h 17"/>
                  <a:gd name="T6" fmla="*/ 5 w 39"/>
                  <a:gd name="T7" fmla="*/ 0 h 17"/>
                  <a:gd name="T8" fmla="*/ 38 w 39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7"/>
                  <a:gd name="T17" fmla="*/ 39 w 3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7">
                    <a:moveTo>
                      <a:pt x="38" y="8"/>
                    </a:moveTo>
                    <a:lnTo>
                      <a:pt x="33" y="16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38" y="8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8" name="Freeform 48"/>
              <p:cNvSpPr>
                <a:spLocks/>
              </p:cNvSpPr>
              <p:nvPr/>
            </p:nvSpPr>
            <p:spPr bwMode="auto">
              <a:xfrm>
                <a:off x="569" y="3183"/>
                <a:ext cx="116" cy="193"/>
              </a:xfrm>
              <a:custGeom>
                <a:avLst/>
                <a:gdLst>
                  <a:gd name="T0" fmla="*/ 32 w 45"/>
                  <a:gd name="T1" fmla="*/ 17 h 18"/>
                  <a:gd name="T2" fmla="*/ 44 w 45"/>
                  <a:gd name="T3" fmla="*/ 2 h 18"/>
                  <a:gd name="T4" fmla="*/ 12 w 45"/>
                  <a:gd name="T5" fmla="*/ 0 h 18"/>
                  <a:gd name="T6" fmla="*/ 0 w 45"/>
                  <a:gd name="T7" fmla="*/ 14 h 18"/>
                  <a:gd name="T8" fmla="*/ 32 w 45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8"/>
                  <a:gd name="T17" fmla="*/ 45 w 4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8">
                    <a:moveTo>
                      <a:pt x="32" y="17"/>
                    </a:moveTo>
                    <a:lnTo>
                      <a:pt x="44" y="2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09" name="Freeform 49"/>
              <p:cNvSpPr>
                <a:spLocks/>
              </p:cNvSpPr>
              <p:nvPr/>
            </p:nvSpPr>
            <p:spPr bwMode="auto">
              <a:xfrm>
                <a:off x="477" y="3171"/>
                <a:ext cx="116" cy="193"/>
              </a:xfrm>
              <a:custGeom>
                <a:avLst/>
                <a:gdLst>
                  <a:gd name="T0" fmla="*/ 62 w 191"/>
                  <a:gd name="T1" fmla="*/ 63 h 65"/>
                  <a:gd name="T2" fmla="*/ 63 w 191"/>
                  <a:gd name="T3" fmla="*/ 61 h 65"/>
                  <a:gd name="T4" fmla="*/ 67 w 191"/>
                  <a:gd name="T5" fmla="*/ 58 h 65"/>
                  <a:gd name="T6" fmla="*/ 73 w 191"/>
                  <a:gd name="T7" fmla="*/ 54 h 65"/>
                  <a:gd name="T8" fmla="*/ 80 w 191"/>
                  <a:gd name="T9" fmla="*/ 50 h 65"/>
                  <a:gd name="T10" fmla="*/ 90 w 191"/>
                  <a:gd name="T11" fmla="*/ 44 h 65"/>
                  <a:gd name="T12" fmla="*/ 101 w 191"/>
                  <a:gd name="T13" fmla="*/ 39 h 65"/>
                  <a:gd name="T14" fmla="*/ 113 w 191"/>
                  <a:gd name="T15" fmla="*/ 33 h 65"/>
                  <a:gd name="T16" fmla="*/ 126 w 191"/>
                  <a:gd name="T17" fmla="*/ 26 h 65"/>
                  <a:gd name="T18" fmla="*/ 139 w 191"/>
                  <a:gd name="T19" fmla="*/ 21 h 65"/>
                  <a:gd name="T20" fmla="*/ 151 w 191"/>
                  <a:gd name="T21" fmla="*/ 16 h 65"/>
                  <a:gd name="T22" fmla="*/ 162 w 191"/>
                  <a:gd name="T23" fmla="*/ 11 h 65"/>
                  <a:gd name="T24" fmla="*/ 171 w 191"/>
                  <a:gd name="T25" fmla="*/ 7 h 65"/>
                  <a:gd name="T26" fmla="*/ 179 w 191"/>
                  <a:gd name="T27" fmla="*/ 5 h 65"/>
                  <a:gd name="T28" fmla="*/ 185 w 191"/>
                  <a:gd name="T29" fmla="*/ 3 h 65"/>
                  <a:gd name="T30" fmla="*/ 190 w 191"/>
                  <a:gd name="T31" fmla="*/ 3 h 65"/>
                  <a:gd name="T32" fmla="*/ 125 w 191"/>
                  <a:gd name="T33" fmla="*/ 0 h 65"/>
                  <a:gd name="T34" fmla="*/ 120 w 191"/>
                  <a:gd name="T35" fmla="*/ 1 h 65"/>
                  <a:gd name="T36" fmla="*/ 113 w 191"/>
                  <a:gd name="T37" fmla="*/ 4 h 65"/>
                  <a:gd name="T38" fmla="*/ 104 w 191"/>
                  <a:gd name="T39" fmla="*/ 7 h 65"/>
                  <a:gd name="T40" fmla="*/ 94 w 191"/>
                  <a:gd name="T41" fmla="*/ 11 h 65"/>
                  <a:gd name="T42" fmla="*/ 82 w 191"/>
                  <a:gd name="T43" fmla="*/ 16 h 65"/>
                  <a:gd name="T44" fmla="*/ 70 w 191"/>
                  <a:gd name="T45" fmla="*/ 21 h 65"/>
                  <a:gd name="T46" fmla="*/ 57 w 191"/>
                  <a:gd name="T47" fmla="*/ 27 h 65"/>
                  <a:gd name="T48" fmla="*/ 44 w 191"/>
                  <a:gd name="T49" fmla="*/ 34 h 65"/>
                  <a:gd name="T50" fmla="*/ 33 w 191"/>
                  <a:gd name="T51" fmla="*/ 39 h 65"/>
                  <a:gd name="T52" fmla="*/ 22 w 191"/>
                  <a:gd name="T53" fmla="*/ 45 h 65"/>
                  <a:gd name="T54" fmla="*/ 13 w 191"/>
                  <a:gd name="T55" fmla="*/ 50 h 65"/>
                  <a:gd name="T56" fmla="*/ 7 w 191"/>
                  <a:gd name="T57" fmla="*/ 54 h 65"/>
                  <a:gd name="T58" fmla="*/ 2 w 191"/>
                  <a:gd name="T59" fmla="*/ 58 h 65"/>
                  <a:gd name="T60" fmla="*/ 0 w 191"/>
                  <a:gd name="T61" fmla="*/ 60 h 65"/>
                  <a:gd name="T62" fmla="*/ 1 w 191"/>
                  <a:gd name="T63" fmla="*/ 61 h 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65"/>
                  <a:gd name="T98" fmla="*/ 191 w 191"/>
                  <a:gd name="T99" fmla="*/ 65 h 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65">
                    <a:moveTo>
                      <a:pt x="64" y="64"/>
                    </a:moveTo>
                    <a:lnTo>
                      <a:pt x="62" y="63"/>
                    </a:lnTo>
                    <a:lnTo>
                      <a:pt x="62" y="62"/>
                    </a:lnTo>
                    <a:lnTo>
                      <a:pt x="63" y="61"/>
                    </a:lnTo>
                    <a:lnTo>
                      <a:pt x="65" y="60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73" y="54"/>
                    </a:lnTo>
                    <a:lnTo>
                      <a:pt x="76" y="52"/>
                    </a:lnTo>
                    <a:lnTo>
                      <a:pt x="80" y="50"/>
                    </a:lnTo>
                    <a:lnTo>
                      <a:pt x="85" y="47"/>
                    </a:lnTo>
                    <a:lnTo>
                      <a:pt x="90" y="44"/>
                    </a:lnTo>
                    <a:lnTo>
                      <a:pt x="95" y="42"/>
                    </a:lnTo>
                    <a:lnTo>
                      <a:pt x="101" y="39"/>
                    </a:lnTo>
                    <a:lnTo>
                      <a:pt x="107" y="36"/>
                    </a:lnTo>
                    <a:lnTo>
                      <a:pt x="113" y="33"/>
                    </a:lnTo>
                    <a:lnTo>
                      <a:pt x="120" y="29"/>
                    </a:lnTo>
                    <a:lnTo>
                      <a:pt x="126" y="26"/>
                    </a:lnTo>
                    <a:lnTo>
                      <a:pt x="133" y="23"/>
                    </a:lnTo>
                    <a:lnTo>
                      <a:pt x="139" y="21"/>
                    </a:lnTo>
                    <a:lnTo>
                      <a:pt x="145" y="18"/>
                    </a:lnTo>
                    <a:lnTo>
                      <a:pt x="151" y="16"/>
                    </a:lnTo>
                    <a:lnTo>
                      <a:pt x="156" y="13"/>
                    </a:lnTo>
                    <a:lnTo>
                      <a:pt x="162" y="11"/>
                    </a:lnTo>
                    <a:lnTo>
                      <a:pt x="167" y="9"/>
                    </a:lnTo>
                    <a:lnTo>
                      <a:pt x="171" y="7"/>
                    </a:lnTo>
                    <a:lnTo>
                      <a:pt x="176" y="6"/>
                    </a:lnTo>
                    <a:lnTo>
                      <a:pt x="179" y="5"/>
                    </a:lnTo>
                    <a:lnTo>
                      <a:pt x="183" y="4"/>
                    </a:lnTo>
                    <a:lnTo>
                      <a:pt x="185" y="3"/>
                    </a:lnTo>
                    <a:lnTo>
                      <a:pt x="188" y="3"/>
                    </a:lnTo>
                    <a:lnTo>
                      <a:pt x="190" y="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1"/>
                    </a:lnTo>
                    <a:lnTo>
                      <a:pt x="120" y="1"/>
                    </a:lnTo>
                    <a:lnTo>
                      <a:pt x="117" y="2"/>
                    </a:lnTo>
                    <a:lnTo>
                      <a:pt x="113" y="4"/>
                    </a:lnTo>
                    <a:lnTo>
                      <a:pt x="109" y="5"/>
                    </a:lnTo>
                    <a:lnTo>
                      <a:pt x="104" y="7"/>
                    </a:lnTo>
                    <a:lnTo>
                      <a:pt x="99" y="9"/>
                    </a:lnTo>
                    <a:lnTo>
                      <a:pt x="94" y="11"/>
                    </a:lnTo>
                    <a:lnTo>
                      <a:pt x="88" y="13"/>
                    </a:lnTo>
                    <a:lnTo>
                      <a:pt x="82" y="16"/>
                    </a:lnTo>
                    <a:lnTo>
                      <a:pt x="76" y="18"/>
                    </a:lnTo>
                    <a:lnTo>
                      <a:pt x="70" y="21"/>
                    </a:lnTo>
                    <a:lnTo>
                      <a:pt x="64" y="24"/>
                    </a:lnTo>
                    <a:lnTo>
                      <a:pt x="57" y="27"/>
                    </a:lnTo>
                    <a:lnTo>
                      <a:pt x="50" y="30"/>
                    </a:lnTo>
                    <a:lnTo>
                      <a:pt x="44" y="34"/>
                    </a:lnTo>
                    <a:lnTo>
                      <a:pt x="38" y="36"/>
                    </a:lnTo>
                    <a:lnTo>
                      <a:pt x="33" y="39"/>
                    </a:lnTo>
                    <a:lnTo>
                      <a:pt x="27" y="42"/>
                    </a:lnTo>
                    <a:lnTo>
                      <a:pt x="22" y="45"/>
                    </a:lnTo>
                    <a:lnTo>
                      <a:pt x="18" y="47"/>
                    </a:lnTo>
                    <a:lnTo>
                      <a:pt x="13" y="50"/>
                    </a:lnTo>
                    <a:lnTo>
                      <a:pt x="10" y="52"/>
                    </a:lnTo>
                    <a:lnTo>
                      <a:pt x="7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64" y="64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0" name="Freeform 50"/>
              <p:cNvSpPr>
                <a:spLocks/>
              </p:cNvSpPr>
              <p:nvPr/>
            </p:nvSpPr>
            <p:spPr bwMode="auto">
              <a:xfrm>
                <a:off x="515" y="3172"/>
                <a:ext cx="116" cy="193"/>
              </a:xfrm>
              <a:custGeom>
                <a:avLst/>
                <a:gdLst>
                  <a:gd name="T0" fmla="*/ 12 w 142"/>
                  <a:gd name="T1" fmla="*/ 64 h 65"/>
                  <a:gd name="T2" fmla="*/ 4 w 142"/>
                  <a:gd name="T3" fmla="*/ 64 h 65"/>
                  <a:gd name="T4" fmla="*/ 0 w 142"/>
                  <a:gd name="T5" fmla="*/ 62 h 65"/>
                  <a:gd name="T6" fmla="*/ 2 w 142"/>
                  <a:gd name="T7" fmla="*/ 59 h 65"/>
                  <a:gd name="T8" fmla="*/ 7 w 142"/>
                  <a:gd name="T9" fmla="*/ 57 h 65"/>
                  <a:gd name="T10" fmla="*/ 12 w 142"/>
                  <a:gd name="T11" fmla="*/ 52 h 65"/>
                  <a:gd name="T12" fmla="*/ 25 w 142"/>
                  <a:gd name="T13" fmla="*/ 45 h 65"/>
                  <a:gd name="T14" fmla="*/ 43 w 142"/>
                  <a:gd name="T15" fmla="*/ 36 h 65"/>
                  <a:gd name="T16" fmla="*/ 59 w 142"/>
                  <a:gd name="T17" fmla="*/ 28 h 65"/>
                  <a:gd name="T18" fmla="*/ 70 w 142"/>
                  <a:gd name="T19" fmla="*/ 23 h 65"/>
                  <a:gd name="T20" fmla="*/ 80 w 142"/>
                  <a:gd name="T21" fmla="*/ 18 h 65"/>
                  <a:gd name="T22" fmla="*/ 89 w 142"/>
                  <a:gd name="T23" fmla="*/ 14 h 65"/>
                  <a:gd name="T24" fmla="*/ 98 w 142"/>
                  <a:gd name="T25" fmla="*/ 11 h 65"/>
                  <a:gd name="T26" fmla="*/ 104 w 142"/>
                  <a:gd name="T27" fmla="*/ 9 h 65"/>
                  <a:gd name="T28" fmla="*/ 110 w 142"/>
                  <a:gd name="T29" fmla="*/ 6 h 65"/>
                  <a:gd name="T30" fmla="*/ 113 w 142"/>
                  <a:gd name="T31" fmla="*/ 6 h 65"/>
                  <a:gd name="T32" fmla="*/ 120 w 142"/>
                  <a:gd name="T33" fmla="*/ 3 h 65"/>
                  <a:gd name="T34" fmla="*/ 131 w 142"/>
                  <a:gd name="T35" fmla="*/ 1 h 65"/>
                  <a:gd name="T36" fmla="*/ 139 w 142"/>
                  <a:gd name="T37" fmla="*/ 0 h 65"/>
                  <a:gd name="T38" fmla="*/ 140 w 142"/>
                  <a:gd name="T39" fmla="*/ 1 h 65"/>
                  <a:gd name="T40" fmla="*/ 135 w 142"/>
                  <a:gd name="T41" fmla="*/ 4 h 65"/>
                  <a:gd name="T42" fmla="*/ 132 w 142"/>
                  <a:gd name="T43" fmla="*/ 5 h 65"/>
                  <a:gd name="T44" fmla="*/ 125 w 142"/>
                  <a:gd name="T45" fmla="*/ 7 h 65"/>
                  <a:gd name="T46" fmla="*/ 116 w 142"/>
                  <a:gd name="T47" fmla="*/ 11 h 65"/>
                  <a:gd name="T48" fmla="*/ 106 w 142"/>
                  <a:gd name="T49" fmla="*/ 15 h 65"/>
                  <a:gd name="T50" fmla="*/ 96 w 142"/>
                  <a:gd name="T51" fmla="*/ 19 h 65"/>
                  <a:gd name="T52" fmla="*/ 84 w 142"/>
                  <a:gd name="T53" fmla="*/ 24 h 65"/>
                  <a:gd name="T54" fmla="*/ 72 w 142"/>
                  <a:gd name="T55" fmla="*/ 30 h 65"/>
                  <a:gd name="T56" fmla="*/ 56 w 142"/>
                  <a:gd name="T57" fmla="*/ 38 h 65"/>
                  <a:gd name="T58" fmla="*/ 40 w 142"/>
                  <a:gd name="T59" fmla="*/ 47 h 65"/>
                  <a:gd name="T60" fmla="*/ 29 w 142"/>
                  <a:gd name="T61" fmla="*/ 54 h 65"/>
                  <a:gd name="T62" fmla="*/ 23 w 142"/>
                  <a:gd name="T63" fmla="*/ 59 h 65"/>
                  <a:gd name="T64" fmla="*/ 18 w 142"/>
                  <a:gd name="T65" fmla="*/ 6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2"/>
                  <a:gd name="T100" fmla="*/ 0 h 65"/>
                  <a:gd name="T101" fmla="*/ 142 w 142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2" h="65">
                    <a:moveTo>
                      <a:pt x="18" y="63"/>
                    </a:moveTo>
                    <a:lnTo>
                      <a:pt x="12" y="64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0" y="62"/>
                    </a:lnTo>
                    <a:lnTo>
                      <a:pt x="1" y="61"/>
                    </a:lnTo>
                    <a:lnTo>
                      <a:pt x="2" y="59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9" y="55"/>
                    </a:lnTo>
                    <a:lnTo>
                      <a:pt x="12" y="52"/>
                    </a:lnTo>
                    <a:lnTo>
                      <a:pt x="18" y="49"/>
                    </a:lnTo>
                    <a:lnTo>
                      <a:pt x="25" y="45"/>
                    </a:lnTo>
                    <a:lnTo>
                      <a:pt x="34" y="41"/>
                    </a:lnTo>
                    <a:lnTo>
                      <a:pt x="43" y="36"/>
                    </a:lnTo>
                    <a:lnTo>
                      <a:pt x="54" y="30"/>
                    </a:lnTo>
                    <a:lnTo>
                      <a:pt x="59" y="28"/>
                    </a:lnTo>
                    <a:lnTo>
                      <a:pt x="64" y="25"/>
                    </a:lnTo>
                    <a:lnTo>
                      <a:pt x="70" y="23"/>
                    </a:lnTo>
                    <a:lnTo>
                      <a:pt x="75" y="20"/>
                    </a:lnTo>
                    <a:lnTo>
                      <a:pt x="80" y="18"/>
                    </a:lnTo>
                    <a:lnTo>
                      <a:pt x="85" y="16"/>
                    </a:lnTo>
                    <a:lnTo>
                      <a:pt x="89" y="14"/>
                    </a:lnTo>
                    <a:lnTo>
                      <a:pt x="94" y="13"/>
                    </a:lnTo>
                    <a:lnTo>
                      <a:pt x="98" y="11"/>
                    </a:lnTo>
                    <a:lnTo>
                      <a:pt x="101" y="9"/>
                    </a:lnTo>
                    <a:lnTo>
                      <a:pt x="104" y="9"/>
                    </a:lnTo>
                    <a:lnTo>
                      <a:pt x="108" y="7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5" y="4"/>
                    </a:lnTo>
                    <a:lnTo>
                      <a:pt x="120" y="3"/>
                    </a:lnTo>
                    <a:lnTo>
                      <a:pt x="126" y="2"/>
                    </a:lnTo>
                    <a:lnTo>
                      <a:pt x="131" y="1"/>
                    </a:lnTo>
                    <a:lnTo>
                      <a:pt x="136" y="0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0" y="1"/>
                    </a:lnTo>
                    <a:lnTo>
                      <a:pt x="136" y="3"/>
                    </a:lnTo>
                    <a:lnTo>
                      <a:pt x="135" y="4"/>
                    </a:lnTo>
                    <a:lnTo>
                      <a:pt x="134" y="4"/>
                    </a:lnTo>
                    <a:lnTo>
                      <a:pt x="132" y="5"/>
                    </a:lnTo>
                    <a:lnTo>
                      <a:pt x="129" y="6"/>
                    </a:lnTo>
                    <a:lnTo>
                      <a:pt x="125" y="7"/>
                    </a:lnTo>
                    <a:lnTo>
                      <a:pt x="121" y="9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106" y="15"/>
                    </a:lnTo>
                    <a:lnTo>
                      <a:pt x="101" y="17"/>
                    </a:lnTo>
                    <a:lnTo>
                      <a:pt x="96" y="19"/>
                    </a:lnTo>
                    <a:lnTo>
                      <a:pt x="89" y="22"/>
                    </a:lnTo>
                    <a:lnTo>
                      <a:pt x="84" y="24"/>
                    </a:lnTo>
                    <a:lnTo>
                      <a:pt x="78" y="27"/>
                    </a:lnTo>
                    <a:lnTo>
                      <a:pt x="72" y="30"/>
                    </a:lnTo>
                    <a:lnTo>
                      <a:pt x="67" y="33"/>
                    </a:lnTo>
                    <a:lnTo>
                      <a:pt x="56" y="38"/>
                    </a:lnTo>
                    <a:lnTo>
                      <a:pt x="47" y="43"/>
                    </a:lnTo>
                    <a:lnTo>
                      <a:pt x="40" y="47"/>
                    </a:lnTo>
                    <a:lnTo>
                      <a:pt x="34" y="51"/>
                    </a:lnTo>
                    <a:lnTo>
                      <a:pt x="29" y="54"/>
                    </a:lnTo>
                    <a:lnTo>
                      <a:pt x="25" y="57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8" y="63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1" name="Freeform 51"/>
              <p:cNvSpPr>
                <a:spLocks/>
              </p:cNvSpPr>
              <p:nvPr/>
            </p:nvSpPr>
            <p:spPr bwMode="auto">
              <a:xfrm>
                <a:off x="561" y="3174"/>
                <a:ext cx="116" cy="193"/>
              </a:xfrm>
              <a:custGeom>
                <a:avLst/>
                <a:gdLst>
                  <a:gd name="T0" fmla="*/ 13 w 141"/>
                  <a:gd name="T1" fmla="*/ 63 h 64"/>
                  <a:gd name="T2" fmla="*/ 3 w 141"/>
                  <a:gd name="T3" fmla="*/ 63 h 64"/>
                  <a:gd name="T4" fmla="*/ 0 w 141"/>
                  <a:gd name="T5" fmla="*/ 62 h 64"/>
                  <a:gd name="T6" fmla="*/ 2 w 141"/>
                  <a:gd name="T7" fmla="*/ 59 h 64"/>
                  <a:gd name="T8" fmla="*/ 6 w 141"/>
                  <a:gd name="T9" fmla="*/ 57 h 64"/>
                  <a:gd name="T10" fmla="*/ 12 w 141"/>
                  <a:gd name="T11" fmla="*/ 52 h 64"/>
                  <a:gd name="T12" fmla="*/ 25 w 141"/>
                  <a:gd name="T13" fmla="*/ 45 h 64"/>
                  <a:gd name="T14" fmla="*/ 43 w 141"/>
                  <a:gd name="T15" fmla="*/ 35 h 64"/>
                  <a:gd name="T16" fmla="*/ 59 w 141"/>
                  <a:gd name="T17" fmla="*/ 28 h 64"/>
                  <a:gd name="T18" fmla="*/ 70 w 141"/>
                  <a:gd name="T19" fmla="*/ 23 h 64"/>
                  <a:gd name="T20" fmla="*/ 79 w 141"/>
                  <a:gd name="T21" fmla="*/ 18 h 64"/>
                  <a:gd name="T22" fmla="*/ 88 w 141"/>
                  <a:gd name="T23" fmla="*/ 14 h 64"/>
                  <a:gd name="T24" fmla="*/ 96 w 141"/>
                  <a:gd name="T25" fmla="*/ 11 h 64"/>
                  <a:gd name="T26" fmla="*/ 103 w 141"/>
                  <a:gd name="T27" fmla="*/ 8 h 64"/>
                  <a:gd name="T28" fmla="*/ 108 w 141"/>
                  <a:gd name="T29" fmla="*/ 6 h 64"/>
                  <a:gd name="T30" fmla="*/ 111 w 141"/>
                  <a:gd name="T31" fmla="*/ 5 h 64"/>
                  <a:gd name="T32" fmla="*/ 114 w 141"/>
                  <a:gd name="T33" fmla="*/ 4 h 64"/>
                  <a:gd name="T34" fmla="*/ 124 w 141"/>
                  <a:gd name="T35" fmla="*/ 1 h 64"/>
                  <a:gd name="T36" fmla="*/ 135 w 141"/>
                  <a:gd name="T37" fmla="*/ 0 h 64"/>
                  <a:gd name="T38" fmla="*/ 140 w 141"/>
                  <a:gd name="T39" fmla="*/ 0 h 64"/>
                  <a:gd name="T40" fmla="*/ 135 w 141"/>
                  <a:gd name="T41" fmla="*/ 3 h 64"/>
                  <a:gd name="T42" fmla="*/ 132 w 141"/>
                  <a:gd name="T43" fmla="*/ 4 h 64"/>
                  <a:gd name="T44" fmla="*/ 127 w 141"/>
                  <a:gd name="T45" fmla="*/ 6 h 64"/>
                  <a:gd name="T46" fmla="*/ 120 w 141"/>
                  <a:gd name="T47" fmla="*/ 9 h 64"/>
                  <a:gd name="T48" fmla="*/ 110 w 141"/>
                  <a:gd name="T49" fmla="*/ 12 h 64"/>
                  <a:gd name="T50" fmla="*/ 100 w 141"/>
                  <a:gd name="T51" fmla="*/ 17 h 64"/>
                  <a:gd name="T52" fmla="*/ 88 w 141"/>
                  <a:gd name="T53" fmla="*/ 22 h 64"/>
                  <a:gd name="T54" fmla="*/ 77 w 141"/>
                  <a:gd name="T55" fmla="*/ 27 h 64"/>
                  <a:gd name="T56" fmla="*/ 66 w 141"/>
                  <a:gd name="T57" fmla="*/ 33 h 64"/>
                  <a:gd name="T58" fmla="*/ 47 w 141"/>
                  <a:gd name="T59" fmla="*/ 43 h 64"/>
                  <a:gd name="T60" fmla="*/ 32 w 141"/>
                  <a:gd name="T61" fmla="*/ 51 h 64"/>
                  <a:gd name="T62" fmla="*/ 24 w 141"/>
                  <a:gd name="T63" fmla="*/ 57 h 64"/>
                  <a:gd name="T64" fmla="*/ 19 w 141"/>
                  <a:gd name="T65" fmla="*/ 61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"/>
                  <a:gd name="T100" fmla="*/ 0 h 64"/>
                  <a:gd name="T101" fmla="*/ 141 w 141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" h="64">
                    <a:moveTo>
                      <a:pt x="19" y="61"/>
                    </a:moveTo>
                    <a:lnTo>
                      <a:pt x="13" y="63"/>
                    </a:lnTo>
                    <a:lnTo>
                      <a:pt x="8" y="63"/>
                    </a:lnTo>
                    <a:lnTo>
                      <a:pt x="3" y="63"/>
                    </a:lnTo>
                    <a:lnTo>
                      <a:pt x="1" y="63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12" y="52"/>
                    </a:lnTo>
                    <a:lnTo>
                      <a:pt x="18" y="49"/>
                    </a:lnTo>
                    <a:lnTo>
                      <a:pt x="25" y="45"/>
                    </a:lnTo>
                    <a:lnTo>
                      <a:pt x="33" y="41"/>
                    </a:lnTo>
                    <a:lnTo>
                      <a:pt x="43" y="35"/>
                    </a:lnTo>
                    <a:lnTo>
                      <a:pt x="53" y="30"/>
                    </a:lnTo>
                    <a:lnTo>
                      <a:pt x="59" y="28"/>
                    </a:lnTo>
                    <a:lnTo>
                      <a:pt x="64" y="25"/>
                    </a:lnTo>
                    <a:lnTo>
                      <a:pt x="70" y="23"/>
                    </a:lnTo>
                    <a:lnTo>
                      <a:pt x="74" y="20"/>
                    </a:lnTo>
                    <a:lnTo>
                      <a:pt x="79" y="18"/>
                    </a:lnTo>
                    <a:lnTo>
                      <a:pt x="84" y="16"/>
                    </a:lnTo>
                    <a:lnTo>
                      <a:pt x="88" y="14"/>
                    </a:lnTo>
                    <a:lnTo>
                      <a:pt x="93" y="12"/>
                    </a:lnTo>
                    <a:lnTo>
                      <a:pt x="96" y="11"/>
                    </a:lnTo>
                    <a:lnTo>
                      <a:pt x="100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10" y="6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4" y="4"/>
                    </a:lnTo>
                    <a:lnTo>
                      <a:pt x="119" y="2"/>
                    </a:lnTo>
                    <a:lnTo>
                      <a:pt x="124" y="1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0"/>
                    </a:lnTo>
                    <a:lnTo>
                      <a:pt x="140" y="1"/>
                    </a:lnTo>
                    <a:lnTo>
                      <a:pt x="135" y="3"/>
                    </a:lnTo>
                    <a:lnTo>
                      <a:pt x="134" y="3"/>
                    </a:lnTo>
                    <a:lnTo>
                      <a:pt x="132" y="4"/>
                    </a:lnTo>
                    <a:lnTo>
                      <a:pt x="130" y="4"/>
                    </a:lnTo>
                    <a:lnTo>
                      <a:pt x="127" y="6"/>
                    </a:lnTo>
                    <a:lnTo>
                      <a:pt x="124" y="7"/>
                    </a:lnTo>
                    <a:lnTo>
                      <a:pt x="120" y="9"/>
                    </a:lnTo>
                    <a:lnTo>
                      <a:pt x="115" y="10"/>
                    </a:lnTo>
                    <a:lnTo>
                      <a:pt x="110" y="12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4" y="19"/>
                    </a:lnTo>
                    <a:lnTo>
                      <a:pt x="88" y="22"/>
                    </a:lnTo>
                    <a:lnTo>
                      <a:pt x="83" y="24"/>
                    </a:lnTo>
                    <a:lnTo>
                      <a:pt x="77" y="27"/>
                    </a:lnTo>
                    <a:lnTo>
                      <a:pt x="71" y="30"/>
                    </a:lnTo>
                    <a:lnTo>
                      <a:pt x="66" y="33"/>
                    </a:lnTo>
                    <a:lnTo>
                      <a:pt x="56" y="38"/>
                    </a:lnTo>
                    <a:lnTo>
                      <a:pt x="47" y="43"/>
                    </a:lnTo>
                    <a:lnTo>
                      <a:pt x="39" y="47"/>
                    </a:lnTo>
                    <a:lnTo>
                      <a:pt x="32" y="51"/>
                    </a:lnTo>
                    <a:lnTo>
                      <a:pt x="27" y="55"/>
                    </a:lnTo>
                    <a:lnTo>
                      <a:pt x="24" y="57"/>
                    </a:lnTo>
                    <a:lnTo>
                      <a:pt x="22" y="59"/>
                    </a:lnTo>
                    <a:lnTo>
                      <a:pt x="19" y="61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2" name="Freeform 52"/>
              <p:cNvSpPr>
                <a:spLocks/>
              </p:cNvSpPr>
              <p:nvPr/>
            </p:nvSpPr>
            <p:spPr bwMode="auto">
              <a:xfrm>
                <a:off x="431" y="3211"/>
                <a:ext cx="116" cy="193"/>
              </a:xfrm>
              <a:custGeom>
                <a:avLst/>
                <a:gdLst>
                  <a:gd name="T0" fmla="*/ 31 w 94"/>
                  <a:gd name="T1" fmla="*/ 0 h 24"/>
                  <a:gd name="T2" fmla="*/ 23 w 94"/>
                  <a:gd name="T3" fmla="*/ 4 h 24"/>
                  <a:gd name="T4" fmla="*/ 16 w 94"/>
                  <a:gd name="T5" fmla="*/ 7 h 24"/>
                  <a:gd name="T6" fmla="*/ 10 w 94"/>
                  <a:gd name="T7" fmla="*/ 11 h 24"/>
                  <a:gd name="T8" fmla="*/ 6 w 94"/>
                  <a:gd name="T9" fmla="*/ 14 h 24"/>
                  <a:gd name="T10" fmla="*/ 2 w 94"/>
                  <a:gd name="T11" fmla="*/ 17 h 24"/>
                  <a:gd name="T12" fmla="*/ 0 w 94"/>
                  <a:gd name="T13" fmla="*/ 19 h 24"/>
                  <a:gd name="T14" fmla="*/ 0 w 94"/>
                  <a:gd name="T15" fmla="*/ 20 h 24"/>
                  <a:gd name="T16" fmla="*/ 1 w 94"/>
                  <a:gd name="T17" fmla="*/ 20 h 24"/>
                  <a:gd name="T18" fmla="*/ 63 w 94"/>
                  <a:gd name="T19" fmla="*/ 23 h 24"/>
                  <a:gd name="T20" fmla="*/ 62 w 94"/>
                  <a:gd name="T21" fmla="*/ 22 h 24"/>
                  <a:gd name="T22" fmla="*/ 62 w 94"/>
                  <a:gd name="T23" fmla="*/ 21 h 24"/>
                  <a:gd name="T24" fmla="*/ 63 w 94"/>
                  <a:gd name="T25" fmla="*/ 19 h 24"/>
                  <a:gd name="T26" fmla="*/ 67 w 94"/>
                  <a:gd name="T27" fmla="*/ 17 h 24"/>
                  <a:gd name="T28" fmla="*/ 72 w 94"/>
                  <a:gd name="T29" fmla="*/ 13 h 24"/>
                  <a:gd name="T30" fmla="*/ 78 w 94"/>
                  <a:gd name="T31" fmla="*/ 10 h 24"/>
                  <a:gd name="T32" fmla="*/ 85 w 94"/>
                  <a:gd name="T33" fmla="*/ 6 h 24"/>
                  <a:gd name="T34" fmla="*/ 93 w 94"/>
                  <a:gd name="T35" fmla="*/ 1 h 24"/>
                  <a:gd name="T36" fmla="*/ 31 w 94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4"/>
                  <a:gd name="T58" fmla="*/ 0 h 24"/>
                  <a:gd name="T59" fmla="*/ 94 w 94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4" h="24">
                    <a:moveTo>
                      <a:pt x="31" y="0"/>
                    </a:moveTo>
                    <a:lnTo>
                      <a:pt x="23" y="4"/>
                    </a:lnTo>
                    <a:lnTo>
                      <a:pt x="16" y="7"/>
                    </a:lnTo>
                    <a:lnTo>
                      <a:pt x="10" y="11"/>
                    </a:lnTo>
                    <a:lnTo>
                      <a:pt x="6" y="14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63" y="23"/>
                    </a:lnTo>
                    <a:lnTo>
                      <a:pt x="62" y="22"/>
                    </a:lnTo>
                    <a:lnTo>
                      <a:pt x="62" y="21"/>
                    </a:lnTo>
                    <a:lnTo>
                      <a:pt x="63" y="19"/>
                    </a:lnTo>
                    <a:lnTo>
                      <a:pt x="67" y="17"/>
                    </a:lnTo>
                    <a:lnTo>
                      <a:pt x="72" y="13"/>
                    </a:lnTo>
                    <a:lnTo>
                      <a:pt x="78" y="10"/>
                    </a:lnTo>
                    <a:lnTo>
                      <a:pt x="85" y="6"/>
                    </a:lnTo>
                    <a:lnTo>
                      <a:pt x="93" y="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3" name="Freeform 53"/>
              <p:cNvSpPr>
                <a:spLocks/>
              </p:cNvSpPr>
              <p:nvPr/>
            </p:nvSpPr>
            <p:spPr bwMode="auto">
              <a:xfrm>
                <a:off x="475" y="3210"/>
                <a:ext cx="116" cy="193"/>
              </a:xfrm>
              <a:custGeom>
                <a:avLst/>
                <a:gdLst>
                  <a:gd name="T0" fmla="*/ 36 w 54"/>
                  <a:gd name="T1" fmla="*/ 0 h 25"/>
                  <a:gd name="T2" fmla="*/ 35 w 54"/>
                  <a:gd name="T3" fmla="*/ 2 h 25"/>
                  <a:gd name="T4" fmla="*/ 36 w 54"/>
                  <a:gd name="T5" fmla="*/ 3 h 25"/>
                  <a:gd name="T6" fmla="*/ 41 w 54"/>
                  <a:gd name="T7" fmla="*/ 3 h 25"/>
                  <a:gd name="T8" fmla="*/ 45 w 54"/>
                  <a:gd name="T9" fmla="*/ 2 h 25"/>
                  <a:gd name="T10" fmla="*/ 47 w 54"/>
                  <a:gd name="T11" fmla="*/ 1 h 25"/>
                  <a:gd name="T12" fmla="*/ 50 w 54"/>
                  <a:gd name="T13" fmla="*/ 0 h 25"/>
                  <a:gd name="T14" fmla="*/ 52 w 54"/>
                  <a:gd name="T15" fmla="*/ 0 h 25"/>
                  <a:gd name="T16" fmla="*/ 52 w 54"/>
                  <a:gd name="T17" fmla="*/ 0 h 25"/>
                  <a:gd name="T18" fmla="*/ 49 w 54"/>
                  <a:gd name="T19" fmla="*/ 1 h 25"/>
                  <a:gd name="T20" fmla="*/ 46 w 54"/>
                  <a:gd name="T21" fmla="*/ 3 h 25"/>
                  <a:gd name="T22" fmla="*/ 43 w 54"/>
                  <a:gd name="T23" fmla="*/ 5 h 25"/>
                  <a:gd name="T24" fmla="*/ 40 w 54"/>
                  <a:gd name="T25" fmla="*/ 6 h 25"/>
                  <a:gd name="T26" fmla="*/ 36 w 54"/>
                  <a:gd name="T27" fmla="*/ 8 h 25"/>
                  <a:gd name="T28" fmla="*/ 33 w 54"/>
                  <a:gd name="T29" fmla="*/ 10 h 25"/>
                  <a:gd name="T30" fmla="*/ 30 w 54"/>
                  <a:gd name="T31" fmla="*/ 12 h 25"/>
                  <a:gd name="T32" fmla="*/ 28 w 54"/>
                  <a:gd name="T33" fmla="*/ 14 h 25"/>
                  <a:gd name="T34" fmla="*/ 26 w 54"/>
                  <a:gd name="T35" fmla="*/ 15 h 25"/>
                  <a:gd name="T36" fmla="*/ 23 w 54"/>
                  <a:gd name="T37" fmla="*/ 17 h 25"/>
                  <a:gd name="T38" fmla="*/ 21 w 54"/>
                  <a:gd name="T39" fmla="*/ 18 h 25"/>
                  <a:gd name="T40" fmla="*/ 18 w 54"/>
                  <a:gd name="T41" fmla="*/ 20 h 25"/>
                  <a:gd name="T42" fmla="*/ 14 w 54"/>
                  <a:gd name="T43" fmla="*/ 22 h 25"/>
                  <a:gd name="T44" fmla="*/ 11 w 54"/>
                  <a:gd name="T45" fmla="*/ 23 h 25"/>
                  <a:gd name="T46" fmla="*/ 8 w 54"/>
                  <a:gd name="T47" fmla="*/ 24 h 25"/>
                  <a:gd name="T48" fmla="*/ 5 w 54"/>
                  <a:gd name="T49" fmla="*/ 24 h 25"/>
                  <a:gd name="T50" fmla="*/ 3 w 54"/>
                  <a:gd name="T51" fmla="*/ 24 h 25"/>
                  <a:gd name="T52" fmla="*/ 0 w 54"/>
                  <a:gd name="T53" fmla="*/ 22 h 25"/>
                  <a:gd name="T54" fmla="*/ 3 w 54"/>
                  <a:gd name="T55" fmla="*/ 19 h 25"/>
                  <a:gd name="T56" fmla="*/ 9 w 54"/>
                  <a:gd name="T57" fmla="*/ 14 h 25"/>
                  <a:gd name="T58" fmla="*/ 18 w 54"/>
                  <a:gd name="T59" fmla="*/ 9 h 25"/>
                  <a:gd name="T60" fmla="*/ 27 w 54"/>
                  <a:gd name="T61" fmla="*/ 4 h 25"/>
                  <a:gd name="T62" fmla="*/ 36 w 54"/>
                  <a:gd name="T63" fmla="*/ 0 h 25"/>
                  <a:gd name="T64" fmla="*/ 38 w 54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25"/>
                  <a:gd name="T101" fmla="*/ 54 w 54"/>
                  <a:gd name="T102" fmla="*/ 25 h 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25">
                    <a:moveTo>
                      <a:pt x="38" y="0"/>
                    </a:moveTo>
                    <a:lnTo>
                      <a:pt x="36" y="0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1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2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8" y="7"/>
                    </a:lnTo>
                    <a:lnTo>
                      <a:pt x="36" y="8"/>
                    </a:lnTo>
                    <a:lnTo>
                      <a:pt x="35" y="9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6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3" y="19"/>
                    </a:lnTo>
                    <a:lnTo>
                      <a:pt x="6" y="16"/>
                    </a:lnTo>
                    <a:lnTo>
                      <a:pt x="9" y="14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2" y="6"/>
                    </a:lnTo>
                    <a:lnTo>
                      <a:pt x="27" y="4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4" name="Freeform 54"/>
              <p:cNvSpPr>
                <a:spLocks/>
              </p:cNvSpPr>
              <p:nvPr/>
            </p:nvSpPr>
            <p:spPr bwMode="auto">
              <a:xfrm>
                <a:off x="523" y="3211"/>
                <a:ext cx="116" cy="194"/>
              </a:xfrm>
              <a:custGeom>
                <a:avLst/>
                <a:gdLst>
                  <a:gd name="T0" fmla="*/ 37 w 55"/>
                  <a:gd name="T1" fmla="*/ 1 h 26"/>
                  <a:gd name="T2" fmla="*/ 35 w 55"/>
                  <a:gd name="T3" fmla="*/ 3 h 26"/>
                  <a:gd name="T4" fmla="*/ 37 w 55"/>
                  <a:gd name="T5" fmla="*/ 4 h 26"/>
                  <a:gd name="T6" fmla="*/ 41 w 55"/>
                  <a:gd name="T7" fmla="*/ 4 h 26"/>
                  <a:gd name="T8" fmla="*/ 45 w 55"/>
                  <a:gd name="T9" fmla="*/ 2 h 26"/>
                  <a:gd name="T10" fmla="*/ 48 w 55"/>
                  <a:gd name="T11" fmla="*/ 2 h 26"/>
                  <a:gd name="T12" fmla="*/ 50 w 55"/>
                  <a:gd name="T13" fmla="*/ 1 h 26"/>
                  <a:gd name="T14" fmla="*/ 53 w 55"/>
                  <a:gd name="T15" fmla="*/ 0 h 26"/>
                  <a:gd name="T16" fmla="*/ 53 w 55"/>
                  <a:gd name="T17" fmla="*/ 0 h 26"/>
                  <a:gd name="T18" fmla="*/ 51 w 55"/>
                  <a:gd name="T19" fmla="*/ 1 h 26"/>
                  <a:gd name="T20" fmla="*/ 48 w 55"/>
                  <a:gd name="T21" fmla="*/ 2 h 26"/>
                  <a:gd name="T22" fmla="*/ 44 w 55"/>
                  <a:gd name="T23" fmla="*/ 4 h 26"/>
                  <a:gd name="T24" fmla="*/ 42 w 55"/>
                  <a:gd name="T25" fmla="*/ 6 h 26"/>
                  <a:gd name="T26" fmla="*/ 39 w 55"/>
                  <a:gd name="T27" fmla="*/ 8 h 26"/>
                  <a:gd name="T28" fmla="*/ 35 w 55"/>
                  <a:gd name="T29" fmla="*/ 10 h 26"/>
                  <a:gd name="T30" fmla="*/ 32 w 55"/>
                  <a:gd name="T31" fmla="*/ 12 h 26"/>
                  <a:gd name="T32" fmla="*/ 29 w 55"/>
                  <a:gd name="T33" fmla="*/ 13 h 26"/>
                  <a:gd name="T34" fmla="*/ 27 w 55"/>
                  <a:gd name="T35" fmla="*/ 15 h 26"/>
                  <a:gd name="T36" fmla="*/ 24 w 55"/>
                  <a:gd name="T37" fmla="*/ 17 h 26"/>
                  <a:gd name="T38" fmla="*/ 22 w 55"/>
                  <a:gd name="T39" fmla="*/ 18 h 26"/>
                  <a:gd name="T40" fmla="*/ 19 w 55"/>
                  <a:gd name="T41" fmla="*/ 20 h 26"/>
                  <a:gd name="T42" fmla="*/ 16 w 55"/>
                  <a:gd name="T43" fmla="*/ 22 h 26"/>
                  <a:gd name="T44" fmla="*/ 13 w 55"/>
                  <a:gd name="T45" fmla="*/ 23 h 26"/>
                  <a:gd name="T46" fmla="*/ 11 w 55"/>
                  <a:gd name="T47" fmla="*/ 24 h 26"/>
                  <a:gd name="T48" fmla="*/ 7 w 55"/>
                  <a:gd name="T49" fmla="*/ 25 h 26"/>
                  <a:gd name="T50" fmla="*/ 4 w 55"/>
                  <a:gd name="T51" fmla="*/ 25 h 26"/>
                  <a:gd name="T52" fmla="*/ 2 w 55"/>
                  <a:gd name="T53" fmla="*/ 25 h 26"/>
                  <a:gd name="T54" fmla="*/ 0 w 55"/>
                  <a:gd name="T55" fmla="*/ 22 h 26"/>
                  <a:gd name="T56" fmla="*/ 4 w 55"/>
                  <a:gd name="T57" fmla="*/ 19 h 26"/>
                  <a:gd name="T58" fmla="*/ 10 w 55"/>
                  <a:gd name="T59" fmla="*/ 15 h 26"/>
                  <a:gd name="T60" fmla="*/ 18 w 55"/>
                  <a:gd name="T61" fmla="*/ 10 h 26"/>
                  <a:gd name="T62" fmla="*/ 27 w 55"/>
                  <a:gd name="T63" fmla="*/ 5 h 26"/>
                  <a:gd name="T64" fmla="*/ 37 w 55"/>
                  <a:gd name="T65" fmla="*/ 0 h 26"/>
                  <a:gd name="T66" fmla="*/ 39 w 55"/>
                  <a:gd name="T67" fmla="*/ 0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"/>
                  <a:gd name="T103" fmla="*/ 0 h 26"/>
                  <a:gd name="T104" fmla="*/ 55 w 5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" h="26">
                    <a:moveTo>
                      <a:pt x="39" y="0"/>
                    </a:moveTo>
                    <a:lnTo>
                      <a:pt x="37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3" y="5"/>
                    </a:lnTo>
                    <a:lnTo>
                      <a:pt x="42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10"/>
                    </a:lnTo>
                    <a:lnTo>
                      <a:pt x="22" y="7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5" name="Freeform 55"/>
              <p:cNvSpPr>
                <a:spLocks/>
              </p:cNvSpPr>
              <p:nvPr/>
            </p:nvSpPr>
            <p:spPr bwMode="auto">
              <a:xfrm>
                <a:off x="739" y="3193"/>
                <a:ext cx="116" cy="192"/>
              </a:xfrm>
              <a:custGeom>
                <a:avLst/>
                <a:gdLst>
                  <a:gd name="T0" fmla="*/ 13 w 69"/>
                  <a:gd name="T1" fmla="*/ 0 h 19"/>
                  <a:gd name="T2" fmla="*/ 68 w 69"/>
                  <a:gd name="T3" fmla="*/ 18 h 19"/>
                  <a:gd name="T4" fmla="*/ 0 w 69"/>
                  <a:gd name="T5" fmla="*/ 3 h 19"/>
                  <a:gd name="T6" fmla="*/ 1 w 69"/>
                  <a:gd name="T7" fmla="*/ 2 h 19"/>
                  <a:gd name="T8" fmla="*/ 3 w 69"/>
                  <a:gd name="T9" fmla="*/ 2 h 19"/>
                  <a:gd name="T10" fmla="*/ 5 w 69"/>
                  <a:gd name="T11" fmla="*/ 1 h 19"/>
                  <a:gd name="T12" fmla="*/ 7 w 69"/>
                  <a:gd name="T13" fmla="*/ 1 h 19"/>
                  <a:gd name="T14" fmla="*/ 9 w 69"/>
                  <a:gd name="T15" fmla="*/ 1 h 19"/>
                  <a:gd name="T16" fmla="*/ 11 w 69"/>
                  <a:gd name="T17" fmla="*/ 0 h 19"/>
                  <a:gd name="T18" fmla="*/ 13 w 69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9"/>
                  <a:gd name="T32" fmla="*/ 69 w 69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9">
                    <a:moveTo>
                      <a:pt x="13" y="0"/>
                    </a:moveTo>
                    <a:lnTo>
                      <a:pt x="68" y="18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6" name="Freeform 56"/>
              <p:cNvSpPr>
                <a:spLocks/>
              </p:cNvSpPr>
              <p:nvPr/>
            </p:nvSpPr>
            <p:spPr bwMode="auto">
              <a:xfrm>
                <a:off x="699" y="3218"/>
                <a:ext cx="116" cy="193"/>
              </a:xfrm>
              <a:custGeom>
                <a:avLst/>
                <a:gdLst>
                  <a:gd name="T0" fmla="*/ 12 w 150"/>
                  <a:gd name="T1" fmla="*/ 16 h 17"/>
                  <a:gd name="T2" fmla="*/ 149 w 150"/>
                  <a:gd name="T3" fmla="*/ 0 h 17"/>
                  <a:gd name="T4" fmla="*/ 0 w 150"/>
                  <a:gd name="T5" fmla="*/ 8 h 17"/>
                  <a:gd name="T6" fmla="*/ 1 w 150"/>
                  <a:gd name="T7" fmla="*/ 8 h 17"/>
                  <a:gd name="T8" fmla="*/ 2 w 150"/>
                  <a:gd name="T9" fmla="*/ 9 h 17"/>
                  <a:gd name="T10" fmla="*/ 5 w 150"/>
                  <a:gd name="T11" fmla="*/ 9 h 17"/>
                  <a:gd name="T12" fmla="*/ 7 w 150"/>
                  <a:gd name="T13" fmla="*/ 10 h 17"/>
                  <a:gd name="T14" fmla="*/ 10 w 150"/>
                  <a:gd name="T15" fmla="*/ 10 h 17"/>
                  <a:gd name="T16" fmla="*/ 11 w 150"/>
                  <a:gd name="T17" fmla="*/ 12 h 17"/>
                  <a:gd name="T18" fmla="*/ 13 w 150"/>
                  <a:gd name="T19" fmla="*/ 13 h 17"/>
                  <a:gd name="T20" fmla="*/ 12 w 150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0"/>
                  <a:gd name="T34" fmla="*/ 0 h 17"/>
                  <a:gd name="T35" fmla="*/ 150 w 1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0" h="17">
                    <a:moveTo>
                      <a:pt x="12" y="16"/>
                    </a:moveTo>
                    <a:lnTo>
                      <a:pt x="149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3" y="13"/>
                    </a:lnTo>
                    <a:lnTo>
                      <a:pt x="12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7" name="Freeform 57"/>
              <p:cNvSpPr>
                <a:spLocks/>
              </p:cNvSpPr>
              <p:nvPr/>
            </p:nvSpPr>
            <p:spPr bwMode="auto">
              <a:xfrm>
                <a:off x="699" y="3216"/>
                <a:ext cx="116" cy="193"/>
              </a:xfrm>
              <a:custGeom>
                <a:avLst/>
                <a:gdLst>
                  <a:gd name="T0" fmla="*/ 44 w 150"/>
                  <a:gd name="T1" fmla="*/ 0 h 17"/>
                  <a:gd name="T2" fmla="*/ 149 w 150"/>
                  <a:gd name="T3" fmla="*/ 3 h 17"/>
                  <a:gd name="T4" fmla="*/ 0 w 150"/>
                  <a:gd name="T5" fmla="*/ 16 h 17"/>
                  <a:gd name="T6" fmla="*/ 1 w 150"/>
                  <a:gd name="T7" fmla="*/ 16 h 17"/>
                  <a:gd name="T8" fmla="*/ 4 w 150"/>
                  <a:gd name="T9" fmla="*/ 14 h 17"/>
                  <a:gd name="T10" fmla="*/ 9 w 150"/>
                  <a:gd name="T11" fmla="*/ 12 h 17"/>
                  <a:gd name="T12" fmla="*/ 15 w 150"/>
                  <a:gd name="T13" fmla="*/ 12 h 17"/>
                  <a:gd name="T14" fmla="*/ 22 w 150"/>
                  <a:gd name="T15" fmla="*/ 8 h 17"/>
                  <a:gd name="T16" fmla="*/ 30 w 150"/>
                  <a:gd name="T17" fmla="*/ 7 h 17"/>
                  <a:gd name="T18" fmla="*/ 37 w 150"/>
                  <a:gd name="T19" fmla="*/ 3 h 17"/>
                  <a:gd name="T20" fmla="*/ 44 w 15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0"/>
                  <a:gd name="T34" fmla="*/ 0 h 17"/>
                  <a:gd name="T35" fmla="*/ 150 w 1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0" h="17">
                    <a:moveTo>
                      <a:pt x="44" y="0"/>
                    </a:moveTo>
                    <a:lnTo>
                      <a:pt x="149" y="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4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22" y="8"/>
                    </a:lnTo>
                    <a:lnTo>
                      <a:pt x="30" y="7"/>
                    </a:lnTo>
                    <a:lnTo>
                      <a:pt x="37" y="3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818" name="Freeform 58"/>
              <p:cNvSpPr>
                <a:spLocks/>
              </p:cNvSpPr>
              <p:nvPr/>
            </p:nvSpPr>
            <p:spPr bwMode="auto">
              <a:xfrm>
                <a:off x="778" y="3209"/>
                <a:ext cx="116" cy="193"/>
              </a:xfrm>
              <a:custGeom>
                <a:avLst/>
                <a:gdLst>
                  <a:gd name="T0" fmla="*/ 4 w 36"/>
                  <a:gd name="T1" fmla="*/ 16 h 17"/>
                  <a:gd name="T2" fmla="*/ 6 w 36"/>
                  <a:gd name="T3" fmla="*/ 16 h 17"/>
                  <a:gd name="T4" fmla="*/ 12 w 36"/>
                  <a:gd name="T5" fmla="*/ 16 h 17"/>
                  <a:gd name="T6" fmla="*/ 19 w 36"/>
                  <a:gd name="T7" fmla="*/ 16 h 17"/>
                  <a:gd name="T8" fmla="*/ 26 w 36"/>
                  <a:gd name="T9" fmla="*/ 14 h 17"/>
                  <a:gd name="T10" fmla="*/ 32 w 36"/>
                  <a:gd name="T11" fmla="*/ 12 h 17"/>
                  <a:gd name="T12" fmla="*/ 35 w 36"/>
                  <a:gd name="T13" fmla="*/ 9 h 17"/>
                  <a:gd name="T14" fmla="*/ 34 w 36"/>
                  <a:gd name="T15" fmla="*/ 6 h 17"/>
                  <a:gd name="T16" fmla="*/ 27 w 36"/>
                  <a:gd name="T17" fmla="*/ 3 h 17"/>
                  <a:gd name="T18" fmla="*/ 20 w 36"/>
                  <a:gd name="T19" fmla="*/ 1 h 17"/>
                  <a:gd name="T20" fmla="*/ 15 w 36"/>
                  <a:gd name="T21" fmla="*/ 0 h 17"/>
                  <a:gd name="T22" fmla="*/ 11 w 36"/>
                  <a:gd name="T23" fmla="*/ 0 h 17"/>
                  <a:gd name="T24" fmla="*/ 8 w 36"/>
                  <a:gd name="T25" fmla="*/ 1 h 17"/>
                  <a:gd name="T26" fmla="*/ 5 w 36"/>
                  <a:gd name="T27" fmla="*/ 3 h 17"/>
                  <a:gd name="T28" fmla="*/ 3 w 36"/>
                  <a:gd name="T29" fmla="*/ 4 h 17"/>
                  <a:gd name="T30" fmla="*/ 2 w 36"/>
                  <a:gd name="T31" fmla="*/ 8 h 17"/>
                  <a:gd name="T32" fmla="*/ 0 w 36"/>
                  <a:gd name="T33" fmla="*/ 9 h 17"/>
                  <a:gd name="T34" fmla="*/ 0 w 36"/>
                  <a:gd name="T35" fmla="*/ 12 h 17"/>
                  <a:gd name="T36" fmla="*/ 1 w 36"/>
                  <a:gd name="T37" fmla="*/ 16 h 17"/>
                  <a:gd name="T38" fmla="*/ 3 w 36"/>
                  <a:gd name="T39" fmla="*/ 16 h 17"/>
                  <a:gd name="T40" fmla="*/ 4 w 36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17"/>
                  <a:gd name="T65" fmla="*/ 36 w 36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17">
                    <a:moveTo>
                      <a:pt x="4" y="16"/>
                    </a:moveTo>
                    <a:lnTo>
                      <a:pt x="6" y="16"/>
                    </a:lnTo>
                    <a:lnTo>
                      <a:pt x="12" y="16"/>
                    </a:lnTo>
                    <a:lnTo>
                      <a:pt x="19" y="16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35" y="9"/>
                    </a:lnTo>
                    <a:lnTo>
                      <a:pt x="34" y="6"/>
                    </a:lnTo>
                    <a:lnTo>
                      <a:pt x="27" y="3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B2B2B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 wrap="none" lIns="93117" tIns="46558" rIns="93117" bIns="46558">
                <a:spAutoFit/>
              </a:bodyPr>
              <a:lstStyle/>
              <a:p>
                <a:pPr algn="ctr" defTabSz="887568"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3322" name="Group 59"/>
            <p:cNvGrpSpPr>
              <a:grpSpLocks/>
            </p:cNvGrpSpPr>
            <p:nvPr/>
          </p:nvGrpSpPr>
          <p:grpSpPr bwMode="auto">
            <a:xfrm>
              <a:off x="403" y="3297"/>
              <a:ext cx="3692" cy="1935"/>
              <a:chOff x="403" y="3373"/>
              <a:chExt cx="3692" cy="1935"/>
            </a:xfrm>
          </p:grpSpPr>
          <p:sp>
            <p:nvSpPr>
              <p:cNvPr id="117820" name="Line 60"/>
              <p:cNvSpPr>
                <a:spLocks noChangeShapeType="1"/>
              </p:cNvSpPr>
              <p:nvPr/>
            </p:nvSpPr>
            <p:spPr bwMode="auto">
              <a:xfrm>
                <a:off x="403" y="3540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1" name="Line 61"/>
              <p:cNvSpPr>
                <a:spLocks noChangeShapeType="1"/>
              </p:cNvSpPr>
              <p:nvPr/>
            </p:nvSpPr>
            <p:spPr bwMode="auto">
              <a:xfrm>
                <a:off x="403" y="3696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2" name="Line 62"/>
              <p:cNvSpPr>
                <a:spLocks noChangeShapeType="1"/>
              </p:cNvSpPr>
              <p:nvPr/>
            </p:nvSpPr>
            <p:spPr bwMode="auto">
              <a:xfrm>
                <a:off x="403" y="3839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3" name="Line 63"/>
              <p:cNvSpPr>
                <a:spLocks noChangeShapeType="1"/>
              </p:cNvSpPr>
              <p:nvPr/>
            </p:nvSpPr>
            <p:spPr bwMode="auto">
              <a:xfrm>
                <a:off x="403" y="3994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4" name="Line 64"/>
              <p:cNvSpPr>
                <a:spLocks noChangeShapeType="1"/>
              </p:cNvSpPr>
              <p:nvPr/>
            </p:nvSpPr>
            <p:spPr bwMode="auto">
              <a:xfrm>
                <a:off x="403" y="4159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5" name="Line 65"/>
              <p:cNvSpPr>
                <a:spLocks noChangeShapeType="1"/>
              </p:cNvSpPr>
              <p:nvPr/>
            </p:nvSpPr>
            <p:spPr bwMode="auto">
              <a:xfrm>
                <a:off x="403" y="4330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6" name="Line 66"/>
              <p:cNvSpPr>
                <a:spLocks noChangeShapeType="1"/>
              </p:cNvSpPr>
              <p:nvPr/>
            </p:nvSpPr>
            <p:spPr bwMode="auto">
              <a:xfrm>
                <a:off x="403" y="4484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7" name="Line 67"/>
              <p:cNvSpPr>
                <a:spLocks noChangeShapeType="1"/>
              </p:cNvSpPr>
              <p:nvPr/>
            </p:nvSpPr>
            <p:spPr bwMode="auto">
              <a:xfrm>
                <a:off x="403" y="4651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8" name="Line 68"/>
              <p:cNvSpPr>
                <a:spLocks noChangeShapeType="1"/>
              </p:cNvSpPr>
              <p:nvPr/>
            </p:nvSpPr>
            <p:spPr bwMode="auto">
              <a:xfrm>
                <a:off x="403" y="4806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29" name="Line 69"/>
              <p:cNvSpPr>
                <a:spLocks noChangeShapeType="1"/>
              </p:cNvSpPr>
              <p:nvPr/>
            </p:nvSpPr>
            <p:spPr bwMode="auto">
              <a:xfrm>
                <a:off x="403" y="4974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30" name="Line 70"/>
              <p:cNvSpPr>
                <a:spLocks noChangeShapeType="1"/>
              </p:cNvSpPr>
              <p:nvPr/>
            </p:nvSpPr>
            <p:spPr bwMode="auto">
              <a:xfrm>
                <a:off x="403" y="5142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31" name="Line 71"/>
              <p:cNvSpPr>
                <a:spLocks noChangeShapeType="1"/>
              </p:cNvSpPr>
              <p:nvPr/>
            </p:nvSpPr>
            <p:spPr bwMode="auto">
              <a:xfrm>
                <a:off x="403" y="5308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117832" name="Line 72"/>
              <p:cNvSpPr>
                <a:spLocks noChangeShapeType="1"/>
              </p:cNvSpPr>
              <p:nvPr/>
            </p:nvSpPr>
            <p:spPr bwMode="auto">
              <a:xfrm>
                <a:off x="403" y="3373"/>
                <a:ext cx="3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5583" tIns="47791" rIns="95583" bIns="47791">
                <a:spAutoFit/>
              </a:bodyPr>
              <a:lstStyle/>
              <a:p>
                <a:pPr algn="ctr" eaLnBrk="0" hangingPunct="0">
                  <a:defRPr/>
                </a:pPr>
                <a:endParaRPr lang="en-US" dirty="0">
                  <a:latin typeface="Times" pitchFamily="18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18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6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4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2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12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4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6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9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817EB-EA8B-48DB-925D-4783718CFB5D}" type="slidenum">
              <a:rPr lang="en-US" smtClean="0">
                <a:latin typeface="Times" pitchFamily="18" charset="0"/>
              </a:rPr>
              <a:pPr>
                <a:defRPr/>
              </a:pPr>
              <a:t>1</a:t>
            </a:fld>
            <a:endParaRPr lang="en-US" dirty="0">
              <a:latin typeface="Times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44725" y="684213"/>
            <a:ext cx="2495550" cy="34940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133" y="4404360"/>
            <a:ext cx="5586735" cy="41716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779" tIns="44389" rIns="88779" bIns="443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982597"/>
            <a:ext cx="58293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5440680"/>
            <a:ext cx="48006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80023" indent="0" algn="ctr">
              <a:buNone/>
              <a:defRPr/>
            </a:lvl2pPr>
            <a:lvl3pPr marL="960048" indent="0" algn="ctr">
              <a:buNone/>
              <a:defRPr/>
            </a:lvl3pPr>
            <a:lvl4pPr marL="1440071" indent="0" algn="ctr">
              <a:buNone/>
              <a:defRPr/>
            </a:lvl4pPr>
            <a:lvl5pPr marL="1920094" indent="0" algn="ctr">
              <a:buNone/>
              <a:defRPr/>
            </a:lvl5pPr>
            <a:lvl6pPr marL="2400117" indent="0" algn="ctr">
              <a:buNone/>
              <a:defRPr/>
            </a:lvl6pPr>
            <a:lvl7pPr marL="2880142" indent="0" algn="ctr">
              <a:buNone/>
              <a:defRPr/>
            </a:lvl7pPr>
            <a:lvl8pPr marL="3360165" indent="0" algn="ctr">
              <a:buNone/>
              <a:defRPr/>
            </a:lvl8pPr>
            <a:lvl9pPr marL="38401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C93B7638-1E7D-42A0-9EEF-6B3B37562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493"/>
            <a:ext cx="61722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240283"/>
            <a:ext cx="617220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5F96B52B-276D-4310-A3E5-703F6276C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84496"/>
            <a:ext cx="1543050" cy="81921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84496"/>
            <a:ext cx="4514850" cy="81921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C7613F50-E1DF-45EB-96F5-EA5AC3E8A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493"/>
            <a:ext cx="61722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40283"/>
            <a:ext cx="617220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494CDEBD-628B-4656-B3EF-7E287FA58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169662"/>
            <a:ext cx="5829300" cy="1906905"/>
          </a:xfrm>
          <a:prstGeom prst="rect">
            <a:avLst/>
          </a:prstGeo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069402"/>
            <a:ext cx="5829300" cy="2100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/>
            </a:lvl1pPr>
            <a:lvl2pPr marL="480023" indent="0">
              <a:buNone/>
              <a:defRPr sz="1890"/>
            </a:lvl2pPr>
            <a:lvl3pPr marL="960048" indent="0">
              <a:buNone/>
              <a:defRPr sz="1680"/>
            </a:lvl3pPr>
            <a:lvl4pPr marL="1440071" indent="0">
              <a:buNone/>
              <a:defRPr sz="1470"/>
            </a:lvl4pPr>
            <a:lvl5pPr marL="1920094" indent="0">
              <a:buNone/>
              <a:defRPr sz="1470"/>
            </a:lvl5pPr>
            <a:lvl6pPr marL="2400117" indent="0">
              <a:buNone/>
              <a:defRPr sz="1470"/>
            </a:lvl6pPr>
            <a:lvl7pPr marL="2880142" indent="0">
              <a:buNone/>
              <a:defRPr sz="1470"/>
            </a:lvl7pPr>
            <a:lvl8pPr marL="3360165" indent="0">
              <a:buNone/>
              <a:defRPr sz="1470"/>
            </a:lvl8pPr>
            <a:lvl9pPr marL="3840188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3C2B43DB-4401-43A3-A3B5-E69E50722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493"/>
            <a:ext cx="61722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40283"/>
            <a:ext cx="3028950" cy="6336348"/>
          </a:xfrm>
          <a:prstGeom prst="rect">
            <a:avLst/>
          </a:prstGeo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40283"/>
            <a:ext cx="3028950" cy="6336348"/>
          </a:xfrm>
          <a:prstGeom prst="rect">
            <a:avLst/>
          </a:prstGeo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D490F098-8138-444B-B3E3-F5EDD2F2F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493"/>
            <a:ext cx="61722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49158"/>
            <a:ext cx="3030141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23" indent="0">
              <a:buNone/>
              <a:defRPr sz="2100" b="1"/>
            </a:lvl2pPr>
            <a:lvl3pPr marL="960048" indent="0">
              <a:buNone/>
              <a:defRPr sz="1890" b="1"/>
            </a:lvl3pPr>
            <a:lvl4pPr marL="1440071" indent="0">
              <a:buNone/>
              <a:defRPr sz="1680" b="1"/>
            </a:lvl4pPr>
            <a:lvl5pPr marL="1920094" indent="0">
              <a:buNone/>
              <a:defRPr sz="1680" b="1"/>
            </a:lvl5pPr>
            <a:lvl6pPr marL="2400117" indent="0">
              <a:buNone/>
              <a:defRPr sz="1680" b="1"/>
            </a:lvl6pPr>
            <a:lvl7pPr marL="2880142" indent="0">
              <a:buNone/>
              <a:defRPr sz="1680" b="1"/>
            </a:lvl7pPr>
            <a:lvl8pPr marL="3360165" indent="0">
              <a:buNone/>
              <a:defRPr sz="1680" b="1"/>
            </a:lvl8pPr>
            <a:lvl9pPr marL="384018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044827"/>
            <a:ext cx="3030141" cy="5531803"/>
          </a:xfrm>
          <a:prstGeom prst="rect">
            <a:avLst/>
          </a:prstGeo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149158"/>
            <a:ext cx="3031331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23" indent="0">
              <a:buNone/>
              <a:defRPr sz="2100" b="1"/>
            </a:lvl2pPr>
            <a:lvl3pPr marL="960048" indent="0">
              <a:buNone/>
              <a:defRPr sz="1890" b="1"/>
            </a:lvl3pPr>
            <a:lvl4pPr marL="1440071" indent="0">
              <a:buNone/>
              <a:defRPr sz="1680" b="1"/>
            </a:lvl4pPr>
            <a:lvl5pPr marL="1920094" indent="0">
              <a:buNone/>
              <a:defRPr sz="1680" b="1"/>
            </a:lvl5pPr>
            <a:lvl6pPr marL="2400117" indent="0">
              <a:buNone/>
              <a:defRPr sz="1680" b="1"/>
            </a:lvl6pPr>
            <a:lvl7pPr marL="2880142" indent="0">
              <a:buNone/>
              <a:defRPr sz="1680" b="1"/>
            </a:lvl7pPr>
            <a:lvl8pPr marL="3360165" indent="0">
              <a:buNone/>
              <a:defRPr sz="1680" b="1"/>
            </a:lvl8pPr>
            <a:lvl9pPr marL="3840188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044827"/>
            <a:ext cx="3031331" cy="5531803"/>
          </a:xfrm>
          <a:prstGeom prst="rect">
            <a:avLst/>
          </a:prstGeo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C6735F8B-A65F-4503-AA11-57B3BF213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493"/>
            <a:ext cx="61722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D1D95376-EB48-4331-B597-B23537946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DC50A11B-EF1F-460C-A5A1-720897432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82270"/>
            <a:ext cx="2256235" cy="1626870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82273"/>
            <a:ext cx="3833813" cy="8194359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09143"/>
            <a:ext cx="2256235" cy="6567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0"/>
            </a:lvl1pPr>
            <a:lvl2pPr marL="480023" indent="0">
              <a:buNone/>
              <a:defRPr sz="1260"/>
            </a:lvl2pPr>
            <a:lvl3pPr marL="960048" indent="0">
              <a:buNone/>
              <a:defRPr sz="1050"/>
            </a:lvl3pPr>
            <a:lvl4pPr marL="1440071" indent="0">
              <a:buNone/>
              <a:defRPr sz="945"/>
            </a:lvl4pPr>
            <a:lvl5pPr marL="1920094" indent="0">
              <a:buNone/>
              <a:defRPr sz="945"/>
            </a:lvl5pPr>
            <a:lvl6pPr marL="2400117" indent="0">
              <a:buNone/>
              <a:defRPr sz="945"/>
            </a:lvl6pPr>
            <a:lvl7pPr marL="2880142" indent="0">
              <a:buNone/>
              <a:defRPr sz="945"/>
            </a:lvl7pPr>
            <a:lvl8pPr marL="3360165" indent="0">
              <a:buNone/>
              <a:defRPr sz="945"/>
            </a:lvl8pPr>
            <a:lvl9pPr marL="3840188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E0091559-AA01-44E7-AEA3-000694A0C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7" y="6720840"/>
            <a:ext cx="4114800" cy="793434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7" y="857885"/>
            <a:ext cx="411480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23" indent="0">
              <a:buNone/>
              <a:defRPr sz="2940"/>
            </a:lvl2pPr>
            <a:lvl3pPr marL="960048" indent="0">
              <a:buNone/>
              <a:defRPr sz="2520"/>
            </a:lvl3pPr>
            <a:lvl4pPr marL="1440071" indent="0">
              <a:buNone/>
              <a:defRPr sz="2100"/>
            </a:lvl4pPr>
            <a:lvl5pPr marL="1920094" indent="0">
              <a:buNone/>
              <a:defRPr sz="2100"/>
            </a:lvl5pPr>
            <a:lvl6pPr marL="2400117" indent="0">
              <a:buNone/>
              <a:defRPr sz="2100"/>
            </a:lvl6pPr>
            <a:lvl7pPr marL="2880142" indent="0">
              <a:buNone/>
              <a:defRPr sz="2100"/>
            </a:lvl7pPr>
            <a:lvl8pPr marL="3360165" indent="0">
              <a:buNone/>
              <a:defRPr sz="2100"/>
            </a:lvl8pPr>
            <a:lvl9pPr marL="3840188" indent="0">
              <a:buNone/>
              <a:defRPr sz="21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7" y="7514274"/>
            <a:ext cx="4114800" cy="1126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0"/>
            </a:lvl1pPr>
            <a:lvl2pPr marL="480023" indent="0">
              <a:buNone/>
              <a:defRPr sz="1260"/>
            </a:lvl2pPr>
            <a:lvl3pPr marL="960048" indent="0">
              <a:buNone/>
              <a:defRPr sz="1050"/>
            </a:lvl3pPr>
            <a:lvl4pPr marL="1440071" indent="0">
              <a:buNone/>
              <a:defRPr sz="945"/>
            </a:lvl4pPr>
            <a:lvl5pPr marL="1920094" indent="0">
              <a:buNone/>
              <a:defRPr sz="945"/>
            </a:lvl5pPr>
            <a:lvl6pPr marL="2400117" indent="0">
              <a:buNone/>
              <a:defRPr sz="945"/>
            </a:lvl6pPr>
            <a:lvl7pPr marL="2880142" indent="0">
              <a:buNone/>
              <a:defRPr sz="945"/>
            </a:lvl7pPr>
            <a:lvl8pPr marL="3360165" indent="0">
              <a:buNone/>
              <a:defRPr sz="945"/>
            </a:lvl8pPr>
            <a:lvl9pPr marL="3840188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8743315"/>
            <a:ext cx="21717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743315"/>
            <a:ext cx="1600200" cy="6667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E47BDA04-5BC2-4D15-8260-5A952278F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" name="Text Box 51"/>
          <p:cNvSpPr txBox="1">
            <a:spLocks noChangeArrowheads="1"/>
          </p:cNvSpPr>
          <p:nvPr userDrawn="1"/>
        </p:nvSpPr>
        <p:spPr bwMode="auto">
          <a:xfrm>
            <a:off x="285750" y="1340170"/>
            <a:ext cx="5715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520" dirty="0">
              <a:latin typeface="Times" pitchFamily="18" charset="0"/>
              <a:cs typeface="+mn-cs"/>
            </a:endParaRPr>
          </a:p>
        </p:txBody>
      </p:sp>
      <p:grpSp>
        <p:nvGrpSpPr>
          <p:cNvPr id="1027" name="Group 25"/>
          <p:cNvGrpSpPr>
            <a:grpSpLocks/>
          </p:cNvGrpSpPr>
          <p:nvPr userDrawn="1"/>
        </p:nvGrpSpPr>
        <p:grpSpPr bwMode="auto">
          <a:xfrm>
            <a:off x="1257300" y="213362"/>
            <a:ext cx="5429250" cy="1571198"/>
            <a:chOff x="82550" y="152400"/>
            <a:chExt cx="8832850" cy="1388310"/>
          </a:xfrm>
        </p:grpSpPr>
        <p:sp>
          <p:nvSpPr>
            <p:cNvPr id="50191" name="Line 15"/>
            <p:cNvSpPr>
              <a:spLocks noChangeShapeType="1"/>
            </p:cNvSpPr>
            <p:nvPr userDrawn="1"/>
          </p:nvSpPr>
          <p:spPr bwMode="auto">
            <a:xfrm>
              <a:off x="1409415" y="152400"/>
              <a:ext cx="0" cy="129610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1519" dirty="0">
                <a:latin typeface="Times" pitchFamily="18" charset="0"/>
                <a:cs typeface="+mn-cs"/>
              </a:endParaRPr>
            </a:p>
          </p:txBody>
        </p:sp>
        <p:sp>
          <p:nvSpPr>
            <p:cNvPr id="50192" name="Line 16"/>
            <p:cNvSpPr>
              <a:spLocks noChangeShapeType="1"/>
            </p:cNvSpPr>
            <p:nvPr userDrawn="1"/>
          </p:nvSpPr>
          <p:spPr bwMode="auto">
            <a:xfrm>
              <a:off x="7239871" y="152400"/>
              <a:ext cx="0" cy="129610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 sz="1519" dirty="0">
                <a:latin typeface="Times" pitchFamily="18" charset="0"/>
                <a:cs typeface="+mn-cs"/>
              </a:endParaRPr>
            </a:p>
          </p:txBody>
        </p:sp>
        <p:grpSp>
          <p:nvGrpSpPr>
            <p:cNvPr id="1031" name="Group 24"/>
            <p:cNvGrpSpPr>
              <a:grpSpLocks/>
            </p:cNvGrpSpPr>
            <p:nvPr userDrawn="1"/>
          </p:nvGrpSpPr>
          <p:grpSpPr bwMode="auto">
            <a:xfrm>
              <a:off x="82550" y="152400"/>
              <a:ext cx="8832850" cy="1388310"/>
              <a:chOff x="82550" y="152400"/>
              <a:chExt cx="8832850" cy="1388310"/>
            </a:xfrm>
          </p:grpSpPr>
          <p:sp>
            <p:nvSpPr>
              <p:cNvPr id="50190" name="Rectangle 14"/>
              <p:cNvSpPr>
                <a:spLocks noChangeArrowheads="1"/>
              </p:cNvSpPr>
              <p:nvPr userDrawn="1"/>
            </p:nvSpPr>
            <p:spPr bwMode="auto">
              <a:xfrm>
                <a:off x="227828" y="152400"/>
                <a:ext cx="8687572" cy="1296107"/>
              </a:xfrm>
              <a:prstGeom prst="rect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519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50194" name="Text Box 18"/>
              <p:cNvSpPr txBox="1">
                <a:spLocks noChangeArrowheads="1"/>
              </p:cNvSpPr>
              <p:nvPr userDrawn="1"/>
            </p:nvSpPr>
            <p:spPr bwMode="auto">
              <a:xfrm>
                <a:off x="1370675" y="242736"/>
                <a:ext cx="1601923" cy="36713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50" b="1" dirty="0">
                    <a:latin typeface="Times New Roman" pitchFamily="18" charset="0"/>
                    <a:cs typeface="+mn-cs"/>
                  </a:rPr>
                  <a:t>TOPIC / SUBJECT:</a:t>
                </a:r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1370675" y="837767"/>
                <a:ext cx="1601923" cy="36713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50" b="1" dirty="0">
                    <a:latin typeface="Times New Roman" pitchFamily="18" charset="0"/>
                    <a:cs typeface="+mn-cs"/>
                  </a:rPr>
                  <a:t>PREPARED BY:</a:t>
                </a:r>
              </a:p>
            </p:txBody>
          </p:sp>
          <p:sp>
            <p:nvSpPr>
              <p:cNvPr id="50196" name="Text Box 20"/>
              <p:cNvSpPr txBox="1">
                <a:spLocks noChangeArrowheads="1"/>
              </p:cNvSpPr>
              <p:nvPr userDrawn="1"/>
            </p:nvSpPr>
            <p:spPr bwMode="auto">
              <a:xfrm>
                <a:off x="1370675" y="1173576"/>
                <a:ext cx="1594174" cy="36713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50" b="1" dirty="0">
                    <a:latin typeface="Times New Roman" pitchFamily="18" charset="0"/>
                    <a:cs typeface="+mn-cs"/>
                  </a:rPr>
                  <a:t>APPROVED BY:</a:t>
                </a:r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 userDrawn="1"/>
            </p:nvSpPr>
            <p:spPr bwMode="auto">
              <a:xfrm>
                <a:off x="1448156" y="533377"/>
                <a:ext cx="581883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519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50198" name="Line 22"/>
              <p:cNvSpPr>
                <a:spLocks noChangeShapeType="1"/>
              </p:cNvSpPr>
              <p:nvPr userDrawn="1"/>
            </p:nvSpPr>
            <p:spPr bwMode="auto">
              <a:xfrm>
                <a:off x="1448156" y="837767"/>
                <a:ext cx="581883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519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50199" name="Line 23"/>
              <p:cNvSpPr>
                <a:spLocks noChangeShapeType="1"/>
              </p:cNvSpPr>
              <p:nvPr userDrawn="1"/>
            </p:nvSpPr>
            <p:spPr bwMode="auto">
              <a:xfrm>
                <a:off x="3352254" y="181858"/>
                <a:ext cx="0" cy="126665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519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50225" name="Line 49"/>
              <p:cNvSpPr>
                <a:spLocks noChangeShapeType="1"/>
              </p:cNvSpPr>
              <p:nvPr userDrawn="1"/>
            </p:nvSpPr>
            <p:spPr bwMode="auto">
              <a:xfrm>
                <a:off x="1448156" y="1142155"/>
                <a:ext cx="581883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519" dirty="0">
                  <a:latin typeface="Times" pitchFamily="18" charset="0"/>
                  <a:cs typeface="+mn-cs"/>
                </a:endParaRPr>
              </a:p>
            </p:txBody>
          </p:sp>
          <p:sp>
            <p:nvSpPr>
              <p:cNvPr id="50226" name="Text Box 50"/>
              <p:cNvSpPr txBox="1">
                <a:spLocks noChangeArrowheads="1"/>
              </p:cNvSpPr>
              <p:nvPr userDrawn="1"/>
            </p:nvSpPr>
            <p:spPr bwMode="auto">
              <a:xfrm>
                <a:off x="1370675" y="533377"/>
                <a:ext cx="1981580" cy="36713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50" b="1" dirty="0">
                    <a:latin typeface="Times New Roman" pitchFamily="18" charset="0"/>
                    <a:cs typeface="+mn-cs"/>
                  </a:rPr>
                  <a:t>AREA / DEPT. / DATE</a:t>
                </a:r>
              </a:p>
            </p:txBody>
          </p:sp>
          <p:pic>
            <p:nvPicPr>
              <p:cNvPr id="1041" name="Picture 42" descr="Lean House Healthcare.png"/>
              <p:cNvPicPr>
                <a:picLocks noChangeAspect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67600" y="228600"/>
                <a:ext cx="1301750" cy="1179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89" name="Text Box 13"/>
              <p:cNvSpPr txBox="1">
                <a:spLocks noChangeArrowheads="1"/>
              </p:cNvSpPr>
              <p:nvPr userDrawn="1"/>
            </p:nvSpPr>
            <p:spPr bwMode="auto">
              <a:xfrm>
                <a:off x="82550" y="336997"/>
                <a:ext cx="1485700" cy="59557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260" b="1" dirty="0">
                    <a:latin typeface="Times New Roman" pitchFamily="18" charset="0"/>
                    <a:cs typeface="+mn-cs"/>
                  </a:rPr>
                  <a:t>SINGLE    POINT    LESSON</a:t>
                </a:r>
              </a:p>
            </p:txBody>
          </p:sp>
        </p:grpSp>
      </p:grpSp>
      <p:pic>
        <p:nvPicPr>
          <p:cNvPr id="1028" name="Picture 44" descr="St. Luke's Logo.gif"/>
          <p:cNvPicPr>
            <a:picLocks noChangeAspect="1"/>
          </p:cNvPicPr>
          <p:nvPr userDrawn="1"/>
        </p:nvPicPr>
        <p:blipFill>
          <a:blip r:embed="rId14" cstate="print"/>
          <a:srcRect l="3847" t="10834" r="11539" b="19167"/>
          <a:stretch>
            <a:fillRect/>
          </a:stretch>
        </p:blipFill>
        <p:spPr bwMode="auto">
          <a:xfrm>
            <a:off x="171451" y="466726"/>
            <a:ext cx="1029891" cy="9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5pPr>
      <a:lvl6pPr marL="480023" algn="l" rtl="0" fontAlgn="base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6pPr>
      <a:lvl7pPr marL="960048" algn="l" rtl="0" fontAlgn="base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7pPr>
      <a:lvl8pPr marL="1440071" algn="l" rtl="0" fontAlgn="base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8pPr>
      <a:lvl9pPr marL="1920094" algn="l" rtl="0" fontAlgn="base">
        <a:spcBef>
          <a:spcPct val="0"/>
        </a:spcBef>
        <a:spcAft>
          <a:spcPct val="0"/>
        </a:spcAft>
        <a:defRPr sz="4620">
          <a:solidFill>
            <a:schemeClr val="bg1"/>
          </a:solidFill>
          <a:latin typeface="Arial" pitchFamily="34" charset="0"/>
        </a:defRPr>
      </a:lvl9pPr>
    </p:titleStyle>
    <p:bodyStyle>
      <a:lvl1pPr marL="360018" indent="-360018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+mn-ea"/>
          <a:cs typeface="+mn-cs"/>
        </a:defRPr>
      </a:lvl1pPr>
      <a:lvl2pPr marL="780039" indent="-300015" algn="l" rtl="0" eaLnBrk="0" fontAlgn="base" hangingPunct="0">
        <a:spcBef>
          <a:spcPct val="20000"/>
        </a:spcBef>
        <a:spcAft>
          <a:spcPct val="0"/>
        </a:spcAft>
        <a:buChar char="–"/>
        <a:defRPr sz="2940">
          <a:solidFill>
            <a:schemeClr val="tx1"/>
          </a:solidFill>
          <a:latin typeface="+mn-lt"/>
        </a:defRPr>
      </a:lvl2pPr>
      <a:lvl3pPr marL="1200059" indent="-240012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tx1"/>
          </a:solidFill>
          <a:latin typeface="+mn-lt"/>
        </a:defRPr>
      </a:lvl3pPr>
      <a:lvl4pPr marL="1680082" indent="-24001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60106" indent="-24001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40129" indent="-24001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20153" indent="-24001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00176" indent="-24001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80200" indent="-24001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23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48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71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094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17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142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165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188" algn="l" defTabSz="96004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419612-D28E-815E-AE7F-F25A12839224}"/>
              </a:ext>
            </a:extLst>
          </p:cNvPr>
          <p:cNvSpPr txBox="1"/>
          <p:nvPr/>
        </p:nvSpPr>
        <p:spPr>
          <a:xfrm>
            <a:off x="1091443" y="6299786"/>
            <a:ext cx="3528781" cy="1200329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dirty="0">
                <a:latin typeface="+mn-lt"/>
              </a:rPr>
              <a:t>Add the other specimen label to the red band.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dirty="0">
                <a:latin typeface="+mn-lt"/>
              </a:rPr>
              <a:t>Remove backing from the clear protective shield and place over the patient label.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dirty="0">
                <a:latin typeface="+mn-lt"/>
                <a:cs typeface="+mn-cs"/>
              </a:rPr>
              <a:t>Separate the extra numbered labels or ‘tail’ from the band </a:t>
            </a:r>
            <a:r>
              <a:rPr lang="en-US" sz="1200" b="0" i="0" u="sng" dirty="0">
                <a:solidFill>
                  <a:schemeClr val="tx1"/>
                </a:solidFill>
                <a:effectLst/>
                <a:latin typeface="+mn-lt"/>
              </a:rPr>
              <a:t>and place one of the small barcoded labels on the pink top tube.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1D6FC-2037-4986-39A5-B27A0502D5E0}"/>
              </a:ext>
            </a:extLst>
          </p:cNvPr>
          <p:cNvSpPr txBox="1"/>
          <p:nvPr/>
        </p:nvSpPr>
        <p:spPr>
          <a:xfrm>
            <a:off x="1091443" y="7539783"/>
            <a:ext cx="3897851" cy="1200329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Place band on the patient by securing snap closure.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Instruct patient to keep the band on and that hospital personnel will remove the band when it is no longer needed.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cs typeface="Arial" pitchFamily="34" charset="0"/>
              </a:rPr>
              <a:t>Transport tubes and all remaining unused labels (the tail) to the Blood Bank.</a:t>
            </a:r>
            <a:endParaRPr lang="en-US" sz="12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B34CC-C416-4197-F334-9EC0039D0689}"/>
              </a:ext>
            </a:extLst>
          </p:cNvPr>
          <p:cNvSpPr txBox="1"/>
          <p:nvPr/>
        </p:nvSpPr>
        <p:spPr>
          <a:xfrm>
            <a:off x="1089387" y="4677866"/>
            <a:ext cx="3312773" cy="1569660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On the red band, press firmly while writing the collection information (initials, date, and time) on the right within the red box.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At the left within the red box, place 1 specimen label. Do not obstruct the written collection information.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cs typeface="+mn-cs"/>
              </a:rPr>
              <a:t>Peel the completed label from the red band and place on the collected specimen.</a:t>
            </a:r>
            <a:endParaRPr lang="en-US" sz="1200" dirty="0">
              <a:latin typeface="+mn-lt"/>
            </a:endParaRPr>
          </a:p>
        </p:txBody>
      </p:sp>
      <p:pic>
        <p:nvPicPr>
          <p:cNvPr id="34" name="Picture 33" descr="A picture containing knife, game&#10;&#10;Description automatically generated">
            <a:extLst>
              <a:ext uri="{FF2B5EF4-FFF2-40B4-BE49-F238E27FC236}">
                <a16:creationId xmlns:a16="http://schemas.microsoft.com/office/drawing/2014/main" id="{C658E0F5-F535-4B75-9C54-1D8CBE165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5942" r="22871" b="6103"/>
          <a:stretch/>
        </p:blipFill>
        <p:spPr>
          <a:xfrm rot="16200000">
            <a:off x="4865702" y="7625846"/>
            <a:ext cx="1732353" cy="1577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641FD030-CE4D-417B-BA4E-74CCCE8BC3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29498" r="17010" b="37216"/>
          <a:stretch/>
        </p:blipFill>
        <p:spPr>
          <a:xfrm>
            <a:off x="4299645" y="4580860"/>
            <a:ext cx="2457019" cy="995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Text, letter&#10;&#10;Description automatically generated">
            <a:extLst>
              <a:ext uri="{FF2B5EF4-FFF2-40B4-BE49-F238E27FC236}">
                <a16:creationId xmlns:a16="http://schemas.microsoft.com/office/drawing/2014/main" id="{FC4B5B60-4CC7-4CDF-A5FC-5CE051CFAE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23519" r="21441" b="40892"/>
          <a:stretch/>
        </p:blipFill>
        <p:spPr>
          <a:xfrm>
            <a:off x="4647224" y="6280465"/>
            <a:ext cx="2109440" cy="995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A6FB85-16E6-4719-ABCB-786AD126E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16624"/>
          <a:stretch/>
        </p:blipFill>
        <p:spPr>
          <a:xfrm rot="5400000">
            <a:off x="1878063" y="8273436"/>
            <a:ext cx="808660" cy="166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C5FD3DF-464A-4CC6-A515-B9E8F4539F84}"/>
              </a:ext>
            </a:extLst>
          </p:cNvPr>
          <p:cNvSpPr/>
          <p:nvPr/>
        </p:nvSpPr>
        <p:spPr>
          <a:xfrm>
            <a:off x="5539361" y="4633731"/>
            <a:ext cx="790990" cy="88999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502D5F-C00F-D400-0FCE-75154D268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75413"/>
              </p:ext>
            </p:extLst>
          </p:nvPr>
        </p:nvGraphicFramePr>
        <p:xfrm>
          <a:off x="31030" y="102786"/>
          <a:ext cx="6749219" cy="1736107"/>
        </p:xfrm>
        <a:graphic>
          <a:graphicData uri="http://schemas.openxmlformats.org/drawingml/2006/table">
            <a:tbl>
              <a:tblPr/>
              <a:tblGrid>
                <a:gridCol w="1627625">
                  <a:extLst>
                    <a:ext uri="{9D8B030D-6E8A-4147-A177-3AD203B41FA5}">
                      <a16:colId xmlns:a16="http://schemas.microsoft.com/office/drawing/2014/main" val="2064005792"/>
                    </a:ext>
                  </a:extLst>
                </a:gridCol>
                <a:gridCol w="3125041">
                  <a:extLst>
                    <a:ext uri="{9D8B030D-6E8A-4147-A177-3AD203B41FA5}">
                      <a16:colId xmlns:a16="http://schemas.microsoft.com/office/drawing/2014/main" val="225564854"/>
                    </a:ext>
                  </a:extLst>
                </a:gridCol>
                <a:gridCol w="1996553">
                  <a:extLst>
                    <a:ext uri="{9D8B030D-6E8A-4147-A177-3AD203B41FA5}">
                      <a16:colId xmlns:a16="http://schemas.microsoft.com/office/drawing/2014/main" val="2753698674"/>
                    </a:ext>
                  </a:extLst>
                </a:gridCol>
              </a:tblGrid>
              <a:tr h="502111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</a:rPr>
                        <a:t>                  Red Blood Bands</a:t>
                      </a:r>
                      <a:endParaRPr lang="en-US" sz="1900" b="0" i="0" dirty="0">
                        <a:effectLst/>
                        <a:highlight>
                          <a:srgbClr val="E7E9EE"/>
                        </a:highlight>
                      </a:endParaRPr>
                    </a:p>
                  </a:txBody>
                  <a:tcPr marL="91293" marR="91293" marT="45646" marB="45646" anchor="ctr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CONTACT: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 Jessica Ryffel 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ryffelj@slhs.org</a:t>
                      </a:r>
                      <a:endParaRPr lang="en-US" sz="190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 anchor="ctr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84706"/>
                  </a:ext>
                </a:extLst>
              </a:tr>
              <a:tr h="35831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:​ System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 (Roles):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MLS, Phlebotomy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Areas: 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Transfusion Services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19199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DATE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:​ 12/19/24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DUE DATE: 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 12/19/2026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PROCEDURE: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 TS0101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18089"/>
                  </a:ext>
                </a:extLst>
              </a:tr>
              <a:tr h="258663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  ​ Red blood bands are to be used for potential transfusions when a white printed patient identification band is not available.</a:t>
                      </a: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5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 DATE:</a:t>
                      </a:r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7E9E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 </a:t>
                      </a:r>
                      <a:endParaRPr lang="en-US" sz="1050" b="0" i="0" dirty="0">
                        <a:effectLst/>
                        <a:highlight>
                          <a:srgbClr val="E7E9E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93" marR="91293" marT="45646" marB="45646">
                    <a:lnL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B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90205"/>
                  </a:ext>
                </a:extLst>
              </a:tr>
            </a:tbl>
          </a:graphicData>
        </a:graphic>
      </p:graphicFrame>
      <p:pic>
        <p:nvPicPr>
          <p:cNvPr id="3" name="Picture 9" descr="TEMPLATE_SLHS_OI_ST LUKES LOGO_2011-03-30_V01_Y.gif">
            <a:extLst>
              <a:ext uri="{FF2B5EF4-FFF2-40B4-BE49-F238E27FC236}">
                <a16:creationId xmlns:a16="http://schemas.microsoft.com/office/drawing/2014/main" id="{A56C168D-2E8F-4BD8-AB40-E0BCE64397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10570" b="-1"/>
          <a:stretch/>
        </p:blipFill>
        <p:spPr bwMode="auto">
          <a:xfrm>
            <a:off x="88637" y="152400"/>
            <a:ext cx="664944" cy="3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11978-B553-803C-AC30-155CD1008755}"/>
              </a:ext>
            </a:extLst>
          </p:cNvPr>
          <p:cNvSpPr txBox="1"/>
          <p:nvPr/>
        </p:nvSpPr>
        <p:spPr>
          <a:xfrm>
            <a:off x="1080237" y="1958942"/>
            <a:ext cx="4459124" cy="2274469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Verify with the patient when and where their procedure will take place. 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For a Type and Screen to be valid for a procedure, it must be collected within 72 hours prior to the procedure.</a:t>
            </a:r>
            <a:endParaRPr lang="en-US" sz="1200" dirty="0">
              <a:latin typeface="+mn-lt"/>
            </a:endParaRPr>
          </a:p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Complete the Patient Identification &amp; Verification process per policy SLHS PA013.</a:t>
            </a:r>
          </a:p>
          <a:p>
            <a:pPr marL="171450" lvl="0" indent="-171450" algn="l">
              <a:lnSpc>
                <a:spcPct val="90000"/>
              </a:lnSpc>
              <a:spcBef>
                <a:spcPts val="2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Print an extra specimen label – total of 2. </a:t>
            </a:r>
            <a:endParaRPr lang="en-US" sz="1200" i="1" dirty="0">
              <a:latin typeface="+mn-lt"/>
            </a:endParaRPr>
          </a:p>
          <a:p>
            <a:pPr marL="171450" lvl="0" indent="-171450" algn="l">
              <a:lnSpc>
                <a:spcPct val="90000"/>
              </a:lnSpc>
              <a:spcBef>
                <a:spcPts val="2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+mn-lt"/>
              </a:rPr>
              <a:t>Exception: </a:t>
            </a:r>
            <a:r>
              <a:rPr lang="en-US" sz="1200" i="1" dirty="0">
                <a:latin typeface="+mn-lt"/>
              </a:rPr>
              <a:t>For patients having surgery or possible transfusion at a different location than where the specimen is collected, prior to printing labels, change “performing lab” in the collection screen. </a:t>
            </a:r>
          </a:p>
          <a:p>
            <a:pPr marL="628632" lvl="1" indent="-171450">
              <a:lnSpc>
                <a:spcPct val="90000"/>
              </a:lnSpc>
              <a:spcBef>
                <a:spcPts val="2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Refer to </a:t>
            </a:r>
            <a:r>
              <a:rPr lang="en-US" sz="1200" i="1" dirty="0" err="1">
                <a:latin typeface="+mn-lt"/>
              </a:rPr>
              <a:t>mSL</a:t>
            </a:r>
            <a:r>
              <a:rPr lang="en-US" sz="1200" i="1" dirty="0">
                <a:latin typeface="+mn-lt"/>
              </a:rPr>
              <a:t> Tip Sheet “Change Destination Lab for Pre-procedural Transfusion Specimens”.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5CE6F-1698-3569-5D11-F6D0E7DC67A2}"/>
              </a:ext>
            </a:extLst>
          </p:cNvPr>
          <p:cNvSpPr txBox="1"/>
          <p:nvPr/>
        </p:nvSpPr>
        <p:spPr>
          <a:xfrm>
            <a:off x="1090706" y="4308375"/>
            <a:ext cx="1568058" cy="276999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Collect specimen.</a:t>
            </a:r>
            <a:endParaRPr lang="en-US"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23E70-EFD4-327B-077A-BF1BB51B277A}"/>
              </a:ext>
            </a:extLst>
          </p:cNvPr>
          <p:cNvGrpSpPr/>
          <p:nvPr/>
        </p:nvGrpSpPr>
        <p:grpSpPr>
          <a:xfrm>
            <a:off x="163273" y="2052957"/>
            <a:ext cx="948465" cy="376356"/>
            <a:chOff x="4032613" y="4531763"/>
            <a:chExt cx="1141102" cy="138566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DB1B76D-0C94-092B-C908-E146A080938C}"/>
                </a:ext>
              </a:extLst>
            </p:cNvPr>
            <p:cNvSpPr/>
            <p:nvPr/>
          </p:nvSpPr>
          <p:spPr>
            <a:xfrm>
              <a:off x="4032613" y="4531763"/>
              <a:ext cx="1141102" cy="1385667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FBA4D94B-5DF6-CE38-045A-FFB685BF5D63}"/>
                </a:ext>
              </a:extLst>
            </p:cNvPr>
            <p:cNvSpPr txBox="1"/>
            <p:nvPr/>
          </p:nvSpPr>
          <p:spPr>
            <a:xfrm>
              <a:off x="4102105" y="4740436"/>
              <a:ext cx="1024674" cy="968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8573" tIns="0" rIns="178573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baseline="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EEDE61-B83B-AC4C-17F6-6FAC495CB4FC}"/>
              </a:ext>
            </a:extLst>
          </p:cNvPr>
          <p:cNvGrpSpPr/>
          <p:nvPr/>
        </p:nvGrpSpPr>
        <p:grpSpPr>
          <a:xfrm>
            <a:off x="166182" y="3959908"/>
            <a:ext cx="925261" cy="384864"/>
            <a:chOff x="5456048" y="3740520"/>
            <a:chExt cx="1293172" cy="39949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16BAEB8-4589-A151-EDA0-E4B93581ADEC}"/>
                </a:ext>
              </a:extLst>
            </p:cNvPr>
            <p:cNvSpPr/>
            <p:nvPr/>
          </p:nvSpPr>
          <p:spPr>
            <a:xfrm>
              <a:off x="5458641" y="3740520"/>
              <a:ext cx="1290579" cy="399494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5BF4304D-EEA8-D7A7-B369-705F9B28AD00}"/>
                </a:ext>
              </a:extLst>
            </p:cNvPr>
            <p:cNvSpPr txBox="1"/>
            <p:nvPr/>
          </p:nvSpPr>
          <p:spPr>
            <a:xfrm>
              <a:off x="5456048" y="3745105"/>
              <a:ext cx="1251576" cy="360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8573" tIns="0" rIns="178573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baseline="0" dirty="0">
                  <a:solidFill>
                    <a:schemeClr val="bg1"/>
                  </a:solidFill>
                </a:rPr>
                <a:t>Step 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38EC6A-F160-0B0E-0B58-9F060AE23827}"/>
              </a:ext>
            </a:extLst>
          </p:cNvPr>
          <p:cNvGrpSpPr/>
          <p:nvPr/>
        </p:nvGrpSpPr>
        <p:grpSpPr>
          <a:xfrm>
            <a:off x="152387" y="4751513"/>
            <a:ext cx="928170" cy="384864"/>
            <a:chOff x="3228773" y="4612512"/>
            <a:chExt cx="1233319" cy="35915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E01EAF-8C12-F796-2B40-8013C165C43A}"/>
                </a:ext>
              </a:extLst>
            </p:cNvPr>
            <p:cNvSpPr/>
            <p:nvPr/>
          </p:nvSpPr>
          <p:spPr>
            <a:xfrm>
              <a:off x="3235104" y="4612512"/>
              <a:ext cx="1226988" cy="359153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ECF541C7-BD2A-CA4B-4ECC-98077FE1B662}"/>
                </a:ext>
              </a:extLst>
            </p:cNvPr>
            <p:cNvSpPr txBox="1"/>
            <p:nvPr/>
          </p:nvSpPr>
          <p:spPr>
            <a:xfrm>
              <a:off x="3228773" y="4644186"/>
              <a:ext cx="1191925" cy="32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8573" tIns="0" rIns="178573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baseline="0" dirty="0">
                  <a:solidFill>
                    <a:schemeClr val="bg1"/>
                  </a:solidFill>
                </a:rPr>
                <a:t>Step 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24FBC0-B97D-054E-D611-3438490D5DB7}"/>
              </a:ext>
            </a:extLst>
          </p:cNvPr>
          <p:cNvGrpSpPr/>
          <p:nvPr/>
        </p:nvGrpSpPr>
        <p:grpSpPr>
          <a:xfrm>
            <a:off x="123717" y="6387870"/>
            <a:ext cx="912379" cy="391351"/>
            <a:chOff x="1704144" y="5297698"/>
            <a:chExt cx="1207145" cy="31873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A8BB5D9-77DC-F26D-B0CE-C2DD9C227D2F}"/>
                </a:ext>
              </a:extLst>
            </p:cNvPr>
            <p:cNvSpPr/>
            <p:nvPr/>
          </p:nvSpPr>
          <p:spPr>
            <a:xfrm>
              <a:off x="1704144" y="5297698"/>
              <a:ext cx="1207145" cy="318732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EDB7073-40DD-89E0-AEB1-A2E0B5AF7242}"/>
                </a:ext>
              </a:extLst>
            </p:cNvPr>
            <p:cNvSpPr txBox="1"/>
            <p:nvPr/>
          </p:nvSpPr>
          <p:spPr>
            <a:xfrm>
              <a:off x="1729215" y="5305383"/>
              <a:ext cx="1176029" cy="287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8573" tIns="0" rIns="178573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baseline="0" dirty="0">
                  <a:solidFill>
                    <a:schemeClr val="bg1"/>
                  </a:solidFill>
                </a:rPr>
                <a:t>Step 4 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3B89A7-7E34-9706-320F-90138BB427AE}"/>
              </a:ext>
            </a:extLst>
          </p:cNvPr>
          <p:cNvGrpSpPr/>
          <p:nvPr/>
        </p:nvGrpSpPr>
        <p:grpSpPr>
          <a:xfrm>
            <a:off x="142143" y="7603985"/>
            <a:ext cx="921176" cy="389499"/>
            <a:chOff x="510629" y="10888691"/>
            <a:chExt cx="966717" cy="29044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1FA1C50-2EA3-FEF5-FEB7-E5EAB57DCC15}"/>
                </a:ext>
              </a:extLst>
            </p:cNvPr>
            <p:cNvSpPr/>
            <p:nvPr/>
          </p:nvSpPr>
          <p:spPr>
            <a:xfrm>
              <a:off x="510629" y="10888691"/>
              <a:ext cx="966717" cy="290446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E40A0D2-1880-8871-FBEE-50F45A365C42}"/>
                </a:ext>
              </a:extLst>
            </p:cNvPr>
            <p:cNvSpPr txBox="1"/>
            <p:nvPr/>
          </p:nvSpPr>
          <p:spPr>
            <a:xfrm>
              <a:off x="524808" y="10902869"/>
              <a:ext cx="938361" cy="26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8573" tIns="0" rIns="178573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baseline="0" dirty="0">
                  <a:solidFill>
                    <a:schemeClr val="bg1"/>
                  </a:solidFill>
                </a:rPr>
                <a:t>Step 5</a:t>
              </a:r>
            </a:p>
          </p:txBody>
        </p:sp>
      </p:grpSp>
      <p:pic>
        <p:nvPicPr>
          <p:cNvPr id="17" name="Picture 16" descr="Letter&#10;&#10;Description automatically generated">
            <a:extLst>
              <a:ext uri="{FF2B5EF4-FFF2-40B4-BE49-F238E27FC236}">
                <a16:creationId xmlns:a16="http://schemas.microsoft.com/office/drawing/2014/main" id="{5E0388B9-943D-4FA9-B8D4-1F84840D8C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8" b="34880"/>
          <a:stretch/>
        </p:blipFill>
        <p:spPr>
          <a:xfrm>
            <a:off x="5363441" y="2477570"/>
            <a:ext cx="1449004" cy="760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2D7D562-81A8-EAEE-5BE8-03346216DFBC}"/>
              </a:ext>
            </a:extLst>
          </p:cNvPr>
          <p:cNvCxnSpPr>
            <a:cxnSpLocks/>
          </p:cNvCxnSpPr>
          <p:nvPr/>
        </p:nvCxnSpPr>
        <p:spPr>
          <a:xfrm flipV="1">
            <a:off x="3891564" y="5159640"/>
            <a:ext cx="816161" cy="25416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22A78D-FD2A-3B4E-AD8D-20FD4153FFA0}"/>
              </a:ext>
            </a:extLst>
          </p:cNvPr>
          <p:cNvCxnSpPr>
            <a:cxnSpLocks/>
          </p:cNvCxnSpPr>
          <p:nvPr/>
        </p:nvCxnSpPr>
        <p:spPr>
          <a:xfrm>
            <a:off x="4437815" y="6434141"/>
            <a:ext cx="418817" cy="10564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5B64A7-D9C3-A6EC-9CD8-79C3993532F2}"/>
              </a:ext>
            </a:extLst>
          </p:cNvPr>
          <p:cNvCxnSpPr>
            <a:cxnSpLocks/>
          </p:cNvCxnSpPr>
          <p:nvPr/>
        </p:nvCxnSpPr>
        <p:spPr>
          <a:xfrm>
            <a:off x="4213452" y="7203230"/>
            <a:ext cx="1454494" cy="50485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ABED4A-0815-4896-4CC7-26E194515DBA}"/>
              </a:ext>
            </a:extLst>
          </p:cNvPr>
          <p:cNvSpPr/>
          <p:nvPr/>
        </p:nvSpPr>
        <p:spPr>
          <a:xfrm>
            <a:off x="5801107" y="7603985"/>
            <a:ext cx="762000" cy="61072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3CBD11-D2CF-FB27-334F-F505697BA980}"/>
              </a:ext>
            </a:extLst>
          </p:cNvPr>
          <p:cNvCxnSpPr>
            <a:cxnSpLocks/>
          </p:cNvCxnSpPr>
          <p:nvPr/>
        </p:nvCxnSpPr>
        <p:spPr>
          <a:xfrm>
            <a:off x="4213452" y="4853912"/>
            <a:ext cx="1314702" cy="5115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WD Healthcare Master">
  <a:themeElements>
    <a:clrScheme name="RWD Healthcar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WD Healthcar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WD Healthcar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D Healthcar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D Healthcar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D Healthcar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D Healthcar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D Healthcar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D Healthcar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D Healthcar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D Healthcar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D Healthcar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D Healthcar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D Healthcar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A8137500FBD4C834F83910928CA0A" ma:contentTypeVersion="12" ma:contentTypeDescription="Create a new document." ma:contentTypeScope="" ma:versionID="084a0b722ab0fb8f0583e6bfce464ea6">
  <xsd:schema xmlns:xsd="http://www.w3.org/2001/XMLSchema" xmlns:xs="http://www.w3.org/2001/XMLSchema" xmlns:p="http://schemas.microsoft.com/office/2006/metadata/properties" xmlns:ns3="b0ef5bfc-1a61-45e9-a225-ddaf201fb4be" xmlns:ns4="23e61972-7560-4a89-a458-3d111cb6f3a3" targetNamespace="http://schemas.microsoft.com/office/2006/metadata/properties" ma:root="true" ma:fieldsID="c00dca1d7c0d87aa2ec49154d5582e43" ns3:_="" ns4:_="">
    <xsd:import namespace="b0ef5bfc-1a61-45e9-a225-ddaf201fb4be"/>
    <xsd:import namespace="23e61972-7560-4a89-a458-3d111cb6f3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f5bfc-1a61-45e9-a225-ddaf201fb4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61972-7560-4a89-a458-3d111cb6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907D0-3CAC-4195-8B56-E39397324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ef5bfc-1a61-45e9-a225-ddaf201fb4be"/>
    <ds:schemaRef ds:uri="23e61972-7560-4a89-a458-3d111cb6f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67E6C9-4140-4B91-97DE-B25A3EE1B9A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b0ef5bfc-1a61-45e9-a225-ddaf201fb4be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23e61972-7560-4a89-a458-3d111cb6f3a3"/>
  </ds:schemaRefs>
</ds:datastoreItem>
</file>

<file path=customXml/itemProps3.xml><?xml version="1.0" encoding="utf-8"?>
<ds:datastoreItem xmlns:ds="http://schemas.openxmlformats.org/officeDocument/2006/customXml" ds:itemID="{7C22D160-49D4-4A16-997B-D4C624F98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358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</vt:lpstr>
      <vt:lpstr>Times New Roman</vt:lpstr>
      <vt:lpstr>RWD Healthcare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Through Continuous Improvement</dc:title>
  <dc:creator>Reynolds, Ron</dc:creator>
  <cp:lastModifiedBy>Jessica Ryffel</cp:lastModifiedBy>
  <cp:revision>463</cp:revision>
  <cp:lastPrinted>2020-11-03T13:41:34Z</cp:lastPrinted>
  <dcterms:created xsi:type="dcterms:W3CDTF">2005-05-11T15:41:28Z</dcterms:created>
  <dcterms:modified xsi:type="dcterms:W3CDTF">2024-12-19T16:26:42Z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0x0101007D8A8137500FBD4C834F83910928CA0A</vt:lpwstr>
  </property>
  <property fmtid="{D5CDD505-2E9C-101B-9397-08002B2CF9AE}" pid="3" name="EmailTo">
    <vt:lpwstr/>
  </property>
  <property fmtid="{D5CDD505-2E9C-101B-9397-08002B2CF9AE}" pid="4" name="EmailSender">
    <vt:lpwstr/>
  </property>
  <property fmtid="{D5CDD505-2E9C-101B-9397-08002B2CF9AE}" pid="5" name="EmailFrom">
    <vt:lpwstr/>
  </property>
  <property fmtid="{D5CDD505-2E9C-101B-9397-08002B2CF9AE}" pid="6" name="EmailSubject">
    <vt:lpwstr/>
  </property>
  <property fmtid="{D5CDD505-2E9C-101B-9397-08002B2CF9AE}" pid="7" name="EmailCc">
    <vt:lpwstr/>
  </property>
  <property fmtid="{D5CDD505-2E9C-101B-9397-08002B2CF9AE}" pid="8" name="ArticulateGUID">
    <vt:lpwstr>395BA7B9-15F6-4477-AEE8-1CA63E982F91</vt:lpwstr>
  </property>
  <property fmtid="{D5CDD505-2E9C-101B-9397-08002B2CF9AE}" pid="9" name="ArticulatePath">
    <vt:lpwstr>BB Transfusion Bands.no patient MR# OP 11.2020</vt:lpwstr>
  </property>
</Properties>
</file>