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61" r:id="rId5"/>
    <p:sldId id="2581" r:id="rId6"/>
    <p:sldId id="2562" r:id="rId7"/>
    <p:sldId id="2579" r:id="rId8"/>
    <p:sldId id="2563" r:id="rId9"/>
    <p:sldId id="2565" r:id="rId10"/>
    <p:sldId id="2572" r:id="rId11"/>
    <p:sldId id="2577" r:id="rId12"/>
    <p:sldId id="2576" r:id="rId13"/>
    <p:sldId id="2578" r:id="rId14"/>
    <p:sldId id="2580" r:id="rId15"/>
    <p:sldId id="2573" r:id="rId16"/>
    <p:sldId id="2575" r:id="rId17"/>
    <p:sldId id="2567" r:id="rId18"/>
    <p:sldId id="2585"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ab360 Collaboration Tips" id="{D212AAAE-8DD4-4F8E-9F93-881521A3A06D}">
          <p14:sldIdLst>
            <p14:sldId id="2561"/>
            <p14:sldId id="2581"/>
          </p14:sldIdLst>
        </p14:section>
        <p14:section name="Lab360 Collaboration Overview" id="{62965C09-0778-4E6B-8819-FCD3D2EF00D8}">
          <p14:sldIdLst>
            <p14:sldId id="2562"/>
            <p14:sldId id="2579"/>
            <p14:sldId id="2563"/>
            <p14:sldId id="2565"/>
            <p14:sldId id="2572"/>
            <p14:sldId id="2577"/>
            <p14:sldId id="2576"/>
            <p14:sldId id="2578"/>
            <p14:sldId id="2580"/>
            <p14:sldId id="2573"/>
            <p14:sldId id="2575"/>
            <p14:sldId id="2567"/>
            <p14:sldId id="258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8AB41F-E986-0530-E5A1-D13DBD20AE86}" name="Brooke Chambers" initials="BC" userId="S::gouldbro@slhs.org::60575029-1c40-457a-b2b1-72a6d04eaa99" providerId="AD"/>
  <p188:author id="{3962EE5F-60F4-2C2D-803F-D7BA4DF04A4F}" name="Maureen Tacke" initials="MT" userId="S::tackem@slhs.org::f00da5a9-40d3-4b21-9ae5-49c498a01c17" providerId="AD"/>
  <p188:author id="{3A583782-611D-D4EA-AC04-9614E648A607}" name="Michele Harris - Lab" initials="ML" userId="S::micheleh@slhs.org::e5134518-b8a6-41d7-8686-e6f250533ded" providerId="AD"/>
  <p188:author id="{60D862AB-B6A3-D816-D59E-B547E11AD20C}" name="Shannon Preece" initials="SP" userId="S::preeces@slhs.org::83c2c849-0d10-44da-b19b-ee5544cfdc5f" providerId="AD"/>
  <p188:author id="{C3E413F0-327A-2936-E8CC-C2099AACD207}" name="Jessica Ryffel" initials="JR" userId="S::ryffelj@slhs.org::0fbc11be-9b09-426e-80f1-80009a503a08" providerId="AD"/>
  <p188:author id="{B4956AF2-22C3-9441-A436-BDDAC682EA8F}" name="Heidi Hobbs" initials="HH" userId="S::hobbsh@slhs.org::26ffd86a-fed9-43ad-b369-5808f2d4789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CF643-88D8-45A6-A724-2733CB36CDB5}" v="2" dt="2025-12-30T22:00:05.6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14" autoAdjust="0"/>
  </p:normalViewPr>
  <p:slideViewPr>
    <p:cSldViewPr snapToGrid="0">
      <p:cViewPr varScale="1">
        <p:scale>
          <a:sx n="89" d="100"/>
          <a:sy n="89" d="100"/>
        </p:scale>
        <p:origin x="139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Sparks" userId="fb911e2a-b306-4b68-94cb-5dd8876ef007" providerId="ADAL" clId="{28AE4B5C-1AF0-4D04-A83B-47477BCB0EC5}"/>
    <pc:docChg chg="delSld modSld modSection">
      <pc:chgData name="Alex Sparks" userId="fb911e2a-b306-4b68-94cb-5dd8876ef007" providerId="ADAL" clId="{28AE4B5C-1AF0-4D04-A83B-47477BCB0EC5}" dt="2025-12-30T22:00:22.292" v="3" actId="47"/>
      <pc:docMkLst>
        <pc:docMk/>
      </pc:docMkLst>
      <pc:sldChg chg="delSp modTransition modAnim">
        <pc:chgData name="Alex Sparks" userId="fb911e2a-b306-4b68-94cb-5dd8876ef007" providerId="ADAL" clId="{28AE4B5C-1AF0-4D04-A83B-47477BCB0EC5}" dt="2025-12-30T22:00:05.610" v="0"/>
        <pc:sldMkLst>
          <pc:docMk/>
          <pc:sldMk cId="1369908184" sldId="2561"/>
        </pc:sldMkLst>
        <pc:picChg chg="del">
          <ac:chgData name="Alex Sparks" userId="fb911e2a-b306-4b68-94cb-5dd8876ef007" providerId="ADAL" clId="{28AE4B5C-1AF0-4D04-A83B-47477BCB0EC5}" dt="2025-12-30T22:00:05.610" v="0"/>
          <ac:picMkLst>
            <pc:docMk/>
            <pc:sldMk cId="1369908184" sldId="2561"/>
            <ac:picMk id="24" creationId="{1FF30D1B-96F8-3614-F76B-E59926C221D7}"/>
          </ac:picMkLst>
        </pc:picChg>
      </pc:sldChg>
      <pc:sldChg chg="delSp modTransition modAnim">
        <pc:chgData name="Alex Sparks" userId="fb911e2a-b306-4b68-94cb-5dd8876ef007" providerId="ADAL" clId="{28AE4B5C-1AF0-4D04-A83B-47477BCB0EC5}" dt="2025-12-30T22:00:05.610" v="0"/>
        <pc:sldMkLst>
          <pc:docMk/>
          <pc:sldMk cId="3039761346" sldId="2562"/>
        </pc:sldMkLst>
        <pc:picChg chg="del">
          <ac:chgData name="Alex Sparks" userId="fb911e2a-b306-4b68-94cb-5dd8876ef007" providerId="ADAL" clId="{28AE4B5C-1AF0-4D04-A83B-47477BCB0EC5}" dt="2025-12-30T22:00:05.610" v="0"/>
          <ac:picMkLst>
            <pc:docMk/>
            <pc:sldMk cId="3039761346" sldId="2562"/>
            <ac:picMk id="26" creationId="{5E8224F9-E945-44AC-F2A2-616AA40536A4}"/>
          </ac:picMkLst>
        </pc:picChg>
      </pc:sldChg>
      <pc:sldChg chg="delSp modTransition modAnim">
        <pc:chgData name="Alex Sparks" userId="fb911e2a-b306-4b68-94cb-5dd8876ef007" providerId="ADAL" clId="{28AE4B5C-1AF0-4D04-A83B-47477BCB0EC5}" dt="2025-12-30T22:00:05.610" v="0"/>
        <pc:sldMkLst>
          <pc:docMk/>
          <pc:sldMk cId="885452704" sldId="2563"/>
        </pc:sldMkLst>
        <pc:picChg chg="del">
          <ac:chgData name="Alex Sparks" userId="fb911e2a-b306-4b68-94cb-5dd8876ef007" providerId="ADAL" clId="{28AE4B5C-1AF0-4D04-A83B-47477BCB0EC5}" dt="2025-12-30T22:00:05.610" v="0"/>
          <ac:picMkLst>
            <pc:docMk/>
            <pc:sldMk cId="885452704" sldId="2563"/>
            <ac:picMk id="9" creationId="{661B717D-F298-3FEC-E0F0-D0D4B1ABAC2B}"/>
          </ac:picMkLst>
        </pc:picChg>
      </pc:sldChg>
      <pc:sldChg chg="delSp modTransition modAnim">
        <pc:chgData name="Alex Sparks" userId="fb911e2a-b306-4b68-94cb-5dd8876ef007" providerId="ADAL" clId="{28AE4B5C-1AF0-4D04-A83B-47477BCB0EC5}" dt="2025-12-30T22:00:05.610" v="0"/>
        <pc:sldMkLst>
          <pc:docMk/>
          <pc:sldMk cId="634095759" sldId="2565"/>
        </pc:sldMkLst>
        <pc:picChg chg="del">
          <ac:chgData name="Alex Sparks" userId="fb911e2a-b306-4b68-94cb-5dd8876ef007" providerId="ADAL" clId="{28AE4B5C-1AF0-4D04-A83B-47477BCB0EC5}" dt="2025-12-30T22:00:05.610" v="0"/>
          <ac:picMkLst>
            <pc:docMk/>
            <pc:sldMk cId="634095759" sldId="2565"/>
            <ac:picMk id="20" creationId="{503BE1E2-62B2-9DEB-6284-45370D6B4BDC}"/>
          </ac:picMkLst>
        </pc:picChg>
      </pc:sldChg>
      <pc:sldChg chg="delSp modTransition modAnim">
        <pc:chgData name="Alex Sparks" userId="fb911e2a-b306-4b68-94cb-5dd8876ef007" providerId="ADAL" clId="{28AE4B5C-1AF0-4D04-A83B-47477BCB0EC5}" dt="2025-12-30T22:00:05.610" v="0"/>
        <pc:sldMkLst>
          <pc:docMk/>
          <pc:sldMk cId="1469767621" sldId="2567"/>
        </pc:sldMkLst>
        <pc:picChg chg="del">
          <ac:chgData name="Alex Sparks" userId="fb911e2a-b306-4b68-94cb-5dd8876ef007" providerId="ADAL" clId="{28AE4B5C-1AF0-4D04-A83B-47477BCB0EC5}" dt="2025-12-30T22:00:05.610" v="0"/>
          <ac:picMkLst>
            <pc:docMk/>
            <pc:sldMk cId="1469767621" sldId="2567"/>
            <ac:picMk id="27" creationId="{45BFC628-6D70-74A7-58F5-EEEA9251968D}"/>
          </ac:picMkLst>
        </pc:picChg>
      </pc:sldChg>
      <pc:sldChg chg="delSp modTransition modAnim">
        <pc:chgData name="Alex Sparks" userId="fb911e2a-b306-4b68-94cb-5dd8876ef007" providerId="ADAL" clId="{28AE4B5C-1AF0-4D04-A83B-47477BCB0EC5}" dt="2025-12-30T22:00:05.610" v="0"/>
        <pc:sldMkLst>
          <pc:docMk/>
          <pc:sldMk cId="2575180970" sldId="2572"/>
        </pc:sldMkLst>
        <pc:picChg chg="del">
          <ac:chgData name="Alex Sparks" userId="fb911e2a-b306-4b68-94cb-5dd8876ef007" providerId="ADAL" clId="{28AE4B5C-1AF0-4D04-A83B-47477BCB0EC5}" dt="2025-12-30T22:00:05.610" v="0"/>
          <ac:picMkLst>
            <pc:docMk/>
            <pc:sldMk cId="2575180970" sldId="2572"/>
            <ac:picMk id="11" creationId="{1B9977CD-59B1-321E-7B5E-D3A08B80E26A}"/>
          </ac:picMkLst>
        </pc:picChg>
      </pc:sldChg>
      <pc:sldChg chg="delSp modTransition modAnim">
        <pc:chgData name="Alex Sparks" userId="fb911e2a-b306-4b68-94cb-5dd8876ef007" providerId="ADAL" clId="{28AE4B5C-1AF0-4D04-A83B-47477BCB0EC5}" dt="2025-12-30T22:00:05.610" v="0"/>
        <pc:sldMkLst>
          <pc:docMk/>
          <pc:sldMk cId="1214493349" sldId="2573"/>
        </pc:sldMkLst>
        <pc:picChg chg="del">
          <ac:chgData name="Alex Sparks" userId="fb911e2a-b306-4b68-94cb-5dd8876ef007" providerId="ADAL" clId="{28AE4B5C-1AF0-4D04-A83B-47477BCB0EC5}" dt="2025-12-30T22:00:05.610" v="0"/>
          <ac:picMkLst>
            <pc:docMk/>
            <pc:sldMk cId="1214493349" sldId="2573"/>
            <ac:picMk id="15" creationId="{F115014C-A11C-978A-41EF-6EDFFB518793}"/>
          </ac:picMkLst>
        </pc:picChg>
      </pc:sldChg>
      <pc:sldChg chg="delSp modTransition modAnim">
        <pc:chgData name="Alex Sparks" userId="fb911e2a-b306-4b68-94cb-5dd8876ef007" providerId="ADAL" clId="{28AE4B5C-1AF0-4D04-A83B-47477BCB0EC5}" dt="2025-12-30T22:00:05.610" v="0"/>
        <pc:sldMkLst>
          <pc:docMk/>
          <pc:sldMk cId="467014525" sldId="2575"/>
        </pc:sldMkLst>
        <pc:picChg chg="del">
          <ac:chgData name="Alex Sparks" userId="fb911e2a-b306-4b68-94cb-5dd8876ef007" providerId="ADAL" clId="{28AE4B5C-1AF0-4D04-A83B-47477BCB0EC5}" dt="2025-12-30T22:00:05.610" v="0"/>
          <ac:picMkLst>
            <pc:docMk/>
            <pc:sldMk cId="467014525" sldId="2575"/>
            <ac:picMk id="15" creationId="{89091572-EC1E-301E-25CF-4177660EF7CD}"/>
          </ac:picMkLst>
        </pc:picChg>
      </pc:sldChg>
      <pc:sldChg chg="delSp modTransition modAnim">
        <pc:chgData name="Alex Sparks" userId="fb911e2a-b306-4b68-94cb-5dd8876ef007" providerId="ADAL" clId="{28AE4B5C-1AF0-4D04-A83B-47477BCB0EC5}" dt="2025-12-30T22:00:05.610" v="0"/>
        <pc:sldMkLst>
          <pc:docMk/>
          <pc:sldMk cId="3864517599" sldId="2576"/>
        </pc:sldMkLst>
        <pc:picChg chg="del">
          <ac:chgData name="Alex Sparks" userId="fb911e2a-b306-4b68-94cb-5dd8876ef007" providerId="ADAL" clId="{28AE4B5C-1AF0-4D04-A83B-47477BCB0EC5}" dt="2025-12-30T22:00:05.610" v="0"/>
          <ac:picMkLst>
            <pc:docMk/>
            <pc:sldMk cId="3864517599" sldId="2576"/>
            <ac:picMk id="27" creationId="{FD8B2E4D-6141-1488-095B-E1EEAA4968A0}"/>
          </ac:picMkLst>
        </pc:picChg>
      </pc:sldChg>
      <pc:sldChg chg="delSp modTransition modAnim">
        <pc:chgData name="Alex Sparks" userId="fb911e2a-b306-4b68-94cb-5dd8876ef007" providerId="ADAL" clId="{28AE4B5C-1AF0-4D04-A83B-47477BCB0EC5}" dt="2025-12-30T22:00:05.610" v="0"/>
        <pc:sldMkLst>
          <pc:docMk/>
          <pc:sldMk cId="3118310419" sldId="2577"/>
        </pc:sldMkLst>
        <pc:picChg chg="del">
          <ac:chgData name="Alex Sparks" userId="fb911e2a-b306-4b68-94cb-5dd8876ef007" providerId="ADAL" clId="{28AE4B5C-1AF0-4D04-A83B-47477BCB0EC5}" dt="2025-12-30T22:00:05.610" v="0"/>
          <ac:picMkLst>
            <pc:docMk/>
            <pc:sldMk cId="3118310419" sldId="2577"/>
            <ac:picMk id="8" creationId="{3DBBBCFA-6249-C39C-EA15-E8634F0AF3BF}"/>
          </ac:picMkLst>
        </pc:picChg>
      </pc:sldChg>
      <pc:sldChg chg="delSp modTransition modAnim">
        <pc:chgData name="Alex Sparks" userId="fb911e2a-b306-4b68-94cb-5dd8876ef007" providerId="ADAL" clId="{28AE4B5C-1AF0-4D04-A83B-47477BCB0EC5}" dt="2025-12-30T22:00:05.610" v="0"/>
        <pc:sldMkLst>
          <pc:docMk/>
          <pc:sldMk cId="2023504534" sldId="2578"/>
        </pc:sldMkLst>
        <pc:picChg chg="del">
          <ac:chgData name="Alex Sparks" userId="fb911e2a-b306-4b68-94cb-5dd8876ef007" providerId="ADAL" clId="{28AE4B5C-1AF0-4D04-A83B-47477BCB0EC5}" dt="2025-12-30T22:00:05.610" v="0"/>
          <ac:picMkLst>
            <pc:docMk/>
            <pc:sldMk cId="2023504534" sldId="2578"/>
            <ac:picMk id="14" creationId="{33122360-1BF3-A143-3A2F-616A0F10C4AD}"/>
          </ac:picMkLst>
        </pc:picChg>
      </pc:sldChg>
      <pc:sldChg chg="delSp modTransition modAnim">
        <pc:chgData name="Alex Sparks" userId="fb911e2a-b306-4b68-94cb-5dd8876ef007" providerId="ADAL" clId="{28AE4B5C-1AF0-4D04-A83B-47477BCB0EC5}" dt="2025-12-30T22:00:05.610" v="0"/>
        <pc:sldMkLst>
          <pc:docMk/>
          <pc:sldMk cId="3467295839" sldId="2579"/>
        </pc:sldMkLst>
        <pc:picChg chg="del">
          <ac:chgData name="Alex Sparks" userId="fb911e2a-b306-4b68-94cb-5dd8876ef007" providerId="ADAL" clId="{28AE4B5C-1AF0-4D04-A83B-47477BCB0EC5}" dt="2025-12-30T22:00:05.610" v="0"/>
          <ac:picMkLst>
            <pc:docMk/>
            <pc:sldMk cId="3467295839" sldId="2579"/>
            <ac:picMk id="24" creationId="{E4A2B887-0413-6B94-1384-797F3780071D}"/>
          </ac:picMkLst>
        </pc:picChg>
      </pc:sldChg>
      <pc:sldChg chg="delSp modTransition modAnim">
        <pc:chgData name="Alex Sparks" userId="fb911e2a-b306-4b68-94cb-5dd8876ef007" providerId="ADAL" clId="{28AE4B5C-1AF0-4D04-A83B-47477BCB0EC5}" dt="2025-12-30T22:00:05.610" v="0"/>
        <pc:sldMkLst>
          <pc:docMk/>
          <pc:sldMk cId="488347427" sldId="2580"/>
        </pc:sldMkLst>
        <pc:picChg chg="del">
          <ac:chgData name="Alex Sparks" userId="fb911e2a-b306-4b68-94cb-5dd8876ef007" providerId="ADAL" clId="{28AE4B5C-1AF0-4D04-A83B-47477BCB0EC5}" dt="2025-12-30T22:00:05.610" v="0"/>
          <ac:picMkLst>
            <pc:docMk/>
            <pc:sldMk cId="488347427" sldId="2580"/>
            <ac:picMk id="18" creationId="{D27E9348-A958-01DF-25A1-B0CB20368645}"/>
          </ac:picMkLst>
        </pc:picChg>
      </pc:sldChg>
      <pc:sldChg chg="delSp modTransition modAnim">
        <pc:chgData name="Alex Sparks" userId="fb911e2a-b306-4b68-94cb-5dd8876ef007" providerId="ADAL" clId="{28AE4B5C-1AF0-4D04-A83B-47477BCB0EC5}" dt="2025-12-30T22:00:05.610" v="0"/>
        <pc:sldMkLst>
          <pc:docMk/>
          <pc:sldMk cId="2572310858" sldId="2581"/>
        </pc:sldMkLst>
        <pc:picChg chg="del">
          <ac:chgData name="Alex Sparks" userId="fb911e2a-b306-4b68-94cb-5dd8876ef007" providerId="ADAL" clId="{28AE4B5C-1AF0-4D04-A83B-47477BCB0EC5}" dt="2025-12-30T22:00:05.610" v="0"/>
          <ac:picMkLst>
            <pc:docMk/>
            <pc:sldMk cId="2572310858" sldId="2581"/>
            <ac:picMk id="21" creationId="{E04D7E73-77D3-7FBE-778C-E44369BA0C13}"/>
          </ac:picMkLst>
        </pc:picChg>
      </pc:sldChg>
      <pc:sldChg chg="del modTransition">
        <pc:chgData name="Alex Sparks" userId="fb911e2a-b306-4b68-94cb-5dd8876ef007" providerId="ADAL" clId="{28AE4B5C-1AF0-4D04-A83B-47477BCB0EC5}" dt="2025-12-30T22:00:10.530" v="1" actId="47"/>
        <pc:sldMkLst>
          <pc:docMk/>
          <pc:sldMk cId="578299098" sldId="2582"/>
        </pc:sldMkLst>
      </pc:sldChg>
      <pc:sldChg chg="del modTransition">
        <pc:chgData name="Alex Sparks" userId="fb911e2a-b306-4b68-94cb-5dd8876ef007" providerId="ADAL" clId="{28AE4B5C-1AF0-4D04-A83B-47477BCB0EC5}" dt="2025-12-30T22:00:16.748" v="2" actId="47"/>
        <pc:sldMkLst>
          <pc:docMk/>
          <pc:sldMk cId="569987223" sldId="2583"/>
        </pc:sldMkLst>
      </pc:sldChg>
      <pc:sldChg chg="del modTransition">
        <pc:chgData name="Alex Sparks" userId="fb911e2a-b306-4b68-94cb-5dd8876ef007" providerId="ADAL" clId="{28AE4B5C-1AF0-4D04-A83B-47477BCB0EC5}" dt="2025-12-30T22:00:22.292" v="3" actId="47"/>
        <pc:sldMkLst>
          <pc:docMk/>
          <pc:sldMk cId="2563586959" sldId="2584"/>
        </pc:sldMkLst>
      </pc:sldChg>
      <pc:sldChg chg="delSp modTransition modAnim">
        <pc:chgData name="Alex Sparks" userId="fb911e2a-b306-4b68-94cb-5dd8876ef007" providerId="ADAL" clId="{28AE4B5C-1AF0-4D04-A83B-47477BCB0EC5}" dt="2025-12-30T22:00:05.610" v="0"/>
        <pc:sldMkLst>
          <pc:docMk/>
          <pc:sldMk cId="1432476885" sldId="2585"/>
        </pc:sldMkLst>
        <pc:picChg chg="del">
          <ac:chgData name="Alex Sparks" userId="fb911e2a-b306-4b68-94cb-5dd8876ef007" providerId="ADAL" clId="{28AE4B5C-1AF0-4D04-A83B-47477BCB0EC5}" dt="2025-12-30T22:00:05.610" v="0"/>
          <ac:picMkLst>
            <pc:docMk/>
            <pc:sldMk cId="1432476885" sldId="2585"/>
            <ac:picMk id="14" creationId="{6DC24B79-9CB6-9508-C154-B47BDC86EA6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480446-8D85-4619-BFA2-5DC2B966A0E0}"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6D466A4E-A522-4D4E-98C1-2E63BAE6EDE9}">
      <dgm:prSet/>
      <dgm:spPr/>
      <dgm:t>
        <a:bodyPr/>
        <a:lstStyle/>
        <a:p>
          <a:r>
            <a:rPr lang="en-US"/>
            <a:t>The Basics</a:t>
          </a:r>
        </a:p>
      </dgm:t>
    </dgm:pt>
    <dgm:pt modelId="{969551C5-39CB-4F44-989E-362BA21FC56C}" type="parTrans" cxnId="{9940BFEE-4601-42B5-970A-450236F732C4}">
      <dgm:prSet/>
      <dgm:spPr/>
      <dgm:t>
        <a:bodyPr/>
        <a:lstStyle/>
        <a:p>
          <a:endParaRPr lang="en-US"/>
        </a:p>
      </dgm:t>
    </dgm:pt>
    <dgm:pt modelId="{1A6ECE9A-2D68-4C39-AAD4-4216183BECE8}" type="sibTrans" cxnId="{9940BFEE-4601-42B5-970A-450236F732C4}">
      <dgm:prSet/>
      <dgm:spPr/>
      <dgm:t>
        <a:bodyPr/>
        <a:lstStyle/>
        <a:p>
          <a:endParaRPr lang="en-US"/>
        </a:p>
      </dgm:t>
    </dgm:pt>
    <dgm:pt modelId="{83EC6DE8-21E4-4E06-99BE-02A19DE5E975}">
      <dgm:prSet/>
      <dgm:spPr/>
      <dgm:t>
        <a:bodyPr/>
        <a:lstStyle/>
        <a:p>
          <a:r>
            <a:rPr lang="en-US" dirty="0"/>
            <a:t>How the review process works</a:t>
          </a:r>
        </a:p>
      </dgm:t>
    </dgm:pt>
    <dgm:pt modelId="{36715E41-6E7E-4B76-8933-7656D42883CA}" type="parTrans" cxnId="{4B6834B3-3F78-4DF7-993A-22EB0B7B585C}">
      <dgm:prSet/>
      <dgm:spPr/>
      <dgm:t>
        <a:bodyPr/>
        <a:lstStyle/>
        <a:p>
          <a:endParaRPr lang="en-US"/>
        </a:p>
      </dgm:t>
    </dgm:pt>
    <dgm:pt modelId="{E13E294B-8402-4F18-8DBB-D0FB1C5C7525}" type="sibTrans" cxnId="{4B6834B3-3F78-4DF7-993A-22EB0B7B585C}">
      <dgm:prSet/>
      <dgm:spPr/>
      <dgm:t>
        <a:bodyPr/>
        <a:lstStyle/>
        <a:p>
          <a:endParaRPr lang="en-US"/>
        </a:p>
      </dgm:t>
    </dgm:pt>
    <dgm:pt modelId="{8E4DC71D-60E4-4CDC-9877-6318CAD75BA0}">
      <dgm:prSet/>
      <dgm:spPr/>
      <dgm:t>
        <a:bodyPr/>
        <a:lstStyle/>
        <a:p>
          <a:r>
            <a:rPr lang="en-US"/>
            <a:t>How to do a quick review</a:t>
          </a:r>
        </a:p>
      </dgm:t>
    </dgm:pt>
    <dgm:pt modelId="{BFB43241-7CFE-4B42-91FD-4EE9ABAA130E}" type="parTrans" cxnId="{6927AE48-6445-4E52-8FB4-69CCB3A419D3}">
      <dgm:prSet/>
      <dgm:spPr/>
      <dgm:t>
        <a:bodyPr/>
        <a:lstStyle/>
        <a:p>
          <a:endParaRPr lang="en-US"/>
        </a:p>
      </dgm:t>
    </dgm:pt>
    <dgm:pt modelId="{CB9C3B1A-C19A-418B-8A57-3B90D61543C6}" type="sibTrans" cxnId="{6927AE48-6445-4E52-8FB4-69CCB3A419D3}">
      <dgm:prSet/>
      <dgm:spPr/>
      <dgm:t>
        <a:bodyPr/>
        <a:lstStyle/>
        <a:p>
          <a:endParaRPr lang="en-US"/>
        </a:p>
      </dgm:t>
    </dgm:pt>
    <dgm:pt modelId="{D092CCCE-549E-4FCD-8347-97589E820BE3}">
      <dgm:prSet/>
      <dgm:spPr/>
      <dgm:t>
        <a:bodyPr/>
        <a:lstStyle/>
        <a:p>
          <a:r>
            <a:rPr lang="en-US"/>
            <a:t>More In Depth File Edit Review</a:t>
          </a:r>
        </a:p>
      </dgm:t>
    </dgm:pt>
    <dgm:pt modelId="{033F110C-887B-41B9-AFFF-42A864C1EEC1}" type="parTrans" cxnId="{FE975D8A-4899-4D8A-B323-89D3FE260BF9}">
      <dgm:prSet/>
      <dgm:spPr/>
      <dgm:t>
        <a:bodyPr/>
        <a:lstStyle/>
        <a:p>
          <a:endParaRPr lang="en-US"/>
        </a:p>
      </dgm:t>
    </dgm:pt>
    <dgm:pt modelId="{4272E7F9-49F6-4D65-B7A0-809662BF71F9}" type="sibTrans" cxnId="{FE975D8A-4899-4D8A-B323-89D3FE260BF9}">
      <dgm:prSet/>
      <dgm:spPr/>
      <dgm:t>
        <a:bodyPr/>
        <a:lstStyle/>
        <a:p>
          <a:endParaRPr lang="en-US"/>
        </a:p>
      </dgm:t>
    </dgm:pt>
    <dgm:pt modelId="{19CF51D1-DA5C-4577-A49F-C437896E4459}">
      <dgm:prSet/>
      <dgm:spPr/>
      <dgm:t>
        <a:bodyPr/>
        <a:lstStyle/>
        <a:p>
          <a:r>
            <a:rPr lang="en-US"/>
            <a:t>Tips and Tricks</a:t>
          </a:r>
        </a:p>
      </dgm:t>
    </dgm:pt>
    <dgm:pt modelId="{5DEE73EF-D9F7-4B2E-AF9C-6FD73A5FE2A0}" type="parTrans" cxnId="{FBE530D4-E6CE-47DE-8EEC-C1B67DA42CFB}">
      <dgm:prSet/>
      <dgm:spPr/>
      <dgm:t>
        <a:bodyPr/>
        <a:lstStyle/>
        <a:p>
          <a:endParaRPr lang="en-US"/>
        </a:p>
      </dgm:t>
    </dgm:pt>
    <dgm:pt modelId="{45F468CA-BE3B-450D-9CB4-1571B3D9B171}" type="sibTrans" cxnId="{FBE530D4-E6CE-47DE-8EEC-C1B67DA42CFB}">
      <dgm:prSet/>
      <dgm:spPr/>
      <dgm:t>
        <a:bodyPr/>
        <a:lstStyle/>
        <a:p>
          <a:endParaRPr lang="en-US"/>
        </a:p>
      </dgm:t>
    </dgm:pt>
    <dgm:pt modelId="{20B5A4CD-49BE-42CE-AA2D-6DC1913BEB4B}">
      <dgm:prSet/>
      <dgm:spPr/>
      <dgm:t>
        <a:bodyPr/>
        <a:lstStyle/>
        <a:p>
          <a:r>
            <a:rPr lang="en-US"/>
            <a:t>How to finalize and submit</a:t>
          </a:r>
        </a:p>
      </dgm:t>
    </dgm:pt>
    <dgm:pt modelId="{8465BCD1-2E9A-42B4-8100-99396EFE9518}" type="parTrans" cxnId="{729DBCBA-3579-47AE-897E-32E744CDAA3E}">
      <dgm:prSet/>
      <dgm:spPr/>
      <dgm:t>
        <a:bodyPr/>
        <a:lstStyle/>
        <a:p>
          <a:endParaRPr lang="en-US"/>
        </a:p>
      </dgm:t>
    </dgm:pt>
    <dgm:pt modelId="{5F631A1B-6F54-4E11-800E-DFC59CAD0E7A}" type="sibTrans" cxnId="{729DBCBA-3579-47AE-897E-32E744CDAA3E}">
      <dgm:prSet/>
      <dgm:spPr/>
      <dgm:t>
        <a:bodyPr/>
        <a:lstStyle/>
        <a:p>
          <a:endParaRPr lang="en-US"/>
        </a:p>
      </dgm:t>
    </dgm:pt>
    <dgm:pt modelId="{4A282EA2-F093-4783-9367-005B152AC08E}" type="pres">
      <dgm:prSet presAssocID="{B0480446-8D85-4619-BFA2-5DC2B966A0E0}" presName="linear" presStyleCnt="0">
        <dgm:presLayoutVars>
          <dgm:animLvl val="lvl"/>
          <dgm:resizeHandles val="exact"/>
        </dgm:presLayoutVars>
      </dgm:prSet>
      <dgm:spPr/>
    </dgm:pt>
    <dgm:pt modelId="{22A6BE28-C839-4B15-89B8-032FD37BC67A}" type="pres">
      <dgm:prSet presAssocID="{6D466A4E-A522-4D4E-98C1-2E63BAE6EDE9}" presName="parentText" presStyleLbl="node1" presStyleIdx="0" presStyleCnt="6">
        <dgm:presLayoutVars>
          <dgm:chMax val="0"/>
          <dgm:bulletEnabled val="1"/>
        </dgm:presLayoutVars>
      </dgm:prSet>
      <dgm:spPr/>
    </dgm:pt>
    <dgm:pt modelId="{BF9E25A8-847D-4A0C-BC90-5BF6D7FB970C}" type="pres">
      <dgm:prSet presAssocID="{1A6ECE9A-2D68-4C39-AAD4-4216183BECE8}" presName="spacer" presStyleCnt="0"/>
      <dgm:spPr/>
    </dgm:pt>
    <dgm:pt modelId="{132DBAD3-2DE3-4687-96F9-50DDD444A791}" type="pres">
      <dgm:prSet presAssocID="{83EC6DE8-21E4-4E06-99BE-02A19DE5E975}" presName="parentText" presStyleLbl="node1" presStyleIdx="1" presStyleCnt="6">
        <dgm:presLayoutVars>
          <dgm:chMax val="0"/>
          <dgm:bulletEnabled val="1"/>
        </dgm:presLayoutVars>
      </dgm:prSet>
      <dgm:spPr/>
    </dgm:pt>
    <dgm:pt modelId="{8657BB9D-05EE-400B-9B75-8748B4A43421}" type="pres">
      <dgm:prSet presAssocID="{E13E294B-8402-4F18-8DBB-D0FB1C5C7525}" presName="spacer" presStyleCnt="0"/>
      <dgm:spPr/>
    </dgm:pt>
    <dgm:pt modelId="{14DE92B1-4425-498E-8392-280079582A32}" type="pres">
      <dgm:prSet presAssocID="{8E4DC71D-60E4-4CDC-9877-6318CAD75BA0}" presName="parentText" presStyleLbl="node1" presStyleIdx="2" presStyleCnt="6">
        <dgm:presLayoutVars>
          <dgm:chMax val="0"/>
          <dgm:bulletEnabled val="1"/>
        </dgm:presLayoutVars>
      </dgm:prSet>
      <dgm:spPr/>
    </dgm:pt>
    <dgm:pt modelId="{6D861749-5710-4F3C-91D9-B6A3F317F097}" type="pres">
      <dgm:prSet presAssocID="{CB9C3B1A-C19A-418B-8A57-3B90D61543C6}" presName="spacer" presStyleCnt="0"/>
      <dgm:spPr/>
    </dgm:pt>
    <dgm:pt modelId="{F846CECC-384E-4556-A0E4-874C935C9B47}" type="pres">
      <dgm:prSet presAssocID="{D092CCCE-549E-4FCD-8347-97589E820BE3}" presName="parentText" presStyleLbl="node1" presStyleIdx="3" presStyleCnt="6">
        <dgm:presLayoutVars>
          <dgm:chMax val="0"/>
          <dgm:bulletEnabled val="1"/>
        </dgm:presLayoutVars>
      </dgm:prSet>
      <dgm:spPr/>
    </dgm:pt>
    <dgm:pt modelId="{C66C0CDE-F85D-443E-BBAA-48D3A8525EA7}" type="pres">
      <dgm:prSet presAssocID="{4272E7F9-49F6-4D65-B7A0-809662BF71F9}" presName="spacer" presStyleCnt="0"/>
      <dgm:spPr/>
    </dgm:pt>
    <dgm:pt modelId="{12DDCC08-2DC8-45E1-B43C-7DDDCA77D2D1}" type="pres">
      <dgm:prSet presAssocID="{19CF51D1-DA5C-4577-A49F-C437896E4459}" presName="parentText" presStyleLbl="node1" presStyleIdx="4" presStyleCnt="6">
        <dgm:presLayoutVars>
          <dgm:chMax val="0"/>
          <dgm:bulletEnabled val="1"/>
        </dgm:presLayoutVars>
      </dgm:prSet>
      <dgm:spPr/>
    </dgm:pt>
    <dgm:pt modelId="{2ED185D7-316D-42AE-B1F7-69463F2C42AC}" type="pres">
      <dgm:prSet presAssocID="{45F468CA-BE3B-450D-9CB4-1571B3D9B171}" presName="spacer" presStyleCnt="0"/>
      <dgm:spPr/>
    </dgm:pt>
    <dgm:pt modelId="{48C455DC-BE89-4B7F-B520-FCC4D7BD4631}" type="pres">
      <dgm:prSet presAssocID="{20B5A4CD-49BE-42CE-AA2D-6DC1913BEB4B}" presName="parentText" presStyleLbl="node1" presStyleIdx="5" presStyleCnt="6">
        <dgm:presLayoutVars>
          <dgm:chMax val="0"/>
          <dgm:bulletEnabled val="1"/>
        </dgm:presLayoutVars>
      </dgm:prSet>
      <dgm:spPr/>
    </dgm:pt>
  </dgm:ptLst>
  <dgm:cxnLst>
    <dgm:cxn modelId="{A5D8D50A-97FB-47CC-B64D-4D7DA0251D21}" type="presOf" srcId="{B0480446-8D85-4619-BFA2-5DC2B966A0E0}" destId="{4A282EA2-F093-4783-9367-005B152AC08E}" srcOrd="0" destOrd="0" presId="urn:microsoft.com/office/officeart/2005/8/layout/vList2"/>
    <dgm:cxn modelId="{F516CC26-D5B8-4BF0-B580-544BA2670A12}" type="presOf" srcId="{8E4DC71D-60E4-4CDC-9877-6318CAD75BA0}" destId="{14DE92B1-4425-498E-8392-280079582A32}" srcOrd="0" destOrd="0" presId="urn:microsoft.com/office/officeart/2005/8/layout/vList2"/>
    <dgm:cxn modelId="{11703537-70FB-4747-9B46-4FD2E7AB7178}" type="presOf" srcId="{83EC6DE8-21E4-4E06-99BE-02A19DE5E975}" destId="{132DBAD3-2DE3-4687-96F9-50DDD444A791}" srcOrd="0" destOrd="0" presId="urn:microsoft.com/office/officeart/2005/8/layout/vList2"/>
    <dgm:cxn modelId="{6927AE48-6445-4E52-8FB4-69CCB3A419D3}" srcId="{B0480446-8D85-4619-BFA2-5DC2B966A0E0}" destId="{8E4DC71D-60E4-4CDC-9877-6318CAD75BA0}" srcOrd="2" destOrd="0" parTransId="{BFB43241-7CFE-4B42-91FD-4EE9ABAA130E}" sibTransId="{CB9C3B1A-C19A-418B-8A57-3B90D61543C6}"/>
    <dgm:cxn modelId="{FE975D8A-4899-4D8A-B323-89D3FE260BF9}" srcId="{B0480446-8D85-4619-BFA2-5DC2B966A0E0}" destId="{D092CCCE-549E-4FCD-8347-97589E820BE3}" srcOrd="3" destOrd="0" parTransId="{033F110C-887B-41B9-AFFF-42A864C1EEC1}" sibTransId="{4272E7F9-49F6-4D65-B7A0-809662BF71F9}"/>
    <dgm:cxn modelId="{34BEAEA5-E610-4C72-840C-32B47DE60084}" type="presOf" srcId="{20B5A4CD-49BE-42CE-AA2D-6DC1913BEB4B}" destId="{48C455DC-BE89-4B7F-B520-FCC4D7BD4631}" srcOrd="0" destOrd="0" presId="urn:microsoft.com/office/officeart/2005/8/layout/vList2"/>
    <dgm:cxn modelId="{4B6834B3-3F78-4DF7-993A-22EB0B7B585C}" srcId="{B0480446-8D85-4619-BFA2-5DC2B966A0E0}" destId="{83EC6DE8-21E4-4E06-99BE-02A19DE5E975}" srcOrd="1" destOrd="0" parTransId="{36715E41-6E7E-4B76-8933-7656D42883CA}" sibTransId="{E13E294B-8402-4F18-8DBB-D0FB1C5C7525}"/>
    <dgm:cxn modelId="{729DBCBA-3579-47AE-897E-32E744CDAA3E}" srcId="{B0480446-8D85-4619-BFA2-5DC2B966A0E0}" destId="{20B5A4CD-49BE-42CE-AA2D-6DC1913BEB4B}" srcOrd="5" destOrd="0" parTransId="{8465BCD1-2E9A-42B4-8100-99396EFE9518}" sibTransId="{5F631A1B-6F54-4E11-800E-DFC59CAD0E7A}"/>
    <dgm:cxn modelId="{C271DBC4-DB2D-4731-8398-C9E70440819E}" type="presOf" srcId="{19CF51D1-DA5C-4577-A49F-C437896E4459}" destId="{12DDCC08-2DC8-45E1-B43C-7DDDCA77D2D1}" srcOrd="0" destOrd="0" presId="urn:microsoft.com/office/officeart/2005/8/layout/vList2"/>
    <dgm:cxn modelId="{125392C8-C71C-4316-8DA4-107C827506BA}" type="presOf" srcId="{6D466A4E-A522-4D4E-98C1-2E63BAE6EDE9}" destId="{22A6BE28-C839-4B15-89B8-032FD37BC67A}" srcOrd="0" destOrd="0" presId="urn:microsoft.com/office/officeart/2005/8/layout/vList2"/>
    <dgm:cxn modelId="{FBE530D4-E6CE-47DE-8EEC-C1B67DA42CFB}" srcId="{B0480446-8D85-4619-BFA2-5DC2B966A0E0}" destId="{19CF51D1-DA5C-4577-A49F-C437896E4459}" srcOrd="4" destOrd="0" parTransId="{5DEE73EF-D9F7-4B2E-AF9C-6FD73A5FE2A0}" sibTransId="{45F468CA-BE3B-450D-9CB4-1571B3D9B171}"/>
    <dgm:cxn modelId="{755996E4-F649-4475-A414-413EF20A6108}" type="presOf" srcId="{D092CCCE-549E-4FCD-8347-97589E820BE3}" destId="{F846CECC-384E-4556-A0E4-874C935C9B47}" srcOrd="0" destOrd="0" presId="urn:microsoft.com/office/officeart/2005/8/layout/vList2"/>
    <dgm:cxn modelId="{9940BFEE-4601-42B5-970A-450236F732C4}" srcId="{B0480446-8D85-4619-BFA2-5DC2B966A0E0}" destId="{6D466A4E-A522-4D4E-98C1-2E63BAE6EDE9}" srcOrd="0" destOrd="0" parTransId="{969551C5-39CB-4F44-989E-362BA21FC56C}" sibTransId="{1A6ECE9A-2D68-4C39-AAD4-4216183BECE8}"/>
    <dgm:cxn modelId="{5FF43368-0A38-4EBD-94BD-C79B8617C9BB}" type="presParOf" srcId="{4A282EA2-F093-4783-9367-005B152AC08E}" destId="{22A6BE28-C839-4B15-89B8-032FD37BC67A}" srcOrd="0" destOrd="0" presId="urn:microsoft.com/office/officeart/2005/8/layout/vList2"/>
    <dgm:cxn modelId="{C7B1FEF3-D178-429F-BCB6-D67DA11B4C8B}" type="presParOf" srcId="{4A282EA2-F093-4783-9367-005B152AC08E}" destId="{BF9E25A8-847D-4A0C-BC90-5BF6D7FB970C}" srcOrd="1" destOrd="0" presId="urn:microsoft.com/office/officeart/2005/8/layout/vList2"/>
    <dgm:cxn modelId="{B4663332-C0A7-4550-84F3-5E02814B44FF}" type="presParOf" srcId="{4A282EA2-F093-4783-9367-005B152AC08E}" destId="{132DBAD3-2DE3-4687-96F9-50DDD444A791}" srcOrd="2" destOrd="0" presId="urn:microsoft.com/office/officeart/2005/8/layout/vList2"/>
    <dgm:cxn modelId="{52957632-83FF-417C-9DC1-184FB0F363BC}" type="presParOf" srcId="{4A282EA2-F093-4783-9367-005B152AC08E}" destId="{8657BB9D-05EE-400B-9B75-8748B4A43421}" srcOrd="3" destOrd="0" presId="urn:microsoft.com/office/officeart/2005/8/layout/vList2"/>
    <dgm:cxn modelId="{69012172-4B9B-4183-9199-3F012CE700DB}" type="presParOf" srcId="{4A282EA2-F093-4783-9367-005B152AC08E}" destId="{14DE92B1-4425-498E-8392-280079582A32}" srcOrd="4" destOrd="0" presId="urn:microsoft.com/office/officeart/2005/8/layout/vList2"/>
    <dgm:cxn modelId="{F801ABFB-D3E4-48AA-975C-E3B440E67971}" type="presParOf" srcId="{4A282EA2-F093-4783-9367-005B152AC08E}" destId="{6D861749-5710-4F3C-91D9-B6A3F317F097}" srcOrd="5" destOrd="0" presId="urn:microsoft.com/office/officeart/2005/8/layout/vList2"/>
    <dgm:cxn modelId="{468A75AD-0635-4C9C-965E-B4CE2301EBB3}" type="presParOf" srcId="{4A282EA2-F093-4783-9367-005B152AC08E}" destId="{F846CECC-384E-4556-A0E4-874C935C9B47}" srcOrd="6" destOrd="0" presId="urn:microsoft.com/office/officeart/2005/8/layout/vList2"/>
    <dgm:cxn modelId="{617C505D-CE9D-4BE3-87D7-555E5C4267CB}" type="presParOf" srcId="{4A282EA2-F093-4783-9367-005B152AC08E}" destId="{C66C0CDE-F85D-443E-BBAA-48D3A8525EA7}" srcOrd="7" destOrd="0" presId="urn:microsoft.com/office/officeart/2005/8/layout/vList2"/>
    <dgm:cxn modelId="{02364537-1BA7-4955-ACFE-F927BA1B9B77}" type="presParOf" srcId="{4A282EA2-F093-4783-9367-005B152AC08E}" destId="{12DDCC08-2DC8-45E1-B43C-7DDDCA77D2D1}" srcOrd="8" destOrd="0" presId="urn:microsoft.com/office/officeart/2005/8/layout/vList2"/>
    <dgm:cxn modelId="{8F2BDAB4-3D2F-4A80-83BE-002E4D926D79}" type="presParOf" srcId="{4A282EA2-F093-4783-9367-005B152AC08E}" destId="{2ED185D7-316D-42AE-B1F7-69463F2C42AC}" srcOrd="9" destOrd="0" presId="urn:microsoft.com/office/officeart/2005/8/layout/vList2"/>
    <dgm:cxn modelId="{24F99ABA-60D4-4ED0-BCF7-DCCFAF2DB86C}" type="presParOf" srcId="{4A282EA2-F093-4783-9367-005B152AC08E}" destId="{48C455DC-BE89-4B7F-B520-FCC4D7BD4631}"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6CAFA2-D160-4E96-A30C-0492599B8EB4}"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87B7B930-FE3F-496D-9FFD-191A996E0524}">
      <dgm:prSet/>
      <dgm:spPr/>
      <dgm:t>
        <a:bodyPr/>
        <a:lstStyle/>
        <a:p>
          <a:pPr>
            <a:lnSpc>
              <a:spcPct val="100000"/>
            </a:lnSpc>
            <a:defRPr b="1"/>
          </a:pPr>
          <a:r>
            <a:rPr lang="en-US" b="1" dirty="0"/>
            <a:t>Teamwork is the Dreamwork!</a:t>
          </a:r>
          <a:endParaRPr lang="en-US" dirty="0"/>
        </a:p>
      </dgm:t>
    </dgm:pt>
    <dgm:pt modelId="{F886B6AC-CA0F-4047-9812-1AEC39014EB0}" type="parTrans" cxnId="{15CFA6D2-94EC-492C-B034-2D093BF6296A}">
      <dgm:prSet/>
      <dgm:spPr/>
      <dgm:t>
        <a:bodyPr/>
        <a:lstStyle/>
        <a:p>
          <a:endParaRPr lang="en-US"/>
        </a:p>
      </dgm:t>
    </dgm:pt>
    <dgm:pt modelId="{40F92515-8684-4559-AFC7-AAFB9BC5C7F6}" type="sibTrans" cxnId="{15CFA6D2-94EC-492C-B034-2D093BF6296A}">
      <dgm:prSet/>
      <dgm:spPr/>
      <dgm:t>
        <a:bodyPr/>
        <a:lstStyle/>
        <a:p>
          <a:pPr>
            <a:lnSpc>
              <a:spcPct val="100000"/>
            </a:lnSpc>
            <a:defRPr b="1"/>
          </a:pPr>
          <a:endParaRPr lang="en-US"/>
        </a:p>
      </dgm:t>
    </dgm:pt>
    <dgm:pt modelId="{18BCED0F-0EA0-4CDC-B818-F854752271A6}">
      <dgm:prSet/>
      <dgm:spPr/>
      <dgm:t>
        <a:bodyPr/>
        <a:lstStyle/>
        <a:p>
          <a:pPr>
            <a:lnSpc>
              <a:spcPct val="100000"/>
            </a:lnSpc>
            <a:buFont typeface="Arial" panose="020B0604020202020204" pitchFamily="34" charset="0"/>
            <a:buChar char="•"/>
          </a:pPr>
          <a:r>
            <a:rPr lang="en-US" dirty="0"/>
            <a:t>Be Thoughtful</a:t>
          </a:r>
        </a:p>
        <a:p>
          <a:pPr>
            <a:lnSpc>
              <a:spcPct val="100000"/>
            </a:lnSpc>
            <a:buFont typeface="Arial" panose="020B0604020202020204" pitchFamily="34" charset="0"/>
            <a:buChar char="•"/>
          </a:pPr>
          <a:r>
            <a:rPr lang="en-US" dirty="0"/>
            <a:t>Don’t Use ONLINE FILE EDIT until you’ve reviewed the document and know that you have enough time.</a:t>
          </a:r>
        </a:p>
        <a:p>
          <a:pPr>
            <a:lnSpc>
              <a:spcPct val="100000"/>
            </a:lnSpc>
            <a:buFont typeface="Arial" panose="020B0604020202020204" pitchFamily="34" charset="0"/>
            <a:buChar char="•"/>
          </a:pPr>
          <a:r>
            <a:rPr lang="en-US" dirty="0"/>
            <a:t>Provide Constructive Feedback</a:t>
          </a:r>
        </a:p>
      </dgm:t>
    </dgm:pt>
    <dgm:pt modelId="{2C8BB88F-1AF3-45AE-AAC7-426C8981CAB0}" type="parTrans" cxnId="{91CF617F-7371-4C21-9856-A7418199CF3F}">
      <dgm:prSet/>
      <dgm:spPr/>
      <dgm:t>
        <a:bodyPr/>
        <a:lstStyle/>
        <a:p>
          <a:endParaRPr lang="en-US"/>
        </a:p>
      </dgm:t>
    </dgm:pt>
    <dgm:pt modelId="{38F9B01B-6217-4C80-A795-94D03944D156}" type="sibTrans" cxnId="{91CF617F-7371-4C21-9856-A7418199CF3F}">
      <dgm:prSet/>
      <dgm:spPr/>
      <dgm:t>
        <a:bodyPr/>
        <a:lstStyle/>
        <a:p>
          <a:endParaRPr lang="en-US"/>
        </a:p>
      </dgm:t>
    </dgm:pt>
    <dgm:pt modelId="{AADB715D-D8B2-4A41-9A0B-FEA2865FB258}">
      <dgm:prSet/>
      <dgm:spPr/>
      <dgm:t>
        <a:bodyPr/>
        <a:lstStyle/>
        <a:p>
          <a:pPr>
            <a:lnSpc>
              <a:spcPct val="100000"/>
            </a:lnSpc>
            <a:defRPr b="1"/>
          </a:pPr>
          <a:r>
            <a:rPr lang="en-US" b="1" dirty="0"/>
            <a:t>Have a Plan</a:t>
          </a:r>
          <a:endParaRPr lang="en-US" dirty="0"/>
        </a:p>
      </dgm:t>
    </dgm:pt>
    <dgm:pt modelId="{BD2A214F-EA23-46C5-96B3-AA944321F5B7}" type="parTrans" cxnId="{6B6FE586-3E88-4B92-BD52-D5A7B3DB1A17}">
      <dgm:prSet/>
      <dgm:spPr/>
      <dgm:t>
        <a:bodyPr/>
        <a:lstStyle/>
        <a:p>
          <a:endParaRPr lang="en-US"/>
        </a:p>
      </dgm:t>
    </dgm:pt>
    <dgm:pt modelId="{0BE09FD2-58EB-4BB5-BD28-FC7FF2A2588D}" type="sibTrans" cxnId="{6B6FE586-3E88-4B92-BD52-D5A7B3DB1A17}">
      <dgm:prSet/>
      <dgm:spPr/>
      <dgm:t>
        <a:bodyPr/>
        <a:lstStyle/>
        <a:p>
          <a:pPr>
            <a:lnSpc>
              <a:spcPct val="100000"/>
            </a:lnSpc>
            <a:defRPr b="1"/>
          </a:pPr>
          <a:endParaRPr lang="en-US"/>
        </a:p>
      </dgm:t>
    </dgm:pt>
    <dgm:pt modelId="{38A07568-5481-4DF9-AA99-13F31BB1D66E}">
      <dgm:prSet/>
      <dgm:spPr/>
      <dgm:t>
        <a:bodyPr/>
        <a:lstStyle/>
        <a:p>
          <a:pPr>
            <a:lnSpc>
              <a:spcPct val="100000"/>
            </a:lnSpc>
          </a:pPr>
          <a:r>
            <a:rPr lang="en-US" dirty="0"/>
            <a:t>Make sure you save, and Complete File Edit before you step away from your Online File Edit.</a:t>
          </a:r>
        </a:p>
        <a:p>
          <a:pPr>
            <a:lnSpc>
              <a:spcPct val="100000"/>
            </a:lnSpc>
          </a:pPr>
          <a:r>
            <a:rPr lang="en-US" dirty="0"/>
            <a:t>Save your work frequently</a:t>
          </a:r>
        </a:p>
      </dgm:t>
    </dgm:pt>
    <dgm:pt modelId="{8821030F-2FB9-4498-97E5-1E5754BE63F1}" type="parTrans" cxnId="{FFCBFBF2-FC17-4C82-AF58-C4FBE7CE3C8B}">
      <dgm:prSet/>
      <dgm:spPr/>
      <dgm:t>
        <a:bodyPr/>
        <a:lstStyle/>
        <a:p>
          <a:endParaRPr lang="en-US"/>
        </a:p>
      </dgm:t>
    </dgm:pt>
    <dgm:pt modelId="{2F3040C7-A77E-4633-ABAC-2CC7F8EDD07B}" type="sibTrans" cxnId="{FFCBFBF2-FC17-4C82-AF58-C4FBE7CE3C8B}">
      <dgm:prSet/>
      <dgm:spPr/>
      <dgm:t>
        <a:bodyPr/>
        <a:lstStyle/>
        <a:p>
          <a:endParaRPr lang="en-US"/>
        </a:p>
      </dgm:t>
    </dgm:pt>
    <dgm:pt modelId="{86FE0072-105C-42E7-9F9E-4A05CD82EFCF}">
      <dgm:prSet/>
      <dgm:spPr/>
      <dgm:t>
        <a:bodyPr/>
        <a:lstStyle/>
        <a:p>
          <a:pPr>
            <a:lnSpc>
              <a:spcPct val="100000"/>
            </a:lnSpc>
            <a:defRPr b="1"/>
          </a:pPr>
          <a:r>
            <a:rPr lang="en-US" b="1" dirty="0"/>
            <a:t>Follow the Process</a:t>
          </a:r>
          <a:endParaRPr lang="en-US" dirty="0"/>
        </a:p>
      </dgm:t>
    </dgm:pt>
    <dgm:pt modelId="{9F956CAF-24CB-4B7D-B686-DE7EC226BF1B}" type="parTrans" cxnId="{C2FAF4C2-60F8-48FE-B15F-9297DFF9E60F}">
      <dgm:prSet/>
      <dgm:spPr/>
      <dgm:t>
        <a:bodyPr/>
        <a:lstStyle/>
        <a:p>
          <a:endParaRPr lang="en-US"/>
        </a:p>
      </dgm:t>
    </dgm:pt>
    <dgm:pt modelId="{3F0A3166-F8A4-4189-8A8E-3B23F08BB8C1}" type="sibTrans" cxnId="{C2FAF4C2-60F8-48FE-B15F-9297DFF9E60F}">
      <dgm:prSet/>
      <dgm:spPr/>
      <dgm:t>
        <a:bodyPr/>
        <a:lstStyle/>
        <a:p>
          <a:endParaRPr lang="en-US"/>
        </a:p>
      </dgm:t>
    </dgm:pt>
    <dgm:pt modelId="{37319211-218B-4E1A-813E-8CB68093D82B}">
      <dgm:prSet/>
      <dgm:spPr/>
      <dgm:t>
        <a:bodyPr/>
        <a:lstStyle/>
        <a:p>
          <a:pPr>
            <a:lnSpc>
              <a:spcPct val="100000"/>
            </a:lnSpc>
          </a:pPr>
          <a:r>
            <a:rPr lang="en-US" dirty="0"/>
            <a:t>Don’t put in major changes directly into the document.</a:t>
          </a:r>
        </a:p>
        <a:p>
          <a:pPr>
            <a:lnSpc>
              <a:spcPct val="100000"/>
            </a:lnSpc>
          </a:pPr>
          <a:r>
            <a:rPr lang="en-US" dirty="0"/>
            <a:t>Ask questions if you’re ever confused!</a:t>
          </a:r>
        </a:p>
      </dgm:t>
    </dgm:pt>
    <dgm:pt modelId="{420F856D-5353-4E55-93AE-E94ED58C0765}" type="parTrans" cxnId="{33BF1E0A-69A0-4397-A5EF-2ED3208D6EFD}">
      <dgm:prSet/>
      <dgm:spPr/>
      <dgm:t>
        <a:bodyPr/>
        <a:lstStyle/>
        <a:p>
          <a:endParaRPr lang="en-US"/>
        </a:p>
      </dgm:t>
    </dgm:pt>
    <dgm:pt modelId="{C89F6561-C06D-460A-A178-72251A465BBA}" type="sibTrans" cxnId="{33BF1E0A-69A0-4397-A5EF-2ED3208D6EFD}">
      <dgm:prSet/>
      <dgm:spPr/>
      <dgm:t>
        <a:bodyPr/>
        <a:lstStyle/>
        <a:p>
          <a:endParaRPr lang="en-US"/>
        </a:p>
      </dgm:t>
    </dgm:pt>
    <dgm:pt modelId="{AA558741-D753-499C-B355-CD4B252E3A91}" type="pres">
      <dgm:prSet presAssocID="{986CAFA2-D160-4E96-A30C-0492599B8EB4}" presName="Name0" presStyleCnt="0">
        <dgm:presLayoutVars>
          <dgm:dir/>
          <dgm:resizeHandles val="exact"/>
        </dgm:presLayoutVars>
      </dgm:prSet>
      <dgm:spPr/>
    </dgm:pt>
    <dgm:pt modelId="{BC8DBBF4-D065-441F-A46E-184DE81BBC29}" type="pres">
      <dgm:prSet presAssocID="{87B7B930-FE3F-496D-9FFD-191A996E0524}" presName="compNode" presStyleCnt="0"/>
      <dgm:spPr/>
    </dgm:pt>
    <dgm:pt modelId="{26258662-4856-4376-B316-91BA15C22ECA}" type="pres">
      <dgm:prSet presAssocID="{87B7B930-FE3F-496D-9FFD-191A996E0524}" presName="pictRect" presStyleLbl="revTx" presStyleIdx="0" presStyleCnt="6">
        <dgm:presLayoutVars>
          <dgm:chMax val="0"/>
          <dgm:bulletEnabled/>
        </dgm:presLayoutVars>
      </dgm:prSet>
      <dgm:spPr/>
    </dgm:pt>
    <dgm:pt modelId="{892D8866-E62B-415B-96CB-0F1302AF88AF}" type="pres">
      <dgm:prSet presAssocID="{87B7B930-FE3F-496D-9FFD-191A996E0524}" presName="textRect" presStyleLbl="revTx" presStyleIdx="1" presStyleCnt="6">
        <dgm:presLayoutVars>
          <dgm:bulletEnabled/>
        </dgm:presLayoutVars>
      </dgm:prSet>
      <dgm:spPr/>
    </dgm:pt>
    <dgm:pt modelId="{72165172-6CB5-4B53-956C-3C58DAA4F87E}" type="pres">
      <dgm:prSet presAssocID="{40F92515-8684-4559-AFC7-AAFB9BC5C7F6}" presName="sibTrans" presStyleLbl="sibTrans2D1" presStyleIdx="0" presStyleCnt="0"/>
      <dgm:spPr/>
    </dgm:pt>
    <dgm:pt modelId="{90AE485F-6933-43F4-8590-820143B95945}" type="pres">
      <dgm:prSet presAssocID="{AADB715D-D8B2-4A41-9A0B-FEA2865FB258}" presName="compNode" presStyleCnt="0"/>
      <dgm:spPr/>
    </dgm:pt>
    <dgm:pt modelId="{8E69342E-CE70-4C51-84DF-323A209ACEA7}" type="pres">
      <dgm:prSet presAssocID="{AADB715D-D8B2-4A41-9A0B-FEA2865FB258}" presName="pictRect" presStyleLbl="revTx" presStyleIdx="2" presStyleCnt="6">
        <dgm:presLayoutVars>
          <dgm:chMax val="0"/>
          <dgm:bulletEnabled/>
        </dgm:presLayoutVars>
      </dgm:prSet>
      <dgm:spPr/>
    </dgm:pt>
    <dgm:pt modelId="{2DE8E955-3C33-425F-923B-635D02EFD02E}" type="pres">
      <dgm:prSet presAssocID="{AADB715D-D8B2-4A41-9A0B-FEA2865FB258}" presName="textRect" presStyleLbl="revTx" presStyleIdx="3" presStyleCnt="6">
        <dgm:presLayoutVars>
          <dgm:bulletEnabled/>
        </dgm:presLayoutVars>
      </dgm:prSet>
      <dgm:spPr/>
    </dgm:pt>
    <dgm:pt modelId="{B48C2C6F-2E69-4B32-B96F-2A253F30C555}" type="pres">
      <dgm:prSet presAssocID="{0BE09FD2-58EB-4BB5-BD28-FC7FF2A2588D}" presName="sibTrans" presStyleLbl="sibTrans2D1" presStyleIdx="0" presStyleCnt="0"/>
      <dgm:spPr/>
    </dgm:pt>
    <dgm:pt modelId="{C8CCC6A9-07A3-492D-B50F-C58C6BD7E327}" type="pres">
      <dgm:prSet presAssocID="{86FE0072-105C-42E7-9F9E-4A05CD82EFCF}" presName="compNode" presStyleCnt="0"/>
      <dgm:spPr/>
    </dgm:pt>
    <dgm:pt modelId="{2968E2CF-BE1C-41D3-92BF-160FBC389C15}" type="pres">
      <dgm:prSet presAssocID="{86FE0072-105C-42E7-9F9E-4A05CD82EFCF}" presName="pictRect" presStyleLbl="revTx" presStyleIdx="4" presStyleCnt="6">
        <dgm:presLayoutVars>
          <dgm:chMax val="0"/>
          <dgm:bulletEnabled/>
        </dgm:presLayoutVars>
      </dgm:prSet>
      <dgm:spPr/>
    </dgm:pt>
    <dgm:pt modelId="{5FA2BBCA-2798-42C0-A39F-177D59ED0603}" type="pres">
      <dgm:prSet presAssocID="{86FE0072-105C-42E7-9F9E-4A05CD82EFCF}" presName="textRect" presStyleLbl="revTx" presStyleIdx="5" presStyleCnt="6">
        <dgm:presLayoutVars>
          <dgm:bulletEnabled/>
        </dgm:presLayoutVars>
      </dgm:prSet>
      <dgm:spPr/>
    </dgm:pt>
  </dgm:ptLst>
  <dgm:cxnLst>
    <dgm:cxn modelId="{33BF1E0A-69A0-4397-A5EF-2ED3208D6EFD}" srcId="{86FE0072-105C-42E7-9F9E-4A05CD82EFCF}" destId="{37319211-218B-4E1A-813E-8CB68093D82B}" srcOrd="0" destOrd="0" parTransId="{420F856D-5353-4E55-93AE-E94ED58C0765}" sibTransId="{C89F6561-C06D-460A-A178-72251A465BBA}"/>
    <dgm:cxn modelId="{58E74C0B-264E-4257-95D8-618E228EF678}" type="presOf" srcId="{0BE09FD2-58EB-4BB5-BD28-FC7FF2A2588D}" destId="{B48C2C6F-2E69-4B32-B96F-2A253F30C555}" srcOrd="0" destOrd="0" presId="urn:microsoft.com/office/officeart/2024/3/layout/hArchList1"/>
    <dgm:cxn modelId="{3F251732-C366-4635-8CE1-AFC01CEEDB71}" type="presOf" srcId="{40F92515-8684-4559-AFC7-AAFB9BC5C7F6}" destId="{72165172-6CB5-4B53-956C-3C58DAA4F87E}" srcOrd="0" destOrd="0" presId="urn:microsoft.com/office/officeart/2024/3/layout/hArchList1"/>
    <dgm:cxn modelId="{32820D5E-3E40-46A7-8F8B-1206E43A7313}" type="presOf" srcId="{986CAFA2-D160-4E96-A30C-0492599B8EB4}" destId="{AA558741-D753-499C-B355-CD4B252E3A91}" srcOrd="0" destOrd="0" presId="urn:microsoft.com/office/officeart/2024/3/layout/hArchList1"/>
    <dgm:cxn modelId="{91CF617F-7371-4C21-9856-A7418199CF3F}" srcId="{87B7B930-FE3F-496D-9FFD-191A996E0524}" destId="{18BCED0F-0EA0-4CDC-B818-F854752271A6}" srcOrd="0" destOrd="0" parTransId="{2C8BB88F-1AF3-45AE-AAC7-426C8981CAB0}" sibTransId="{38F9B01B-6217-4C80-A795-94D03944D156}"/>
    <dgm:cxn modelId="{6B6FE586-3E88-4B92-BD52-D5A7B3DB1A17}" srcId="{986CAFA2-D160-4E96-A30C-0492599B8EB4}" destId="{AADB715D-D8B2-4A41-9A0B-FEA2865FB258}" srcOrd="1" destOrd="0" parTransId="{BD2A214F-EA23-46C5-96B3-AA944321F5B7}" sibTransId="{0BE09FD2-58EB-4BB5-BD28-FC7FF2A2588D}"/>
    <dgm:cxn modelId="{1A4CC68A-7632-4229-B56D-9DC1918AFCAC}" type="presOf" srcId="{87B7B930-FE3F-496D-9FFD-191A996E0524}" destId="{26258662-4856-4376-B316-91BA15C22ECA}" srcOrd="0" destOrd="0" presId="urn:microsoft.com/office/officeart/2024/3/layout/hArchList1"/>
    <dgm:cxn modelId="{E79A35A4-1351-4447-BA71-E74F4CF4444A}" type="presOf" srcId="{37319211-218B-4E1A-813E-8CB68093D82B}" destId="{5FA2BBCA-2798-42C0-A39F-177D59ED0603}" srcOrd="0" destOrd="0" presId="urn:microsoft.com/office/officeart/2024/3/layout/hArchList1"/>
    <dgm:cxn modelId="{F79F62AE-E4F1-4595-902A-F731685298EE}" type="presOf" srcId="{38A07568-5481-4DF9-AA99-13F31BB1D66E}" destId="{2DE8E955-3C33-425F-923B-635D02EFD02E}" srcOrd="0" destOrd="0" presId="urn:microsoft.com/office/officeart/2024/3/layout/hArchList1"/>
    <dgm:cxn modelId="{C7C532AF-51B7-42EF-AC65-B16D87EF8FBE}" type="presOf" srcId="{18BCED0F-0EA0-4CDC-B818-F854752271A6}" destId="{892D8866-E62B-415B-96CB-0F1302AF88AF}" srcOrd="0" destOrd="0" presId="urn:microsoft.com/office/officeart/2024/3/layout/hArchList1"/>
    <dgm:cxn modelId="{06C03EB7-853E-4C52-8B66-91B1445F47B8}" type="presOf" srcId="{86FE0072-105C-42E7-9F9E-4A05CD82EFCF}" destId="{2968E2CF-BE1C-41D3-92BF-160FBC389C15}" srcOrd="0" destOrd="0" presId="urn:microsoft.com/office/officeart/2024/3/layout/hArchList1"/>
    <dgm:cxn modelId="{C2FAF4C2-60F8-48FE-B15F-9297DFF9E60F}" srcId="{986CAFA2-D160-4E96-A30C-0492599B8EB4}" destId="{86FE0072-105C-42E7-9F9E-4A05CD82EFCF}" srcOrd="2" destOrd="0" parTransId="{9F956CAF-24CB-4B7D-B686-DE7EC226BF1B}" sibTransId="{3F0A3166-F8A4-4189-8A8E-3B23F08BB8C1}"/>
    <dgm:cxn modelId="{15CFA6D2-94EC-492C-B034-2D093BF6296A}" srcId="{986CAFA2-D160-4E96-A30C-0492599B8EB4}" destId="{87B7B930-FE3F-496D-9FFD-191A996E0524}" srcOrd="0" destOrd="0" parTransId="{F886B6AC-CA0F-4047-9812-1AEC39014EB0}" sibTransId="{40F92515-8684-4559-AFC7-AAFB9BC5C7F6}"/>
    <dgm:cxn modelId="{5C97B7ED-9FE6-4A12-9279-02AD4549CB76}" type="presOf" srcId="{AADB715D-D8B2-4A41-9A0B-FEA2865FB258}" destId="{8E69342E-CE70-4C51-84DF-323A209ACEA7}" srcOrd="0" destOrd="0" presId="urn:microsoft.com/office/officeart/2024/3/layout/hArchList1"/>
    <dgm:cxn modelId="{FFCBFBF2-FC17-4C82-AF58-C4FBE7CE3C8B}" srcId="{AADB715D-D8B2-4A41-9A0B-FEA2865FB258}" destId="{38A07568-5481-4DF9-AA99-13F31BB1D66E}" srcOrd="0" destOrd="0" parTransId="{8821030F-2FB9-4498-97E5-1E5754BE63F1}" sibTransId="{2F3040C7-A77E-4633-ABAC-2CC7F8EDD07B}"/>
    <dgm:cxn modelId="{177C842E-DDC1-419E-8F30-D9C7905350D6}" type="presParOf" srcId="{AA558741-D753-499C-B355-CD4B252E3A91}" destId="{BC8DBBF4-D065-441F-A46E-184DE81BBC29}" srcOrd="0" destOrd="0" presId="urn:microsoft.com/office/officeart/2024/3/layout/hArchList1"/>
    <dgm:cxn modelId="{41A592F4-292E-4D8D-8AF4-92617378B4D1}" type="presParOf" srcId="{BC8DBBF4-D065-441F-A46E-184DE81BBC29}" destId="{26258662-4856-4376-B316-91BA15C22ECA}" srcOrd="0" destOrd="0" presId="urn:microsoft.com/office/officeart/2024/3/layout/hArchList1"/>
    <dgm:cxn modelId="{7B9B0E9B-9B0C-4ACA-8F08-6DADE1F9280F}" type="presParOf" srcId="{BC8DBBF4-D065-441F-A46E-184DE81BBC29}" destId="{892D8866-E62B-415B-96CB-0F1302AF88AF}" srcOrd="1" destOrd="0" presId="urn:microsoft.com/office/officeart/2024/3/layout/hArchList1"/>
    <dgm:cxn modelId="{3DB4F12C-D997-47B3-9B69-AE7A294C1F58}" type="presParOf" srcId="{AA558741-D753-499C-B355-CD4B252E3A91}" destId="{72165172-6CB5-4B53-956C-3C58DAA4F87E}" srcOrd="1" destOrd="0" presId="urn:microsoft.com/office/officeart/2024/3/layout/hArchList1"/>
    <dgm:cxn modelId="{BD3A5A75-7910-4512-8FD5-1930F6CB990C}" type="presParOf" srcId="{AA558741-D753-499C-B355-CD4B252E3A91}" destId="{90AE485F-6933-43F4-8590-820143B95945}" srcOrd="2" destOrd="0" presId="urn:microsoft.com/office/officeart/2024/3/layout/hArchList1"/>
    <dgm:cxn modelId="{3FD42443-B6CA-42BD-9B61-EA07A59B353A}" type="presParOf" srcId="{90AE485F-6933-43F4-8590-820143B95945}" destId="{8E69342E-CE70-4C51-84DF-323A209ACEA7}" srcOrd="0" destOrd="0" presId="urn:microsoft.com/office/officeart/2024/3/layout/hArchList1"/>
    <dgm:cxn modelId="{4E853643-0AF5-4C61-BF19-4F99A29413A2}" type="presParOf" srcId="{90AE485F-6933-43F4-8590-820143B95945}" destId="{2DE8E955-3C33-425F-923B-635D02EFD02E}" srcOrd="1" destOrd="0" presId="urn:microsoft.com/office/officeart/2024/3/layout/hArchList1"/>
    <dgm:cxn modelId="{E28CE5E6-07EC-4413-9BC3-1A13140E58CC}" type="presParOf" srcId="{AA558741-D753-499C-B355-CD4B252E3A91}" destId="{B48C2C6F-2E69-4B32-B96F-2A253F30C555}" srcOrd="3" destOrd="0" presId="urn:microsoft.com/office/officeart/2024/3/layout/hArchList1"/>
    <dgm:cxn modelId="{76EE1DEC-B960-48EF-B684-F8430D7415EF}" type="presParOf" srcId="{AA558741-D753-499C-B355-CD4B252E3A91}" destId="{C8CCC6A9-07A3-492D-B50F-C58C6BD7E327}" srcOrd="4" destOrd="0" presId="urn:microsoft.com/office/officeart/2024/3/layout/hArchList1"/>
    <dgm:cxn modelId="{4DF01778-6810-461F-AEDC-9AF7F7152A4F}" type="presParOf" srcId="{C8CCC6A9-07A3-492D-B50F-C58C6BD7E327}" destId="{2968E2CF-BE1C-41D3-92BF-160FBC389C15}" srcOrd="0" destOrd="0" presId="urn:microsoft.com/office/officeart/2024/3/layout/hArchList1"/>
    <dgm:cxn modelId="{D43D3A42-B374-4B55-9432-424E40FC4C8A}" type="presParOf" srcId="{C8CCC6A9-07A3-492D-B50F-C58C6BD7E327}" destId="{5FA2BBCA-2798-42C0-A39F-177D59ED0603}" srcOrd="1" destOrd="0" presId="urn:microsoft.com/office/officeart/2024/3/layout/hArc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6BE28-C839-4B15-89B8-032FD37BC67A}">
      <dsp:nvSpPr>
        <dsp:cNvPr id="0" name=""/>
        <dsp:cNvSpPr/>
      </dsp:nvSpPr>
      <dsp:spPr>
        <a:xfrm>
          <a:off x="0" y="37979"/>
          <a:ext cx="6675119" cy="8353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The Basics</a:t>
          </a:r>
        </a:p>
      </dsp:txBody>
      <dsp:txXfrm>
        <a:off x="40780" y="78759"/>
        <a:ext cx="6593559" cy="753820"/>
      </dsp:txXfrm>
    </dsp:sp>
    <dsp:sp modelId="{132DBAD3-2DE3-4687-96F9-50DDD444A791}">
      <dsp:nvSpPr>
        <dsp:cNvPr id="0" name=""/>
        <dsp:cNvSpPr/>
      </dsp:nvSpPr>
      <dsp:spPr>
        <a:xfrm>
          <a:off x="0" y="971279"/>
          <a:ext cx="6675119" cy="8353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How the review process works</a:t>
          </a:r>
        </a:p>
      </dsp:txBody>
      <dsp:txXfrm>
        <a:off x="40780" y="1012059"/>
        <a:ext cx="6593559" cy="753820"/>
      </dsp:txXfrm>
    </dsp:sp>
    <dsp:sp modelId="{14DE92B1-4425-498E-8392-280079582A32}">
      <dsp:nvSpPr>
        <dsp:cNvPr id="0" name=""/>
        <dsp:cNvSpPr/>
      </dsp:nvSpPr>
      <dsp:spPr>
        <a:xfrm>
          <a:off x="0" y="1904580"/>
          <a:ext cx="6675119" cy="8353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How to do a quick review</a:t>
          </a:r>
        </a:p>
      </dsp:txBody>
      <dsp:txXfrm>
        <a:off x="40780" y="1945360"/>
        <a:ext cx="6593559" cy="753820"/>
      </dsp:txXfrm>
    </dsp:sp>
    <dsp:sp modelId="{F846CECC-384E-4556-A0E4-874C935C9B47}">
      <dsp:nvSpPr>
        <dsp:cNvPr id="0" name=""/>
        <dsp:cNvSpPr/>
      </dsp:nvSpPr>
      <dsp:spPr>
        <a:xfrm>
          <a:off x="0" y="2837880"/>
          <a:ext cx="6675119" cy="8353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More In Depth File Edit Review</a:t>
          </a:r>
        </a:p>
      </dsp:txBody>
      <dsp:txXfrm>
        <a:off x="40780" y="2878660"/>
        <a:ext cx="6593559" cy="753820"/>
      </dsp:txXfrm>
    </dsp:sp>
    <dsp:sp modelId="{12DDCC08-2DC8-45E1-B43C-7DDDCA77D2D1}">
      <dsp:nvSpPr>
        <dsp:cNvPr id="0" name=""/>
        <dsp:cNvSpPr/>
      </dsp:nvSpPr>
      <dsp:spPr>
        <a:xfrm>
          <a:off x="0" y="3771180"/>
          <a:ext cx="6675119" cy="8353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Tips and Tricks</a:t>
          </a:r>
        </a:p>
      </dsp:txBody>
      <dsp:txXfrm>
        <a:off x="40780" y="3811960"/>
        <a:ext cx="6593559" cy="753820"/>
      </dsp:txXfrm>
    </dsp:sp>
    <dsp:sp modelId="{48C455DC-BE89-4B7F-B520-FCC4D7BD4631}">
      <dsp:nvSpPr>
        <dsp:cNvPr id="0" name=""/>
        <dsp:cNvSpPr/>
      </dsp:nvSpPr>
      <dsp:spPr>
        <a:xfrm>
          <a:off x="0" y="4704480"/>
          <a:ext cx="6675119" cy="8353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How to finalize and submit</a:t>
          </a:r>
        </a:p>
      </dsp:txBody>
      <dsp:txXfrm>
        <a:off x="40780" y="4745260"/>
        <a:ext cx="6593559" cy="753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58662-4856-4376-B316-91BA15C22ECA}">
      <dsp:nvSpPr>
        <dsp:cNvPr id="0" name=""/>
        <dsp:cNvSpPr/>
      </dsp:nvSpPr>
      <dsp:spPr>
        <a:xfrm>
          <a:off x="0" y="0"/>
          <a:ext cx="2280814" cy="570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1590" rIns="21590" bIns="21590" numCol="1" spcCol="1270" anchor="t" anchorCtr="0">
          <a:noAutofit/>
        </a:bodyPr>
        <a:lstStyle/>
        <a:p>
          <a:pPr marL="0" lvl="0" indent="0" algn="l" defTabSz="755650">
            <a:lnSpc>
              <a:spcPct val="100000"/>
            </a:lnSpc>
            <a:spcBef>
              <a:spcPct val="0"/>
            </a:spcBef>
            <a:spcAft>
              <a:spcPct val="35000"/>
            </a:spcAft>
            <a:buNone/>
            <a:defRPr b="1"/>
          </a:pPr>
          <a:r>
            <a:rPr lang="en-US" sz="1700" b="1" kern="1200" dirty="0"/>
            <a:t>Teamwork is the Dreamwork!</a:t>
          </a:r>
          <a:endParaRPr lang="en-US" sz="1700" kern="1200" dirty="0"/>
        </a:p>
      </dsp:txBody>
      <dsp:txXfrm>
        <a:off x="0" y="0"/>
        <a:ext cx="2280814" cy="570641"/>
      </dsp:txXfrm>
    </dsp:sp>
    <dsp:sp modelId="{892D8866-E62B-415B-96CB-0F1302AF88AF}">
      <dsp:nvSpPr>
        <dsp:cNvPr id="0" name=""/>
        <dsp:cNvSpPr/>
      </dsp:nvSpPr>
      <dsp:spPr>
        <a:xfrm>
          <a:off x="0" y="570641"/>
          <a:ext cx="2280814" cy="1683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6510" rIns="16510" bIns="16510" numCol="1" spcCol="1270" anchor="t" anchorCtr="0">
          <a:noAutofit/>
        </a:bodyPr>
        <a:lstStyle/>
        <a:p>
          <a:pPr marL="0" lvl="0" indent="0" algn="l" defTabSz="577850">
            <a:lnSpc>
              <a:spcPct val="100000"/>
            </a:lnSpc>
            <a:spcBef>
              <a:spcPct val="0"/>
            </a:spcBef>
            <a:spcAft>
              <a:spcPct val="35000"/>
            </a:spcAft>
            <a:buFont typeface="Arial" panose="020B0604020202020204" pitchFamily="34" charset="0"/>
            <a:buNone/>
          </a:pPr>
          <a:r>
            <a:rPr lang="en-US" sz="1300" kern="1200" dirty="0"/>
            <a:t>Be Thoughtful</a:t>
          </a:r>
        </a:p>
        <a:p>
          <a:pPr marL="0" lvl="0" indent="0" algn="l" defTabSz="577850">
            <a:lnSpc>
              <a:spcPct val="100000"/>
            </a:lnSpc>
            <a:spcBef>
              <a:spcPct val="0"/>
            </a:spcBef>
            <a:spcAft>
              <a:spcPct val="35000"/>
            </a:spcAft>
            <a:buFont typeface="Arial" panose="020B0604020202020204" pitchFamily="34" charset="0"/>
            <a:buNone/>
          </a:pPr>
          <a:r>
            <a:rPr lang="en-US" sz="1300" kern="1200" dirty="0"/>
            <a:t>Don’t Use ONLINE FILE EDIT until you’ve reviewed the document and know that you have enough time.</a:t>
          </a:r>
        </a:p>
        <a:p>
          <a:pPr marL="0" lvl="0" indent="0" algn="l" defTabSz="577850">
            <a:lnSpc>
              <a:spcPct val="100000"/>
            </a:lnSpc>
            <a:spcBef>
              <a:spcPct val="0"/>
            </a:spcBef>
            <a:spcAft>
              <a:spcPct val="35000"/>
            </a:spcAft>
            <a:buFont typeface="Arial" panose="020B0604020202020204" pitchFamily="34" charset="0"/>
            <a:buNone/>
          </a:pPr>
          <a:r>
            <a:rPr lang="en-US" sz="1300" kern="1200" dirty="0"/>
            <a:t>Provide Constructive Feedback</a:t>
          </a:r>
        </a:p>
      </dsp:txBody>
      <dsp:txXfrm>
        <a:off x="0" y="570641"/>
        <a:ext cx="2280814" cy="1683159"/>
      </dsp:txXfrm>
    </dsp:sp>
    <dsp:sp modelId="{8E69342E-CE70-4C51-84DF-323A209ACEA7}">
      <dsp:nvSpPr>
        <dsp:cNvPr id="0" name=""/>
        <dsp:cNvSpPr/>
      </dsp:nvSpPr>
      <dsp:spPr>
        <a:xfrm>
          <a:off x="2508895" y="0"/>
          <a:ext cx="2280814" cy="570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1590" rIns="21590" bIns="21590" numCol="1" spcCol="1270" anchor="t" anchorCtr="0">
          <a:noAutofit/>
        </a:bodyPr>
        <a:lstStyle/>
        <a:p>
          <a:pPr marL="0" lvl="0" indent="0" algn="l" defTabSz="755650">
            <a:lnSpc>
              <a:spcPct val="100000"/>
            </a:lnSpc>
            <a:spcBef>
              <a:spcPct val="0"/>
            </a:spcBef>
            <a:spcAft>
              <a:spcPct val="35000"/>
            </a:spcAft>
            <a:buNone/>
            <a:defRPr b="1"/>
          </a:pPr>
          <a:r>
            <a:rPr lang="en-US" sz="1700" b="1" kern="1200" dirty="0"/>
            <a:t>Have a Plan</a:t>
          </a:r>
          <a:endParaRPr lang="en-US" sz="1700" kern="1200" dirty="0"/>
        </a:p>
      </dsp:txBody>
      <dsp:txXfrm>
        <a:off x="2508895" y="0"/>
        <a:ext cx="2280814" cy="570641"/>
      </dsp:txXfrm>
    </dsp:sp>
    <dsp:sp modelId="{2DE8E955-3C33-425F-923B-635D02EFD02E}">
      <dsp:nvSpPr>
        <dsp:cNvPr id="0" name=""/>
        <dsp:cNvSpPr/>
      </dsp:nvSpPr>
      <dsp:spPr>
        <a:xfrm>
          <a:off x="2508895" y="570641"/>
          <a:ext cx="2280814" cy="1683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6510" rIns="16510" bIns="16510" numCol="1" spcCol="1270" anchor="t" anchorCtr="0">
          <a:noAutofit/>
        </a:bodyPr>
        <a:lstStyle/>
        <a:p>
          <a:pPr marL="0" lvl="0" indent="0" algn="l" defTabSz="577850">
            <a:lnSpc>
              <a:spcPct val="100000"/>
            </a:lnSpc>
            <a:spcBef>
              <a:spcPct val="0"/>
            </a:spcBef>
            <a:spcAft>
              <a:spcPct val="35000"/>
            </a:spcAft>
            <a:buNone/>
          </a:pPr>
          <a:r>
            <a:rPr lang="en-US" sz="1300" kern="1200" dirty="0"/>
            <a:t>Make sure you save, and Complete File Edit before you step away from your Online File Edit.</a:t>
          </a:r>
        </a:p>
        <a:p>
          <a:pPr marL="0" lvl="0" indent="0" algn="l" defTabSz="577850">
            <a:lnSpc>
              <a:spcPct val="100000"/>
            </a:lnSpc>
            <a:spcBef>
              <a:spcPct val="0"/>
            </a:spcBef>
            <a:spcAft>
              <a:spcPct val="35000"/>
            </a:spcAft>
            <a:buNone/>
          </a:pPr>
          <a:r>
            <a:rPr lang="en-US" sz="1300" kern="1200" dirty="0"/>
            <a:t>Save your work frequently</a:t>
          </a:r>
        </a:p>
      </dsp:txBody>
      <dsp:txXfrm>
        <a:off x="2508895" y="570641"/>
        <a:ext cx="2280814" cy="1683159"/>
      </dsp:txXfrm>
    </dsp:sp>
    <dsp:sp modelId="{2968E2CF-BE1C-41D3-92BF-160FBC389C15}">
      <dsp:nvSpPr>
        <dsp:cNvPr id="0" name=""/>
        <dsp:cNvSpPr/>
      </dsp:nvSpPr>
      <dsp:spPr>
        <a:xfrm>
          <a:off x="5017790" y="0"/>
          <a:ext cx="2280814" cy="570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1590" rIns="21590" bIns="21590" numCol="1" spcCol="1270" anchor="t" anchorCtr="0">
          <a:noAutofit/>
        </a:bodyPr>
        <a:lstStyle/>
        <a:p>
          <a:pPr marL="0" lvl="0" indent="0" algn="l" defTabSz="755650">
            <a:lnSpc>
              <a:spcPct val="100000"/>
            </a:lnSpc>
            <a:spcBef>
              <a:spcPct val="0"/>
            </a:spcBef>
            <a:spcAft>
              <a:spcPct val="35000"/>
            </a:spcAft>
            <a:buNone/>
            <a:defRPr b="1"/>
          </a:pPr>
          <a:r>
            <a:rPr lang="en-US" sz="1700" b="1" kern="1200" dirty="0"/>
            <a:t>Follow the Process</a:t>
          </a:r>
          <a:endParaRPr lang="en-US" sz="1700" kern="1200" dirty="0"/>
        </a:p>
      </dsp:txBody>
      <dsp:txXfrm>
        <a:off x="5017790" y="0"/>
        <a:ext cx="2280814" cy="570641"/>
      </dsp:txXfrm>
    </dsp:sp>
    <dsp:sp modelId="{5FA2BBCA-2798-42C0-A39F-177D59ED0603}">
      <dsp:nvSpPr>
        <dsp:cNvPr id="0" name=""/>
        <dsp:cNvSpPr/>
      </dsp:nvSpPr>
      <dsp:spPr>
        <a:xfrm>
          <a:off x="5017790" y="570641"/>
          <a:ext cx="2280814" cy="1683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6510" rIns="16510" bIns="16510" numCol="1" spcCol="1270" anchor="t" anchorCtr="0">
          <a:noAutofit/>
        </a:bodyPr>
        <a:lstStyle/>
        <a:p>
          <a:pPr marL="0" lvl="0" indent="0" algn="l" defTabSz="577850">
            <a:lnSpc>
              <a:spcPct val="100000"/>
            </a:lnSpc>
            <a:spcBef>
              <a:spcPct val="0"/>
            </a:spcBef>
            <a:spcAft>
              <a:spcPct val="35000"/>
            </a:spcAft>
            <a:buNone/>
          </a:pPr>
          <a:r>
            <a:rPr lang="en-US" sz="1300" kern="1200" dirty="0"/>
            <a:t>Don’t put in major changes directly into the document.</a:t>
          </a:r>
        </a:p>
        <a:p>
          <a:pPr marL="0" lvl="0" indent="0" algn="l" defTabSz="577850">
            <a:lnSpc>
              <a:spcPct val="100000"/>
            </a:lnSpc>
            <a:spcBef>
              <a:spcPct val="0"/>
            </a:spcBef>
            <a:spcAft>
              <a:spcPct val="35000"/>
            </a:spcAft>
            <a:buNone/>
          </a:pPr>
          <a:r>
            <a:rPr lang="en-US" sz="1300" kern="1200" dirty="0"/>
            <a:t>Ask questions if you’re ever confused!</a:t>
          </a:r>
        </a:p>
      </dsp:txBody>
      <dsp:txXfrm>
        <a:off x="5017790" y="570641"/>
        <a:ext cx="2280814" cy="16831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DCA1F-FC54-4329-95FC-0FE30B9DED05}" type="datetimeFigureOut">
              <a:t>12/30/2025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9D554-9B3A-46ED-A561-748A76D90B6A}" type="slidenum">
              <a:t>‹#›</a:t>
            </a:fld>
            <a:endParaRPr lang="en-US"/>
          </a:p>
        </p:txBody>
      </p:sp>
    </p:spTree>
    <p:extLst>
      <p:ext uri="{BB962C8B-B14F-4D97-AF65-F5344CB8AC3E}">
        <p14:creationId xmlns:p14="http://schemas.microsoft.com/office/powerpoint/2010/main" val="659475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tlukes-my.sharepoint.com/personal/preeces_slhs_org/_layouts/15/Doc.aspx?sourcedoc=%7B6C060B1D-8B91-4CCE-89AD-D7ACCC4CE478%7D&amp;file=Lab360_Collaboration_Tips.pptx&amp;action=edit&amp;mobileredirect=true&amp;nav=eyJzSWQiOiIyNTgxIiwiY0lkIjoiMjU3MjMxMDg1OCJ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"Welcome, everyone, to our Lab360 Collaboration Tips session! Today, we’re not just talking about working together—we’re talking about making teamwork </a:t>
            </a:r>
            <a:r>
              <a:rPr lang="en-US" sz="1200" b="0" i="1" kern="1200" dirty="0">
                <a:solidFill>
                  <a:schemeClr val="tx1"/>
                </a:solidFill>
                <a:effectLst/>
                <a:latin typeface="+mn-lt"/>
                <a:ea typeface="+mn-ea"/>
                <a:cs typeface="+mn-cs"/>
              </a:rPr>
              <a:t>work</a:t>
            </a:r>
            <a:r>
              <a:rPr lang="en-US" sz="1200" b="0" i="0" kern="1200" dirty="0">
                <a:solidFill>
                  <a:schemeClr val="tx1"/>
                </a:solidFill>
                <a:effectLst/>
                <a:latin typeface="+mn-lt"/>
                <a:ea typeface="+mn-ea"/>
                <a:cs typeface="+mn-cs"/>
              </a:rPr>
              <a:t> for us. Imagine a lab where every voice is heard, every idea counts, and every project runs smoother than a freshly calibrated centrifuge.</a:t>
            </a:r>
          </a:p>
          <a:p>
            <a:pPr fontAlgn="t"/>
            <a:r>
              <a:rPr lang="en-US" sz="1200" b="0" i="0" kern="1200" dirty="0">
                <a:solidFill>
                  <a:schemeClr val="tx1"/>
                </a:solidFill>
                <a:effectLst/>
                <a:latin typeface="+mn-lt"/>
                <a:ea typeface="+mn-ea"/>
                <a:cs typeface="+mn-cs"/>
              </a:rPr>
              <a:t>Take a look at this scene: colleagues gathered around, sharing ideas, reviewing documents, and maybe even debating the best coffee in the break room. That’s the energy we want in our collaboration—dynamic, supportive, and always moving forward.</a:t>
            </a:r>
          </a:p>
          <a:p>
            <a:pPr fontAlgn="t"/>
            <a:r>
              <a:rPr lang="en-US" sz="1200" b="0" i="0" kern="1200" dirty="0">
                <a:solidFill>
                  <a:schemeClr val="tx1"/>
                </a:solidFill>
                <a:effectLst/>
                <a:latin typeface="+mn-lt"/>
                <a:ea typeface="+mn-ea"/>
                <a:cs typeface="+mn-cs"/>
              </a:rPr>
              <a:t>And don’t forget: with Lab360, you’re never flying solo. Whether you’re reviewing procedures, brainstorming improvements, or just checking off your to-do list, you’re part of a team that’s committed to quality, compliance, and a little bit of fun along the way.</a:t>
            </a:r>
          </a:p>
          <a:p>
            <a:pPr fontAlgn="t"/>
            <a:r>
              <a:rPr lang="en-US" sz="1200" b="0" i="0" kern="1200" dirty="0">
                <a:solidFill>
                  <a:schemeClr val="tx1"/>
                </a:solidFill>
                <a:effectLst/>
                <a:latin typeface="+mn-lt"/>
                <a:ea typeface="+mn-ea"/>
                <a:cs typeface="+mn-cs"/>
              </a:rPr>
              <a:t>So, let’s dive in and discover how we can make our teamwork not just effective, but exceptional. Ready to collaborate like a pro? Let’s get started!</a:t>
            </a:r>
          </a:p>
          <a:p>
            <a:pPr fontAlgn="t"/>
            <a:endParaRPr lang="en-US" dirty="0"/>
          </a:p>
        </p:txBody>
      </p:sp>
      <p:sp>
        <p:nvSpPr>
          <p:cNvPr id="4" name="Slide Number Placeholder 3"/>
          <p:cNvSpPr>
            <a:spLocks noGrp="1"/>
          </p:cNvSpPr>
          <p:nvPr>
            <p:ph type="sldNum" sz="quarter" idx="5"/>
          </p:nvPr>
        </p:nvSpPr>
        <p:spPr/>
        <p:txBody>
          <a:bodyPr/>
          <a:lstStyle/>
          <a:p>
            <a:fld id="{D83A9C10-441C-4D99-9DAD-F953A9D1CEFF}" type="slidenum">
              <a:t>1</a:t>
            </a:fld>
            <a:endParaRPr lang="en-US"/>
          </a:p>
        </p:txBody>
      </p:sp>
    </p:spTree>
    <p:extLst>
      <p:ext uri="{BB962C8B-B14F-4D97-AF65-F5344CB8AC3E}">
        <p14:creationId xmlns:p14="http://schemas.microsoft.com/office/powerpoint/2010/main" val="4228570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985EE-B938-7932-0DE9-951DAB0718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29904-E251-9024-00FD-703A7B0D05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DA74A-87AF-A4A0-C777-FFF05412C6C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b="0" i="0" kern="1200" dirty="0">
                <a:solidFill>
                  <a:schemeClr val="tx1"/>
                </a:solidFill>
                <a:effectLst/>
                <a:latin typeface="+mn-lt"/>
                <a:ea typeface="+mn-ea"/>
                <a:cs typeface="+mn-cs"/>
              </a:rPr>
              <a:t>"After editing, you have two choices: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Option 1: All done? Submit to the Program Manager and celebrate!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Option 2: Not finished? No worries—just close out and come back when you’re ready.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Just remember, edits must be completed within 4 hours of checkout, or they’ll disappear faster than free donuts in the break room."</a:t>
            </a:r>
          </a:p>
          <a:p>
            <a:r>
              <a:rPr lang="en-US" dirty="0"/>
              <a:t>
</a:t>
            </a:r>
          </a:p>
        </p:txBody>
      </p:sp>
      <p:sp>
        <p:nvSpPr>
          <p:cNvPr id="4" name="Slide Number Placeholder 3">
            <a:extLst>
              <a:ext uri="{FF2B5EF4-FFF2-40B4-BE49-F238E27FC236}">
                <a16:creationId xmlns:a16="http://schemas.microsoft.com/office/drawing/2014/main" id="{23D2E798-AF46-CEFF-6B6A-85FAFED2DADE}"/>
              </a:ext>
            </a:extLst>
          </p:cNvPr>
          <p:cNvSpPr>
            <a:spLocks noGrp="1"/>
          </p:cNvSpPr>
          <p:nvPr>
            <p:ph type="sldNum" sz="quarter" idx="5"/>
          </p:nvPr>
        </p:nvSpPr>
        <p:spPr/>
        <p:txBody>
          <a:bodyPr/>
          <a:lstStyle/>
          <a:p>
            <a:fld id="{D83A9C10-441C-4D99-9DAD-F953A9D1CEFF}" type="slidenum">
              <a:t>10</a:t>
            </a:fld>
            <a:endParaRPr lang="en-US"/>
          </a:p>
        </p:txBody>
      </p:sp>
    </p:spTree>
    <p:extLst>
      <p:ext uri="{BB962C8B-B14F-4D97-AF65-F5344CB8AC3E}">
        <p14:creationId xmlns:p14="http://schemas.microsoft.com/office/powerpoint/2010/main" val="1735147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let’s talk about what it really means to be a responsible collaborator in Lab360!</a:t>
            </a:r>
          </a:p>
          <a:p>
            <a:pPr fontAlgn="t"/>
            <a:r>
              <a:rPr lang="en-US" sz="1200" b="0" i="0" kern="1200" dirty="0">
                <a:solidFill>
                  <a:schemeClr val="tx1"/>
                </a:solidFill>
                <a:effectLst/>
                <a:latin typeface="+mn-lt"/>
                <a:ea typeface="+mn-ea"/>
                <a:cs typeface="+mn-cs"/>
              </a:rPr>
              <a:t>First, time is of the essence! You’ve got a 30-day window to review and collaborate on procedures. That’s plenty of time, unless you spend 29 days searching for the perfect pen.</a:t>
            </a:r>
          </a:p>
          <a:p>
            <a:pPr fontAlgn="t"/>
            <a:r>
              <a:rPr lang="en-US" sz="1200" b="0" i="0" kern="1200" dirty="0">
                <a:solidFill>
                  <a:schemeClr val="tx1"/>
                </a:solidFill>
                <a:effectLst/>
                <a:latin typeface="+mn-lt"/>
                <a:ea typeface="+mn-ea"/>
                <a:cs typeface="+mn-cs"/>
              </a:rPr>
              <a:t>Next, feedback isn’t just a suggestion box—it’s your chance to help balance practicality, compliance, and clarity. Every comment you make helps us avoid confusion and keeps our procedures sharp.</a:t>
            </a:r>
          </a:p>
          <a:p>
            <a:pPr fontAlgn="t"/>
            <a:r>
              <a:rPr lang="en-US" sz="1200" b="0" i="0" kern="1200" dirty="0">
                <a:solidFill>
                  <a:schemeClr val="tx1"/>
                </a:solidFill>
                <a:effectLst/>
                <a:latin typeface="+mn-lt"/>
                <a:ea typeface="+mn-ea"/>
                <a:cs typeface="+mn-cs"/>
              </a:rPr>
              <a:t>Regulatory compliance is our north star. So, when in doubt, check those CAP, CLSI, and CLIA guidelines. If you’re not sure, ask! It’s better than guessing and accidentally inventing a new lab rule.</a:t>
            </a:r>
          </a:p>
          <a:p>
            <a:pPr fontAlgn="t"/>
            <a:r>
              <a:rPr lang="en-US" sz="1200" b="0" i="0" kern="1200" dirty="0">
                <a:solidFill>
                  <a:schemeClr val="tx1"/>
                </a:solidFill>
                <a:effectLst/>
                <a:latin typeface="+mn-lt"/>
                <a:ea typeface="+mn-ea"/>
                <a:cs typeface="+mn-cs"/>
              </a:rPr>
              <a:t>When you’re done, make sure all your changes are documented. Transparency isn’t just for lab glassware—it’s for our process, too. Auditors love a good paper trail, and so do we.</a:t>
            </a:r>
          </a:p>
          <a:p>
            <a:pPr fontAlgn="t"/>
            <a:r>
              <a:rPr lang="en-US" sz="1200" b="0" i="0" kern="1200" dirty="0">
                <a:solidFill>
                  <a:schemeClr val="tx1"/>
                </a:solidFill>
                <a:effectLst/>
                <a:latin typeface="+mn-lt"/>
                <a:ea typeface="+mn-ea"/>
                <a:cs typeface="+mn-cs"/>
              </a:rPr>
              <a:t>Stick to the approved collaboration methods—View in Workflow or Online File Edit. This keeps things running smoothly and prevents document lockouts (and frustrated colleagues).</a:t>
            </a:r>
          </a:p>
          <a:p>
            <a:pPr fontAlgn="t"/>
            <a:r>
              <a:rPr lang="en-US" sz="1200" b="0" i="0" kern="1200" dirty="0">
                <a:solidFill>
                  <a:schemeClr val="tx1"/>
                </a:solidFill>
                <a:effectLst/>
                <a:latin typeface="+mn-lt"/>
                <a:ea typeface="+mn-ea"/>
                <a:cs typeface="+mn-cs"/>
              </a:rPr>
              <a:t>Keep the formatting standardized. If you want to reformat, submit an SBAR and let system leadership review it. No rogue fonts or rainbow tables, please.</a:t>
            </a:r>
          </a:p>
          <a:p>
            <a:pPr fontAlgn="t"/>
            <a:r>
              <a:rPr lang="en-US" sz="1200" b="0" i="0" kern="1200" dirty="0">
                <a:solidFill>
                  <a:schemeClr val="tx1"/>
                </a:solidFill>
                <a:effectLst/>
                <a:latin typeface="+mn-lt"/>
                <a:ea typeface="+mn-ea"/>
                <a:cs typeface="+mn-cs"/>
              </a:rPr>
              <a:t>And finally, review thoughtfully and on time. The lab runs on teamwork, not telepathy—so let’s keep everyone in the loop and the procedures in tip-top shape!</a:t>
            </a:r>
          </a:p>
          <a:p>
            <a:pPr fontAlgn="t"/>
            <a:r>
              <a:rPr lang="en-US" sz="1200" b="0" i="0" kern="1200" dirty="0">
                <a:solidFill>
                  <a:schemeClr val="tx1"/>
                </a:solidFill>
                <a:effectLst/>
                <a:latin typeface="+mn-lt"/>
                <a:ea typeface="+mn-ea"/>
                <a:cs typeface="+mn-cs"/>
              </a:rPr>
              <a:t>Remember: responsible collaboration means better labs, happier teams, and fewer audit surprises. Let’s do this!"</a:t>
            </a:r>
          </a:p>
          <a:p>
            <a:endParaRPr lang="en-US" dirty="0"/>
          </a:p>
        </p:txBody>
      </p:sp>
      <p:sp>
        <p:nvSpPr>
          <p:cNvPr id="4" name="Slide Number Placeholder 3"/>
          <p:cNvSpPr>
            <a:spLocks noGrp="1"/>
          </p:cNvSpPr>
          <p:nvPr>
            <p:ph type="sldNum" sz="quarter" idx="5"/>
          </p:nvPr>
        </p:nvSpPr>
        <p:spPr/>
        <p:txBody>
          <a:bodyPr/>
          <a:lstStyle/>
          <a:p>
            <a:fld id="{A719D554-9B3A-46ED-A561-748A76D90B6A}" type="slidenum">
              <a:rPr lang="en-US" smtClean="0"/>
              <a:t>11</a:t>
            </a:fld>
            <a:endParaRPr lang="en-US"/>
          </a:p>
        </p:txBody>
      </p:sp>
    </p:spTree>
    <p:extLst>
      <p:ext uri="{BB962C8B-B14F-4D97-AF65-F5344CB8AC3E}">
        <p14:creationId xmlns:p14="http://schemas.microsoft.com/office/powerpoint/2010/main" val="1938855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3154B-863B-FBFF-1B12-4DB0E31D0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4D3E72-3698-1E68-55EE-E5B238A94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896E14-395E-1FC3-4820-7A3354491218}"/>
              </a:ext>
            </a:extLst>
          </p:cNvPr>
          <p:cNvSpPr>
            <a:spLocks noGrp="1"/>
          </p:cNvSpPr>
          <p:nvPr>
            <p:ph type="body" idx="1"/>
          </p:nvPr>
        </p:nvSpPr>
        <p:spPr/>
        <p:txBody>
          <a:bodyPr/>
          <a:lstStyle/>
          <a:p>
            <a:pPr fontAlgn="t"/>
            <a:r>
              <a:rPr lang="en-US" dirty="0"/>
              <a:t>
---</a:t>
            </a:r>
            <a:r>
              <a:rPr lang="en-US" sz="1200" b="0" i="0" kern="1200" dirty="0">
                <a:solidFill>
                  <a:schemeClr val="tx1"/>
                </a:solidFill>
                <a:effectLst/>
                <a:latin typeface="+mn-lt"/>
                <a:ea typeface="+mn-ea"/>
                <a:cs typeface="+mn-cs"/>
              </a:rPr>
              <a:t>First rule: Track Changes is always on. Think of it as the lab’s motion sensor lights—always watching, always recording. Don’t turn it off, and don’t accept or reject changes. Every edit you make is part of our transparent process, so own your suggestions and let others see your brilliance (or your typos)!</a:t>
            </a:r>
          </a:p>
          <a:p>
            <a:pPr fontAlgn="t"/>
            <a:r>
              <a:rPr lang="en-US" sz="1200" b="0" i="0" kern="1200" dirty="0">
                <a:solidFill>
                  <a:schemeClr val="tx1"/>
                </a:solidFill>
                <a:effectLst/>
                <a:latin typeface="+mn-lt"/>
                <a:ea typeface="+mn-ea"/>
                <a:cs typeface="+mn-cs"/>
              </a:rPr>
              <a:t>You can adjust your Track Changes view for comfort. Simple Markup is usually best—clean, clear, and easy to follow. But remember, No Markup is like wearing sunglasses indoors: you might look cool, but you’ll miss the details.</a:t>
            </a:r>
          </a:p>
          <a:p>
            <a:pPr fontAlgn="t"/>
            <a:r>
              <a:rPr lang="en-US" sz="1200" b="0" i="0" kern="1200" dirty="0">
                <a:solidFill>
                  <a:schemeClr val="tx1"/>
                </a:solidFill>
                <a:effectLst/>
                <a:latin typeface="+mn-lt"/>
                <a:ea typeface="+mn-ea"/>
                <a:cs typeface="+mn-cs"/>
              </a:rPr>
              <a:t>Your responsibility is to keep edits visible, feedback constructive, and the process collaborative. Every change helps us improve, every comment keeps us compliant, and every review makes our procedures stronger.</a:t>
            </a:r>
          </a:p>
          <a:p>
            <a:pPr fontAlgn="t"/>
            <a:r>
              <a:rPr lang="en-US" sz="1200" b="0" i="0" kern="1200" dirty="0">
                <a:solidFill>
                  <a:schemeClr val="tx1"/>
                </a:solidFill>
                <a:effectLst/>
                <a:latin typeface="+mn-lt"/>
                <a:ea typeface="+mn-ea"/>
                <a:cs typeface="+mn-cs"/>
              </a:rPr>
              <a:t>So, keep those changes tracked, those comments coming, and let’s make our documentation audit-proof and teamwork-friendly!"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b="0" i="0" kern="1200" dirty="0">
                <a:solidFill>
                  <a:schemeClr val="tx1"/>
                </a:solidFill>
                <a:effectLst/>
                <a:latin typeface="+mn-lt"/>
                <a:ea typeface="+mn-ea"/>
                <a:cs typeface="+mn-cs"/>
              </a:rPr>
              <a:t>"Track Changes is always on—like the lab’s motion sensor lights.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Don’t turn it off, and don’t accept or reject changes.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Adjust your view to Simple Markup for a cleaner look, but remember: No Markup is like wearing sunglasses indoors—cool, but you’ll miss the details!"</a:t>
            </a:r>
          </a:p>
          <a:p>
            <a:endParaRPr lang="en-US" dirty="0"/>
          </a:p>
        </p:txBody>
      </p:sp>
      <p:sp>
        <p:nvSpPr>
          <p:cNvPr id="4" name="Slide Number Placeholder 3">
            <a:extLst>
              <a:ext uri="{FF2B5EF4-FFF2-40B4-BE49-F238E27FC236}">
                <a16:creationId xmlns:a16="http://schemas.microsoft.com/office/drawing/2014/main" id="{23D9B829-71C0-5312-CF0F-14EE62E747C0}"/>
              </a:ext>
            </a:extLst>
          </p:cNvPr>
          <p:cNvSpPr>
            <a:spLocks noGrp="1"/>
          </p:cNvSpPr>
          <p:nvPr>
            <p:ph type="sldNum" sz="quarter" idx="5"/>
          </p:nvPr>
        </p:nvSpPr>
        <p:spPr/>
        <p:txBody>
          <a:bodyPr/>
          <a:lstStyle/>
          <a:p>
            <a:fld id="{D83A9C10-441C-4D99-9DAD-F953A9D1CEFF}" type="slidenum">
              <a:t>12</a:t>
            </a:fld>
            <a:endParaRPr lang="en-US"/>
          </a:p>
        </p:txBody>
      </p:sp>
    </p:spTree>
    <p:extLst>
      <p:ext uri="{BB962C8B-B14F-4D97-AF65-F5344CB8AC3E}">
        <p14:creationId xmlns:p14="http://schemas.microsoft.com/office/powerpoint/2010/main" val="698307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77D19-4C5D-5B6C-252C-CB86540068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C7977-85F8-205B-73FA-0A653D0099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C7E05C-2D0A-2BC5-A73C-087C84F1A7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"Only one person can edit at a time, and you’ve got a 4-hour window—so don’t dawdle!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If you don’t mark it complete, your edits will vanish, and you’ll have to start over.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Be courteous: if you can’t finish, save, mark complete, and let someone else take a turn.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It’s teamwork, not a solo act—let’s keep the collaboration train moving!"</a:t>
            </a:r>
          </a:p>
          <a:p>
            <a:r>
              <a:rPr lang="en-US" dirty="0"/>
              <a:t>
</a:t>
            </a:r>
          </a:p>
        </p:txBody>
      </p:sp>
      <p:sp>
        <p:nvSpPr>
          <p:cNvPr id="4" name="Slide Number Placeholder 3">
            <a:extLst>
              <a:ext uri="{FF2B5EF4-FFF2-40B4-BE49-F238E27FC236}">
                <a16:creationId xmlns:a16="http://schemas.microsoft.com/office/drawing/2014/main" id="{08945F19-57FC-2E06-7DB1-E03128A0A2C8}"/>
              </a:ext>
            </a:extLst>
          </p:cNvPr>
          <p:cNvSpPr>
            <a:spLocks noGrp="1"/>
          </p:cNvSpPr>
          <p:nvPr>
            <p:ph type="sldNum" sz="quarter" idx="5"/>
          </p:nvPr>
        </p:nvSpPr>
        <p:spPr/>
        <p:txBody>
          <a:bodyPr/>
          <a:lstStyle/>
          <a:p>
            <a:fld id="{D83A9C10-441C-4D99-9DAD-F953A9D1CEFF}" type="slidenum">
              <a:t>13</a:t>
            </a:fld>
            <a:endParaRPr lang="en-US"/>
          </a:p>
        </p:txBody>
      </p:sp>
    </p:spTree>
    <p:extLst>
      <p:ext uri="{BB962C8B-B14F-4D97-AF65-F5344CB8AC3E}">
        <p14:creationId xmlns:p14="http://schemas.microsoft.com/office/powerpoint/2010/main" val="3885758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t>
---</a:t>
            </a:r>
            <a:r>
              <a:rPr lang="en-US" sz="1200" b="0" i="0" kern="1200" dirty="0">
                <a:solidFill>
                  <a:schemeClr val="tx1"/>
                </a:solidFill>
                <a:effectLst/>
                <a:latin typeface="+mn-lt"/>
                <a:ea typeface="+mn-ea"/>
                <a:cs typeface="+mn-cs"/>
              </a:rPr>
              <a:t>"Let’s talk about making edits and adding comments like a true Lab360 collaborator! If you’re making minor changes, just type them right into the document—Track Changes will keep a record of your brilliance. For bigger questions or suggestions, use the comment feature so everyone can join the conversation.</a:t>
            </a:r>
          </a:p>
          <a:p>
            <a:pPr fontAlgn="t"/>
            <a:r>
              <a:rPr lang="en-US" sz="1200" b="0" i="0" kern="1200" dirty="0">
                <a:solidFill>
                  <a:schemeClr val="tx1"/>
                </a:solidFill>
                <a:effectLst/>
                <a:latin typeface="+mn-lt"/>
                <a:ea typeface="+mn-ea"/>
                <a:cs typeface="+mn-cs"/>
              </a:rPr>
              <a:t>But here’s the golden rule: before you exit, always hit that save icon in Word! Even though Word Online saves in real time, clicking save is your safety net—like double-checking your lab results before you sign off. It’s the best way to make sure none of your hard work disappears into the digital ether.</a:t>
            </a:r>
          </a:p>
          <a:p>
            <a:pPr fontAlgn="t"/>
            <a:r>
              <a:rPr lang="en-US" sz="1200" b="0" i="0" kern="1200" dirty="0">
                <a:solidFill>
                  <a:schemeClr val="tx1"/>
                </a:solidFill>
                <a:effectLst/>
                <a:latin typeface="+mn-lt"/>
                <a:ea typeface="+mn-ea"/>
                <a:cs typeface="+mn-cs"/>
              </a:rPr>
              <a:t>So, remember: edit, comment, and always save before you leave. That way, your feedback helps the whole team, and your changes are there when you come 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b="0" i="0" kern="1200" dirty="0">
                <a:solidFill>
                  <a:schemeClr val="tx1"/>
                </a:solidFill>
                <a:effectLst/>
                <a:latin typeface="+mn-lt"/>
                <a:ea typeface="+mn-ea"/>
                <a:cs typeface="+mn-cs"/>
              </a:rPr>
              <a:t>"Making edits? Minor changes go in the text, major ones or questions go in comments.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Verify you’re in Reviewing mode, and don’t be shy—add your thoughts!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Comments are like sticky notes for the digital age, and every reply helps us get closer to the perfect procedure.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And remember, editing in Word Online means your changes are saved in real time—no more version confusion or frantic email chains!"</a:t>
            </a:r>
          </a:p>
          <a:p>
            <a:r>
              <a:rPr lang="en-US" dirty="0"/>
              <a:t>
</a:t>
            </a:r>
          </a:p>
        </p:txBody>
      </p:sp>
      <p:sp>
        <p:nvSpPr>
          <p:cNvPr id="4" name="Slide Number Placeholder 3"/>
          <p:cNvSpPr>
            <a:spLocks noGrp="1"/>
          </p:cNvSpPr>
          <p:nvPr>
            <p:ph type="sldNum" sz="quarter" idx="5"/>
          </p:nvPr>
        </p:nvSpPr>
        <p:spPr/>
        <p:txBody>
          <a:bodyPr/>
          <a:lstStyle/>
          <a:p>
            <a:fld id="{D83A9C10-441C-4D99-9DAD-F953A9D1CEFF}" type="slidenum">
              <a:t>14</a:t>
            </a:fld>
            <a:endParaRPr lang="en-US"/>
          </a:p>
        </p:txBody>
      </p:sp>
    </p:spTree>
    <p:extLst>
      <p:ext uri="{BB962C8B-B14F-4D97-AF65-F5344CB8AC3E}">
        <p14:creationId xmlns:p14="http://schemas.microsoft.com/office/powerpoint/2010/main" val="2899390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"As we wrap up, let’s hit the highlights of what makes Lab360 collaboration effective and, yes, even enjoyable:</a:t>
            </a:r>
          </a:p>
          <a:p>
            <a:pPr fontAlgn="t"/>
            <a:r>
              <a:rPr lang="en-US" sz="1200" b="1" i="0" kern="1200" dirty="0">
                <a:solidFill>
                  <a:schemeClr val="tx1"/>
                </a:solidFill>
                <a:effectLst/>
                <a:latin typeface="+mn-lt"/>
                <a:ea typeface="+mn-ea"/>
                <a:cs typeface="+mn-cs"/>
              </a:rPr>
              <a:t>Teamwork is Essential:</a:t>
            </a:r>
            <a:r>
              <a:rPr lang="en-US" sz="1200" b="0" i="0" kern="1200" dirty="0">
                <a:solidFill>
                  <a:schemeClr val="tx1"/>
                </a:solidFill>
                <a:effectLst/>
                <a:latin typeface="+mn-lt"/>
                <a:ea typeface="+mn-ea"/>
                <a:cs typeface="+mn-cs"/>
              </a:rPr>
              <a:t> Every voice matters. When we collaborate, we turn good procedures into great ones.</a:t>
            </a:r>
          </a:p>
          <a:p>
            <a:pPr fontAlgn="t"/>
            <a:r>
              <a:rPr lang="en-US" sz="1200" b="1" i="0" kern="1200" dirty="0">
                <a:solidFill>
                  <a:schemeClr val="tx1"/>
                </a:solidFill>
                <a:effectLst/>
                <a:latin typeface="+mn-lt"/>
                <a:ea typeface="+mn-ea"/>
                <a:cs typeface="+mn-cs"/>
              </a:rPr>
              <a:t>Stay on Track:</a:t>
            </a:r>
            <a:r>
              <a:rPr lang="en-US" sz="1200" b="0" i="0" kern="1200" dirty="0">
                <a:solidFill>
                  <a:schemeClr val="tx1"/>
                </a:solidFill>
                <a:effectLst/>
                <a:latin typeface="+mn-lt"/>
                <a:ea typeface="+mn-ea"/>
                <a:cs typeface="+mn-cs"/>
              </a:rPr>
              <a:t> You have 30 days to review and contribute—don’t let those reminders pile up!</a:t>
            </a:r>
          </a:p>
          <a:p>
            <a:pPr fontAlgn="t"/>
            <a:r>
              <a:rPr lang="en-US" sz="1200" b="1" i="0" kern="1200" dirty="0">
                <a:solidFill>
                  <a:schemeClr val="tx1"/>
                </a:solidFill>
                <a:effectLst/>
                <a:latin typeface="+mn-lt"/>
                <a:ea typeface="+mn-ea"/>
                <a:cs typeface="+mn-cs"/>
              </a:rPr>
              <a:t>Use the Tools:</a:t>
            </a:r>
            <a:r>
              <a:rPr lang="en-US" sz="1200" b="0" i="0" kern="1200" dirty="0">
                <a:solidFill>
                  <a:schemeClr val="tx1"/>
                </a:solidFill>
                <a:effectLst/>
                <a:latin typeface="+mn-lt"/>
                <a:ea typeface="+mn-ea"/>
                <a:cs typeface="+mn-cs"/>
              </a:rPr>
              <a:t> View in Workflow for quick reviews, Online File Edit for hands-on changes. Remember, Track Changes is always on for transparency.</a:t>
            </a:r>
          </a:p>
          <a:p>
            <a:pPr fontAlgn="t"/>
            <a:r>
              <a:rPr lang="en-US" sz="1200" b="1" i="0" kern="1200" dirty="0">
                <a:solidFill>
                  <a:schemeClr val="tx1"/>
                </a:solidFill>
                <a:effectLst/>
                <a:latin typeface="+mn-lt"/>
                <a:ea typeface="+mn-ea"/>
                <a:cs typeface="+mn-cs"/>
              </a:rPr>
              <a:t>Give Constructive Feedback:</a:t>
            </a:r>
            <a:r>
              <a:rPr lang="en-US" sz="1200" b="0" i="0" kern="1200" dirty="0">
                <a:solidFill>
                  <a:schemeClr val="tx1"/>
                </a:solidFill>
                <a:effectLst/>
                <a:latin typeface="+mn-lt"/>
                <a:ea typeface="+mn-ea"/>
                <a:cs typeface="+mn-cs"/>
              </a:rPr>
              <a:t> Your comments help us balance compliance, clarity, and real-world practicality.</a:t>
            </a:r>
          </a:p>
          <a:p>
            <a:pPr fontAlgn="t"/>
            <a:r>
              <a:rPr lang="en-US" sz="1200" b="1" i="0" kern="1200" dirty="0">
                <a:solidFill>
                  <a:schemeClr val="tx1"/>
                </a:solidFill>
                <a:effectLst/>
                <a:latin typeface="+mn-lt"/>
                <a:ea typeface="+mn-ea"/>
                <a:cs typeface="+mn-cs"/>
              </a:rPr>
              <a:t>Save Your Work:</a:t>
            </a:r>
            <a:r>
              <a:rPr lang="en-US" sz="1200" b="0" i="0" kern="1200" dirty="0">
                <a:solidFill>
                  <a:schemeClr val="tx1"/>
                </a:solidFill>
                <a:effectLst/>
                <a:latin typeface="+mn-lt"/>
                <a:ea typeface="+mn-ea"/>
                <a:cs typeface="+mn-cs"/>
              </a:rPr>
              <a:t> Always hit the save icon before you exit—think of it as your lab safety net!</a:t>
            </a:r>
          </a:p>
          <a:p>
            <a:pPr fontAlgn="t"/>
            <a:r>
              <a:rPr lang="en-US" sz="1200" b="1" i="0" kern="1200" dirty="0">
                <a:solidFill>
                  <a:schemeClr val="tx1"/>
                </a:solidFill>
                <a:effectLst/>
                <a:latin typeface="+mn-lt"/>
                <a:ea typeface="+mn-ea"/>
                <a:cs typeface="+mn-cs"/>
              </a:rPr>
              <a:t>Follow the Process:</a:t>
            </a:r>
            <a:r>
              <a:rPr lang="en-US" sz="1200" b="0" i="0" kern="1200" dirty="0">
                <a:solidFill>
                  <a:schemeClr val="tx1"/>
                </a:solidFill>
                <a:effectLst/>
                <a:latin typeface="+mn-lt"/>
                <a:ea typeface="+mn-ea"/>
                <a:cs typeface="+mn-cs"/>
              </a:rPr>
              <a:t> Stick to approved methods, keep formatting consistent, and document all changes for a smooth audit trail.</a:t>
            </a:r>
          </a:p>
          <a:p>
            <a:pPr fontAlgn="t"/>
            <a:r>
              <a:rPr lang="en-US" sz="1200" b="1" i="0" kern="1200" dirty="0">
                <a:solidFill>
                  <a:schemeClr val="tx1"/>
                </a:solidFill>
                <a:effectLst/>
                <a:latin typeface="+mn-lt"/>
                <a:ea typeface="+mn-ea"/>
                <a:cs typeface="+mn-cs"/>
              </a:rPr>
              <a:t>Ask Questions:</a:t>
            </a:r>
            <a:r>
              <a:rPr lang="en-US" sz="1200" b="0" i="0" kern="1200" dirty="0">
                <a:solidFill>
                  <a:schemeClr val="tx1"/>
                </a:solidFill>
                <a:effectLst/>
                <a:latin typeface="+mn-lt"/>
                <a:ea typeface="+mn-ea"/>
                <a:cs typeface="+mn-cs"/>
              </a:rPr>
              <a:t> When in doubt, reach out. Collaboration means no one is left guessing.</a:t>
            </a:r>
          </a:p>
          <a:p>
            <a:pPr fontAlgn="t"/>
            <a:r>
              <a:rPr lang="en-US" sz="1200" b="0" i="0" kern="1200" dirty="0">
                <a:solidFill>
                  <a:schemeClr val="tx1"/>
                </a:solidFill>
                <a:effectLst/>
                <a:latin typeface="+mn-lt"/>
                <a:ea typeface="+mn-ea"/>
                <a:cs typeface="+mn-cs"/>
              </a:rPr>
              <a:t>Thanks for being part of a team that values quality, compliance, and a little bit of fun. Let’s keep our lab running smoother than a pipette in a rainstorm!"</a:t>
            </a:r>
          </a:p>
          <a:p>
            <a:endParaRPr lang="en-US" dirty="0"/>
          </a:p>
        </p:txBody>
      </p:sp>
      <p:sp>
        <p:nvSpPr>
          <p:cNvPr id="4" name="Slide Number Placeholder 3"/>
          <p:cNvSpPr>
            <a:spLocks noGrp="1"/>
          </p:cNvSpPr>
          <p:nvPr>
            <p:ph type="sldNum" sz="quarter" idx="5"/>
          </p:nvPr>
        </p:nvSpPr>
        <p:spPr/>
        <p:txBody>
          <a:bodyPr/>
          <a:lstStyle/>
          <a:p>
            <a:fld id="{A719D554-9B3A-46ED-A561-748A76D90B6A}" type="slidenum">
              <a:rPr lang="en-US" smtClean="0"/>
              <a:t>15</a:t>
            </a:fld>
            <a:endParaRPr lang="en-US"/>
          </a:p>
        </p:txBody>
      </p:sp>
    </p:spTree>
    <p:extLst>
      <p:ext uri="{BB962C8B-B14F-4D97-AF65-F5344CB8AC3E}">
        <p14:creationId xmlns:p14="http://schemas.microsoft.com/office/powerpoint/2010/main" val="250475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"Alright, buckle up! Here’s your roadmap to collaboration greatness. We’ll cover the basics, the review process, quick reviews, deep dives, and a few tips and tricks.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Don’t worry—this isn’t a marathon. Most folks finish in under 20 minutes, unless you get distracted by cat videos or the snack drawer.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Remember, every step you take helps us keep our standards high and our procedures sharp. Ready to hit the road? Let’s roll!"</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3"/>
              </a:rPr>
              <a:t>[Lab360_Col...</a:t>
            </a:r>
            <a:r>
              <a:rPr lang="en-US" sz="1200" b="0" i="0" u="none" strike="noStrike" kern="1200" dirty="0" err="1">
                <a:solidFill>
                  <a:schemeClr val="tx1"/>
                </a:solidFill>
                <a:effectLst/>
                <a:latin typeface="+mn-lt"/>
                <a:ea typeface="+mn-ea"/>
                <a:cs typeface="+mn-cs"/>
                <a:hlinkClick r:id="rId3"/>
              </a:rPr>
              <a:t>ation_Tips</a:t>
            </a:r>
            <a:r>
              <a:rPr lang="en-US" sz="1200" b="0" i="0" u="none" strike="noStrike" kern="1200" dirty="0">
                <a:solidFill>
                  <a:schemeClr val="tx1"/>
                </a:solidFill>
                <a:effectLst/>
                <a:latin typeface="+mn-lt"/>
                <a:ea typeface="+mn-ea"/>
                <a:cs typeface="+mn-cs"/>
                <a:hlinkClick r:id="rId3"/>
              </a:rPr>
              <a:t> | PowerPoint]</a:t>
            </a:r>
            <a:endParaRPr lang="en-US" sz="1200" b="0" i="0" kern="1200" dirty="0">
              <a:solidFill>
                <a:schemeClr val="tx1"/>
              </a:solidFill>
              <a:effectLst/>
              <a:latin typeface="+mn-lt"/>
              <a:ea typeface="+mn-ea"/>
              <a:cs typeface="+mn-cs"/>
            </a:endParaRPr>
          </a:p>
          <a:p>
            <a:pPr fontAlgn="t"/>
            <a:endParaRPr lang="en-US" dirty="0"/>
          </a:p>
        </p:txBody>
      </p:sp>
      <p:sp>
        <p:nvSpPr>
          <p:cNvPr id="4" name="Slide Number Placeholder 3"/>
          <p:cNvSpPr>
            <a:spLocks noGrp="1"/>
          </p:cNvSpPr>
          <p:nvPr>
            <p:ph type="sldNum" sz="quarter" idx="5"/>
          </p:nvPr>
        </p:nvSpPr>
        <p:spPr/>
        <p:txBody>
          <a:bodyPr/>
          <a:lstStyle/>
          <a:p>
            <a:fld id="{A719D554-9B3A-46ED-A561-748A76D90B6A}" type="slidenum">
              <a:rPr lang="en-US" smtClean="0"/>
              <a:t>2</a:t>
            </a:fld>
            <a:endParaRPr lang="en-US"/>
          </a:p>
        </p:txBody>
      </p:sp>
    </p:spTree>
    <p:extLst>
      <p:ext uri="{BB962C8B-B14F-4D97-AF65-F5344CB8AC3E}">
        <p14:creationId xmlns:p14="http://schemas.microsoft.com/office/powerpoint/2010/main" val="259099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"Why is collaboration important? Well, imagine trying to assemble IKEA furniture without instructions or a teammate who actually reads them.</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Collaboration gives us real-world insight, helps us meet regulatory standards, and lets everyone feel like their voice matters—no more shouting into the lab void!</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Plus, catching issues early means fewer delays and less drama. And when procedures reflect actual practice, onboarding new staff is less like a scavenger hunt and more like a guided tour.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So, let’s keep those communication loops open and the teamwork flowing!"</a:t>
            </a:r>
          </a:p>
          <a:p>
            <a:endParaRPr lang="en-US" dirty="0"/>
          </a:p>
        </p:txBody>
      </p:sp>
      <p:sp>
        <p:nvSpPr>
          <p:cNvPr id="4" name="Slide Number Placeholder 3"/>
          <p:cNvSpPr>
            <a:spLocks noGrp="1"/>
          </p:cNvSpPr>
          <p:nvPr>
            <p:ph type="sldNum" sz="quarter" idx="5"/>
          </p:nvPr>
        </p:nvSpPr>
        <p:spPr/>
        <p:txBody>
          <a:bodyPr/>
          <a:lstStyle/>
          <a:p>
            <a:fld id="{D83A9C10-441C-4D99-9DAD-F953A9D1CEFF}" type="slidenum">
              <a:t>3</a:t>
            </a:fld>
            <a:endParaRPr lang="en-US"/>
          </a:p>
        </p:txBody>
      </p:sp>
    </p:spTree>
    <p:extLst>
      <p:ext uri="{BB962C8B-B14F-4D97-AF65-F5344CB8AC3E}">
        <p14:creationId xmlns:p14="http://schemas.microsoft.com/office/powerpoint/2010/main" val="3587600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FEBD7-D67B-8C17-7043-BFD9C6D629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C056F-2C3E-F48E-5A22-795E3FE2C4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4FE99D-EC84-5CEA-7FA8-48ADF71D77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b="0" i="0" kern="1200" dirty="0">
                <a:solidFill>
                  <a:schemeClr val="tx1"/>
                </a:solidFill>
                <a:effectLst/>
                <a:latin typeface="+mn-lt"/>
                <a:ea typeface="+mn-ea"/>
                <a:cs typeface="+mn-cs"/>
              </a:rPr>
              <a:t>Let’s talk about collaboration—Lab360 style! You don’t need a secret decoder ring or a bat signal. You’ll get an email from C360. It’s basically the lab world’s version of a Hogwarts letter, except instead of an owl, it’s Outlook. And instead of magic, you get 30 calendar days to work your review wizardry.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If you’re still perfecting your procrastination skills and haven’t finished after 20 days, you’ll get a friendly nudge—another email reminder. C360 is like your digital accountability buddy, minus the guilt trips.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If you’re not the best person for the job, don’t just hit snooze or vanish into the ether. Reach out and suggest someone better. Ignoring collaboration requests is like ignoring the lab fridge—eventually, things get messy, and nobody wants that.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Track Changes is always on. Every edit is recorded, so if you accidentally change ‘centrifuge’ to ‘centipede,’ we’ll know who did it. Every suggestion is a chance to make our procedures better, and nothing gets lost in translation (or autocorrect).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Let’s keep it transparent, accurate, and above all, collaborative. Teamwork isn’t just a buzzword—it’s how we keep the lab running smoother than a pipette in a rainstorm!"</a:t>
            </a:r>
          </a:p>
          <a:p>
            <a:endParaRPr lang="en-US" dirty="0"/>
          </a:p>
        </p:txBody>
      </p:sp>
      <p:sp>
        <p:nvSpPr>
          <p:cNvPr id="4" name="Slide Number Placeholder 3">
            <a:extLst>
              <a:ext uri="{FF2B5EF4-FFF2-40B4-BE49-F238E27FC236}">
                <a16:creationId xmlns:a16="http://schemas.microsoft.com/office/drawing/2014/main" id="{1E104235-D171-0A7D-1439-32EA72DDF07A}"/>
              </a:ext>
            </a:extLst>
          </p:cNvPr>
          <p:cNvSpPr>
            <a:spLocks noGrp="1"/>
          </p:cNvSpPr>
          <p:nvPr>
            <p:ph type="sldNum" sz="quarter" idx="5"/>
          </p:nvPr>
        </p:nvSpPr>
        <p:spPr/>
        <p:txBody>
          <a:bodyPr/>
          <a:lstStyle/>
          <a:p>
            <a:fld id="{D83A9C10-441C-4D99-9DAD-F953A9D1CEFF}" type="slidenum">
              <a:t>4</a:t>
            </a:fld>
            <a:endParaRPr lang="en-US"/>
          </a:p>
        </p:txBody>
      </p:sp>
    </p:spTree>
    <p:extLst>
      <p:ext uri="{BB962C8B-B14F-4D97-AF65-F5344CB8AC3E}">
        <p14:creationId xmlns:p14="http://schemas.microsoft.com/office/powerpoint/2010/main" val="1387704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b="0" i="0" kern="1200" dirty="0">
                <a:solidFill>
                  <a:schemeClr val="tx1"/>
                </a:solidFill>
                <a:effectLst/>
                <a:latin typeface="+mn-lt"/>
                <a:ea typeface="+mn-ea"/>
                <a:cs typeface="+mn-cs"/>
              </a:rPr>
              <a:t>"There are TWO ways to collaborate—like choosing between coffee and tea, but both keep you productive!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First, View in Workflow: the preferred starting point. It’s like window shopping for procedures—no commitment, just browsing.</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Second, Online File Edit: for when you want to get hands-on. This locks the procedure for others, so don’t hog the spotlight—share the editing love!"</a:t>
            </a:r>
          </a:p>
          <a:p>
            <a:endParaRPr lang="en-US" dirty="0"/>
          </a:p>
        </p:txBody>
      </p:sp>
      <p:sp>
        <p:nvSpPr>
          <p:cNvPr id="4" name="Slide Number Placeholder 3"/>
          <p:cNvSpPr>
            <a:spLocks noGrp="1"/>
          </p:cNvSpPr>
          <p:nvPr>
            <p:ph type="sldNum" sz="quarter" idx="5"/>
          </p:nvPr>
        </p:nvSpPr>
        <p:spPr/>
        <p:txBody>
          <a:bodyPr/>
          <a:lstStyle/>
          <a:p>
            <a:fld id="{D83A9C10-441C-4D99-9DAD-F953A9D1CEFF}" type="slidenum">
              <a:t>5</a:t>
            </a:fld>
            <a:endParaRPr lang="en-US"/>
          </a:p>
        </p:txBody>
      </p:sp>
    </p:spTree>
    <p:extLst>
      <p:ext uri="{BB962C8B-B14F-4D97-AF65-F5344CB8AC3E}">
        <p14:creationId xmlns:p14="http://schemas.microsoft.com/office/powerpoint/2010/main" val="4187243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a:t>
            </a:r>
            <a:r>
              <a:rPr lang="en-US" sz="1200" b="0" i="0" kern="1200" dirty="0">
                <a:solidFill>
                  <a:schemeClr val="tx1"/>
                </a:solidFill>
                <a:effectLst/>
                <a:latin typeface="+mn-lt"/>
                <a:ea typeface="+mn-ea"/>
                <a:cs typeface="+mn-cs"/>
              </a:rPr>
              <a:t>"View in Workflow is your quick review mode. Click, browse, and admire the PDF—no edits, just pure observation.</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It’s perfect for those moments when you want to look but not touch, like admiring a cake you’re not allowed to eat.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Just remember to close the tab when you’re done, or you might end up editing the wrong version and causing a minor lab legend!"</a:t>
            </a:r>
          </a:p>
          <a:p>
            <a:r>
              <a:rPr lang="en-US" dirty="0"/>
              <a:t>
</a:t>
            </a:r>
          </a:p>
        </p:txBody>
      </p:sp>
      <p:sp>
        <p:nvSpPr>
          <p:cNvPr id="4" name="Slide Number Placeholder 3"/>
          <p:cNvSpPr>
            <a:spLocks noGrp="1"/>
          </p:cNvSpPr>
          <p:nvPr>
            <p:ph type="sldNum" sz="quarter" idx="5"/>
          </p:nvPr>
        </p:nvSpPr>
        <p:spPr/>
        <p:txBody>
          <a:bodyPr/>
          <a:lstStyle/>
          <a:p>
            <a:fld id="{D83A9C10-441C-4D99-9DAD-F953A9D1CEFF}" type="slidenum">
              <a:t>6</a:t>
            </a:fld>
            <a:endParaRPr lang="en-US"/>
          </a:p>
        </p:txBody>
      </p:sp>
    </p:spTree>
    <p:extLst>
      <p:ext uri="{BB962C8B-B14F-4D97-AF65-F5344CB8AC3E}">
        <p14:creationId xmlns:p14="http://schemas.microsoft.com/office/powerpoint/2010/main" val="1452041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CB9EF-E2A5-F444-462E-0BCE8BC2CA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D4F90-7D02-4845-34CB-456D860E89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9FDAE9-92E9-2AF5-2331-2D31167D5B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b="0" i="0" kern="1200" dirty="0">
                <a:solidFill>
                  <a:schemeClr val="tx1"/>
                </a:solidFill>
                <a:effectLst/>
                <a:latin typeface="+mn-lt"/>
                <a:ea typeface="+mn-ea"/>
                <a:cs typeface="+mn-cs"/>
              </a:rPr>
              <a:t>"At this point, you have two options: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Option 1: No questions? You’re done! Mark it complete and bask in the glory of a finished task.</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Option 2: Got questions or comments? Time to switch gears and start Online File Edit.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And if you need access again, just ask Carie Scott—she’s the gatekeeper of all things collaborative!"</a:t>
            </a:r>
          </a:p>
          <a:p>
            <a:r>
              <a:rPr lang="en-US" dirty="0"/>
              <a:t>
</a:t>
            </a:r>
          </a:p>
        </p:txBody>
      </p:sp>
      <p:sp>
        <p:nvSpPr>
          <p:cNvPr id="4" name="Slide Number Placeholder 3">
            <a:extLst>
              <a:ext uri="{FF2B5EF4-FFF2-40B4-BE49-F238E27FC236}">
                <a16:creationId xmlns:a16="http://schemas.microsoft.com/office/drawing/2014/main" id="{4B06534E-3287-29FF-F838-F7E3178B8BED}"/>
              </a:ext>
            </a:extLst>
          </p:cNvPr>
          <p:cNvSpPr>
            <a:spLocks noGrp="1"/>
          </p:cNvSpPr>
          <p:nvPr>
            <p:ph type="sldNum" sz="quarter" idx="5"/>
          </p:nvPr>
        </p:nvSpPr>
        <p:spPr/>
        <p:txBody>
          <a:bodyPr/>
          <a:lstStyle/>
          <a:p>
            <a:fld id="{D83A9C10-441C-4D99-9DAD-F953A9D1CEFF}" type="slidenum">
              <a:t>7</a:t>
            </a:fld>
            <a:endParaRPr lang="en-US"/>
          </a:p>
        </p:txBody>
      </p:sp>
    </p:spTree>
    <p:extLst>
      <p:ext uri="{BB962C8B-B14F-4D97-AF65-F5344CB8AC3E}">
        <p14:creationId xmlns:p14="http://schemas.microsoft.com/office/powerpoint/2010/main" val="2253604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"Before you dive into Online File Edit, here’s a tip: channel your inner lab genius!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Remember, every edit counts, and every comment is a chance to shine.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And if you get stuck, just imagine your favorite scientist cheering you on from the sidelines!"</a:t>
            </a:r>
          </a:p>
          <a:p>
            <a:endParaRPr lang="en-US" dirty="0"/>
          </a:p>
        </p:txBody>
      </p:sp>
      <p:sp>
        <p:nvSpPr>
          <p:cNvPr id="4" name="Slide Number Placeholder 3"/>
          <p:cNvSpPr>
            <a:spLocks noGrp="1"/>
          </p:cNvSpPr>
          <p:nvPr>
            <p:ph type="sldNum" sz="quarter" idx="5"/>
          </p:nvPr>
        </p:nvSpPr>
        <p:spPr/>
        <p:txBody>
          <a:bodyPr/>
          <a:lstStyle/>
          <a:p>
            <a:fld id="{A719D554-9B3A-46ED-A561-748A76D90B6A}" type="slidenum">
              <a:rPr lang="en-US" smtClean="0"/>
              <a:t>8</a:t>
            </a:fld>
            <a:endParaRPr lang="en-US"/>
          </a:p>
        </p:txBody>
      </p:sp>
    </p:spTree>
    <p:extLst>
      <p:ext uri="{BB962C8B-B14F-4D97-AF65-F5344CB8AC3E}">
        <p14:creationId xmlns:p14="http://schemas.microsoft.com/office/powerpoint/2010/main" val="3117134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22FAA-175E-0AC4-E133-20E4AF541D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91297-3A6B-FDA9-FA60-11153468B6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230394-8D12-5B93-1204-CAEAA7576B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"Online File Edit is where the magic happens. Open the Word doc, set your Track Changes view, and start editing.</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Minor tweaks? Go for it. Big questions? Drop a comment.</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And don’t forget to save—because unsaved edits are like </a:t>
            </a:r>
            <a:r>
              <a:rPr lang="en-US" sz="1200" b="0" i="0" kern="1200" dirty="0" err="1">
                <a:solidFill>
                  <a:schemeClr val="tx1"/>
                </a:solidFill>
                <a:effectLst/>
                <a:latin typeface="+mn-lt"/>
                <a:ea typeface="+mn-ea"/>
                <a:cs typeface="+mn-cs"/>
              </a:rPr>
              <a:t>unlabelled</a:t>
            </a:r>
            <a:r>
              <a:rPr lang="en-US" sz="1200" b="0" i="0" kern="1200" dirty="0">
                <a:solidFill>
                  <a:schemeClr val="tx1"/>
                </a:solidFill>
                <a:effectLst/>
                <a:latin typeface="+mn-lt"/>
                <a:ea typeface="+mn-ea"/>
                <a:cs typeface="+mn-cs"/>
              </a:rPr>
              <a:t> samples: lost forever!</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When you’re done, mark it complete—even if you plan to come back later. Otherwise, your edits might vanish like socks in the laundry."</a:t>
            </a:r>
          </a:p>
          <a:p>
            <a:r>
              <a:rPr lang="en-US" dirty="0"/>
              <a:t>
</a:t>
            </a:r>
          </a:p>
        </p:txBody>
      </p:sp>
      <p:sp>
        <p:nvSpPr>
          <p:cNvPr id="4" name="Slide Number Placeholder 3">
            <a:extLst>
              <a:ext uri="{FF2B5EF4-FFF2-40B4-BE49-F238E27FC236}">
                <a16:creationId xmlns:a16="http://schemas.microsoft.com/office/drawing/2014/main" id="{B8D05EC0-9D0F-BCB8-AA05-84D3157C162F}"/>
              </a:ext>
            </a:extLst>
          </p:cNvPr>
          <p:cNvSpPr>
            <a:spLocks noGrp="1"/>
          </p:cNvSpPr>
          <p:nvPr>
            <p:ph type="sldNum" sz="quarter" idx="5"/>
          </p:nvPr>
        </p:nvSpPr>
        <p:spPr/>
        <p:txBody>
          <a:bodyPr/>
          <a:lstStyle/>
          <a:p>
            <a:fld id="{D83A9C10-441C-4D99-9DAD-F953A9D1CEFF}" type="slidenum">
              <a:t>9</a:t>
            </a:fld>
            <a:endParaRPr lang="en-US"/>
          </a:p>
        </p:txBody>
      </p:sp>
    </p:spTree>
    <p:extLst>
      <p:ext uri="{BB962C8B-B14F-4D97-AF65-F5344CB8AC3E}">
        <p14:creationId xmlns:p14="http://schemas.microsoft.com/office/powerpoint/2010/main" val="4206845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502920"/>
            <a:ext cx="5852160" cy="2953512"/>
          </a:xfrm>
        </p:spPr>
        <p:txBody>
          <a:bodyPr vert="horz" lIns="91440" tIns="45720" rIns="91440" bIns="45720" rtlCol="0" anchor="t">
            <a:normAutofit/>
          </a:bodyPr>
          <a:lstStyle>
            <a:lvl1pPr>
              <a:defRPr lang="en-US" sz="5400" dirty="0">
                <a:gradFill>
                  <a:gsLst>
                    <a:gs pos="0">
                      <a:schemeClr val="accent2"/>
                    </a:gs>
                    <a:gs pos="100000">
                      <a:schemeClr val="accent5"/>
                    </a:gs>
                  </a:gsLst>
                  <a:lin ang="15600000" scaled="0"/>
                </a:gra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544568"/>
            <a:ext cx="4681728" cy="1591056"/>
          </a:xfrm>
        </p:spPr>
        <p:txBody>
          <a:bodyPr vert="horz" lIns="91440" tIns="45720" rIns="91440" bIns="45720" rtlCol="0" anchor="ctr">
            <a:normAutofit/>
          </a:bodyPr>
          <a:lstStyle>
            <a:lvl1pPr marL="0" indent="0">
              <a:buNone/>
              <a:defRPr lang="en-US" sz="2000" dirty="0"/>
            </a:lvl1pPr>
          </a:lstStyle>
          <a:p>
            <a:pPr lvl="0"/>
            <a:r>
              <a:rPr lang="en-US"/>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p:txBody>
          <a:bodyPr/>
          <a:lstStyle/>
          <a:p>
            <a:endParaRPr lang="en-US"/>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6318504"/>
            <a:ext cx="2153412" cy="365760"/>
          </a:xfrm>
        </p:spPr>
        <p:txBody>
          <a:bodyPr/>
          <a:lstStyle/>
          <a:p>
            <a:fld id="{3AEEF7F6-ECFE-4473-B3E9-C91BE833927A}" type="datetimeFigureOut">
              <a:rPr lang="en-US" smtClean="0"/>
              <a:t>12/30/2025</a:t>
            </a:fld>
            <a:endParaRPr lang="en-US"/>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6318504"/>
            <a:ext cx="493776" cy="365760"/>
          </a:xfrm>
        </p:spPr>
        <p:txBody>
          <a:bodyPr/>
          <a:lstStyle/>
          <a:p>
            <a:fld id="{5DAD859A-2C66-45B9-9A71-3CF205EC2D4A}" type="slidenum">
              <a:rPr lang="en-US" smtClean="0"/>
              <a:t>‹#›</a:t>
            </a:fld>
            <a:endParaRPr lang="en-US"/>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534656" y="0"/>
            <a:ext cx="4657344" cy="6858000"/>
          </a:xfrm>
          <a:blipFill>
            <a:blip r:embed="rId2">
              <a:alphaModFix amt="70000"/>
            </a:blip>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3624754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DF4C684-CDD4-5CA8-12DC-BB0C4BFE21EA}"/>
              </a:ext>
              <a:ext uri="{C183D7F6-B498-43B3-948B-1728B52AA6E4}">
                <adec:decorative xmlns:adec="http://schemas.microsoft.com/office/drawing/2017/decorative" val="1"/>
              </a:ext>
            </a:extLst>
          </p:cNvPr>
          <p:cNvGrpSpPr/>
          <p:nvPr/>
        </p:nvGrpSpPr>
        <p:grpSpPr>
          <a:xfrm>
            <a:off x="0" y="-4329"/>
            <a:ext cx="5056093" cy="6869586"/>
            <a:chOff x="5171844" y="-11586"/>
            <a:chExt cx="7020159" cy="6869586"/>
          </a:xfrm>
        </p:grpSpPr>
        <p:sp>
          <p:nvSpPr>
            <p:cNvPr id="4" name="Rectangle 3">
              <a:extLst>
                <a:ext uri="{FF2B5EF4-FFF2-40B4-BE49-F238E27FC236}">
                  <a16:creationId xmlns:a16="http://schemas.microsoft.com/office/drawing/2014/main" id="{F6ECDBF0-A1F0-37B6-C87A-8687287F7950}"/>
                </a:ext>
              </a:extLst>
            </p:cNvPr>
            <p:cNvSpPr/>
            <p:nvPr/>
          </p:nvSpPr>
          <p:spPr>
            <a:xfrm>
              <a:off x="5171848" y="-11580"/>
              <a:ext cx="7020152"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60F90E0-14F7-6838-2C0A-149459C1D143}"/>
                </a:ext>
              </a:extLst>
            </p:cNvPr>
            <p:cNvSpPr/>
            <p:nvPr/>
          </p:nvSpPr>
          <p:spPr>
            <a:xfrm rot="10800000">
              <a:off x="6351336" y="876304"/>
              <a:ext cx="5840664" cy="5981696"/>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7578B55F-B3C4-0B70-7EAE-5FBFD3308543}"/>
                </a:ext>
              </a:extLst>
            </p:cNvPr>
            <p:cNvSpPr/>
            <p:nvPr/>
          </p:nvSpPr>
          <p:spPr>
            <a:xfrm>
              <a:off x="5171844" y="-11586"/>
              <a:ext cx="5171848" cy="6869586"/>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FFBDE35-AEB9-6AFE-BC7A-79FEFBB51D0A}"/>
                </a:ext>
              </a:extLst>
            </p:cNvPr>
            <p:cNvSpPr/>
            <p:nvPr/>
          </p:nvSpPr>
          <p:spPr>
            <a:xfrm rot="16200000">
              <a:off x="6042356" y="708353"/>
              <a:ext cx="6869583" cy="5429710"/>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58368" y="2103120"/>
            <a:ext cx="3666744" cy="2624328"/>
          </a:xfrm>
          <a:noFill/>
        </p:spPr>
        <p:txBody>
          <a:bodyPr anchor="ctr">
            <a:normAutofit/>
          </a:bodyPr>
          <a:lstStyle>
            <a:lvl1pPr algn="ctr">
              <a:defRPr sz="4800">
                <a:solidFill>
                  <a:schemeClr val="bg1"/>
                </a:solidFill>
              </a:defRPr>
            </a:lvl1pPr>
          </a:lstStyle>
          <a:p>
            <a:r>
              <a:rPr lang="en-US"/>
              <a:t>Click to edit Master title style</a:t>
            </a:r>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p:txBody>
          <a:bodyPr/>
          <a:lstStyle>
            <a:lvl1pPr>
              <a:defRPr>
                <a:solidFill>
                  <a:schemeClr val="bg1"/>
                </a:solidFill>
              </a:defRPr>
            </a:lvl1pPr>
          </a:lstStyle>
          <a:p>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057702" y="877824"/>
            <a:ext cx="5509458" cy="5102352"/>
          </a:xfrm>
        </p:spPr>
        <p:txBody>
          <a:bodyPr vert="horz" lIns="91440" tIns="45720" rIns="91440" bIns="45720" rtlCol="0" anchor="ctr">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p:txBody>
          <a:bodyPr/>
          <a:lstStyle/>
          <a:p>
            <a:fld id="{3AEEF7F6-ECFE-4473-B3E9-C91BE833927A}" type="datetimeFigureOut">
              <a:rPr lang="en-US" smtClean="0"/>
              <a:t>12/30/2025</a:t>
            </a:fld>
            <a:endParaRPr lang="en-US"/>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46095750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with Picture">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9BA5514-C4EC-5772-F451-90A91C385D2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1C95E155-D254-47EB-52CD-C66E0A29E9A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5" name="Rectangle 4">
              <a:extLst>
                <a:ext uri="{FF2B5EF4-FFF2-40B4-BE49-F238E27FC236}">
                  <a16:creationId xmlns:a16="http://schemas.microsoft.com/office/drawing/2014/main" id="{B947EE6D-F09F-E804-C40C-AB228BDE8E64}"/>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272783" y="722376"/>
            <a:ext cx="5138927" cy="1581912"/>
          </a:xfrm>
        </p:spPr>
        <p:txBody>
          <a:bodyPr vert="horz" lIns="91440" tIns="45720" rIns="91440" bIns="45720" rtlCol="0" anchor="b">
            <a:normAutofit/>
          </a:bodyPr>
          <a:lstStyle>
            <a:lvl1pPr>
              <a:defRPr lang="en-US" sz="6000" dirty="0">
                <a:gradFill>
                  <a:gsLst>
                    <a:gs pos="0">
                      <a:schemeClr val="accent2"/>
                    </a:gs>
                    <a:gs pos="100000">
                      <a:schemeClr val="accent5"/>
                    </a:gs>
                  </a:gsLst>
                  <a:lin ang="12000000" scaled="0"/>
                </a:gradFill>
              </a:defRPr>
            </a:lvl1pPr>
          </a:lstStyle>
          <a:p>
            <a:pPr lvl="0"/>
            <a:r>
              <a:rPr lang="en-US"/>
              <a:t>Click to edit Master title style</a:t>
            </a:r>
          </a:p>
        </p:txBody>
      </p:sp>
      <p:sp>
        <p:nvSpPr>
          <p:cNvPr id="11" name="Picture Placeholder 10">
            <a:extLst>
              <a:ext uri="{FF2B5EF4-FFF2-40B4-BE49-F238E27FC236}">
                <a16:creationId xmlns:a16="http://schemas.microsoft.com/office/drawing/2014/main" id="{630EF3B0-9D02-EBD8-2D14-79BF34534AA1}"/>
              </a:ext>
            </a:extLst>
          </p:cNvPr>
          <p:cNvSpPr>
            <a:spLocks noGrp="1"/>
          </p:cNvSpPr>
          <p:nvPr>
            <p:ph type="pic" sz="quarter" idx="17" hasCustomPrompt="1"/>
          </p:nvPr>
        </p:nvSpPr>
        <p:spPr>
          <a:xfrm>
            <a:off x="119307" y="0"/>
            <a:ext cx="5413248" cy="6858000"/>
          </a:xfrm>
          <a:blipFill>
            <a:blip r:embed="rId2">
              <a:alphaModFix amt="70000"/>
            </a:blip>
            <a:stretch>
              <a:fillRect/>
            </a:stretch>
          </a:blipFill>
        </p:spPr>
        <p:txBody>
          <a:bodyPr/>
          <a:lstStyle>
            <a:lvl1pPr marL="0" indent="0">
              <a:buNone/>
              <a:defRPr/>
            </a:lvl1pPr>
          </a:lstStyle>
          <a:p>
            <a:r>
              <a:rPr lang="en-US"/>
              <a:t> </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834640"/>
            <a:ext cx="5138928" cy="2999232"/>
          </a:xfrm>
        </p:spPr>
        <p:txBody>
          <a:bodyPr vert="horz" lIns="91440" tIns="45720" rIns="91440" bIns="45720" rtlCol="0" anchor="b">
            <a:normAutofit/>
          </a:bodyPr>
          <a:lstStyle>
            <a:lvl1pPr marL="457200" indent="-457200">
              <a:buFont typeface="+mj-lt"/>
              <a:buAutoNum type="arabicPeriod"/>
              <a:defRPr lang="en-US" sz="2000" dirty="0"/>
            </a:lvl1pPr>
            <a:lvl2pPr marL="571500" indent="-342900">
              <a:buFont typeface="+mj-lt"/>
              <a:buAutoNum type="arabicPeriod"/>
              <a:defRPr lang="en-US" sz="1800" dirty="0"/>
            </a:lvl2pPr>
            <a:lvl3pPr marL="800100" indent="-342900">
              <a:buFont typeface="+mj-lt"/>
              <a:buAutoNum type="arabicPeriod"/>
              <a:defRPr lang="en-US" sz="1600" dirty="0"/>
            </a:lvl3pPr>
            <a:lvl4pPr>
              <a:buFont typeface="+mj-lt"/>
              <a:buAutoNum type="arabicPeriod"/>
              <a:defRPr lang="en-US" sz="1400" dirty="0"/>
            </a:lvl4pPr>
            <a:lvl5pPr>
              <a:buFont typeface="+mj-lt"/>
              <a:buAutoNum type="arabicPeriod"/>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a:xfrm>
            <a:off x="6272784" y="6318504"/>
            <a:ext cx="3569956" cy="365760"/>
          </a:xfrm>
        </p:spPr>
        <p:txBody>
          <a:bodyPr/>
          <a:lstStyle/>
          <a:p>
            <a:endParaRPr lang="en-US"/>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a:xfrm>
            <a:off x="10075652" y="6318504"/>
            <a:ext cx="1491507" cy="365760"/>
          </a:xfrm>
        </p:spPr>
        <p:txBody>
          <a:bodyPr/>
          <a:lstStyle/>
          <a:p>
            <a:fld id="{3AEEF7F6-ECFE-4473-B3E9-C91BE833927A}" type="datetimeFigureOut">
              <a:rPr lang="en-US" smtClean="0"/>
              <a:t>12/30/2025</a:t>
            </a:fld>
            <a:endParaRPr lang="en-US"/>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4972538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E855AC-5F95-123D-E0A1-CBD75D8FD00A}"/>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F3A6A854-7BA6-35FC-898F-37F3BC10E5D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55EF75-521C-7F12-2397-68B6128751E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82496" y="2222436"/>
            <a:ext cx="4160520" cy="2825496"/>
          </a:xfrm>
        </p:spPr>
        <p:txBody>
          <a:bodyPr anchor="t">
            <a:normAutofit/>
          </a:bodyPr>
          <a:lstStyle>
            <a:lvl1pPr>
              <a:defRPr sz="4000">
                <a:gradFill>
                  <a:gsLst>
                    <a:gs pos="0">
                      <a:schemeClr val="accent5"/>
                    </a:gs>
                    <a:gs pos="100000">
                      <a:schemeClr val="accent2"/>
                    </a:gs>
                  </a:gsLst>
                  <a:lin ang="13800000" scaled="0"/>
                </a:gradFill>
              </a:defRPr>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437376" y="2222436"/>
            <a:ext cx="3959352" cy="2697480"/>
          </a:xfrm>
        </p:spPr>
        <p:txBody>
          <a:bodyPr vert="horz" lIns="91440" tIns="45720" rIns="91440" bIns="45720" rtlCol="0">
            <a:normAutofit/>
          </a:bodyPr>
          <a:lstStyle>
            <a:lvl1pPr marL="0" indent="0">
              <a:buNone/>
              <a:defRPr lang="en-US" sz="1800" dirty="0"/>
            </a:lvl1pPr>
            <a:lvl2pPr marL="228600" indent="0">
              <a:buNone/>
              <a:defRPr lang="en-US" sz="1600" dirty="0"/>
            </a:lvl2pPr>
            <a:lvl3pPr marL="457200" indent="0">
              <a:buNone/>
              <a:defRPr lang="en-US" sz="14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F09CF825-511F-35F8-E0EC-636033ED43EE}"/>
              </a:ext>
            </a:extLst>
          </p:cNvPr>
          <p:cNvSpPr>
            <a:spLocks noGrp="1"/>
          </p:cNvSpPr>
          <p:nvPr>
            <p:ph type="ftr" sz="quarter" idx="15"/>
          </p:nvPr>
        </p:nvSpPr>
        <p:spPr/>
        <p:txBody>
          <a:bodyPr/>
          <a:lstStyle/>
          <a:p>
            <a:endParaRPr lang="en-US"/>
          </a:p>
        </p:txBody>
      </p:sp>
      <p:sp>
        <p:nvSpPr>
          <p:cNvPr id="13" name="Date Placeholder 12">
            <a:extLst>
              <a:ext uri="{FF2B5EF4-FFF2-40B4-BE49-F238E27FC236}">
                <a16:creationId xmlns:a16="http://schemas.microsoft.com/office/drawing/2014/main" id="{36A82C16-EB1A-4294-103B-715F071E5A35}"/>
              </a:ext>
            </a:extLst>
          </p:cNvPr>
          <p:cNvSpPr>
            <a:spLocks noGrp="1"/>
          </p:cNvSpPr>
          <p:nvPr>
            <p:ph type="dt" sz="half" idx="14"/>
          </p:nvPr>
        </p:nvSpPr>
        <p:spPr/>
        <p:txBody>
          <a:bodyPr/>
          <a:lstStyle/>
          <a:p>
            <a:fld id="{3AEEF7F6-ECFE-4473-B3E9-C91BE833927A}" type="datetimeFigureOut">
              <a:rPr lang="en-US" smtClean="0"/>
              <a:t>12/30/2025</a:t>
            </a:fld>
            <a:endParaRPr lang="en-US"/>
          </a:p>
        </p:txBody>
      </p:sp>
      <p:sp>
        <p:nvSpPr>
          <p:cNvPr id="15" name="Slide Number Placeholder 14">
            <a:extLst>
              <a:ext uri="{FF2B5EF4-FFF2-40B4-BE49-F238E27FC236}">
                <a16:creationId xmlns:a16="http://schemas.microsoft.com/office/drawing/2014/main" id="{727EA83B-52EA-A0B8-E2E8-C9D1FE273B22}"/>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588598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74537F0-59D7-5CF5-65CE-33DFA62B3767}"/>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C7EFD035-FCE9-275A-5EEF-94FC6583E39A}"/>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FF3E46-4915-D511-DDA5-9451667C3C8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368552" y="2048256"/>
            <a:ext cx="3813048" cy="3538728"/>
          </a:xfrm>
        </p:spPr>
        <p:txBody>
          <a:bodyPr anchor="t">
            <a:normAutofit/>
          </a:bodyPr>
          <a:lstStyle>
            <a:lvl1pPr>
              <a:defRPr sz="3200">
                <a:gradFill>
                  <a:gsLst>
                    <a:gs pos="0">
                      <a:schemeClr val="accent5"/>
                    </a:gs>
                    <a:gs pos="100000">
                      <a:schemeClr val="accent2"/>
                    </a:gs>
                  </a:gsLst>
                  <a:lin ang="13800000" scaled="0"/>
                </a:gradFill>
              </a:defRPr>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775960" y="2048256"/>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57CB2298-A12A-D380-ED4F-AD870434F233}"/>
              </a:ext>
            </a:extLst>
          </p:cNvPr>
          <p:cNvSpPr>
            <a:spLocks noGrp="1"/>
          </p:cNvSpPr>
          <p:nvPr>
            <p:ph type="ftr" sz="quarter" idx="15"/>
          </p:nvPr>
        </p:nvSpPr>
        <p:spPr/>
        <p:txBody>
          <a:bodyPr/>
          <a:lstStyle/>
          <a:p>
            <a:endParaRPr lang="en-US"/>
          </a:p>
        </p:txBody>
      </p:sp>
      <p:sp>
        <p:nvSpPr>
          <p:cNvPr id="3" name="Date Placeholder 2">
            <a:extLst>
              <a:ext uri="{FF2B5EF4-FFF2-40B4-BE49-F238E27FC236}">
                <a16:creationId xmlns:a16="http://schemas.microsoft.com/office/drawing/2014/main" id="{9D1F2EAD-3327-FA60-8B7F-6CBBD02C3F07}"/>
              </a:ext>
            </a:extLst>
          </p:cNvPr>
          <p:cNvSpPr>
            <a:spLocks noGrp="1"/>
          </p:cNvSpPr>
          <p:nvPr>
            <p:ph type="dt" sz="half" idx="14"/>
          </p:nvPr>
        </p:nvSpPr>
        <p:spPr/>
        <p:txBody>
          <a:bodyPr/>
          <a:lstStyle/>
          <a:p>
            <a:fld id="{3AEEF7F6-ECFE-4473-B3E9-C91BE833927A}" type="datetimeFigureOut">
              <a:rPr lang="en-US" smtClean="0"/>
              <a:t>12/30/2025</a:t>
            </a:fld>
            <a:endParaRPr lang="en-US"/>
          </a:p>
        </p:txBody>
      </p:sp>
      <p:sp>
        <p:nvSpPr>
          <p:cNvPr id="9" name="Slide Number Placeholder 8">
            <a:extLst>
              <a:ext uri="{FF2B5EF4-FFF2-40B4-BE49-F238E27FC236}">
                <a16:creationId xmlns:a16="http://schemas.microsoft.com/office/drawing/2014/main" id="{A63D4A7C-9E9E-96BC-68B8-3F92C9B3B40E}"/>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692472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0675FE4-1839-CB8F-7574-8FBCED9706D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9" name="Rectangle 8">
              <a:extLst>
                <a:ext uri="{FF2B5EF4-FFF2-40B4-BE49-F238E27FC236}">
                  <a16:creationId xmlns:a16="http://schemas.microsoft.com/office/drawing/2014/main" id="{1C309010-BB96-4CE9-3A39-43FA59198DD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2D5C3E8-4075-EEED-D3DC-B1B0DCD9F940}"/>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722376"/>
            <a:ext cx="7214616" cy="1280160"/>
          </a:xfrm>
        </p:spPr>
        <p:txBody>
          <a:bodyPr anchor="t">
            <a:normAutofit/>
          </a:bodyPr>
          <a:lstStyle>
            <a:lvl1pPr>
              <a:defRPr sz="4000">
                <a:gradFill>
                  <a:gsLst>
                    <a:gs pos="0">
                      <a:schemeClr val="accent5"/>
                    </a:gs>
                    <a:gs pos="100000">
                      <a:schemeClr val="accent2"/>
                    </a:gs>
                  </a:gsLst>
                  <a:lin ang="13800000" scaled="0"/>
                </a:gradFill>
              </a:defRPr>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3922776" y="2240280"/>
            <a:ext cx="7349947" cy="37216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4A089F15-F7A9-6130-79CF-D853C6B4B742}"/>
              </a:ext>
            </a:extLst>
          </p:cNvPr>
          <p:cNvSpPr>
            <a:spLocks noGrp="1"/>
          </p:cNvSpPr>
          <p:nvPr>
            <p:ph type="ftr" sz="quarter" idx="15"/>
          </p:nvPr>
        </p:nvSpPr>
        <p:spPr/>
        <p:txBody>
          <a:bodyPr/>
          <a:lstStyle/>
          <a:p>
            <a:endParaRPr lang="en-US"/>
          </a:p>
        </p:txBody>
      </p:sp>
      <p:sp>
        <p:nvSpPr>
          <p:cNvPr id="11" name="Date Placeholder 10">
            <a:extLst>
              <a:ext uri="{FF2B5EF4-FFF2-40B4-BE49-F238E27FC236}">
                <a16:creationId xmlns:a16="http://schemas.microsoft.com/office/drawing/2014/main" id="{65C79459-C978-FF61-F7FC-DC5D1F170174}"/>
              </a:ext>
            </a:extLst>
          </p:cNvPr>
          <p:cNvSpPr>
            <a:spLocks noGrp="1"/>
          </p:cNvSpPr>
          <p:nvPr>
            <p:ph type="dt" sz="half" idx="14"/>
          </p:nvPr>
        </p:nvSpPr>
        <p:spPr/>
        <p:txBody>
          <a:bodyPr/>
          <a:lstStyle/>
          <a:p>
            <a:fld id="{3AEEF7F6-ECFE-4473-B3E9-C91BE833927A}" type="datetimeFigureOut">
              <a:rPr lang="en-US" smtClean="0"/>
              <a:t>12/30/2025</a:t>
            </a:fld>
            <a:endParaRPr lang="en-US"/>
          </a:p>
        </p:txBody>
      </p:sp>
      <p:sp>
        <p:nvSpPr>
          <p:cNvPr id="13" name="Slide Number Placeholder 12">
            <a:extLst>
              <a:ext uri="{FF2B5EF4-FFF2-40B4-BE49-F238E27FC236}">
                <a16:creationId xmlns:a16="http://schemas.microsoft.com/office/drawing/2014/main" id="{BFFBCCE1-48C7-7734-891D-F4664CC97B6C}"/>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673079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3A83600-30C4-2F21-93C5-D07537A3964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BA1F9F49-F979-53D6-3ED8-352816078D4C}"/>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4745F95-9BA3-B7A5-F004-E2BB1CFFE2F8}"/>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4215384" cy="3136392"/>
          </a:xfrm>
        </p:spPr>
        <p:txBody>
          <a:bodyPr anchor="t">
            <a:normAutofit/>
          </a:bodyPr>
          <a:lstStyle>
            <a:lvl1pPr>
              <a:defRPr sz="3200">
                <a:gradFill>
                  <a:gsLst>
                    <a:gs pos="0">
                      <a:schemeClr val="accent5"/>
                    </a:gs>
                    <a:gs pos="100000">
                      <a:schemeClr val="accent2"/>
                    </a:gs>
                  </a:gsLst>
                  <a:lin ang="13800000" scaled="0"/>
                </a:gradFill>
              </a:defRPr>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68696" y="640080"/>
            <a:ext cx="5998464" cy="569671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endParaRPr lang="en-US"/>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3AEEF7F6-ECFE-4473-B3E9-C91BE833927A}" type="datetimeFigureOut">
              <a:rPr lang="en-US" smtClean="0"/>
              <a:t>12/30/2025</a:t>
            </a:fld>
            <a:endParaRPr lang="en-US"/>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699266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604B371-347D-80EC-2C2C-C69CD2EF7B9D}"/>
              </a:ext>
              <a:ext uri="{C183D7F6-B498-43B3-948B-1728B52AA6E4}">
                <adec:decorative xmlns:adec="http://schemas.microsoft.com/office/drawing/2017/decorative" val="1"/>
              </a:ext>
            </a:extLst>
          </p:cNvPr>
          <p:cNvGrpSpPr/>
          <p:nvPr/>
        </p:nvGrpSpPr>
        <p:grpSpPr>
          <a:xfrm flipV="1">
            <a:off x="12068340" y="0"/>
            <a:ext cx="123362" cy="6858000"/>
            <a:chOff x="12068638" y="0"/>
            <a:chExt cx="123362" cy="6858000"/>
          </a:xfrm>
        </p:grpSpPr>
        <p:sp>
          <p:nvSpPr>
            <p:cNvPr id="5" name="Rectangle 4">
              <a:extLst>
                <a:ext uri="{FF2B5EF4-FFF2-40B4-BE49-F238E27FC236}">
                  <a16:creationId xmlns:a16="http://schemas.microsoft.com/office/drawing/2014/main" id="{3F227FEA-4B4B-3484-7267-B7BD65A4E9BF}"/>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53530AA-F724-4235-0FDF-84595FCBFBC1}"/>
                </a:ext>
              </a:extLst>
            </p:cNvPr>
            <p:cNvSpPr/>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21792"/>
            <a:ext cx="10872216" cy="749808"/>
          </a:xfrm>
        </p:spPr>
        <p:txBody>
          <a:bodyPr anchor="ctr">
            <a:normAutofit/>
          </a:bodyPr>
          <a:lstStyle>
            <a:lvl1pPr>
              <a:defRPr sz="3200">
                <a:gradFill>
                  <a:gsLst>
                    <a:gs pos="0">
                      <a:schemeClr val="accent5"/>
                    </a:gs>
                    <a:gs pos="100000">
                      <a:schemeClr val="accent2"/>
                    </a:gs>
                  </a:gsLst>
                  <a:lin ang="13800000" scaled="0"/>
                </a:gradFill>
              </a:defRPr>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1591056"/>
            <a:ext cx="7772400" cy="438912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endParaRPr lang="en-US"/>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3AEEF7F6-ECFE-4473-B3E9-C91BE833927A}" type="datetimeFigureOut">
              <a:rPr lang="en-US" smtClean="0"/>
              <a:t>12/30/2025</a:t>
            </a:fld>
            <a:endParaRPr lang="en-US"/>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18735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7">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1155E4-5659-692F-6CDC-095E555AF698}"/>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88AFD6F-0EAD-ADCF-CB9A-AB74C59048E1}"/>
              </a:ext>
            </a:extLst>
          </p:cNvPr>
          <p:cNvSpPr/>
          <p:nvPr/>
        </p:nvSpPr>
        <p:spPr>
          <a:xfrm rot="16200000">
            <a:off x="6635246" y="-3716556"/>
            <a:ext cx="1855397" cy="9288510"/>
          </a:xfrm>
          <a:prstGeom prst="rect">
            <a:avLst/>
          </a:prstGeom>
          <a:gradFill>
            <a:gsLst>
              <a:gs pos="45000">
                <a:schemeClr val="accent5">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310896"/>
            <a:ext cx="10872216" cy="1225296"/>
          </a:xfrm>
        </p:spPr>
        <p:txBody>
          <a:bodyPr anchor="ctr">
            <a:normAutofit/>
          </a:bodyPr>
          <a:lstStyle>
            <a:lvl1pPr>
              <a:defRPr sz="3200">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2249424" y="2313432"/>
            <a:ext cx="8732520" cy="3895344"/>
          </a:xfrm>
        </p:spPr>
        <p:txBody>
          <a:bodyPr vert="horz" lIns="91440" tIns="45720" rIns="91440" bIns="45720" rtlCol="0" anchor="ctr">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endParaRPr lang="en-US"/>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3AEEF7F6-ECFE-4473-B3E9-C91BE833927A}" type="datetimeFigureOut">
              <a:rPr lang="en-US" smtClean="0"/>
              <a:t>12/30/2025</a:t>
            </a:fld>
            <a:endParaRPr lang="en-US"/>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509542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8">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394E45B-1239-5927-7239-231AB33A23C5}"/>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3" name="Rectangle 12">
              <a:extLst>
                <a:ext uri="{FF2B5EF4-FFF2-40B4-BE49-F238E27FC236}">
                  <a16:creationId xmlns:a16="http://schemas.microsoft.com/office/drawing/2014/main" id="{C82CCE1C-1D53-2F67-CA11-693E1CA40CC5}"/>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C77A3C2-9949-B8A0-8486-8228C60D0C3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493008" cy="3621024"/>
          </a:xfrm>
        </p:spPr>
        <p:txBody>
          <a:bodyPr vert="horz" lIns="91440" tIns="45720" rIns="91440" bIns="45720" rtlCol="0" anchor="t">
            <a:normAutofit/>
          </a:bodyPr>
          <a:lstStyle>
            <a:lvl1pPr>
              <a:defRPr lang="en-US" dirty="0">
                <a:gradFill>
                  <a:gsLst>
                    <a:gs pos="0">
                      <a:schemeClr val="accent5"/>
                    </a:gs>
                    <a:gs pos="100000">
                      <a:schemeClr val="accent2"/>
                    </a:gs>
                  </a:gsLst>
                  <a:lin ang="13800000" scaled="0"/>
                </a:gradFill>
              </a:defRPr>
            </a:lvl1pPr>
          </a:lstStyle>
          <a:p>
            <a:pPr lvl="0"/>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F3B715D2-E75C-A2E6-CE7A-70CE2EFA5E82}"/>
              </a:ext>
            </a:extLst>
          </p:cNvPr>
          <p:cNvSpPr>
            <a:spLocks noGrp="1"/>
          </p:cNvSpPr>
          <p:nvPr>
            <p:ph type="ftr" sz="quarter" idx="15"/>
          </p:nvPr>
        </p:nvSpPr>
        <p:spPr/>
        <p:txBody>
          <a:bodyPr/>
          <a:lstStyle/>
          <a:p>
            <a:endParaRPr lang="en-US"/>
          </a:p>
        </p:txBody>
      </p:sp>
      <p:sp>
        <p:nvSpPr>
          <p:cNvPr id="3" name="Date Placeholder 2">
            <a:extLst>
              <a:ext uri="{FF2B5EF4-FFF2-40B4-BE49-F238E27FC236}">
                <a16:creationId xmlns:a16="http://schemas.microsoft.com/office/drawing/2014/main" id="{11C4CAAF-9048-5116-D3C8-15E595C3BC25}"/>
              </a:ext>
            </a:extLst>
          </p:cNvPr>
          <p:cNvSpPr>
            <a:spLocks noGrp="1"/>
          </p:cNvSpPr>
          <p:nvPr>
            <p:ph type="dt" sz="half" idx="14"/>
          </p:nvPr>
        </p:nvSpPr>
        <p:spPr/>
        <p:txBody>
          <a:bodyPr/>
          <a:lstStyle/>
          <a:p>
            <a:fld id="{3AEEF7F6-ECFE-4473-B3E9-C91BE833927A}" type="datetimeFigureOut">
              <a:rPr lang="en-US" smtClean="0"/>
              <a:t>12/30/2025</a:t>
            </a:fld>
            <a:endParaRPr lang="en-US"/>
          </a:p>
        </p:txBody>
      </p:sp>
      <p:sp>
        <p:nvSpPr>
          <p:cNvPr id="9" name="Slide Number Placeholder 8">
            <a:extLst>
              <a:ext uri="{FF2B5EF4-FFF2-40B4-BE49-F238E27FC236}">
                <a16:creationId xmlns:a16="http://schemas.microsoft.com/office/drawing/2014/main" id="{CBF8E49B-DD4C-66AF-8D2C-52110DB227F6}"/>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601054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9">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2293C7-9DD5-C84B-6A44-F0D117C4C94B}"/>
              </a:ext>
            </a:extLst>
          </p:cNvPr>
          <p:cNvSpPr/>
          <p:nvPr/>
        </p:nvSpPr>
        <p:spPr>
          <a:xfrm>
            <a:off x="3" y="-4323"/>
            <a:ext cx="4059076" cy="686957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088F0D-A4DE-CAA0-43A6-84E52AD904F3}"/>
              </a:ext>
            </a:extLst>
          </p:cNvPr>
          <p:cNvSpPr/>
          <p:nvPr/>
        </p:nvSpPr>
        <p:spPr>
          <a:xfrm rot="10800000">
            <a:off x="-1" y="1061883"/>
            <a:ext cx="4059079" cy="5803372"/>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6" name="Rectangle 5">
            <a:extLst>
              <a:ext uri="{FF2B5EF4-FFF2-40B4-BE49-F238E27FC236}">
                <a16:creationId xmlns:a16="http://schemas.microsoft.com/office/drawing/2014/main" id="{25CD67E0-1350-1985-A4E1-5215AF902BF2}"/>
              </a:ext>
            </a:extLst>
          </p:cNvPr>
          <p:cNvSpPr/>
          <p:nvPr/>
        </p:nvSpPr>
        <p:spPr>
          <a:xfrm rot="16200000">
            <a:off x="-524095" y="1129367"/>
            <a:ext cx="5716870" cy="3449479"/>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3081528" cy="4014216"/>
          </a:xfrm>
        </p:spPr>
        <p:txBody>
          <a:bodyPr vert="horz" lIns="91440" tIns="45720" rIns="91440" bIns="45720" rtlCol="0" anchor="t">
            <a:normAutofit/>
          </a:bodyPr>
          <a:lstStyle>
            <a:lvl1pPr>
              <a:defRPr lang="en-US" dirty="0">
                <a:solidFill>
                  <a:schemeClr val="bg1"/>
                </a:solidFill>
              </a:defRPr>
            </a:lvl1pPr>
          </a:lstStyle>
          <a:p>
            <a:pPr lvl="0"/>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92040" y="640081"/>
            <a:ext cx="6675120" cy="5577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2B6B8768-08ED-B8FE-AB87-3961B13E76EC}"/>
              </a:ext>
            </a:extLst>
          </p:cNvPr>
          <p:cNvSpPr>
            <a:spLocks noGrp="1"/>
          </p:cNvSpPr>
          <p:nvPr>
            <p:ph type="ftr" sz="quarter" idx="15"/>
          </p:nvPr>
        </p:nvSpPr>
        <p:spPr>
          <a:xfrm>
            <a:off x="612648" y="6318504"/>
            <a:ext cx="3446431" cy="365760"/>
          </a:xfrm>
        </p:spPr>
        <p:txBody>
          <a:bodyPr/>
          <a:lstStyle>
            <a:lvl1pPr>
              <a:defRPr>
                <a:solidFill>
                  <a:schemeClr val="bg1"/>
                </a:solidFill>
              </a:defRPr>
            </a:lvl1pPr>
          </a:lstStyle>
          <a:p>
            <a:endParaRPr lang="en-US"/>
          </a:p>
        </p:txBody>
      </p:sp>
      <p:sp>
        <p:nvSpPr>
          <p:cNvPr id="10" name="Date Placeholder 9">
            <a:extLst>
              <a:ext uri="{FF2B5EF4-FFF2-40B4-BE49-F238E27FC236}">
                <a16:creationId xmlns:a16="http://schemas.microsoft.com/office/drawing/2014/main" id="{0790CD73-4635-8D46-A7E8-EDF5E35D34ED}"/>
              </a:ext>
            </a:extLst>
          </p:cNvPr>
          <p:cNvSpPr>
            <a:spLocks noGrp="1"/>
          </p:cNvSpPr>
          <p:nvPr>
            <p:ph type="dt" sz="half" idx="14"/>
          </p:nvPr>
        </p:nvSpPr>
        <p:spPr/>
        <p:txBody>
          <a:bodyPr/>
          <a:lstStyle/>
          <a:p>
            <a:fld id="{3AEEF7F6-ECFE-4473-B3E9-C91BE833927A}" type="datetimeFigureOut">
              <a:rPr lang="en-US" smtClean="0"/>
              <a:t>12/30/2025</a:t>
            </a:fld>
            <a:endParaRPr lang="en-US"/>
          </a:p>
        </p:txBody>
      </p:sp>
      <p:sp>
        <p:nvSpPr>
          <p:cNvPr id="12" name="Slide Number Placeholder 11">
            <a:extLst>
              <a:ext uri="{FF2B5EF4-FFF2-40B4-BE49-F238E27FC236}">
                <a16:creationId xmlns:a16="http://schemas.microsoft.com/office/drawing/2014/main" id="{CE7E57EE-CAE7-24C5-9F1D-159F32ADDDD0}"/>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14207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EACE7F8-A7D9-2E2C-2B0B-0DB8D7168AAC}"/>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1" name="Rectangle 10">
              <a:extLst>
                <a:ext uri="{FF2B5EF4-FFF2-40B4-BE49-F238E27FC236}">
                  <a16:creationId xmlns:a16="http://schemas.microsoft.com/office/drawing/2014/main" id="{DB768309-21D1-59BA-F479-9F846B9A0FB2}"/>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D94F90-5391-9976-036B-C34C2C30448C}"/>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457200"/>
            <a:ext cx="10954512" cy="731520"/>
          </a:xfrm>
        </p:spPr>
        <p:txBody>
          <a:bodyPr/>
          <a:lstStyle>
            <a:lvl1pPr>
              <a:defRPr>
                <a:gradFill>
                  <a:gsLst>
                    <a:gs pos="0">
                      <a:schemeClr val="accent5"/>
                    </a:gs>
                    <a:gs pos="100000">
                      <a:schemeClr val="accent2"/>
                    </a:gs>
                  </a:gsLst>
                  <a:lin ang="13800000" scaled="0"/>
                </a:gradFill>
              </a:defRPr>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12648" y="1362455"/>
            <a:ext cx="10954512" cy="49560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BEDC843-90AD-36D3-6615-3505603F8E22}"/>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852C5F7B-97CA-C06C-A155-E4BC307DB0FB}"/>
              </a:ext>
            </a:extLst>
          </p:cNvPr>
          <p:cNvSpPr>
            <a:spLocks noGrp="1"/>
          </p:cNvSpPr>
          <p:nvPr>
            <p:ph type="dt" sz="half" idx="10"/>
          </p:nvPr>
        </p:nvSpPr>
        <p:spPr/>
        <p:txBody>
          <a:bodyPr/>
          <a:lstStyle/>
          <a:p>
            <a:fld id="{3AEEF7F6-ECFE-4473-B3E9-C91BE833927A}" type="datetimeFigureOut">
              <a:rPr lang="en-US" smtClean="0"/>
              <a:t>12/30/2025</a:t>
            </a:fld>
            <a:endParaRPr lang="en-US"/>
          </a:p>
        </p:txBody>
      </p:sp>
      <p:sp>
        <p:nvSpPr>
          <p:cNvPr id="9" name="Slide Number Placeholder 8">
            <a:extLst>
              <a:ext uri="{FF2B5EF4-FFF2-40B4-BE49-F238E27FC236}">
                <a16:creationId xmlns:a16="http://schemas.microsoft.com/office/drawing/2014/main" id="{DB324737-C1DF-CE60-245E-385E02AC2FB0}"/>
              </a:ext>
            </a:extLst>
          </p:cNvPr>
          <p:cNvSpPr>
            <a:spLocks noGrp="1"/>
          </p:cNvSpPr>
          <p:nvPr>
            <p:ph type="sldNum" sz="quarter" idx="12"/>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445703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605272" y="502920"/>
            <a:ext cx="5961888" cy="1197864"/>
          </a:xfrm>
        </p:spPr>
        <p:txBody>
          <a:bodyPr anchor="b"/>
          <a:lstStyle/>
          <a:p>
            <a:r>
              <a:rPr lang="en-US"/>
              <a:t>Click to edit Master title style</a:t>
            </a:r>
          </a:p>
        </p:txBody>
      </p:sp>
      <p:grpSp>
        <p:nvGrpSpPr>
          <p:cNvPr id="3" name="Group 2">
            <a:extLst>
              <a:ext uri="{FF2B5EF4-FFF2-40B4-BE49-F238E27FC236}">
                <a16:creationId xmlns:a16="http://schemas.microsoft.com/office/drawing/2014/main" id="{125E9B8B-7499-A48C-F314-3620CFFB8E0B}"/>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139B506F-0FAC-8905-0F05-E889644A7B9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DAC1EBA-955D-23C1-CCE1-CF2C6CBFD05B}"/>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Picture Placeholder 10">
            <a:extLst>
              <a:ext uri="{FF2B5EF4-FFF2-40B4-BE49-F238E27FC236}">
                <a16:creationId xmlns:a16="http://schemas.microsoft.com/office/drawing/2014/main" id="{F96EE962-E57A-8EDB-7169-6EB04FA7539A}"/>
              </a:ext>
            </a:extLst>
          </p:cNvPr>
          <p:cNvSpPr>
            <a:spLocks noGrp="1"/>
          </p:cNvSpPr>
          <p:nvPr>
            <p:ph type="pic" sz="quarter" idx="15" hasCustomPrompt="1"/>
          </p:nvPr>
        </p:nvSpPr>
        <p:spPr>
          <a:xfrm>
            <a:off x="115866" y="0"/>
            <a:ext cx="4837176" cy="6858000"/>
          </a:xfrm>
          <a:blipFill dpi="0" rotWithShape="1">
            <a:blip r:embed="rId2">
              <a:alphaModFix amt="7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605272" y="1801367"/>
            <a:ext cx="5961888" cy="4453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851225D-49EF-5752-ACF2-F43EB2B36332}"/>
              </a:ext>
            </a:extLst>
          </p:cNvPr>
          <p:cNvSpPr>
            <a:spLocks noGrp="1"/>
          </p:cNvSpPr>
          <p:nvPr>
            <p:ph type="ftr" sz="quarter" idx="17"/>
          </p:nvPr>
        </p:nvSpPr>
        <p:spPr>
          <a:xfrm>
            <a:off x="5605272" y="6318504"/>
            <a:ext cx="4096512" cy="365760"/>
          </a:xfrm>
        </p:spPr>
        <p:txBody>
          <a:bodyPr/>
          <a:lstStyle/>
          <a:p>
            <a:endParaRPr lang="en-US"/>
          </a:p>
        </p:txBody>
      </p:sp>
      <p:sp>
        <p:nvSpPr>
          <p:cNvPr id="4" name="Date Placeholder 3">
            <a:extLst>
              <a:ext uri="{FF2B5EF4-FFF2-40B4-BE49-F238E27FC236}">
                <a16:creationId xmlns:a16="http://schemas.microsoft.com/office/drawing/2014/main" id="{93A362DD-3333-1184-E97C-2FDF9D599F49}"/>
              </a:ext>
            </a:extLst>
          </p:cNvPr>
          <p:cNvSpPr>
            <a:spLocks noGrp="1"/>
          </p:cNvSpPr>
          <p:nvPr>
            <p:ph type="dt" sz="half" idx="16"/>
          </p:nvPr>
        </p:nvSpPr>
        <p:spPr>
          <a:xfrm>
            <a:off x="9701784" y="6318504"/>
            <a:ext cx="1865376" cy="365760"/>
          </a:xfrm>
        </p:spPr>
        <p:txBody>
          <a:bodyPr/>
          <a:lstStyle/>
          <a:p>
            <a:fld id="{3AEEF7F6-ECFE-4473-B3E9-C91BE833927A}" type="datetimeFigureOut">
              <a:rPr lang="en-US" smtClean="0"/>
              <a:t>12/30/2025</a:t>
            </a:fld>
            <a:endParaRPr lang="en-US"/>
          </a:p>
        </p:txBody>
      </p:sp>
      <p:sp>
        <p:nvSpPr>
          <p:cNvPr id="6" name="Slide Number Placeholder 5">
            <a:extLst>
              <a:ext uri="{FF2B5EF4-FFF2-40B4-BE49-F238E27FC236}">
                <a16:creationId xmlns:a16="http://schemas.microsoft.com/office/drawing/2014/main" id="{7C21012C-B1FA-A889-A45D-1DA431A41443}"/>
              </a:ext>
            </a:extLst>
          </p:cNvPr>
          <p:cNvSpPr>
            <a:spLocks noGrp="1"/>
          </p:cNvSpPr>
          <p:nvPr>
            <p:ph type="sldNum" sz="quarter" idx="18"/>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832700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6858000" cy="8412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8" y="1472184"/>
            <a:ext cx="6858000" cy="478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55B44AF-FB05-4BBA-5AC9-C89D1BB5BE69}"/>
              </a:ext>
            </a:extLst>
          </p:cNvPr>
          <p:cNvSpPr>
            <a:spLocks noGrp="1"/>
          </p:cNvSpPr>
          <p:nvPr>
            <p:ph type="ftr" sz="quarter" idx="17"/>
          </p:nvPr>
        </p:nvSpPr>
        <p:spPr/>
        <p:txBody>
          <a:bodyPr/>
          <a:lstStyle/>
          <a:p>
            <a:endParaRPr lang="en-US"/>
          </a:p>
        </p:txBody>
      </p:sp>
      <p:sp>
        <p:nvSpPr>
          <p:cNvPr id="3" name="Date Placeholder 2">
            <a:extLst>
              <a:ext uri="{FF2B5EF4-FFF2-40B4-BE49-F238E27FC236}">
                <a16:creationId xmlns:a16="http://schemas.microsoft.com/office/drawing/2014/main" id="{2632EABA-2011-B91D-C867-6B03C4743305}"/>
              </a:ext>
            </a:extLst>
          </p:cNvPr>
          <p:cNvSpPr>
            <a:spLocks noGrp="1"/>
          </p:cNvSpPr>
          <p:nvPr>
            <p:ph type="dt" sz="half" idx="16"/>
          </p:nvPr>
        </p:nvSpPr>
        <p:spPr>
          <a:xfrm>
            <a:off x="4709160" y="6318504"/>
            <a:ext cx="2350008" cy="365760"/>
          </a:xfrm>
        </p:spPr>
        <p:txBody>
          <a:bodyPr/>
          <a:lstStyle/>
          <a:p>
            <a:fld id="{3AEEF7F6-ECFE-4473-B3E9-C91BE833927A}" type="datetimeFigureOut">
              <a:rPr lang="en-US" smtClean="0"/>
              <a:t>12/30/2025</a:t>
            </a:fld>
            <a:endParaRPr lang="en-US"/>
          </a:p>
        </p:txBody>
      </p:sp>
      <p:sp>
        <p:nvSpPr>
          <p:cNvPr id="13" name="Slide Number Placeholder 12">
            <a:extLst>
              <a:ext uri="{FF2B5EF4-FFF2-40B4-BE49-F238E27FC236}">
                <a16:creationId xmlns:a16="http://schemas.microsoft.com/office/drawing/2014/main" id="{437E37F5-E579-D12C-536E-A9118707E1C6}"/>
              </a:ext>
            </a:extLst>
          </p:cNvPr>
          <p:cNvSpPr>
            <a:spLocks noGrp="1"/>
          </p:cNvSpPr>
          <p:nvPr>
            <p:ph type="sldNum" sz="quarter" idx="18"/>
          </p:nvPr>
        </p:nvSpPr>
        <p:spPr>
          <a:xfrm>
            <a:off x="6976872" y="6318504"/>
            <a:ext cx="493776" cy="365760"/>
          </a:xfrm>
        </p:spPr>
        <p:txBody>
          <a:bodyPr/>
          <a:lstStyle/>
          <a:p>
            <a:fld id="{5DAD859A-2C66-45B9-9A71-3CF205EC2D4A}" type="slidenum">
              <a:rPr lang="en-US" smtClean="0"/>
              <a:t>‹#›</a:t>
            </a:fld>
            <a:endParaRPr lang="en-US"/>
          </a:p>
        </p:txBody>
      </p:sp>
      <p:sp>
        <p:nvSpPr>
          <p:cNvPr id="9" name="Picture Placeholder 8">
            <a:extLst>
              <a:ext uri="{FF2B5EF4-FFF2-40B4-BE49-F238E27FC236}">
                <a16:creationId xmlns:a16="http://schemas.microsoft.com/office/drawing/2014/main" id="{19D3616B-B0C6-AB9E-48FA-05090671826A}"/>
              </a:ext>
            </a:extLst>
          </p:cNvPr>
          <p:cNvSpPr>
            <a:spLocks noGrp="1"/>
          </p:cNvSpPr>
          <p:nvPr>
            <p:ph type="pic" sz="quarter" idx="15" hasCustomPrompt="1"/>
          </p:nvPr>
        </p:nvSpPr>
        <p:spPr>
          <a:xfrm>
            <a:off x="8129142" y="0"/>
            <a:ext cx="3939493" cy="6858000"/>
          </a:xfrm>
          <a:blipFill dpi="0" rotWithShape="1">
            <a:blip r:embed="rId2">
              <a:alphaModFix amt="70000"/>
            </a:blip>
            <a:srcRect/>
            <a:stretch>
              <a:fillRect/>
            </a:stretch>
          </a:blipFill>
        </p:spPr>
        <p:txBody>
          <a:bodyPr/>
          <a:lstStyle>
            <a:lvl1pPr marL="0" indent="0">
              <a:buNone/>
              <a:defRPr/>
            </a:lvl1pPr>
          </a:lstStyle>
          <a:p>
            <a:r>
              <a:rPr lang="en-US"/>
              <a:t> </a:t>
            </a:r>
          </a:p>
        </p:txBody>
      </p:sp>
      <p:grpSp>
        <p:nvGrpSpPr>
          <p:cNvPr id="10" name="Group 9">
            <a:extLst>
              <a:ext uri="{FF2B5EF4-FFF2-40B4-BE49-F238E27FC236}">
                <a16:creationId xmlns:a16="http://schemas.microsoft.com/office/drawing/2014/main" id="{D5BBFBAF-5922-A442-5D1A-BC28ADE0D2B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1" name="Rectangle 10">
              <a:extLst>
                <a:ext uri="{FF2B5EF4-FFF2-40B4-BE49-F238E27FC236}">
                  <a16:creationId xmlns:a16="http://schemas.microsoft.com/office/drawing/2014/main" id="{E9DBF79C-336C-A5FC-F9A7-F678FEB5C351}"/>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B3E95C8-0894-01F3-97E4-60803AAA24A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3308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06516" y="502920"/>
            <a:ext cx="6858000" cy="841248"/>
          </a:xfrm>
        </p:spPr>
        <p:txBody>
          <a:bodyPr anchor="b"/>
          <a:lstStyle/>
          <a:p>
            <a:r>
              <a:rPr lang="en-US"/>
              <a:t>Click to edit Master title style</a:t>
            </a:r>
          </a:p>
        </p:txBody>
      </p:sp>
      <p:sp>
        <p:nvSpPr>
          <p:cNvPr id="10" name="Picture Placeholder 9">
            <a:extLst>
              <a:ext uri="{FF2B5EF4-FFF2-40B4-BE49-F238E27FC236}">
                <a16:creationId xmlns:a16="http://schemas.microsoft.com/office/drawing/2014/main" id="{8AF4E90B-EF6F-24B4-C4FE-7FBC72B7E9EE}"/>
              </a:ext>
            </a:extLst>
          </p:cNvPr>
          <p:cNvSpPr>
            <a:spLocks noGrp="1"/>
          </p:cNvSpPr>
          <p:nvPr>
            <p:ph type="pic" sz="quarter" idx="15" hasCustomPrompt="1"/>
          </p:nvPr>
        </p:nvSpPr>
        <p:spPr>
          <a:xfrm>
            <a:off x="115867" y="0"/>
            <a:ext cx="3968496" cy="6858000"/>
          </a:xfrm>
          <a:blipFill dpi="0" rotWithShape="1">
            <a:blip r:embed="rId2">
              <a:alphaModFix amt="70000"/>
            </a:blip>
            <a:srcRect/>
            <a:stretch>
              <a:fillRect/>
            </a:stretch>
          </a:blipFill>
        </p:spPr>
        <p:txBody>
          <a:bodyPr/>
          <a:lstStyle>
            <a:lvl1pPr marL="0" indent="0">
              <a:buNone/>
              <a:defRPr/>
            </a:lvl1pPr>
          </a:lstStyle>
          <a:p>
            <a:r>
              <a:rPr lang="en-US"/>
              <a:t> </a:t>
            </a:r>
          </a:p>
        </p:txBody>
      </p:sp>
      <p:grpSp>
        <p:nvGrpSpPr>
          <p:cNvPr id="11" name="Group 10">
            <a:extLst>
              <a:ext uri="{FF2B5EF4-FFF2-40B4-BE49-F238E27FC236}">
                <a16:creationId xmlns:a16="http://schemas.microsoft.com/office/drawing/2014/main" id="{3F50B082-E806-677A-B150-164003C5BF2E}"/>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CEBF228F-ECC6-8326-8C59-4539BE646E4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9E235C-963A-D79C-5145-5233B1FD5A8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06516" y="1472183"/>
            <a:ext cx="6858000" cy="478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046FDC5C-46E3-4585-C089-E091BE6E5D36}"/>
              </a:ext>
            </a:extLst>
          </p:cNvPr>
          <p:cNvSpPr>
            <a:spLocks noGrp="1"/>
          </p:cNvSpPr>
          <p:nvPr>
            <p:ph type="ftr" sz="quarter" idx="17"/>
          </p:nvPr>
        </p:nvSpPr>
        <p:spPr>
          <a:xfrm>
            <a:off x="4706516" y="6318504"/>
            <a:ext cx="4096512" cy="365760"/>
          </a:xfrm>
        </p:spPr>
        <p:txBody>
          <a:bodyPr/>
          <a:lstStyle/>
          <a:p>
            <a:endParaRPr lang="en-US"/>
          </a:p>
        </p:txBody>
      </p:sp>
      <p:sp>
        <p:nvSpPr>
          <p:cNvPr id="3" name="Date Placeholder 2">
            <a:extLst>
              <a:ext uri="{FF2B5EF4-FFF2-40B4-BE49-F238E27FC236}">
                <a16:creationId xmlns:a16="http://schemas.microsoft.com/office/drawing/2014/main" id="{5721447D-8AA6-9863-0212-376200A916F4}"/>
              </a:ext>
            </a:extLst>
          </p:cNvPr>
          <p:cNvSpPr>
            <a:spLocks noGrp="1"/>
          </p:cNvSpPr>
          <p:nvPr>
            <p:ph type="dt" sz="half" idx="16"/>
          </p:nvPr>
        </p:nvSpPr>
        <p:spPr>
          <a:xfrm>
            <a:off x="8729070" y="6318504"/>
            <a:ext cx="2838090" cy="365760"/>
          </a:xfrm>
        </p:spPr>
        <p:txBody>
          <a:bodyPr/>
          <a:lstStyle/>
          <a:p>
            <a:fld id="{3AEEF7F6-ECFE-4473-B3E9-C91BE833927A}" type="datetimeFigureOut">
              <a:rPr lang="en-US" smtClean="0"/>
              <a:t>12/30/2025</a:t>
            </a:fld>
            <a:endParaRPr lang="en-US"/>
          </a:p>
        </p:txBody>
      </p:sp>
      <p:sp>
        <p:nvSpPr>
          <p:cNvPr id="9" name="Slide Number Placeholder 8">
            <a:extLst>
              <a:ext uri="{FF2B5EF4-FFF2-40B4-BE49-F238E27FC236}">
                <a16:creationId xmlns:a16="http://schemas.microsoft.com/office/drawing/2014/main" id="{86395A93-90A0-8500-32A5-2011DF9658FA}"/>
              </a:ext>
            </a:extLst>
          </p:cNvPr>
          <p:cNvSpPr>
            <a:spLocks noGrp="1"/>
          </p:cNvSpPr>
          <p:nvPr>
            <p:ph type="sldNum" sz="quarter" idx="18"/>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3200895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7AE7BB9-8F3B-888B-7C5F-C693E4B78B3D}"/>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7CA2AA3A-CAA5-475A-C3CD-9ABFCE2B0092}"/>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3ED07E-CBE3-22B8-BCE0-4F98BB64C4C6}"/>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573413" cy="8412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1472184"/>
            <a:ext cx="4573413" cy="478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42B6E2F6-1C60-7678-922C-01C4DB211D7A}"/>
              </a:ext>
            </a:extLst>
          </p:cNvPr>
          <p:cNvSpPr>
            <a:spLocks noGrp="1"/>
          </p:cNvSpPr>
          <p:nvPr>
            <p:ph type="ftr" sz="quarter" idx="17"/>
          </p:nvPr>
        </p:nvSpPr>
        <p:spPr>
          <a:xfrm>
            <a:off x="612648" y="6318504"/>
            <a:ext cx="2743200" cy="365760"/>
          </a:xfrm>
        </p:spPr>
        <p:txBody>
          <a:bodyPr/>
          <a:lstStyle/>
          <a:p>
            <a:endParaRPr lang="en-US"/>
          </a:p>
        </p:txBody>
      </p:sp>
      <p:sp>
        <p:nvSpPr>
          <p:cNvPr id="4" name="Date Placeholder 3">
            <a:extLst>
              <a:ext uri="{FF2B5EF4-FFF2-40B4-BE49-F238E27FC236}">
                <a16:creationId xmlns:a16="http://schemas.microsoft.com/office/drawing/2014/main" id="{0D5BA7FF-A77E-82D8-382F-C60F9EB7D403}"/>
              </a:ext>
            </a:extLst>
          </p:cNvPr>
          <p:cNvSpPr>
            <a:spLocks noGrp="1"/>
          </p:cNvSpPr>
          <p:nvPr>
            <p:ph type="dt" sz="half" idx="16"/>
          </p:nvPr>
        </p:nvSpPr>
        <p:spPr>
          <a:xfrm>
            <a:off x="3355847" y="6318504"/>
            <a:ext cx="1418733" cy="365760"/>
          </a:xfrm>
        </p:spPr>
        <p:txBody>
          <a:bodyPr/>
          <a:lstStyle/>
          <a:p>
            <a:fld id="{3AEEF7F6-ECFE-4473-B3E9-C91BE833927A}" type="datetimeFigureOut">
              <a:rPr lang="en-US" smtClean="0"/>
              <a:t>12/30/2025</a:t>
            </a:fld>
            <a:endParaRPr lang="en-US"/>
          </a:p>
        </p:txBody>
      </p:sp>
      <p:sp>
        <p:nvSpPr>
          <p:cNvPr id="13" name="Slide Number Placeholder 12">
            <a:extLst>
              <a:ext uri="{FF2B5EF4-FFF2-40B4-BE49-F238E27FC236}">
                <a16:creationId xmlns:a16="http://schemas.microsoft.com/office/drawing/2014/main" id="{277AED5A-2B3B-6F43-CA78-5BF85217FD6E}"/>
              </a:ext>
            </a:extLst>
          </p:cNvPr>
          <p:cNvSpPr>
            <a:spLocks noGrp="1"/>
          </p:cNvSpPr>
          <p:nvPr>
            <p:ph type="sldNum" sz="quarter" idx="18"/>
          </p:nvPr>
        </p:nvSpPr>
        <p:spPr>
          <a:xfrm>
            <a:off x="4692285" y="6318504"/>
            <a:ext cx="493776" cy="365760"/>
          </a:xfrm>
        </p:spPr>
        <p:txBody>
          <a:bodyPr/>
          <a:lstStyle/>
          <a:p>
            <a:fld id="{5DAD859A-2C66-45B9-9A71-3CF205EC2D4A}" type="slidenum">
              <a:rPr lang="en-US" smtClean="0"/>
              <a:t>‹#›</a:t>
            </a:fld>
            <a:endParaRPr lang="en-US"/>
          </a:p>
        </p:txBody>
      </p:sp>
      <p:sp>
        <p:nvSpPr>
          <p:cNvPr id="12" name="Picture Placeholder 11">
            <a:extLst>
              <a:ext uri="{FF2B5EF4-FFF2-40B4-BE49-F238E27FC236}">
                <a16:creationId xmlns:a16="http://schemas.microsoft.com/office/drawing/2014/main" id="{EC59C038-AFE7-F1BB-D482-33E170892572}"/>
              </a:ext>
            </a:extLst>
          </p:cNvPr>
          <p:cNvSpPr>
            <a:spLocks noGrp="1"/>
          </p:cNvSpPr>
          <p:nvPr>
            <p:ph type="pic" sz="quarter" idx="15" hasCustomPrompt="1"/>
          </p:nvPr>
        </p:nvSpPr>
        <p:spPr>
          <a:xfrm>
            <a:off x="5844556" y="0"/>
            <a:ext cx="6224082" cy="6858000"/>
          </a:xfrm>
          <a:blipFill dpi="0" rotWithShape="1">
            <a:blip r:embed="rId2">
              <a:alphaModFix amt="70000"/>
            </a:blip>
            <a:srcRect/>
            <a:stretch>
              <a:fillRect/>
            </a:stretch>
          </a:blipFill>
        </p:spPr>
        <p:txBody>
          <a:bodyPr/>
          <a:lstStyle>
            <a:lvl1pPr marL="0" indent="0">
              <a:buNone/>
              <a:defRPr/>
            </a:lvl1pPr>
          </a:lstStyle>
          <a:p>
            <a:r>
              <a:rPr lang="en-US"/>
              <a:t> </a:t>
            </a:r>
          </a:p>
        </p:txBody>
      </p:sp>
    </p:spTree>
    <p:extLst>
      <p:ext uri="{BB962C8B-B14F-4D97-AF65-F5344CB8AC3E}">
        <p14:creationId xmlns:p14="http://schemas.microsoft.com/office/powerpoint/2010/main" val="2811101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389120" cy="1444752"/>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648" y="2084832"/>
            <a:ext cx="4389120" cy="4169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7497486-A221-C6D1-050D-0B3DB326465B}"/>
              </a:ext>
            </a:extLst>
          </p:cNvPr>
          <p:cNvSpPr>
            <a:spLocks noGrp="1"/>
          </p:cNvSpPr>
          <p:nvPr>
            <p:ph type="ftr" sz="quarter" idx="17"/>
          </p:nvPr>
        </p:nvSpPr>
        <p:spPr>
          <a:xfrm>
            <a:off x="612648" y="6318504"/>
            <a:ext cx="2651760" cy="365760"/>
          </a:xfrm>
        </p:spPr>
        <p:txBody>
          <a:bodyPr/>
          <a:lstStyle/>
          <a:p>
            <a:endParaRPr lang="en-US"/>
          </a:p>
        </p:txBody>
      </p:sp>
      <p:sp>
        <p:nvSpPr>
          <p:cNvPr id="3" name="Date Placeholder 2">
            <a:extLst>
              <a:ext uri="{FF2B5EF4-FFF2-40B4-BE49-F238E27FC236}">
                <a16:creationId xmlns:a16="http://schemas.microsoft.com/office/drawing/2014/main" id="{3907AE70-2FE3-1872-0811-BC089F612855}"/>
              </a:ext>
            </a:extLst>
          </p:cNvPr>
          <p:cNvSpPr>
            <a:spLocks noGrp="1"/>
          </p:cNvSpPr>
          <p:nvPr>
            <p:ph type="dt" sz="half" idx="16"/>
          </p:nvPr>
        </p:nvSpPr>
        <p:spPr>
          <a:xfrm>
            <a:off x="3264408" y="6318504"/>
            <a:ext cx="1325880" cy="365760"/>
          </a:xfrm>
        </p:spPr>
        <p:txBody>
          <a:bodyPr/>
          <a:lstStyle/>
          <a:p>
            <a:fld id="{3AEEF7F6-ECFE-4473-B3E9-C91BE833927A}" type="datetimeFigureOut">
              <a:rPr lang="en-US" smtClean="0"/>
              <a:t>12/30/2025</a:t>
            </a:fld>
            <a:endParaRPr lang="en-US"/>
          </a:p>
        </p:txBody>
      </p:sp>
      <p:sp>
        <p:nvSpPr>
          <p:cNvPr id="9" name="Slide Number Placeholder 8">
            <a:extLst>
              <a:ext uri="{FF2B5EF4-FFF2-40B4-BE49-F238E27FC236}">
                <a16:creationId xmlns:a16="http://schemas.microsoft.com/office/drawing/2014/main" id="{193EE6EB-FF56-B8A3-1408-5C43C49B256E}"/>
              </a:ext>
            </a:extLst>
          </p:cNvPr>
          <p:cNvSpPr>
            <a:spLocks noGrp="1"/>
          </p:cNvSpPr>
          <p:nvPr>
            <p:ph type="sldNum" sz="quarter" idx="18"/>
          </p:nvPr>
        </p:nvSpPr>
        <p:spPr>
          <a:xfrm>
            <a:off x="4507992" y="6318504"/>
            <a:ext cx="493776" cy="365760"/>
          </a:xfrm>
        </p:spPr>
        <p:txBody>
          <a:bodyPr/>
          <a:lstStyle/>
          <a:p>
            <a:fld id="{5DAD859A-2C66-45B9-9A71-3CF205EC2D4A}" type="slidenum">
              <a:rPr lang="en-US" smtClean="0"/>
              <a:t>‹#›</a:t>
            </a:fld>
            <a:endParaRPr lang="en-US"/>
          </a:p>
        </p:txBody>
      </p:sp>
      <p:sp>
        <p:nvSpPr>
          <p:cNvPr id="10" name="Picture Placeholder 9">
            <a:extLst>
              <a:ext uri="{FF2B5EF4-FFF2-40B4-BE49-F238E27FC236}">
                <a16:creationId xmlns:a16="http://schemas.microsoft.com/office/drawing/2014/main" id="{EE2866F3-0262-FC88-23E2-359D75EA8A79}"/>
              </a:ext>
            </a:extLst>
          </p:cNvPr>
          <p:cNvSpPr>
            <a:spLocks noGrp="1"/>
          </p:cNvSpPr>
          <p:nvPr>
            <p:ph type="pic" sz="quarter" idx="15" hasCustomPrompt="1"/>
          </p:nvPr>
        </p:nvSpPr>
        <p:spPr>
          <a:xfrm>
            <a:off x="5660263" y="0"/>
            <a:ext cx="6408375" cy="6858000"/>
          </a:xfrm>
          <a:blipFill dpi="0" rotWithShape="1">
            <a:blip r:embed="rId2">
              <a:alphaModFix amt="70000"/>
            </a:blip>
            <a:srcRect/>
            <a:stretch>
              <a:fillRect/>
            </a:stretch>
          </a:blipFill>
        </p:spPr>
        <p:txBody>
          <a:bodyPr/>
          <a:lstStyle>
            <a:lvl1pPr marL="0" indent="0">
              <a:buNone/>
              <a:defRPr/>
            </a:lvl1pPr>
          </a:lstStyle>
          <a:p>
            <a:r>
              <a:rPr lang="en-US"/>
              <a:t> </a:t>
            </a:r>
          </a:p>
        </p:txBody>
      </p:sp>
      <p:grpSp>
        <p:nvGrpSpPr>
          <p:cNvPr id="11" name="Group 10">
            <a:extLst>
              <a:ext uri="{FF2B5EF4-FFF2-40B4-BE49-F238E27FC236}">
                <a16:creationId xmlns:a16="http://schemas.microsoft.com/office/drawing/2014/main" id="{5D76C82F-0CA8-713E-E19A-65D51910A5DC}"/>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C3A0EB22-0640-E9D6-5C90-504668EDC47C}"/>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95F219-6751-8C9C-0F4E-1048F537CB6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8119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C494689-2DF4-F719-B5A3-0E33B5AB963F}"/>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7" name="Rectangle 16">
              <a:extLst>
                <a:ext uri="{FF2B5EF4-FFF2-40B4-BE49-F238E27FC236}">
                  <a16:creationId xmlns:a16="http://schemas.microsoft.com/office/drawing/2014/main" id="{258C88C8-2ADC-03E1-DA79-C09C9FFCB400}"/>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EE9281E-3F01-B630-B5DF-17CEE295D67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722376"/>
            <a:ext cx="3017520" cy="3364992"/>
          </a:xfrm>
        </p:spPr>
        <p:txBody>
          <a:bodyPr anchor="t"/>
          <a:lstStyle/>
          <a:p>
            <a:r>
              <a:rPr lang="en-US"/>
              <a:t>Click to edit Master title style</a:t>
            </a:r>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105656" y="722376"/>
            <a:ext cx="3417212" cy="5440680"/>
          </a:xfrm>
          <a:blipFill dpi="0" rotWithShape="1">
            <a:blip r:embed="rId2">
              <a:alphaModFix amt="7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998356" y="722376"/>
            <a:ext cx="3566160" cy="5440680"/>
          </a:xfrm>
        </p:spPr>
        <p:txBody>
          <a:bodyPr vert="horz" lIns="91440" tIns="45720" rIns="91440" bIns="45720" rtlCol="0" anchor="b">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B46F9121-A740-6137-350B-F287FC3F65ED}"/>
              </a:ext>
            </a:extLst>
          </p:cNvPr>
          <p:cNvSpPr>
            <a:spLocks noGrp="1"/>
          </p:cNvSpPr>
          <p:nvPr>
            <p:ph type="ftr" sz="quarter" idx="17"/>
          </p:nvPr>
        </p:nvSpPr>
        <p:spPr/>
        <p:txBody>
          <a:bodyPr/>
          <a:lstStyle/>
          <a:p>
            <a:endParaRPr lang="en-US"/>
          </a:p>
        </p:txBody>
      </p:sp>
      <p:sp>
        <p:nvSpPr>
          <p:cNvPr id="9" name="Date Placeholder 8">
            <a:extLst>
              <a:ext uri="{FF2B5EF4-FFF2-40B4-BE49-F238E27FC236}">
                <a16:creationId xmlns:a16="http://schemas.microsoft.com/office/drawing/2014/main" id="{71DDF62D-265F-648C-DEAF-A6B63AFE9A88}"/>
              </a:ext>
            </a:extLst>
          </p:cNvPr>
          <p:cNvSpPr>
            <a:spLocks noGrp="1"/>
          </p:cNvSpPr>
          <p:nvPr>
            <p:ph type="dt" sz="half" idx="16"/>
          </p:nvPr>
        </p:nvSpPr>
        <p:spPr/>
        <p:txBody>
          <a:bodyPr/>
          <a:lstStyle/>
          <a:p>
            <a:fld id="{3AEEF7F6-ECFE-4473-B3E9-C91BE833927A}" type="datetimeFigureOut">
              <a:rPr lang="en-US" smtClean="0"/>
              <a:t>12/30/2025</a:t>
            </a:fld>
            <a:endParaRPr lang="en-US"/>
          </a:p>
        </p:txBody>
      </p:sp>
      <p:sp>
        <p:nvSpPr>
          <p:cNvPr id="15" name="Slide Number Placeholder 14">
            <a:extLst>
              <a:ext uri="{FF2B5EF4-FFF2-40B4-BE49-F238E27FC236}">
                <a16:creationId xmlns:a16="http://schemas.microsoft.com/office/drawing/2014/main" id="{4B1E5F69-8168-1838-71D3-E395524793E7}"/>
              </a:ext>
            </a:extLst>
          </p:cNvPr>
          <p:cNvSpPr>
            <a:spLocks noGrp="1"/>
          </p:cNvSpPr>
          <p:nvPr>
            <p:ph type="sldNum" sz="quarter" idx="18"/>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535093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DB5D765-4DB1-83CD-C254-A90B6611CFB6}"/>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9" name="Rectangle 8">
              <a:extLst>
                <a:ext uri="{FF2B5EF4-FFF2-40B4-BE49-F238E27FC236}">
                  <a16:creationId xmlns:a16="http://schemas.microsoft.com/office/drawing/2014/main" id="{C69A84EF-6D24-A163-8B58-B5389FD4DDD7}"/>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E9A50A9-013C-611D-B106-1ED459519F5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502920"/>
            <a:ext cx="3401568" cy="1444752"/>
          </a:xfrm>
        </p:spPr>
        <p:txBody>
          <a:bodyPr anchor="b"/>
          <a:lstStyle/>
          <a:p>
            <a:r>
              <a:rPr lang="en-US"/>
              <a:t>Click to edit Master title style</a:t>
            </a:r>
          </a:p>
        </p:txBody>
      </p:sp>
      <p:sp>
        <p:nvSpPr>
          <p:cNvPr id="12" name="Picture Placeholder 11">
            <a:extLst>
              <a:ext uri="{FF2B5EF4-FFF2-40B4-BE49-F238E27FC236}">
                <a16:creationId xmlns:a16="http://schemas.microsoft.com/office/drawing/2014/main" id="{F8A45037-DD9A-9287-B37A-49CD4CC3CAFB}"/>
              </a:ext>
            </a:extLst>
          </p:cNvPr>
          <p:cNvSpPr>
            <a:spLocks noGrp="1"/>
          </p:cNvSpPr>
          <p:nvPr>
            <p:ph type="pic" sz="quarter" idx="15" hasCustomPrompt="1"/>
          </p:nvPr>
        </p:nvSpPr>
        <p:spPr>
          <a:xfrm>
            <a:off x="115866" y="-1"/>
            <a:ext cx="7397496" cy="6857999"/>
          </a:xfrm>
          <a:blipFill dpi="0" rotWithShape="1">
            <a:blip r:embed="rId2">
              <a:alphaModFix amt="7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6F5CC625-CD4F-F9C5-5E5D-05B78AE7CEE1}"/>
              </a:ext>
            </a:extLst>
          </p:cNvPr>
          <p:cNvSpPr>
            <a:spLocks noGrp="1"/>
          </p:cNvSpPr>
          <p:nvPr>
            <p:ph type="ftr" sz="quarter" idx="17"/>
          </p:nvPr>
        </p:nvSpPr>
        <p:spPr>
          <a:xfrm>
            <a:off x="8165592" y="6318504"/>
            <a:ext cx="2333520" cy="365760"/>
          </a:xfrm>
        </p:spPr>
        <p:txBody>
          <a:bodyPr/>
          <a:lstStyle/>
          <a:p>
            <a:endParaRPr lang="en-US"/>
          </a:p>
        </p:txBody>
      </p:sp>
      <p:sp>
        <p:nvSpPr>
          <p:cNvPr id="4" name="Date Placeholder 3">
            <a:extLst>
              <a:ext uri="{FF2B5EF4-FFF2-40B4-BE49-F238E27FC236}">
                <a16:creationId xmlns:a16="http://schemas.microsoft.com/office/drawing/2014/main" id="{1762B38A-33A6-F8AC-C9B9-FA400D29071B}"/>
              </a:ext>
            </a:extLst>
          </p:cNvPr>
          <p:cNvSpPr>
            <a:spLocks noGrp="1"/>
          </p:cNvSpPr>
          <p:nvPr>
            <p:ph type="dt" sz="half" idx="16"/>
          </p:nvPr>
        </p:nvSpPr>
        <p:spPr>
          <a:xfrm>
            <a:off x="10504406" y="6318504"/>
            <a:ext cx="1062754" cy="365760"/>
          </a:xfrm>
        </p:spPr>
        <p:txBody>
          <a:bodyPr/>
          <a:lstStyle/>
          <a:p>
            <a:fld id="{3AEEF7F6-ECFE-4473-B3E9-C91BE833927A}" type="datetimeFigureOut">
              <a:rPr lang="en-US" smtClean="0"/>
              <a:t>12/30/2025</a:t>
            </a:fld>
            <a:endParaRPr lang="en-US"/>
          </a:p>
        </p:txBody>
      </p:sp>
      <p:sp>
        <p:nvSpPr>
          <p:cNvPr id="13" name="Slide Number Placeholder 12">
            <a:extLst>
              <a:ext uri="{FF2B5EF4-FFF2-40B4-BE49-F238E27FC236}">
                <a16:creationId xmlns:a16="http://schemas.microsoft.com/office/drawing/2014/main" id="{E5B1B358-15B5-2BEF-0B1B-0BC9F05FFA1A}"/>
              </a:ext>
            </a:extLst>
          </p:cNvPr>
          <p:cNvSpPr>
            <a:spLocks noGrp="1"/>
          </p:cNvSpPr>
          <p:nvPr>
            <p:ph type="sldNum" sz="quarter" idx="18"/>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3693817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401568" cy="1444752"/>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612648" y="2084832"/>
            <a:ext cx="3401568" cy="416966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12648" y="6318504"/>
            <a:ext cx="1975502" cy="365760"/>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588150" y="6318504"/>
            <a:ext cx="1014586" cy="365760"/>
          </a:xfrm>
        </p:spPr>
        <p:txBody>
          <a:bodyPr/>
          <a:lstStyle>
            <a:lvl1pPr>
              <a:defRPr>
                <a:solidFill>
                  <a:schemeClr val="tx1"/>
                </a:solidFill>
                <a:effectLst/>
              </a:defRPr>
            </a:lvl1pPr>
          </a:lstStyle>
          <a:p>
            <a:fld id="{3AEEF7F6-ECFE-4473-B3E9-C91BE833927A}" type="datetimeFigureOut">
              <a:rPr lang="en-US" smtClean="0"/>
              <a:t>12/30/2025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520440" y="6318504"/>
            <a:ext cx="493776" cy="365760"/>
          </a:xfrm>
        </p:spPr>
        <p:txBody>
          <a:bodyPr/>
          <a:lstStyle/>
          <a:p>
            <a:fld id="{5DAD859A-2C66-45B9-9A71-3CF205EC2D4A}" type="slidenum">
              <a:rPr lang="en-US" smtClean="0"/>
              <a:t>‹#›</a:t>
            </a:fld>
            <a:endParaRPr lang="en-US"/>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802819" y="0"/>
            <a:ext cx="7265819" cy="6858000"/>
          </a:xfrm>
          <a:blipFill dpi="0" rotWithShape="1">
            <a:blip r:embed="rId2">
              <a:alphaModFix amt="70000"/>
            </a:blip>
            <a:srcRect/>
            <a:stretch>
              <a:fillRect/>
            </a:stretch>
          </a:blipFill>
        </p:spPr>
        <p:txBody>
          <a:bodyPr/>
          <a:lstStyle>
            <a:lvl1pPr marL="0" indent="0">
              <a:buNone/>
              <a:defRPr/>
            </a:lvl1pPr>
          </a:lstStyle>
          <a:p>
            <a:r>
              <a:rPr lang="en-US"/>
              <a:t> </a:t>
            </a:r>
          </a:p>
        </p:txBody>
      </p:sp>
      <p:grpSp>
        <p:nvGrpSpPr>
          <p:cNvPr id="11" name="Group 10">
            <a:extLst>
              <a:ext uri="{FF2B5EF4-FFF2-40B4-BE49-F238E27FC236}">
                <a16:creationId xmlns:a16="http://schemas.microsoft.com/office/drawing/2014/main" id="{DCFD1FA7-C4E8-DE5C-3B9D-DCD115B6C327}"/>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C133272-DC27-4D54-F532-D2039EAA5D9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C8420D-B6AB-D6E7-38A4-FFF30B404590}"/>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7639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65592" y="1008126"/>
            <a:ext cx="3401567" cy="1947672"/>
          </a:xfrm>
        </p:spPr>
        <p:txBody>
          <a:bodyPr anchor="b"/>
          <a:lstStyle/>
          <a:p>
            <a:r>
              <a:rPr lang="en-US"/>
              <a:t>Click to edit Master title style</a:t>
            </a:r>
          </a:p>
        </p:txBody>
      </p:sp>
      <p:sp>
        <p:nvSpPr>
          <p:cNvPr id="10" name="Picture Placeholder 9">
            <a:extLst>
              <a:ext uri="{FF2B5EF4-FFF2-40B4-BE49-F238E27FC236}">
                <a16:creationId xmlns:a16="http://schemas.microsoft.com/office/drawing/2014/main" id="{F93A3E8A-C3F5-3D0B-FDE4-68B52DFE7196}"/>
              </a:ext>
            </a:extLst>
          </p:cNvPr>
          <p:cNvSpPr>
            <a:spLocks noGrp="1"/>
          </p:cNvSpPr>
          <p:nvPr>
            <p:ph type="pic" sz="quarter" idx="15" hasCustomPrompt="1"/>
          </p:nvPr>
        </p:nvSpPr>
        <p:spPr>
          <a:xfrm>
            <a:off x="115866" y="0"/>
            <a:ext cx="7397496" cy="6858000"/>
          </a:xfrm>
          <a:blipFill dpi="0" rotWithShape="1">
            <a:blip r:embed="rId2">
              <a:alphaModFix amt="70000"/>
            </a:blip>
            <a:srcRect/>
            <a:stretch>
              <a:fillRect/>
            </a:stretch>
          </a:blipFill>
        </p:spPr>
        <p:txBody>
          <a:bodyPr/>
          <a:lstStyle>
            <a:lvl1pPr marL="0" indent="0">
              <a:buNone/>
              <a:defRPr/>
            </a:lvl1pPr>
          </a:lstStyle>
          <a:p>
            <a:r>
              <a:rPr lang="en-US"/>
              <a:t> </a:t>
            </a:r>
          </a:p>
        </p:txBody>
      </p:sp>
      <p:grpSp>
        <p:nvGrpSpPr>
          <p:cNvPr id="11" name="Group 10">
            <a:extLst>
              <a:ext uri="{FF2B5EF4-FFF2-40B4-BE49-F238E27FC236}">
                <a16:creationId xmlns:a16="http://schemas.microsoft.com/office/drawing/2014/main" id="{E02754B6-EAB4-945C-FC4E-F8F7D453BCCD}"/>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12" name="Rectangle 11">
              <a:extLst>
                <a:ext uri="{FF2B5EF4-FFF2-40B4-BE49-F238E27FC236}">
                  <a16:creationId xmlns:a16="http://schemas.microsoft.com/office/drawing/2014/main" id="{A699CF6F-40DA-4FCF-FBCF-9907CB96FB76}"/>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7C8A1CA-3094-3344-5C05-30F5E18CD021}"/>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65592" y="3099816"/>
            <a:ext cx="3401567" cy="3054096"/>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8D8C8E1E-13A9-668C-1F5C-BC271E6A05CF}"/>
              </a:ext>
            </a:extLst>
          </p:cNvPr>
          <p:cNvSpPr>
            <a:spLocks noGrp="1"/>
          </p:cNvSpPr>
          <p:nvPr>
            <p:ph type="ftr" sz="quarter" idx="17"/>
          </p:nvPr>
        </p:nvSpPr>
        <p:spPr>
          <a:xfrm>
            <a:off x="8165592" y="6318504"/>
            <a:ext cx="2331720" cy="365760"/>
          </a:xfrm>
        </p:spPr>
        <p:txBody>
          <a:bodyPr/>
          <a:lstStyle/>
          <a:p>
            <a:endParaRPr lang="en-US"/>
          </a:p>
        </p:txBody>
      </p:sp>
      <p:sp>
        <p:nvSpPr>
          <p:cNvPr id="3" name="Date Placeholder 2">
            <a:extLst>
              <a:ext uri="{FF2B5EF4-FFF2-40B4-BE49-F238E27FC236}">
                <a16:creationId xmlns:a16="http://schemas.microsoft.com/office/drawing/2014/main" id="{99BE2343-B677-7565-070B-CEED0B0D5463}"/>
              </a:ext>
            </a:extLst>
          </p:cNvPr>
          <p:cNvSpPr>
            <a:spLocks noGrp="1"/>
          </p:cNvSpPr>
          <p:nvPr>
            <p:ph type="dt" sz="half" idx="16"/>
          </p:nvPr>
        </p:nvSpPr>
        <p:spPr>
          <a:xfrm>
            <a:off x="10497312" y="6318504"/>
            <a:ext cx="1069847" cy="365760"/>
          </a:xfrm>
        </p:spPr>
        <p:txBody>
          <a:bodyPr/>
          <a:lstStyle/>
          <a:p>
            <a:fld id="{3AEEF7F6-ECFE-4473-B3E9-C91BE833927A}" type="datetimeFigureOut">
              <a:rPr lang="en-US" smtClean="0"/>
              <a:t>12/30/2025</a:t>
            </a:fld>
            <a:endParaRPr lang="en-US"/>
          </a:p>
        </p:txBody>
      </p:sp>
      <p:sp>
        <p:nvSpPr>
          <p:cNvPr id="9" name="Slide Number Placeholder 8">
            <a:extLst>
              <a:ext uri="{FF2B5EF4-FFF2-40B4-BE49-F238E27FC236}">
                <a16:creationId xmlns:a16="http://schemas.microsoft.com/office/drawing/2014/main" id="{394BC881-6669-50F2-64F2-57BD81A93BCE}"/>
              </a:ext>
            </a:extLst>
          </p:cNvPr>
          <p:cNvSpPr>
            <a:spLocks noGrp="1"/>
          </p:cNvSpPr>
          <p:nvPr>
            <p:ph type="sldNum" sz="quarter" idx="18"/>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563360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956312"/>
            <a:ext cx="3647839" cy="1420235"/>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4" name="Picture Placeholder 3">
            <a:extLst>
              <a:ext uri="{FF2B5EF4-FFF2-40B4-BE49-F238E27FC236}">
                <a16:creationId xmlns:a16="http://schemas.microsoft.com/office/drawing/2014/main" id="{1C17E7B2-E2F9-D41D-D140-E89E0C3F5B96}"/>
              </a:ext>
            </a:extLst>
          </p:cNvPr>
          <p:cNvSpPr>
            <a:spLocks noGrp="1"/>
          </p:cNvSpPr>
          <p:nvPr>
            <p:ph type="pic" sz="quarter" idx="16" hasCustomPrompt="1"/>
          </p:nvPr>
        </p:nvSpPr>
        <p:spPr>
          <a:xfrm>
            <a:off x="0" y="1"/>
            <a:ext cx="12192000" cy="4591025"/>
          </a:xfrm>
          <a:blipFill dpi="0" rotWithShape="1">
            <a:blip r:embed="rId2">
              <a:alphaModFix amt="70000"/>
            </a:blip>
            <a:srcRect/>
            <a:stretch>
              <a:fillRect/>
            </a:stretch>
          </a:blipFill>
        </p:spPr>
        <p:txBody>
          <a:bodyPr/>
          <a:lstStyle>
            <a:lvl1pPr marL="0" indent="0">
              <a:buNone/>
              <a:defRPr/>
            </a:lvl1pPr>
          </a:lstStyle>
          <a:p>
            <a:r>
              <a:rPr lang="en-US"/>
              <a:t> </a:t>
            </a:r>
          </a:p>
        </p:txBody>
      </p:sp>
      <p:grpSp>
        <p:nvGrpSpPr>
          <p:cNvPr id="9" name="Group 8">
            <a:extLst>
              <a:ext uri="{FF2B5EF4-FFF2-40B4-BE49-F238E27FC236}">
                <a16:creationId xmlns:a16="http://schemas.microsoft.com/office/drawing/2014/main" id="{7A6CD91D-B3A8-3626-F189-B9F77A315DD9}"/>
              </a:ext>
              <a:ext uri="{C183D7F6-B498-43B3-948B-1728B52AA6E4}">
                <adec:decorative xmlns:adec="http://schemas.microsoft.com/office/drawing/2017/decorative" val="1"/>
              </a:ext>
            </a:extLst>
          </p:cNvPr>
          <p:cNvGrpSpPr/>
          <p:nvPr/>
        </p:nvGrpSpPr>
        <p:grpSpPr>
          <a:xfrm rot="10800000">
            <a:off x="0" y="4591027"/>
            <a:ext cx="12198096" cy="123363"/>
            <a:chOff x="-5025" y="6737718"/>
            <a:chExt cx="12207200" cy="123363"/>
          </a:xfrm>
        </p:grpSpPr>
        <p:sp>
          <p:nvSpPr>
            <p:cNvPr id="10" name="Rectangle 9">
              <a:extLst>
                <a:ext uri="{FF2B5EF4-FFF2-40B4-BE49-F238E27FC236}">
                  <a16:creationId xmlns:a16="http://schemas.microsoft.com/office/drawing/2014/main" id="{6869147E-E51A-3B94-6CD8-EE629F8797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DCD771F-7FFC-BCEC-B388-8883BD9CBC61}"/>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257800" y="4956312"/>
            <a:ext cx="6309360" cy="1420235"/>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3AEEF7F6-ECFE-4473-B3E9-C91BE833927A}" type="datetimeFigureOut">
              <a:rPr lang="en-US" smtClean="0"/>
              <a:t>12/30/2025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93315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8247888" y="713232"/>
            <a:ext cx="3364992" cy="3227832"/>
          </a:xfrm>
        </p:spPr>
        <p:txBody>
          <a:bodyPr vert="horz" lIns="91440" tIns="45720" rIns="91440" bIns="45720" rtlCol="0" anchor="t">
            <a:normAutofit/>
          </a:bodyPr>
          <a:lstStyle>
            <a:lvl1pPr>
              <a:defRPr lang="en-US" sz="4000" dirty="0">
                <a:gradFill>
                  <a:gsLst>
                    <a:gs pos="0">
                      <a:schemeClr val="accent2"/>
                    </a:gs>
                    <a:gs pos="100000">
                      <a:schemeClr val="accent5"/>
                    </a:gs>
                  </a:gsLst>
                  <a:lin ang="15600000" scaled="0"/>
                </a:gra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8247888" y="5138927"/>
            <a:ext cx="3200400" cy="1197864"/>
          </a:xfrm>
        </p:spPr>
        <p:txBody>
          <a:bodyPr vert="horz" lIns="91440" tIns="45720" rIns="91440" bIns="45720" rtlCol="0">
            <a:normAutofit/>
          </a:bodyPr>
          <a:lstStyle>
            <a:lvl1pPr marL="0" indent="0">
              <a:buNone/>
              <a:defRPr lang="en-US" sz="2000" dirty="0"/>
            </a:lvl1pPr>
          </a:lstStyle>
          <a:p>
            <a:pPr lvl="0"/>
            <a:r>
              <a:rPr lang="en-US"/>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7548451" cy="6858000"/>
          </a:xfrm>
          <a:blipFill>
            <a:blip r:embed="rId2">
              <a:alphaModFix amt="70000"/>
            </a:blip>
            <a:stretch>
              <a:fillRect/>
            </a:stretch>
          </a:blipFill>
        </p:spPr>
        <p:txBody>
          <a:bodyPr/>
          <a:lstStyle>
            <a:lvl1pPr marL="0" indent="0">
              <a:buNone/>
              <a:defRPr/>
            </a:lvl1pPr>
          </a:lstStyle>
          <a:p>
            <a:r>
              <a:rPr lang="en-US"/>
              <a:t> </a:t>
            </a:r>
          </a:p>
        </p:txBody>
      </p:sp>
      <p:grpSp>
        <p:nvGrpSpPr>
          <p:cNvPr id="7" name="Group 6">
            <a:extLst>
              <a:ext uri="{FF2B5EF4-FFF2-40B4-BE49-F238E27FC236}">
                <a16:creationId xmlns:a16="http://schemas.microsoft.com/office/drawing/2014/main" id="{9BCBE317-7590-8646-B2DB-5BED6EE8A19B}"/>
              </a:ext>
              <a:ext uri="{C183D7F6-B498-43B3-948B-1728B52AA6E4}">
                <adec:decorative xmlns:adec="http://schemas.microsoft.com/office/drawing/2017/decorative" val="1"/>
              </a:ext>
            </a:extLst>
          </p:cNvPr>
          <p:cNvGrpSpPr/>
          <p:nvPr/>
        </p:nvGrpSpPr>
        <p:grpSpPr>
          <a:xfrm rot="5400000">
            <a:off x="4181134" y="3367319"/>
            <a:ext cx="6858000" cy="123363"/>
            <a:chOff x="-5025" y="6737718"/>
            <a:chExt cx="12207200" cy="123363"/>
          </a:xfrm>
        </p:grpSpPr>
        <p:sp>
          <p:nvSpPr>
            <p:cNvPr id="8" name="Rectangle 7">
              <a:extLst>
                <a:ext uri="{FF2B5EF4-FFF2-40B4-BE49-F238E27FC236}">
                  <a16:creationId xmlns:a16="http://schemas.microsoft.com/office/drawing/2014/main" id="{55B255D3-4FB2-87A8-E502-9CDE10990A39}"/>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15F704-CD21-A249-03F6-4F036D21400B}"/>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6B30B7E9-D8D3-BC56-A758-6C86B58C0AC5}"/>
              </a:ext>
            </a:extLst>
          </p:cNvPr>
          <p:cNvSpPr>
            <a:spLocks noGrp="1"/>
          </p:cNvSpPr>
          <p:nvPr>
            <p:ph type="ftr" sz="quarter" idx="15"/>
          </p:nvPr>
        </p:nvSpPr>
        <p:spPr>
          <a:xfrm>
            <a:off x="8247888" y="6318504"/>
            <a:ext cx="2459736" cy="365760"/>
          </a:xfrm>
        </p:spPr>
        <p:txBody>
          <a:bodyPr/>
          <a:lstStyle/>
          <a:p>
            <a:endParaRPr lang="en-US"/>
          </a:p>
        </p:txBody>
      </p:sp>
      <p:sp>
        <p:nvSpPr>
          <p:cNvPr id="4" name="Date Placeholder 3">
            <a:extLst>
              <a:ext uri="{FF2B5EF4-FFF2-40B4-BE49-F238E27FC236}">
                <a16:creationId xmlns:a16="http://schemas.microsoft.com/office/drawing/2014/main" id="{3D4FF974-138E-88CF-9001-1A07C67D1DFD}"/>
              </a:ext>
            </a:extLst>
          </p:cNvPr>
          <p:cNvSpPr>
            <a:spLocks noGrp="1"/>
          </p:cNvSpPr>
          <p:nvPr>
            <p:ph type="dt" sz="half" idx="14"/>
          </p:nvPr>
        </p:nvSpPr>
        <p:spPr>
          <a:xfrm>
            <a:off x="10707624" y="6318504"/>
            <a:ext cx="859536" cy="365760"/>
          </a:xfrm>
        </p:spPr>
        <p:txBody>
          <a:bodyPr/>
          <a:lstStyle/>
          <a:p>
            <a:fld id="{3AEEF7F6-ECFE-4473-B3E9-C91BE833927A}" type="datetimeFigureOut">
              <a:rPr lang="en-US" smtClean="0"/>
              <a:t>12/30/2025</a:t>
            </a:fld>
            <a:endParaRPr lang="en-US"/>
          </a:p>
        </p:txBody>
      </p:sp>
      <p:sp>
        <p:nvSpPr>
          <p:cNvPr id="6" name="Slide Number Placeholder 5">
            <a:extLst>
              <a:ext uri="{FF2B5EF4-FFF2-40B4-BE49-F238E27FC236}">
                <a16:creationId xmlns:a16="http://schemas.microsoft.com/office/drawing/2014/main" id="{E1DA7CD4-7B92-1CD1-A9F0-94B053972CA3}"/>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81948945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4093596"/>
            <a:ext cx="2953618" cy="2007912"/>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12" name="Picture Placeholder 11">
            <a:extLst>
              <a:ext uri="{FF2B5EF4-FFF2-40B4-BE49-F238E27FC236}">
                <a16:creationId xmlns:a16="http://schemas.microsoft.com/office/drawing/2014/main" id="{B8FB154D-4A60-735B-FA5C-F17F96D0F7DD}"/>
              </a:ext>
            </a:extLst>
          </p:cNvPr>
          <p:cNvSpPr>
            <a:spLocks noGrp="1"/>
          </p:cNvSpPr>
          <p:nvPr>
            <p:ph type="pic" sz="quarter" idx="15" hasCustomPrompt="1"/>
          </p:nvPr>
        </p:nvSpPr>
        <p:spPr>
          <a:xfrm>
            <a:off x="0" y="0"/>
            <a:ext cx="12192000" cy="3700807"/>
          </a:xfrm>
          <a:blipFill dpi="0" rotWithShape="1">
            <a:blip r:embed="rId2">
              <a:alphaModFix amt="7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268555" y="4093596"/>
            <a:ext cx="7298605" cy="2289578"/>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3BD91724-58CE-FA68-1E24-9CD57621C129}"/>
              </a:ext>
            </a:extLst>
          </p:cNvPr>
          <p:cNvSpPr>
            <a:spLocks noGrp="1"/>
          </p:cNvSpPr>
          <p:nvPr>
            <p:ph type="ftr" sz="quarter" idx="17"/>
          </p:nvPr>
        </p:nvSpPr>
        <p:spPr/>
        <p:txBody>
          <a:bodyPr/>
          <a:lstStyle/>
          <a:p>
            <a:endParaRPr lang="en-US"/>
          </a:p>
        </p:txBody>
      </p:sp>
      <p:sp>
        <p:nvSpPr>
          <p:cNvPr id="13" name="Date Placeholder 12">
            <a:extLst>
              <a:ext uri="{FF2B5EF4-FFF2-40B4-BE49-F238E27FC236}">
                <a16:creationId xmlns:a16="http://schemas.microsoft.com/office/drawing/2014/main" id="{9AA293A1-7F80-90D9-D8FF-27238ADD7956}"/>
              </a:ext>
            </a:extLst>
          </p:cNvPr>
          <p:cNvSpPr>
            <a:spLocks noGrp="1"/>
          </p:cNvSpPr>
          <p:nvPr>
            <p:ph type="dt" sz="half" idx="16"/>
          </p:nvPr>
        </p:nvSpPr>
        <p:spPr/>
        <p:txBody>
          <a:bodyPr/>
          <a:lstStyle/>
          <a:p>
            <a:fld id="{3AEEF7F6-ECFE-4473-B3E9-C91BE833927A}" type="datetimeFigureOut">
              <a:rPr lang="en-US" smtClean="0"/>
              <a:t>12/30/2025</a:t>
            </a:fld>
            <a:endParaRPr lang="en-US"/>
          </a:p>
        </p:txBody>
      </p:sp>
      <p:sp>
        <p:nvSpPr>
          <p:cNvPr id="15" name="Slide Number Placeholder 14">
            <a:extLst>
              <a:ext uri="{FF2B5EF4-FFF2-40B4-BE49-F238E27FC236}">
                <a16:creationId xmlns:a16="http://schemas.microsoft.com/office/drawing/2014/main" id="{3B9AC797-2D9B-C7AC-550D-157FEDA3800D}"/>
              </a:ext>
            </a:extLst>
          </p:cNvPr>
          <p:cNvSpPr>
            <a:spLocks noGrp="1"/>
          </p:cNvSpPr>
          <p:nvPr>
            <p:ph type="sldNum" sz="quarter" idx="18"/>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4164694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33CDCF-1D03-5851-5ADE-6C229D9C93F1}"/>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2" name="Rectangle 11">
              <a:extLst>
                <a:ext uri="{FF2B5EF4-FFF2-40B4-BE49-F238E27FC236}">
                  <a16:creationId xmlns:a16="http://schemas.microsoft.com/office/drawing/2014/main" id="{436CADBC-4985-70E0-56BE-1C8385BBCBD0}"/>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1B3299-F1D4-88B7-5B22-7D623606691F}"/>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7978"/>
            <a:ext cx="10954512" cy="969264"/>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65C3B04B-96C8-DA90-9593-3508CE34B4EE}"/>
              </a:ext>
            </a:extLst>
          </p:cNvPr>
          <p:cNvSpPr>
            <a:spLocks noGrp="1"/>
          </p:cNvSpPr>
          <p:nvPr>
            <p:ph type="pic" sz="quarter" idx="15" hasCustomPrompt="1"/>
          </p:nvPr>
        </p:nvSpPr>
        <p:spPr>
          <a:xfrm>
            <a:off x="612648" y="1801367"/>
            <a:ext cx="6550152" cy="4489704"/>
          </a:xfrm>
          <a:blipFill dpi="0" rotWithShape="1">
            <a:blip r:embed="rId2">
              <a:alphaModFix amt="7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848600" y="1801367"/>
            <a:ext cx="3718561" cy="448970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E02B3BF-7794-675C-7382-345519B43BE3}"/>
              </a:ext>
            </a:extLst>
          </p:cNvPr>
          <p:cNvSpPr>
            <a:spLocks noGrp="1"/>
          </p:cNvSpPr>
          <p:nvPr>
            <p:ph type="ftr" sz="quarter" idx="17"/>
          </p:nvPr>
        </p:nvSpPr>
        <p:spPr/>
        <p:txBody>
          <a:bodyPr/>
          <a:lstStyle/>
          <a:p>
            <a:endParaRPr lang="en-US"/>
          </a:p>
        </p:txBody>
      </p:sp>
      <p:sp>
        <p:nvSpPr>
          <p:cNvPr id="3" name="Date Placeholder 2">
            <a:extLst>
              <a:ext uri="{FF2B5EF4-FFF2-40B4-BE49-F238E27FC236}">
                <a16:creationId xmlns:a16="http://schemas.microsoft.com/office/drawing/2014/main" id="{08303468-1991-7CCF-2C67-0B5A3850BAD1}"/>
              </a:ext>
            </a:extLst>
          </p:cNvPr>
          <p:cNvSpPr>
            <a:spLocks noGrp="1"/>
          </p:cNvSpPr>
          <p:nvPr>
            <p:ph type="dt" sz="half" idx="16"/>
          </p:nvPr>
        </p:nvSpPr>
        <p:spPr/>
        <p:txBody>
          <a:bodyPr/>
          <a:lstStyle/>
          <a:p>
            <a:fld id="{3AEEF7F6-ECFE-4473-B3E9-C91BE833927A}" type="datetimeFigureOut">
              <a:rPr lang="en-US" smtClean="0"/>
              <a:t>12/30/2025</a:t>
            </a:fld>
            <a:endParaRPr lang="en-US"/>
          </a:p>
        </p:txBody>
      </p:sp>
      <p:sp>
        <p:nvSpPr>
          <p:cNvPr id="10" name="Slide Number Placeholder 9">
            <a:extLst>
              <a:ext uri="{FF2B5EF4-FFF2-40B4-BE49-F238E27FC236}">
                <a16:creationId xmlns:a16="http://schemas.microsoft.com/office/drawing/2014/main" id="{5AF75D71-C32E-4EF6-2C8E-B5F29DBF4D14}"/>
              </a:ext>
            </a:extLst>
          </p:cNvPr>
          <p:cNvSpPr>
            <a:spLocks noGrp="1"/>
          </p:cNvSpPr>
          <p:nvPr>
            <p:ph type="sldNum" sz="quarter" idx="18"/>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41003289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287667-A4F8-6B7A-7C1E-415768F3B3A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9" name="Rectangle 8">
              <a:extLst>
                <a:ext uri="{FF2B5EF4-FFF2-40B4-BE49-F238E27FC236}">
                  <a16:creationId xmlns:a16="http://schemas.microsoft.com/office/drawing/2014/main" id="{860F260A-40A1-ED4C-F5A8-F915D3BDB7F5}"/>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9CD2C2-2541-1223-03B1-97955C134718}"/>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4669536" cy="1453896"/>
          </a:xfrm>
        </p:spPr>
        <p:txBody>
          <a:bodyPr anchor="t"/>
          <a:lstStyle/>
          <a:p>
            <a:r>
              <a:rPr lang="en-US"/>
              <a:t>Click to edit Master title style</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8"/>
            <a:ext cx="4669536" cy="4024566"/>
          </a:xfrm>
          <a:blipFill dpi="0" rotWithShape="1">
            <a:blip r:embed="rId2">
              <a:alphaModFix amt="7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02919"/>
            <a:ext cx="5471160" cy="5815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F3134235-8D6E-735A-EBA0-BA533F60F020}"/>
              </a:ext>
            </a:extLst>
          </p:cNvPr>
          <p:cNvSpPr>
            <a:spLocks noGrp="1"/>
          </p:cNvSpPr>
          <p:nvPr>
            <p:ph type="ftr" sz="quarter" idx="17"/>
          </p:nvPr>
        </p:nvSpPr>
        <p:spPr/>
        <p:txBody>
          <a:bodyPr/>
          <a:lstStyle/>
          <a:p>
            <a:endParaRPr lang="en-US"/>
          </a:p>
        </p:txBody>
      </p:sp>
      <p:sp>
        <p:nvSpPr>
          <p:cNvPr id="10" name="Date Placeholder 9">
            <a:extLst>
              <a:ext uri="{FF2B5EF4-FFF2-40B4-BE49-F238E27FC236}">
                <a16:creationId xmlns:a16="http://schemas.microsoft.com/office/drawing/2014/main" id="{9D2F68ED-5552-E109-B7F4-671217CABF2D}"/>
              </a:ext>
            </a:extLst>
          </p:cNvPr>
          <p:cNvSpPr>
            <a:spLocks noGrp="1"/>
          </p:cNvSpPr>
          <p:nvPr>
            <p:ph type="dt" sz="half" idx="16"/>
          </p:nvPr>
        </p:nvSpPr>
        <p:spPr/>
        <p:txBody>
          <a:bodyPr/>
          <a:lstStyle/>
          <a:p>
            <a:fld id="{3AEEF7F6-ECFE-4473-B3E9-C91BE833927A}" type="datetimeFigureOut">
              <a:rPr lang="en-US" smtClean="0"/>
              <a:t>12/30/2025</a:t>
            </a:fld>
            <a:endParaRPr lang="en-US"/>
          </a:p>
        </p:txBody>
      </p:sp>
      <p:sp>
        <p:nvSpPr>
          <p:cNvPr id="12" name="Slide Number Placeholder 11">
            <a:extLst>
              <a:ext uri="{FF2B5EF4-FFF2-40B4-BE49-F238E27FC236}">
                <a16:creationId xmlns:a16="http://schemas.microsoft.com/office/drawing/2014/main" id="{573B9B49-4584-CFEF-738F-BE68D009CEA3}"/>
              </a:ext>
            </a:extLst>
          </p:cNvPr>
          <p:cNvSpPr>
            <a:spLocks noGrp="1"/>
          </p:cNvSpPr>
          <p:nvPr>
            <p:ph type="sldNum" sz="quarter" idx="18"/>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700595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3C02DA-0C9D-12C9-42BB-CC4820B41CF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0" name="Rectangle 9">
              <a:extLst>
                <a:ext uri="{FF2B5EF4-FFF2-40B4-BE49-F238E27FC236}">
                  <a16:creationId xmlns:a16="http://schemas.microsoft.com/office/drawing/2014/main" id="{43680A20-A590-D755-5AA0-BAF1B1402907}"/>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6CA06CF-7B14-32D2-2412-3434710512EF}"/>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3645980" cy="1453896"/>
          </a:xfrm>
        </p:spPr>
        <p:txBody>
          <a:bodyPr anchor="t"/>
          <a:lstStyle/>
          <a:p>
            <a:r>
              <a:rPr lang="en-US"/>
              <a:t>Click to edit Master title style</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612648" y="2293938"/>
            <a:ext cx="3645980" cy="4024565"/>
          </a:xfrm>
          <a:blipFill dpi="0" rotWithShape="1">
            <a:blip r:embed="rId2">
              <a:alphaModFix amt="70000"/>
            </a:blip>
            <a:srcRect/>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5212227" y="502919"/>
            <a:ext cx="6354933" cy="5815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0BFB2EA8-AADE-E8CD-890F-EA9F9968B253}"/>
              </a:ext>
            </a:extLst>
          </p:cNvPr>
          <p:cNvSpPr>
            <a:spLocks noGrp="1"/>
          </p:cNvSpPr>
          <p:nvPr>
            <p:ph type="ftr" sz="quarter" idx="17"/>
          </p:nvPr>
        </p:nvSpPr>
        <p:spPr/>
        <p:txBody>
          <a:bodyPr/>
          <a:lstStyle/>
          <a:p>
            <a:endParaRPr lang="en-US"/>
          </a:p>
        </p:txBody>
      </p:sp>
      <p:sp>
        <p:nvSpPr>
          <p:cNvPr id="3" name="Date Placeholder 2">
            <a:extLst>
              <a:ext uri="{FF2B5EF4-FFF2-40B4-BE49-F238E27FC236}">
                <a16:creationId xmlns:a16="http://schemas.microsoft.com/office/drawing/2014/main" id="{FB8772B0-B493-B608-E389-35329DEF2016}"/>
              </a:ext>
            </a:extLst>
          </p:cNvPr>
          <p:cNvSpPr>
            <a:spLocks noGrp="1"/>
          </p:cNvSpPr>
          <p:nvPr>
            <p:ph type="dt" sz="half" idx="16"/>
          </p:nvPr>
        </p:nvSpPr>
        <p:spPr/>
        <p:txBody>
          <a:bodyPr/>
          <a:lstStyle/>
          <a:p>
            <a:fld id="{3AEEF7F6-ECFE-4473-B3E9-C91BE833927A}" type="datetimeFigureOut">
              <a:rPr lang="en-US" smtClean="0"/>
              <a:t>12/30/2025</a:t>
            </a:fld>
            <a:endParaRPr lang="en-US"/>
          </a:p>
        </p:txBody>
      </p:sp>
      <p:sp>
        <p:nvSpPr>
          <p:cNvPr id="13" name="Slide Number Placeholder 12">
            <a:extLst>
              <a:ext uri="{FF2B5EF4-FFF2-40B4-BE49-F238E27FC236}">
                <a16:creationId xmlns:a16="http://schemas.microsoft.com/office/drawing/2014/main" id="{D854D38F-A697-A216-CCCB-0C1A9DCBD2FC}"/>
              </a:ext>
            </a:extLst>
          </p:cNvPr>
          <p:cNvSpPr>
            <a:spLocks noGrp="1"/>
          </p:cNvSpPr>
          <p:nvPr>
            <p:ph type="sldNum" sz="quarter" idx="18"/>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246655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umber Large">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93BC13-F3D8-0BDA-D1BF-7B8E455AC066}"/>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7362B5B-CACD-7203-74DE-7B0BBF7D69CE}"/>
              </a:ext>
            </a:extLst>
          </p:cNvPr>
          <p:cNvGrpSpPr/>
          <p:nvPr/>
        </p:nvGrpSpPr>
        <p:grpSpPr>
          <a:xfrm>
            <a:off x="-22276" y="-6922"/>
            <a:ext cx="12214276" cy="6869101"/>
            <a:chOff x="-22276" y="-6922"/>
            <a:chExt cx="12214276" cy="6869101"/>
          </a:xfrm>
        </p:grpSpPr>
        <p:sp>
          <p:nvSpPr>
            <p:cNvPr id="9" name="Rectangle 8">
              <a:extLst>
                <a:ext uri="{FF2B5EF4-FFF2-40B4-BE49-F238E27FC236}">
                  <a16:creationId xmlns:a16="http://schemas.microsoft.com/office/drawing/2014/main" id="{7D6A753B-AD01-7A7A-4F2D-C75592EC67B9}"/>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33E82525-BA9A-AA08-8DF0-B77178C6BC45}"/>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0A4B5202-8712-82B4-1B42-E7E4336E8698}"/>
                </a:ext>
              </a:extLst>
            </p:cNvPr>
            <p:cNvSpPr/>
            <p:nvPr/>
          </p:nvSpPr>
          <p:spPr>
            <a:xfrm flipH="1">
              <a:off x="-22276" y="-6922"/>
              <a:ext cx="3849318" cy="6864922"/>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2" name="Rectangle 11">
              <a:extLst>
                <a:ext uri="{FF2B5EF4-FFF2-40B4-BE49-F238E27FC236}">
                  <a16:creationId xmlns:a16="http://schemas.microsoft.com/office/drawing/2014/main" id="{D95172D8-9117-7FB7-2347-567B5663C51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1143000" y="4928616"/>
            <a:ext cx="9912096" cy="1545336"/>
          </a:xfrm>
        </p:spPr>
        <p:txBody>
          <a:bodyPr anchor="t">
            <a:normAutofit/>
          </a:bodyPr>
          <a:lstStyle>
            <a:lvl1pPr algn="ctr">
              <a:lnSpc>
                <a:spcPct val="120000"/>
              </a:lnSpc>
              <a:defRPr sz="2800">
                <a:solidFill>
                  <a:schemeClr val="tx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530352" y="978408"/>
            <a:ext cx="11137392" cy="4114800"/>
          </a:xfrm>
        </p:spPr>
        <p:txBody>
          <a:bodyPr anchor="b">
            <a:normAutofit/>
          </a:bodyPr>
          <a:lstStyle>
            <a:lvl1pPr marL="0" indent="0" algn="ctr">
              <a:lnSpc>
                <a:spcPct val="90000"/>
              </a:lnSpc>
              <a:buNone/>
              <a:defRPr sz="27800" b="1">
                <a:solidFill>
                  <a:schemeClr val="tx1"/>
                </a:solidFill>
              </a:defRPr>
            </a:lvl1pPr>
          </a:lstStyle>
          <a:p>
            <a:pPr lvl="0"/>
            <a:r>
              <a:rPr lang="en-US"/>
              <a:t>##%</a:t>
            </a:r>
          </a:p>
        </p:txBody>
      </p:sp>
      <p:sp>
        <p:nvSpPr>
          <p:cNvPr id="3" name="Footer Placeholder 2">
            <a:extLst>
              <a:ext uri="{FF2B5EF4-FFF2-40B4-BE49-F238E27FC236}">
                <a16:creationId xmlns:a16="http://schemas.microsoft.com/office/drawing/2014/main" id="{31932224-E515-4E44-2832-0D5E94847CF7}"/>
              </a:ext>
            </a:extLst>
          </p:cNvPr>
          <p:cNvSpPr>
            <a:spLocks noGrp="1"/>
          </p:cNvSpPr>
          <p:nvPr>
            <p:ph type="ftr" sz="quarter" idx="10"/>
          </p:nvPr>
        </p:nvSpPr>
        <p:spPr/>
        <p:txBody>
          <a:bodyPr/>
          <a:lstStyle>
            <a:lvl1pPr>
              <a:defRPr>
                <a:solidFill>
                  <a:schemeClr val="tx1"/>
                </a:solidFill>
              </a:defRPr>
            </a:lvl1pPr>
          </a:lstStyle>
          <a:p>
            <a:endParaRPr lang="en-US"/>
          </a:p>
        </p:txBody>
      </p:sp>
      <p:sp>
        <p:nvSpPr>
          <p:cNvPr id="4" name="Date Placeholder 3">
            <a:extLst>
              <a:ext uri="{FF2B5EF4-FFF2-40B4-BE49-F238E27FC236}">
                <a16:creationId xmlns:a16="http://schemas.microsoft.com/office/drawing/2014/main" id="{9E371D16-7052-CB51-10DB-659F8F77B25F}"/>
              </a:ext>
            </a:extLst>
          </p:cNvPr>
          <p:cNvSpPr>
            <a:spLocks noGrp="1"/>
          </p:cNvSpPr>
          <p:nvPr>
            <p:ph type="dt" sz="half" idx="11"/>
          </p:nvPr>
        </p:nvSpPr>
        <p:spPr/>
        <p:txBody>
          <a:bodyPr/>
          <a:lstStyle>
            <a:lvl1pPr>
              <a:defRPr>
                <a:solidFill>
                  <a:schemeClr val="tx1"/>
                </a:solidFill>
              </a:defRPr>
            </a:lvl1pPr>
          </a:lstStyle>
          <a:p>
            <a:fld id="{3AEEF7F6-ECFE-4473-B3E9-C91BE833927A}" type="datetimeFigureOut">
              <a:rPr lang="en-US" smtClean="0"/>
              <a:t>12/30/2025</a:t>
            </a:fld>
            <a:endParaRPr lang="en-US"/>
          </a:p>
        </p:txBody>
      </p:sp>
      <p:sp>
        <p:nvSpPr>
          <p:cNvPr id="5" name="Slide Number Placeholder 4">
            <a:extLst>
              <a:ext uri="{FF2B5EF4-FFF2-40B4-BE49-F238E27FC236}">
                <a16:creationId xmlns:a16="http://schemas.microsoft.com/office/drawing/2014/main" id="{85B132CC-C4B7-E2AF-5520-00C69FF37620}"/>
              </a:ext>
            </a:extLst>
          </p:cNvPr>
          <p:cNvSpPr>
            <a:spLocks noGrp="1"/>
          </p:cNvSpPr>
          <p:nvPr>
            <p:ph type="sldNum" sz="quarter" idx="12"/>
          </p:nvPr>
        </p:nvSpPr>
        <p:spPr/>
        <p:txBody>
          <a:bodyPr/>
          <a:lstStyle>
            <a:lvl1pPr>
              <a:defRPr>
                <a:solidFill>
                  <a:schemeClr val="tx1"/>
                </a:solidFill>
              </a:defRPr>
            </a:lvl1pPr>
          </a:lstStyle>
          <a:p>
            <a:fld id="{5DAD859A-2C66-45B9-9A71-3CF205EC2D4A}" type="slidenum">
              <a:rPr lang="en-US" smtClean="0"/>
              <a:t>‹#›</a:t>
            </a:fld>
            <a:endParaRPr lang="en-US"/>
          </a:p>
        </p:txBody>
      </p:sp>
    </p:spTree>
    <p:extLst>
      <p:ext uri="{BB962C8B-B14F-4D97-AF65-F5344CB8AC3E}">
        <p14:creationId xmlns:p14="http://schemas.microsoft.com/office/powerpoint/2010/main" val="2558028803"/>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umber Lar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612648" y="4718304"/>
            <a:ext cx="6281928" cy="1353312"/>
          </a:xfrm>
        </p:spPr>
        <p:txBody>
          <a:bodyPr vert="horz" lIns="91440" tIns="45720" rIns="91440" bIns="45720" rtlCol="0" anchor="t">
            <a:normAutofit/>
          </a:bodyPr>
          <a:lstStyle>
            <a:lvl1pPr>
              <a:lnSpc>
                <a:spcPct val="120000"/>
              </a:lnSpc>
              <a:defRPr lang="en-US" sz="2800" dirty="0"/>
            </a:lvl1pPr>
          </a:lstStyle>
          <a:p>
            <a:pPr lvl="0"/>
            <a:r>
              <a:rPr lang="en-US"/>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521208" y="786384"/>
            <a:ext cx="11155680" cy="4334256"/>
          </a:xfrm>
        </p:spPr>
        <p:txBody>
          <a:bodyPr vert="horz" lIns="91440" tIns="45720" rIns="91440" bIns="45720" rtlCol="0" anchor="b">
            <a:normAutofit/>
          </a:bodyPr>
          <a:lstStyle>
            <a:lvl1pPr marL="0" indent="0">
              <a:buNone/>
              <a:defRPr lang="en-US" sz="27800" b="1" dirty="0">
                <a:gradFill>
                  <a:gsLst>
                    <a:gs pos="0">
                      <a:schemeClr val="accent2"/>
                    </a:gs>
                    <a:gs pos="100000">
                      <a:schemeClr val="accent5"/>
                    </a:gs>
                  </a:gsLst>
                  <a:lin ang="4200000" scaled="0"/>
                </a:gradFill>
              </a:defRPr>
            </a:lvl1pPr>
          </a:lstStyle>
          <a:p>
            <a:pPr lvl="0"/>
            <a:r>
              <a:rPr lang="en-US"/>
              <a:t>##%</a:t>
            </a:r>
          </a:p>
        </p:txBody>
      </p:sp>
      <p:sp>
        <p:nvSpPr>
          <p:cNvPr id="14" name="Footer Placeholder 13">
            <a:extLst>
              <a:ext uri="{FF2B5EF4-FFF2-40B4-BE49-F238E27FC236}">
                <a16:creationId xmlns:a16="http://schemas.microsoft.com/office/drawing/2014/main" id="{06AFD340-D045-A82B-779A-CCE82B04A257}"/>
              </a:ext>
            </a:extLst>
          </p:cNvPr>
          <p:cNvSpPr>
            <a:spLocks noGrp="1"/>
          </p:cNvSpPr>
          <p:nvPr>
            <p:ph type="ftr" sz="quarter" idx="15"/>
          </p:nvPr>
        </p:nvSpPr>
        <p:spPr/>
        <p:txBody>
          <a:bodyPr/>
          <a:lstStyle/>
          <a:p>
            <a:endParaRPr lang="en-US"/>
          </a:p>
        </p:txBody>
      </p:sp>
      <p:sp>
        <p:nvSpPr>
          <p:cNvPr id="6" name="Date Placeholder 5">
            <a:extLst>
              <a:ext uri="{FF2B5EF4-FFF2-40B4-BE49-F238E27FC236}">
                <a16:creationId xmlns:a16="http://schemas.microsoft.com/office/drawing/2014/main" id="{418D0173-56FC-C02C-32BA-73DB1BA380C4}"/>
              </a:ext>
            </a:extLst>
          </p:cNvPr>
          <p:cNvSpPr>
            <a:spLocks noGrp="1"/>
          </p:cNvSpPr>
          <p:nvPr>
            <p:ph type="dt" sz="half" idx="14"/>
          </p:nvPr>
        </p:nvSpPr>
        <p:spPr/>
        <p:txBody>
          <a:bodyPr/>
          <a:lstStyle/>
          <a:p>
            <a:fld id="{3AEEF7F6-ECFE-4473-B3E9-C91BE833927A}" type="datetimeFigureOut">
              <a:rPr lang="en-US" smtClean="0"/>
              <a:t>12/30/2025</a:t>
            </a:fld>
            <a:endParaRPr lang="en-US"/>
          </a:p>
        </p:txBody>
      </p:sp>
      <p:sp>
        <p:nvSpPr>
          <p:cNvPr id="15" name="Slide Number Placeholder 14">
            <a:extLst>
              <a:ext uri="{FF2B5EF4-FFF2-40B4-BE49-F238E27FC236}">
                <a16:creationId xmlns:a16="http://schemas.microsoft.com/office/drawing/2014/main" id="{1B246833-56EB-2252-BAD6-8D369F554831}"/>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44299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umber Lar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BB35F-4BB0-2BB5-FD14-127AFB001957}"/>
              </a:ext>
            </a:extLst>
          </p:cNvPr>
          <p:cNvSpPr>
            <a:spLocks noGrp="1"/>
          </p:cNvSpPr>
          <p:nvPr>
            <p:ph type="title"/>
          </p:nvPr>
        </p:nvSpPr>
        <p:spPr>
          <a:xfrm>
            <a:off x="612648" y="4983480"/>
            <a:ext cx="6281928" cy="1353312"/>
          </a:xfrm>
        </p:spPr>
        <p:txBody>
          <a:bodyPr vert="horz" lIns="91440" tIns="45720" rIns="91440" bIns="45720" rtlCol="0" anchor="b">
            <a:normAutofit/>
          </a:bodyPr>
          <a:lstStyle>
            <a:lvl1pPr>
              <a:lnSpc>
                <a:spcPct val="120000"/>
              </a:lnSpc>
              <a:defRPr lang="en-US" sz="2800" dirty="0"/>
            </a:lvl1pPr>
          </a:lstStyle>
          <a:p>
            <a:pPr lvl="0"/>
            <a:r>
              <a:rPr lang="en-US"/>
              <a:t>Click to edit Master title style</a:t>
            </a:r>
          </a:p>
        </p:txBody>
      </p:sp>
      <p:sp>
        <p:nvSpPr>
          <p:cNvPr id="7" name="Content Placeholder 6">
            <a:extLst>
              <a:ext uri="{FF2B5EF4-FFF2-40B4-BE49-F238E27FC236}">
                <a16:creationId xmlns:a16="http://schemas.microsoft.com/office/drawing/2014/main" id="{887C9CAD-F25A-225B-E7BA-4503FD713A44}"/>
              </a:ext>
            </a:extLst>
          </p:cNvPr>
          <p:cNvSpPr>
            <a:spLocks noGrp="1"/>
          </p:cNvSpPr>
          <p:nvPr>
            <p:ph sz="quarter" idx="13" hasCustomPrompt="1"/>
          </p:nvPr>
        </p:nvSpPr>
        <p:spPr>
          <a:xfrm>
            <a:off x="457200" y="182880"/>
            <a:ext cx="11247120" cy="4974336"/>
          </a:xfrm>
        </p:spPr>
        <p:txBody>
          <a:bodyPr vert="horz" lIns="91440" tIns="45720" rIns="91440" bIns="45720" rtlCol="0">
            <a:normAutofit/>
          </a:bodyPr>
          <a:lstStyle>
            <a:lvl1pPr marL="0" indent="0">
              <a:lnSpc>
                <a:spcPct val="90000"/>
              </a:lnSpc>
              <a:buNone/>
              <a:defRPr lang="en-US" sz="32500" b="1" dirty="0">
                <a:gradFill>
                  <a:gsLst>
                    <a:gs pos="0">
                      <a:schemeClr val="accent2"/>
                    </a:gs>
                    <a:gs pos="100000">
                      <a:schemeClr val="accent5"/>
                    </a:gs>
                  </a:gsLst>
                  <a:lin ang="4200000" scaled="0"/>
                </a:gradFill>
              </a:defRPr>
            </a:lvl1pPr>
          </a:lstStyle>
          <a:p>
            <a:pPr lvl="0"/>
            <a:r>
              <a:rPr lang="en-US"/>
              <a:t>##%</a:t>
            </a:r>
          </a:p>
        </p:txBody>
      </p:sp>
      <p:sp>
        <p:nvSpPr>
          <p:cNvPr id="14" name="Footer Placeholder 13">
            <a:extLst>
              <a:ext uri="{FF2B5EF4-FFF2-40B4-BE49-F238E27FC236}">
                <a16:creationId xmlns:a16="http://schemas.microsoft.com/office/drawing/2014/main" id="{06AFD340-D045-A82B-779A-CCE82B04A257}"/>
              </a:ext>
            </a:extLst>
          </p:cNvPr>
          <p:cNvSpPr>
            <a:spLocks noGrp="1"/>
          </p:cNvSpPr>
          <p:nvPr>
            <p:ph type="ftr" sz="quarter" idx="15"/>
          </p:nvPr>
        </p:nvSpPr>
        <p:spPr/>
        <p:txBody>
          <a:bodyPr/>
          <a:lstStyle/>
          <a:p>
            <a:endParaRPr lang="en-US"/>
          </a:p>
        </p:txBody>
      </p:sp>
      <p:sp>
        <p:nvSpPr>
          <p:cNvPr id="6" name="Date Placeholder 5">
            <a:extLst>
              <a:ext uri="{FF2B5EF4-FFF2-40B4-BE49-F238E27FC236}">
                <a16:creationId xmlns:a16="http://schemas.microsoft.com/office/drawing/2014/main" id="{418D0173-56FC-C02C-32BA-73DB1BA380C4}"/>
              </a:ext>
            </a:extLst>
          </p:cNvPr>
          <p:cNvSpPr>
            <a:spLocks noGrp="1"/>
          </p:cNvSpPr>
          <p:nvPr>
            <p:ph type="dt" sz="half" idx="14"/>
          </p:nvPr>
        </p:nvSpPr>
        <p:spPr/>
        <p:txBody>
          <a:bodyPr/>
          <a:lstStyle/>
          <a:p>
            <a:fld id="{3AEEF7F6-ECFE-4473-B3E9-C91BE833927A}" type="datetimeFigureOut">
              <a:rPr lang="en-US" smtClean="0"/>
              <a:t>12/30/2025</a:t>
            </a:fld>
            <a:endParaRPr lang="en-US"/>
          </a:p>
        </p:txBody>
      </p:sp>
      <p:sp>
        <p:nvSpPr>
          <p:cNvPr id="15" name="Slide Number Placeholder 14">
            <a:extLst>
              <a:ext uri="{FF2B5EF4-FFF2-40B4-BE49-F238E27FC236}">
                <a16:creationId xmlns:a16="http://schemas.microsoft.com/office/drawing/2014/main" id="{1B246833-56EB-2252-BAD6-8D369F554831}"/>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1589787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gradFill>
                  <a:gsLst>
                    <a:gs pos="0">
                      <a:schemeClr val="accent2"/>
                    </a:gs>
                    <a:gs pos="100000">
                      <a:schemeClr val="accent5"/>
                    </a:gs>
                  </a:gsLst>
                  <a:lin ang="0" scaled="0"/>
                </a:gradFill>
              </a:defRPr>
            </a:lvl1pPr>
            <a:lvl2pPr marL="228600" indent="0">
              <a:lnSpc>
                <a:spcPct val="100000"/>
              </a:lnSpc>
              <a:buNone/>
              <a:defRPr sz="4800" b="1">
                <a:gradFill>
                  <a:gsLst>
                    <a:gs pos="0">
                      <a:schemeClr val="accent2"/>
                    </a:gs>
                    <a:gs pos="100000">
                      <a:schemeClr val="accent5"/>
                    </a:gs>
                  </a:gsLst>
                  <a:lin ang="0" scaled="0"/>
                </a:gradFill>
              </a:defRPr>
            </a:lvl2pPr>
            <a:lvl3pPr marL="457200" indent="0">
              <a:lnSpc>
                <a:spcPct val="100000"/>
              </a:lnSpc>
              <a:buNone/>
              <a:defRPr sz="4400" b="1">
                <a:gradFill>
                  <a:gsLst>
                    <a:gs pos="0">
                      <a:schemeClr val="accent2"/>
                    </a:gs>
                    <a:gs pos="100000">
                      <a:schemeClr val="accent5"/>
                    </a:gs>
                  </a:gsLst>
                  <a:lin ang="0" scaled="0"/>
                </a:gradFill>
              </a:defRPr>
            </a:lvl3pPr>
            <a:lvl4pPr marL="685800" indent="0">
              <a:lnSpc>
                <a:spcPct val="100000"/>
              </a:lnSpc>
              <a:buNone/>
              <a:defRPr sz="4000" b="1">
                <a:gradFill>
                  <a:gsLst>
                    <a:gs pos="0">
                      <a:schemeClr val="accent2"/>
                    </a:gs>
                    <a:gs pos="100000">
                      <a:schemeClr val="accent5"/>
                    </a:gs>
                  </a:gsLst>
                  <a:lin ang="0" scaled="0"/>
                </a:gradFill>
              </a:defRPr>
            </a:lvl4pPr>
            <a:lvl5pPr marL="914400" indent="0">
              <a:lnSpc>
                <a:spcPct val="100000"/>
              </a:lnSpc>
              <a:buNone/>
              <a:defRPr sz="3600" b="1">
                <a:gradFill>
                  <a:gsLst>
                    <a:gs pos="0">
                      <a:schemeClr val="accent2"/>
                    </a:gs>
                    <a:gs pos="100000">
                      <a:schemeClr val="accent5"/>
                    </a:gs>
                  </a:gsLst>
                  <a:lin ang="0" scaled="0"/>
                </a:gradFill>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E0E9E314-CB58-F3CE-7C32-D6103621A2D5}"/>
              </a:ext>
            </a:extLst>
          </p:cNvPr>
          <p:cNvSpPr>
            <a:spLocks noGrp="1"/>
          </p:cNvSpPr>
          <p:nvPr>
            <p:ph type="ftr" sz="quarter" idx="15"/>
          </p:nvPr>
        </p:nvSpPr>
        <p:spPr/>
        <p:txBody>
          <a:bodyPr/>
          <a:lstStyle/>
          <a:p>
            <a:endParaRPr lang="en-US"/>
          </a:p>
        </p:txBody>
      </p:sp>
      <p:sp>
        <p:nvSpPr>
          <p:cNvPr id="6" name="Date Placeholder 5">
            <a:extLst>
              <a:ext uri="{FF2B5EF4-FFF2-40B4-BE49-F238E27FC236}">
                <a16:creationId xmlns:a16="http://schemas.microsoft.com/office/drawing/2014/main" id="{E9E12D21-0607-5120-F81C-6E1DA0652CFB}"/>
              </a:ext>
            </a:extLst>
          </p:cNvPr>
          <p:cNvSpPr>
            <a:spLocks noGrp="1"/>
          </p:cNvSpPr>
          <p:nvPr>
            <p:ph type="dt" sz="half" idx="14"/>
          </p:nvPr>
        </p:nvSpPr>
        <p:spPr/>
        <p:txBody>
          <a:bodyPr/>
          <a:lstStyle/>
          <a:p>
            <a:fld id="{3AEEF7F6-ECFE-4473-B3E9-C91BE833927A}" type="datetimeFigureOut">
              <a:rPr lang="en-US" smtClean="0"/>
              <a:t>12/30/2025</a:t>
            </a:fld>
            <a:endParaRPr lang="en-US"/>
          </a:p>
        </p:txBody>
      </p:sp>
      <p:sp>
        <p:nvSpPr>
          <p:cNvPr id="9" name="Slide Number Placeholder 8">
            <a:extLst>
              <a:ext uri="{FF2B5EF4-FFF2-40B4-BE49-F238E27FC236}">
                <a16:creationId xmlns:a16="http://schemas.microsoft.com/office/drawing/2014/main" id="{20A1B35F-4D88-6EA9-8D55-4133CD961AF1}"/>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2100985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tatement 2">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91C0A04-3BC7-B88E-3974-2A73D0A107E7}"/>
              </a:ext>
            </a:extLst>
          </p:cNvPr>
          <p:cNvSpPr/>
          <p:nvPr/>
        </p:nvSpPr>
        <p:spPr>
          <a:xfrm>
            <a:off x="0" y="0"/>
            <a:ext cx="12188952"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07991EE-474F-899B-8FEF-F82B3E5BDF10}"/>
              </a:ext>
            </a:extLst>
          </p:cNvPr>
          <p:cNvGrpSpPr/>
          <p:nvPr/>
        </p:nvGrpSpPr>
        <p:grpSpPr>
          <a:xfrm>
            <a:off x="-7285" y="-6922"/>
            <a:ext cx="12199285" cy="6869101"/>
            <a:chOff x="-22275" y="-6922"/>
            <a:chExt cx="12214275" cy="6869101"/>
          </a:xfrm>
        </p:grpSpPr>
        <p:sp>
          <p:nvSpPr>
            <p:cNvPr id="8" name="Rectangle 7">
              <a:extLst>
                <a:ext uri="{FF2B5EF4-FFF2-40B4-BE49-F238E27FC236}">
                  <a16:creationId xmlns:a16="http://schemas.microsoft.com/office/drawing/2014/main" id="{19D5B255-8277-F118-03CD-8BAE19E8D68B}"/>
                </a:ext>
              </a:extLst>
            </p:cNvPr>
            <p:cNvSpPr/>
            <p:nvPr/>
          </p:nvSpPr>
          <p:spPr>
            <a:xfrm rot="5400000">
              <a:off x="2655863" y="-2678137"/>
              <a:ext cx="6857999" cy="12214275"/>
            </a:xfrm>
            <a:prstGeom prst="rect">
              <a:avLst/>
            </a:prstGeom>
            <a:gradFill>
              <a:gsLst>
                <a:gs pos="0">
                  <a:schemeClr val="accent2"/>
                </a:gs>
                <a:gs pos="93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9" name="Rectangle 8">
              <a:extLst>
                <a:ext uri="{FF2B5EF4-FFF2-40B4-BE49-F238E27FC236}">
                  <a16:creationId xmlns:a16="http://schemas.microsoft.com/office/drawing/2014/main" id="{2E8FF695-246F-077D-F2C8-36B38501750D}"/>
                </a:ext>
              </a:extLst>
            </p:cNvPr>
            <p:cNvSpPr/>
            <p:nvPr/>
          </p:nvSpPr>
          <p:spPr>
            <a:xfrm rot="16200000">
              <a:off x="3197276" y="-2132545"/>
              <a:ext cx="6850175" cy="11139273"/>
            </a:xfrm>
            <a:prstGeom prst="rect">
              <a:avLst/>
            </a:prstGeom>
            <a:gradFill flip="none" rotWithShape="1">
              <a:gsLst>
                <a:gs pos="0">
                  <a:schemeClr val="accent5">
                    <a:lumMod val="75000"/>
                  </a:schemeClr>
                </a:gs>
                <a:gs pos="32000">
                  <a:schemeClr val="accent5">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0" name="Rectangle 9">
              <a:extLst>
                <a:ext uri="{FF2B5EF4-FFF2-40B4-BE49-F238E27FC236}">
                  <a16:creationId xmlns:a16="http://schemas.microsoft.com/office/drawing/2014/main" id="{1DB72F2E-896E-2C27-7B7B-07C3BA02B78E}"/>
                </a:ext>
              </a:extLst>
            </p:cNvPr>
            <p:cNvSpPr/>
            <p:nvPr/>
          </p:nvSpPr>
          <p:spPr>
            <a:xfrm flipH="1">
              <a:off x="-14981" y="-6922"/>
              <a:ext cx="3836566" cy="685291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sp>
          <p:nvSpPr>
            <p:cNvPr id="11" name="Rectangle 10">
              <a:extLst>
                <a:ext uri="{FF2B5EF4-FFF2-40B4-BE49-F238E27FC236}">
                  <a16:creationId xmlns:a16="http://schemas.microsoft.com/office/drawing/2014/main" id="{9522BC71-28C2-81D8-FB44-31BC493BBF50}"/>
                </a:ext>
                <a:ext uri="{C183D7F6-B498-43B3-948B-1728B52AA6E4}">
                  <adec:decorative xmlns:adec="http://schemas.microsoft.com/office/drawing/2017/decorative" val="1"/>
                </a:ext>
              </a:extLst>
            </p:cNvPr>
            <p:cNvSpPr/>
            <p:nvPr/>
          </p:nvSpPr>
          <p:spPr>
            <a:xfrm rot="5400000">
              <a:off x="6189691" y="-743112"/>
              <a:ext cx="5263375" cy="6741243"/>
            </a:xfrm>
            <a:prstGeom prst="rect">
              <a:avLst/>
            </a:prstGeom>
            <a:gradFill flip="none" rotWithShape="1">
              <a:gsLst>
                <a:gs pos="2000">
                  <a:schemeClr val="accent5">
                    <a:lumMod val="60000"/>
                    <a:lumOff val="40000"/>
                    <a:alpha val="68000"/>
                  </a:schemeClr>
                </a:gs>
                <a:gs pos="48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Light"/>
                <a:ea typeface="+mn-ea"/>
                <a:cs typeface="+mn-cs"/>
              </a:endParaRPr>
            </a:p>
          </p:txBody>
        </p:sp>
      </p:grpSp>
      <p:grpSp>
        <p:nvGrpSpPr>
          <p:cNvPr id="16" name="Group 15">
            <a:extLst>
              <a:ext uri="{FF2B5EF4-FFF2-40B4-BE49-F238E27FC236}">
                <a16:creationId xmlns:a16="http://schemas.microsoft.com/office/drawing/2014/main" id="{83681088-8C72-D3AA-E951-F32AA4318F60}"/>
              </a:ext>
              <a:ext uri="{C183D7F6-B498-43B3-948B-1728B52AA6E4}">
                <adec:decorative xmlns:adec="http://schemas.microsoft.com/office/drawing/2017/decorative" val="1"/>
              </a:ext>
            </a:extLst>
          </p:cNvPr>
          <p:cNvGrpSpPr/>
          <p:nvPr/>
        </p:nvGrpSpPr>
        <p:grpSpPr>
          <a:xfrm rot="10800000">
            <a:off x="-8784" y="6739061"/>
            <a:ext cx="12207240" cy="137160"/>
            <a:chOff x="-5025" y="6737718"/>
            <a:chExt cx="12207200" cy="123363"/>
          </a:xfrm>
          <a:solidFill>
            <a:schemeClr val="tx1"/>
          </a:solidFill>
        </p:grpSpPr>
        <p:sp>
          <p:nvSpPr>
            <p:cNvPr id="17" name="Rectangle 16">
              <a:extLst>
                <a:ext uri="{FF2B5EF4-FFF2-40B4-BE49-F238E27FC236}">
                  <a16:creationId xmlns:a16="http://schemas.microsoft.com/office/drawing/2014/main" id="{923FCCF6-A9CE-8C06-A018-3526E4B210A6}"/>
                </a:ext>
              </a:extLst>
            </p:cNvPr>
            <p:cNvSpPr/>
            <p:nvPr/>
          </p:nvSpPr>
          <p:spPr>
            <a:xfrm rot="5400000" flipH="1">
              <a:off x="6036894" y="695800"/>
              <a:ext cx="123362" cy="12207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641A033-DCF1-2B2E-7479-E074B140FA8C}"/>
                </a:ext>
              </a:extLst>
            </p:cNvPr>
            <p:cNvSpPr/>
            <p:nvPr/>
          </p:nvSpPr>
          <p:spPr>
            <a:xfrm rot="16200000">
              <a:off x="9176406" y="3835311"/>
              <a:ext cx="123362" cy="59281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83F83B6E-95ED-1D70-2F6E-8299525C04B0}"/>
              </a:ext>
              <a:ext uri="{C183D7F6-B498-43B3-948B-1728B52AA6E4}">
                <adec:decorative xmlns:adec="http://schemas.microsoft.com/office/drawing/2017/decorative" val="1"/>
              </a:ext>
            </a:extLst>
          </p:cNvPr>
          <p:cNvGrpSpPr/>
          <p:nvPr/>
        </p:nvGrpSpPr>
        <p:grpSpPr>
          <a:xfrm>
            <a:off x="12068636" y="0"/>
            <a:ext cx="137160" cy="6858000"/>
            <a:chOff x="12068638" y="0"/>
            <a:chExt cx="123362" cy="6858000"/>
          </a:xfrm>
          <a:solidFill>
            <a:schemeClr val="tx1"/>
          </a:solidFill>
        </p:grpSpPr>
        <p:sp>
          <p:nvSpPr>
            <p:cNvPr id="20" name="Rectangle 19">
              <a:extLst>
                <a:ext uri="{FF2B5EF4-FFF2-40B4-BE49-F238E27FC236}">
                  <a16:creationId xmlns:a16="http://schemas.microsoft.com/office/drawing/2014/main" id="{A1F59BE4-AC2E-2AB9-FE80-40CAF77CA798}"/>
                </a:ext>
              </a:extLst>
            </p:cNvPr>
            <p:cNvSpPr/>
            <p:nvPr/>
          </p:nvSpPr>
          <p:spPr>
            <a:xfrm>
              <a:off x="12068638" y="0"/>
              <a:ext cx="12336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01C2DAC-E593-02EE-C7E4-01B9BAA443C6}"/>
                </a:ext>
              </a:extLst>
            </p:cNvPr>
            <p:cNvSpPr/>
            <p:nvPr/>
          </p:nvSpPr>
          <p:spPr>
            <a:xfrm>
              <a:off x="12068638" y="3527553"/>
              <a:ext cx="123362" cy="33304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7680960" cy="5605272"/>
          </a:xfrm>
        </p:spPr>
        <p:txBody>
          <a:bodyPr anchor="t">
            <a:normAutofit/>
          </a:bodyPr>
          <a:lstStyle>
            <a:lvl1pPr marL="0" indent="0">
              <a:lnSpc>
                <a:spcPct val="100000"/>
              </a:lnSpc>
              <a:buNone/>
              <a:defRPr sz="5600" b="1">
                <a:solidFill>
                  <a:schemeClr val="tx1"/>
                </a:solidFill>
              </a:defRPr>
            </a:lvl1pPr>
            <a:lvl2pPr marL="228600" indent="0">
              <a:lnSpc>
                <a:spcPct val="100000"/>
              </a:lnSpc>
              <a:buNone/>
              <a:defRPr sz="5600" b="1">
                <a:solidFill>
                  <a:schemeClr val="tx1"/>
                </a:solidFill>
              </a:defRPr>
            </a:lvl2pPr>
            <a:lvl3pPr marL="457200" indent="0">
              <a:lnSpc>
                <a:spcPct val="100000"/>
              </a:lnSpc>
              <a:buNone/>
              <a:defRPr sz="5600" b="1">
                <a:solidFill>
                  <a:schemeClr val="tx1"/>
                </a:solidFill>
              </a:defRPr>
            </a:lvl3pPr>
            <a:lvl4pPr marL="685800" indent="0">
              <a:lnSpc>
                <a:spcPct val="100000"/>
              </a:lnSpc>
              <a:buNone/>
              <a:defRPr sz="5600" b="1">
                <a:solidFill>
                  <a:schemeClr val="tx1"/>
                </a:solidFill>
              </a:defRPr>
            </a:lvl4pPr>
            <a:lvl5pPr marL="914400" indent="0">
              <a:lnSpc>
                <a:spcPct val="100000"/>
              </a:lnSpc>
              <a:buNone/>
              <a:defRPr sz="5600" b="1">
                <a:solidFill>
                  <a:schemeClr val="tx1"/>
                </a:solidFill>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lvl1pPr>
              <a:defRPr>
                <a:solidFill>
                  <a:schemeClr val="tx1"/>
                </a:solidFill>
              </a:defRPr>
            </a:lvl1pPr>
          </a:lstStyle>
          <a:p>
            <a:endParaRPr lang="en-US"/>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lvl1pPr>
              <a:defRPr>
                <a:solidFill>
                  <a:schemeClr val="tx1"/>
                </a:solidFill>
              </a:defRPr>
            </a:lvl1pPr>
          </a:lstStyle>
          <a:p>
            <a:fld id="{3AEEF7F6-ECFE-4473-B3E9-C91BE833927A}" type="datetimeFigureOut">
              <a:rPr lang="en-US" smtClean="0"/>
              <a:t>12/30/2025</a:t>
            </a:fld>
            <a:endParaRPr lang="en-US"/>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lvl1pPr>
              <a:defRPr>
                <a:solidFill>
                  <a:schemeClr val="tx1"/>
                </a:solidFill>
              </a:defRPr>
            </a:lvl1pPr>
          </a:lstStyle>
          <a:p>
            <a:fld id="{5DAD859A-2C66-45B9-9A71-3CF205EC2D4A}" type="slidenum">
              <a:rPr lang="en-US" smtClean="0"/>
              <a:t>‹#›</a:t>
            </a:fld>
            <a:endParaRPr lang="en-US"/>
          </a:p>
        </p:txBody>
      </p:sp>
    </p:spTree>
    <p:extLst>
      <p:ext uri="{BB962C8B-B14F-4D97-AF65-F5344CB8AC3E}">
        <p14:creationId xmlns:p14="http://schemas.microsoft.com/office/powerpoint/2010/main" val="621145701"/>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323AF82-B640-17D0-AC4B-55F4EDF5C4D1}"/>
              </a:ext>
              <a:ext uri="{C183D7F6-B498-43B3-948B-1728B52AA6E4}">
                <adec:decorative xmlns:adec="http://schemas.microsoft.com/office/drawing/2017/decorative" val="1"/>
              </a:ext>
            </a:extLst>
          </p:cNvPr>
          <p:cNvGrpSpPr/>
          <p:nvPr/>
        </p:nvGrpSpPr>
        <p:grpSpPr>
          <a:xfrm>
            <a:off x="0" y="0"/>
            <a:ext cx="123362" cy="6858000"/>
            <a:chOff x="12068638" y="0"/>
            <a:chExt cx="123362" cy="6858000"/>
          </a:xfrm>
        </p:grpSpPr>
        <p:sp>
          <p:nvSpPr>
            <p:cNvPr id="4" name="Rectangle 3">
              <a:extLst>
                <a:ext uri="{FF2B5EF4-FFF2-40B4-BE49-F238E27FC236}">
                  <a16:creationId xmlns:a16="http://schemas.microsoft.com/office/drawing/2014/main" id="{2DA5C8EA-7A6C-8AC0-78D1-F538329B41B8}"/>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F2FAD3C-DB75-D855-489D-B09F992EA0E9}"/>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FB287CE5-00A5-FA1D-EB2D-E5CFD27420D3}"/>
              </a:ext>
              <a:ext uri="{C183D7F6-B498-43B3-948B-1728B52AA6E4}">
                <adec:decorative xmlns:adec="http://schemas.microsoft.com/office/drawing/2017/decorative" val="1"/>
              </a:ext>
            </a:extLst>
          </p:cNvPr>
          <p:cNvGrpSpPr/>
          <p:nvPr/>
        </p:nvGrpSpPr>
        <p:grpSpPr>
          <a:xfrm rot="10800000">
            <a:off x="12357" y="6746828"/>
            <a:ext cx="12188952" cy="123363"/>
            <a:chOff x="-5025" y="6737718"/>
            <a:chExt cx="12207200" cy="123363"/>
          </a:xfrm>
        </p:grpSpPr>
        <p:sp>
          <p:nvSpPr>
            <p:cNvPr id="23" name="Rectangle 22">
              <a:extLst>
                <a:ext uri="{FF2B5EF4-FFF2-40B4-BE49-F238E27FC236}">
                  <a16:creationId xmlns:a16="http://schemas.microsoft.com/office/drawing/2014/main" id="{12C43EBD-E088-A3CD-FCDE-E6ED8F87D148}"/>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D88F00F-9D01-378E-377E-26B543D2FA77}"/>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882175" y="751366"/>
            <a:ext cx="8353433" cy="5402545"/>
          </a:xfrm>
        </p:spPr>
        <p:txBody>
          <a:bodyPr anchor="ctr">
            <a:normAutofit/>
          </a:bodyPr>
          <a:lstStyle>
            <a:lvl1pPr marL="0" indent="0">
              <a:lnSpc>
                <a:spcPct val="100000"/>
              </a:lnSpc>
              <a:buNone/>
              <a:defRPr sz="4800" b="1">
                <a:gradFill>
                  <a:gsLst>
                    <a:gs pos="0">
                      <a:schemeClr val="accent5"/>
                    </a:gs>
                    <a:gs pos="90000">
                      <a:schemeClr val="accent2"/>
                    </a:gs>
                  </a:gsLst>
                  <a:lin ang="9600000" scaled="0"/>
                </a:gradFill>
              </a:defRPr>
            </a:lvl1pPr>
            <a:lvl2pPr marL="228600" indent="0">
              <a:lnSpc>
                <a:spcPct val="100000"/>
              </a:lnSpc>
              <a:buNone/>
              <a:defRPr sz="4800" b="1">
                <a:gradFill>
                  <a:gsLst>
                    <a:gs pos="0">
                      <a:schemeClr val="accent5"/>
                    </a:gs>
                    <a:gs pos="90000">
                      <a:schemeClr val="accent2"/>
                    </a:gs>
                  </a:gsLst>
                  <a:lin ang="9600000" scaled="0"/>
                </a:gradFill>
              </a:defRPr>
            </a:lvl2pPr>
            <a:lvl3pPr marL="457200" indent="0">
              <a:lnSpc>
                <a:spcPct val="100000"/>
              </a:lnSpc>
              <a:buNone/>
              <a:defRPr sz="4800" b="1">
                <a:gradFill>
                  <a:gsLst>
                    <a:gs pos="0">
                      <a:schemeClr val="accent5"/>
                    </a:gs>
                    <a:gs pos="90000">
                      <a:schemeClr val="accent2"/>
                    </a:gs>
                  </a:gsLst>
                  <a:lin ang="9600000" scaled="0"/>
                </a:gradFill>
              </a:defRPr>
            </a:lvl3pPr>
            <a:lvl4pPr marL="685800" indent="0">
              <a:lnSpc>
                <a:spcPct val="100000"/>
              </a:lnSpc>
              <a:buNone/>
              <a:defRPr sz="4800" b="1">
                <a:gradFill>
                  <a:gsLst>
                    <a:gs pos="0">
                      <a:schemeClr val="accent5"/>
                    </a:gs>
                    <a:gs pos="90000">
                      <a:schemeClr val="accent2"/>
                    </a:gs>
                  </a:gsLst>
                  <a:lin ang="9600000" scaled="0"/>
                </a:gradFill>
              </a:defRPr>
            </a:lvl4pPr>
            <a:lvl5pPr marL="914400" indent="0">
              <a:lnSpc>
                <a:spcPct val="100000"/>
              </a:lnSpc>
              <a:buNone/>
              <a:defRPr sz="4800" b="1">
                <a:gradFill>
                  <a:gsLst>
                    <a:gs pos="0">
                      <a:schemeClr val="accent5"/>
                    </a:gs>
                    <a:gs pos="90000">
                      <a:schemeClr val="accent2"/>
                    </a:gs>
                  </a:gsLst>
                  <a:lin ang="9600000" scaled="0"/>
                </a:gradFill>
              </a:defRPr>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132871A2-A450-61EB-7368-98B251F15495}"/>
              </a:ext>
            </a:extLst>
          </p:cNvPr>
          <p:cNvSpPr>
            <a:spLocks noGrp="1"/>
          </p:cNvSpPr>
          <p:nvPr>
            <p:ph type="ftr" sz="quarter" idx="15"/>
          </p:nvPr>
        </p:nvSpPr>
        <p:spPr/>
        <p:txBody>
          <a:bodyPr/>
          <a:lstStyle/>
          <a:p>
            <a:endParaRPr lang="en-US"/>
          </a:p>
        </p:txBody>
      </p:sp>
      <p:sp>
        <p:nvSpPr>
          <p:cNvPr id="13" name="Date Placeholder 12">
            <a:extLst>
              <a:ext uri="{FF2B5EF4-FFF2-40B4-BE49-F238E27FC236}">
                <a16:creationId xmlns:a16="http://schemas.microsoft.com/office/drawing/2014/main" id="{7CA33720-A04E-18B6-251B-16C80085F295}"/>
              </a:ext>
            </a:extLst>
          </p:cNvPr>
          <p:cNvSpPr>
            <a:spLocks noGrp="1"/>
          </p:cNvSpPr>
          <p:nvPr>
            <p:ph type="dt" sz="half" idx="14"/>
          </p:nvPr>
        </p:nvSpPr>
        <p:spPr/>
        <p:txBody>
          <a:bodyPr/>
          <a:lstStyle/>
          <a:p>
            <a:fld id="{3AEEF7F6-ECFE-4473-B3E9-C91BE833927A}" type="datetimeFigureOut">
              <a:rPr lang="en-US" smtClean="0"/>
              <a:t>12/30/2025</a:t>
            </a:fld>
            <a:endParaRPr lang="en-US"/>
          </a:p>
        </p:txBody>
      </p:sp>
      <p:sp>
        <p:nvSpPr>
          <p:cNvPr id="15" name="Slide Number Placeholder 14">
            <a:extLst>
              <a:ext uri="{FF2B5EF4-FFF2-40B4-BE49-F238E27FC236}">
                <a16:creationId xmlns:a16="http://schemas.microsoft.com/office/drawing/2014/main" id="{AC245A2E-4B49-CED7-ADDF-6624BCC88DDE}"/>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315203954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AB82C7-4740-BEAB-85E9-C816E1CDC453}"/>
              </a:ext>
              <a:ext uri="{C183D7F6-B498-43B3-948B-1728B52AA6E4}">
                <adec:decorative xmlns:adec="http://schemas.microsoft.com/office/drawing/2017/decorative" val="1"/>
              </a:ext>
            </a:extLst>
          </p:cNvPr>
          <p:cNvGrpSpPr/>
          <p:nvPr/>
        </p:nvGrpSpPr>
        <p:grpSpPr>
          <a:xfrm rot="10800000">
            <a:off x="0" y="4492680"/>
            <a:ext cx="12207200" cy="123363"/>
            <a:chOff x="-5025" y="6737718"/>
            <a:chExt cx="12207200" cy="123363"/>
          </a:xfrm>
        </p:grpSpPr>
        <p:sp>
          <p:nvSpPr>
            <p:cNvPr id="5" name="Rectangle 4">
              <a:extLst>
                <a:ext uri="{FF2B5EF4-FFF2-40B4-BE49-F238E27FC236}">
                  <a16:creationId xmlns:a16="http://schemas.microsoft.com/office/drawing/2014/main" id="{0B7E10D0-EE9E-6432-2C4D-0324DE19518E}"/>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3B4BE8-5DA5-6F2B-0DB6-7901D4547F64}"/>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2732" y="4965192"/>
            <a:ext cx="11146536" cy="786384"/>
          </a:xfrm>
        </p:spPr>
        <p:txBody>
          <a:bodyPr anchor="b">
            <a:normAutofit/>
          </a:bodyPr>
          <a:lstStyle>
            <a:lvl1pPr algn="ctr">
              <a:defRPr sz="36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143000" y="5806440"/>
            <a:ext cx="9902952" cy="576072"/>
          </a:xfrm>
        </p:spPr>
        <p:txBody>
          <a:bodyPr anchor="t">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4492679"/>
          </a:xfrm>
          <a:blipFill>
            <a:blip r:embed="rId2">
              <a:alphaModFix amt="70000"/>
            </a:blip>
            <a:stretch>
              <a:fillRect/>
            </a:stretch>
          </a:blipFill>
        </p:spPr>
        <p:txBody>
          <a:bodyPr/>
          <a:lstStyle>
            <a:lvl1pPr marL="0" indent="0">
              <a:buNone/>
              <a:defRPr/>
            </a:lvl1pPr>
          </a:lstStyle>
          <a:p>
            <a:r>
              <a:rPr lang="en-US"/>
              <a:t> </a:t>
            </a:r>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p:txBody>
          <a:bodyPr/>
          <a:lstStyle/>
          <a:p>
            <a:endParaRPr lang="en-US"/>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p:txBody>
          <a:bodyPr/>
          <a:lstStyle/>
          <a:p>
            <a:fld id="{3AEEF7F6-ECFE-4473-B3E9-C91BE833927A}" type="datetimeFigureOut">
              <a:rPr lang="en-US" smtClean="0"/>
              <a:t>12/30/2025</a:t>
            </a:fld>
            <a:endParaRPr lang="en-US"/>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33366905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645920" y="5203004"/>
            <a:ext cx="9052560" cy="557784"/>
          </a:xfrm>
        </p:spPr>
        <p:txBody>
          <a:bodyPr anchor="ctr">
            <a:normAutofit/>
          </a:bodyPr>
          <a:lstStyle>
            <a:lvl1pPr>
              <a:lnSpc>
                <a:spcPct val="120000"/>
              </a:lnSpc>
              <a:defRPr sz="2400" b="1">
                <a:gradFill>
                  <a:gsLst>
                    <a:gs pos="0">
                      <a:schemeClr val="accent5"/>
                    </a:gs>
                    <a:gs pos="90000">
                      <a:schemeClr val="accent2"/>
                    </a:gs>
                  </a:gsLst>
                  <a:lin ang="9600000" scaled="0"/>
                </a:gradFill>
              </a:defRPr>
            </a:lvl1pPr>
          </a:lstStyle>
          <a:p>
            <a:r>
              <a:rPr lang="en-US"/>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499616" y="1795462"/>
            <a:ext cx="9198864" cy="2871216"/>
          </a:xfrm>
        </p:spPr>
        <p:txBody>
          <a:bodyPr anchor="ctr">
            <a:normAutofit/>
          </a:bodyPr>
          <a:lstStyle>
            <a:lvl1pPr marL="137160" indent="-137160">
              <a:lnSpc>
                <a:spcPct val="100000"/>
              </a:lnSpc>
              <a:buNone/>
              <a:defRPr sz="4400"/>
            </a:lvl1pPr>
          </a:lstStyle>
          <a:p>
            <a:pPr lvl="0"/>
            <a:r>
              <a:rPr lang="en-US"/>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endParaRPr lang="en-US"/>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3AEEF7F6-ECFE-4473-B3E9-C91BE833927A}" type="datetimeFigureOut">
              <a:rPr lang="en-US" smtClean="0"/>
              <a:t>12/30/2025</a:t>
            </a:fld>
            <a:endParaRPr lang="en-US"/>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528786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2">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93FB6C-5982-EAFA-94FA-F06EABA0EC3A}"/>
              </a:ext>
            </a:extLst>
          </p:cNvPr>
          <p:cNvSpPr/>
          <p:nvPr/>
        </p:nvSpPr>
        <p:spPr>
          <a:xfrm>
            <a:off x="0" y="0"/>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48F732B-25DE-1819-DB0A-266B26703011}"/>
              </a:ext>
            </a:extLst>
          </p:cNvPr>
          <p:cNvGrpSpPr/>
          <p:nvPr/>
        </p:nvGrpSpPr>
        <p:grpSpPr>
          <a:xfrm>
            <a:off x="807326" y="778051"/>
            <a:ext cx="10577346" cy="5314435"/>
            <a:chOff x="807326" y="778051"/>
            <a:chExt cx="10577346" cy="5314435"/>
          </a:xfrm>
        </p:grpSpPr>
        <p:sp>
          <p:nvSpPr>
            <p:cNvPr id="9" name="Rectangle 8">
              <a:extLst>
                <a:ext uri="{FF2B5EF4-FFF2-40B4-BE49-F238E27FC236}">
                  <a16:creationId xmlns:a16="http://schemas.microsoft.com/office/drawing/2014/main" id="{70BBD41E-DAB9-A564-3A2B-295B7AE87C42}"/>
                </a:ext>
              </a:extLst>
            </p:cNvPr>
            <p:cNvSpPr/>
            <p:nvPr/>
          </p:nvSpPr>
          <p:spPr>
            <a:xfrm rot="5400000" flipH="1">
              <a:off x="3438786" y="-1853401"/>
              <a:ext cx="5314432" cy="10577340"/>
            </a:xfrm>
            <a:prstGeom prst="rect">
              <a:avLst/>
            </a:prstGeom>
            <a:gradFill>
              <a:gsLst>
                <a:gs pos="0">
                  <a:schemeClr val="accent2">
                    <a:alpha val="78000"/>
                  </a:schemeClr>
                </a:gs>
                <a:gs pos="93000">
                  <a:schemeClr val="accent5">
                    <a:alpha val="8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B54A4391-9FDD-C033-0A4D-647A73420405}"/>
                </a:ext>
              </a:extLst>
            </p:cNvPr>
            <p:cNvSpPr/>
            <p:nvPr/>
          </p:nvSpPr>
          <p:spPr>
            <a:xfrm rot="16200000" flipH="1">
              <a:off x="3445177" y="-1846407"/>
              <a:ext cx="5314435" cy="10563352"/>
            </a:xfrm>
            <a:prstGeom prst="rect">
              <a:avLst/>
            </a:prstGeom>
            <a:gradFill flip="none" rotWithShape="1">
              <a:gsLst>
                <a:gs pos="0">
                  <a:schemeClr val="accent5">
                    <a:alpha val="79000"/>
                  </a:schemeClr>
                </a:gs>
                <a:gs pos="32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290101F-E74A-5C0F-8CC5-E0B5E3DC0E24}"/>
                </a:ext>
              </a:extLst>
            </p:cNvPr>
            <p:cNvSpPr/>
            <p:nvPr/>
          </p:nvSpPr>
          <p:spPr>
            <a:xfrm rot="10800000">
              <a:off x="807326" y="778051"/>
              <a:ext cx="3333441" cy="5308369"/>
            </a:xfrm>
            <a:prstGeom prst="rect">
              <a:avLst/>
            </a:prstGeom>
            <a:gradFill>
              <a:gsLst>
                <a:gs pos="0">
                  <a:schemeClr val="accent5">
                    <a:lumMod val="75000"/>
                  </a:schemeClr>
                </a:gs>
                <a:gs pos="48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338E2756-2591-1046-1B67-C9DEEDDCB82E}"/>
                </a:ext>
                <a:ext uri="{C183D7F6-B498-43B3-948B-1728B52AA6E4}">
                  <adec:decorative xmlns:adec="http://schemas.microsoft.com/office/drawing/2017/decorative" val="1"/>
                </a:ext>
              </a:extLst>
            </p:cNvPr>
            <p:cNvSpPr/>
            <p:nvPr/>
          </p:nvSpPr>
          <p:spPr>
            <a:xfrm rot="5400000" flipH="1">
              <a:off x="4205050" y="-1083744"/>
              <a:ext cx="4078718" cy="10273742"/>
            </a:xfrm>
            <a:prstGeom prst="rect">
              <a:avLst/>
            </a:prstGeom>
            <a:gradFill flip="none" rotWithShape="1">
              <a:gsLst>
                <a:gs pos="2000">
                  <a:schemeClr val="accent5">
                    <a:lumMod val="60000"/>
                    <a:lumOff val="40000"/>
                    <a:alpha val="68000"/>
                  </a:schemeClr>
                </a:gs>
                <a:gs pos="26000">
                  <a:schemeClr val="accent5">
                    <a:lumMod val="60000"/>
                    <a:lumOff val="40000"/>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801368" y="5120640"/>
            <a:ext cx="8549640" cy="621792"/>
          </a:xfrm>
        </p:spPr>
        <p:txBody>
          <a:bodyPr anchor="ctr">
            <a:normAutofit/>
          </a:bodyPr>
          <a:lstStyle>
            <a:lvl1pPr>
              <a:lnSpc>
                <a:spcPct val="120000"/>
              </a:lnSpc>
              <a:defRPr sz="1800" b="1">
                <a:solidFill>
                  <a:schemeClr val="tx1"/>
                </a:solidFill>
              </a:defRPr>
            </a:lvl1pPr>
          </a:lstStyle>
          <a:p>
            <a:r>
              <a:rPr lang="en-US"/>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655064" y="1965960"/>
            <a:ext cx="8695944" cy="2331720"/>
          </a:xfrm>
        </p:spPr>
        <p:txBody>
          <a:bodyPr anchor="ctr">
            <a:normAutofit/>
          </a:bodyPr>
          <a:lstStyle>
            <a:lvl1pPr marL="137160" indent="-137160">
              <a:lnSpc>
                <a:spcPct val="100000"/>
              </a:lnSpc>
              <a:buNone/>
              <a:defRPr sz="3800">
                <a:solidFill>
                  <a:schemeClr val="tx1"/>
                </a:solidFill>
                <a:latin typeface="+mn-lt"/>
              </a:defRPr>
            </a:lvl1pPr>
          </a:lstStyle>
          <a:p>
            <a:pPr lvl="0"/>
            <a:r>
              <a:rPr lang="en-US"/>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lvl1pPr>
              <a:defRPr>
                <a:solidFill>
                  <a:schemeClr val="bg1"/>
                </a:solidFill>
              </a:defRPr>
            </a:lvl1pPr>
          </a:lstStyle>
          <a:p>
            <a:endParaRPr lang="en-US"/>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lvl1pPr>
              <a:defRPr>
                <a:solidFill>
                  <a:schemeClr val="bg1"/>
                </a:solidFill>
              </a:defRPr>
            </a:lvl1pPr>
          </a:lstStyle>
          <a:p>
            <a:fld id="{3AEEF7F6-ECFE-4473-B3E9-C91BE833927A}" type="datetimeFigureOut">
              <a:rPr lang="en-US" smtClean="0"/>
              <a:t>12/30/2025</a:t>
            </a:fld>
            <a:endParaRPr lang="en-US"/>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lvl1pPr>
              <a:defRPr>
                <a:solidFill>
                  <a:schemeClr val="bg1"/>
                </a:solidFill>
              </a:defRPr>
            </a:lvl1pPr>
          </a:lstStyle>
          <a:p>
            <a:fld id="{5DAD859A-2C66-45B9-9A71-3CF205EC2D4A}" type="slidenum">
              <a:rPr lang="en-US" smtClean="0"/>
              <a:t>‹#›</a:t>
            </a:fld>
            <a:endParaRPr lang="en-US"/>
          </a:p>
        </p:txBody>
      </p:sp>
    </p:spTree>
    <p:extLst>
      <p:ext uri="{BB962C8B-B14F-4D97-AF65-F5344CB8AC3E}">
        <p14:creationId xmlns:p14="http://schemas.microsoft.com/office/powerpoint/2010/main" val="4021491193"/>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3D49479-B594-DDBA-C16A-3A98635C8A4A}"/>
              </a:ext>
              <a:ext uri="{C183D7F6-B498-43B3-948B-1728B52AA6E4}">
                <adec:decorative xmlns:adec="http://schemas.microsoft.com/office/drawing/2017/decorative" val="1"/>
              </a:ext>
            </a:extLst>
          </p:cNvPr>
          <p:cNvGrpSpPr/>
          <p:nvPr/>
        </p:nvGrpSpPr>
        <p:grpSpPr>
          <a:xfrm>
            <a:off x="12068638" y="0"/>
            <a:ext cx="123362" cy="6858000"/>
            <a:chOff x="12068638" y="0"/>
            <a:chExt cx="123362" cy="6858000"/>
          </a:xfrm>
        </p:grpSpPr>
        <p:sp>
          <p:nvSpPr>
            <p:cNvPr id="14" name="Rectangle 13">
              <a:extLst>
                <a:ext uri="{FF2B5EF4-FFF2-40B4-BE49-F238E27FC236}">
                  <a16:creationId xmlns:a16="http://schemas.microsoft.com/office/drawing/2014/main" id="{0E065CA7-C91C-8C4F-CD30-E6DB950A620B}"/>
                </a:ext>
              </a:extLst>
            </p:cNvPr>
            <p:cNvSpPr/>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CDB482-1274-EA4E-11EA-FDB308F1540E}"/>
                </a:ext>
              </a:extLst>
            </p:cNvPr>
            <p:cNvSpPr/>
            <p:nvPr/>
          </p:nvSpPr>
          <p:spPr>
            <a:xfrm>
              <a:off x="12068638" y="3527553"/>
              <a:ext cx="123362" cy="3330447"/>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8FAEF3D1-EB50-234E-F0C0-5C4E6FB69937}"/>
              </a:ext>
              <a:ext uri="{C183D7F6-B498-43B3-948B-1728B52AA6E4}">
                <adec:decorative xmlns:adec="http://schemas.microsoft.com/office/drawing/2017/decorative" val="1"/>
              </a:ext>
            </a:extLst>
          </p:cNvPr>
          <p:cNvGrpSpPr/>
          <p:nvPr/>
        </p:nvGrpSpPr>
        <p:grpSpPr>
          <a:xfrm rot="10800000">
            <a:off x="-1091" y="0"/>
            <a:ext cx="12188952" cy="123363"/>
            <a:chOff x="-5025" y="6737718"/>
            <a:chExt cx="12207200" cy="123363"/>
          </a:xfrm>
        </p:grpSpPr>
        <p:sp>
          <p:nvSpPr>
            <p:cNvPr id="17" name="Rectangle 16">
              <a:extLst>
                <a:ext uri="{FF2B5EF4-FFF2-40B4-BE49-F238E27FC236}">
                  <a16:creationId xmlns:a16="http://schemas.microsoft.com/office/drawing/2014/main" id="{5B35CE4F-16F9-575C-78CA-4F076F0C3D1F}"/>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D59711A-5559-82B6-B156-35D79618FF56}"/>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DDF72D5-B6AC-3F01-D0B7-E4B24906CCFA}"/>
              </a:ext>
            </a:extLst>
          </p:cNvPr>
          <p:cNvSpPr>
            <a:spLocks noGrp="1"/>
          </p:cNvSpPr>
          <p:nvPr>
            <p:ph type="title" hasCustomPrompt="1"/>
          </p:nvPr>
        </p:nvSpPr>
        <p:spPr>
          <a:xfrm>
            <a:off x="1379836" y="5192776"/>
            <a:ext cx="8494776" cy="621792"/>
          </a:xfrm>
        </p:spPr>
        <p:txBody>
          <a:bodyPr anchor="ctr">
            <a:normAutofit/>
          </a:bodyPr>
          <a:lstStyle>
            <a:lvl1pPr>
              <a:lnSpc>
                <a:spcPct val="120000"/>
              </a:lnSpc>
              <a:defRPr sz="1800" b="1">
                <a:gradFill>
                  <a:gsLst>
                    <a:gs pos="0">
                      <a:schemeClr val="accent2"/>
                    </a:gs>
                    <a:gs pos="90000">
                      <a:schemeClr val="accent5"/>
                    </a:gs>
                  </a:gsLst>
                  <a:lin ang="9600000" scaled="0"/>
                </a:gradFill>
              </a:defRPr>
            </a:lvl1pPr>
          </a:lstStyle>
          <a:p>
            <a:r>
              <a:rPr lang="en-US"/>
              <a:t>Quote Author</a:t>
            </a:r>
          </a:p>
        </p:txBody>
      </p:sp>
      <p:sp>
        <p:nvSpPr>
          <p:cNvPr id="7" name="Content Placeholder 6">
            <a:extLst>
              <a:ext uri="{FF2B5EF4-FFF2-40B4-BE49-F238E27FC236}">
                <a16:creationId xmlns:a16="http://schemas.microsoft.com/office/drawing/2014/main" id="{20A93000-1238-849C-EADD-03910EE27D69}"/>
              </a:ext>
            </a:extLst>
          </p:cNvPr>
          <p:cNvSpPr>
            <a:spLocks noGrp="1"/>
          </p:cNvSpPr>
          <p:nvPr>
            <p:ph sz="quarter" idx="13" hasCustomPrompt="1"/>
          </p:nvPr>
        </p:nvSpPr>
        <p:spPr>
          <a:xfrm>
            <a:off x="1233532" y="1792224"/>
            <a:ext cx="8641080" cy="2871216"/>
          </a:xfrm>
        </p:spPr>
        <p:txBody>
          <a:bodyPr anchor="ctr">
            <a:normAutofit/>
          </a:bodyPr>
          <a:lstStyle>
            <a:lvl1pPr marL="137160" indent="-137160">
              <a:lnSpc>
                <a:spcPct val="100000"/>
              </a:lnSpc>
              <a:buNone/>
              <a:defRPr sz="3600">
                <a:gradFill>
                  <a:gsLst>
                    <a:gs pos="0">
                      <a:schemeClr val="accent2"/>
                    </a:gs>
                    <a:gs pos="90000">
                      <a:schemeClr val="accent5"/>
                    </a:gs>
                  </a:gsLst>
                  <a:lin ang="9600000" scaled="0"/>
                </a:gradFill>
              </a:defRPr>
            </a:lvl1pPr>
          </a:lstStyle>
          <a:p>
            <a:pPr lvl="0"/>
            <a:r>
              <a:rPr lang="en-US"/>
              <a:t>Click to edit Quote</a:t>
            </a:r>
          </a:p>
        </p:txBody>
      </p:sp>
      <p:sp>
        <p:nvSpPr>
          <p:cNvPr id="3" name="Footer Placeholder 2">
            <a:extLst>
              <a:ext uri="{FF2B5EF4-FFF2-40B4-BE49-F238E27FC236}">
                <a16:creationId xmlns:a16="http://schemas.microsoft.com/office/drawing/2014/main" id="{B26C0B63-D720-7E4B-EF47-C094EDA300AC}"/>
              </a:ext>
            </a:extLst>
          </p:cNvPr>
          <p:cNvSpPr>
            <a:spLocks noGrp="1"/>
          </p:cNvSpPr>
          <p:nvPr>
            <p:ph type="ftr" sz="quarter" idx="10"/>
          </p:nvPr>
        </p:nvSpPr>
        <p:spPr/>
        <p:txBody>
          <a:bodyPr/>
          <a:lstStyle/>
          <a:p>
            <a:endParaRPr lang="en-US"/>
          </a:p>
        </p:txBody>
      </p:sp>
      <p:sp>
        <p:nvSpPr>
          <p:cNvPr id="4" name="Date Placeholder 3">
            <a:extLst>
              <a:ext uri="{FF2B5EF4-FFF2-40B4-BE49-F238E27FC236}">
                <a16:creationId xmlns:a16="http://schemas.microsoft.com/office/drawing/2014/main" id="{B3091BBB-CF16-BAC6-4881-2B122B945B8A}"/>
              </a:ext>
            </a:extLst>
          </p:cNvPr>
          <p:cNvSpPr>
            <a:spLocks noGrp="1"/>
          </p:cNvSpPr>
          <p:nvPr>
            <p:ph type="dt" sz="half" idx="11"/>
          </p:nvPr>
        </p:nvSpPr>
        <p:spPr/>
        <p:txBody>
          <a:bodyPr/>
          <a:lstStyle/>
          <a:p>
            <a:fld id="{3AEEF7F6-ECFE-4473-B3E9-C91BE833927A}" type="datetimeFigureOut">
              <a:rPr lang="en-US" smtClean="0"/>
              <a:t>12/30/2025</a:t>
            </a:fld>
            <a:endParaRPr lang="en-US"/>
          </a:p>
        </p:txBody>
      </p:sp>
      <p:sp>
        <p:nvSpPr>
          <p:cNvPr id="5" name="Slide Number Placeholder 4">
            <a:extLst>
              <a:ext uri="{FF2B5EF4-FFF2-40B4-BE49-F238E27FC236}">
                <a16:creationId xmlns:a16="http://schemas.microsoft.com/office/drawing/2014/main" id="{318C42D5-A475-3C08-9471-C59B3A49C848}"/>
              </a:ext>
            </a:extLst>
          </p:cNvPr>
          <p:cNvSpPr>
            <a:spLocks noGrp="1"/>
          </p:cNvSpPr>
          <p:nvPr>
            <p:ph type="sldNum" sz="quarter" idx="12"/>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892091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B646A9-91B4-D2CF-8B72-68E668219C00}"/>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02920"/>
            <a:ext cx="10954512" cy="1197864"/>
          </a:xfrm>
        </p:spPr>
        <p:txBody>
          <a:bodyPr/>
          <a:lstStyle>
            <a:lvl1pPr>
              <a:defRPr>
                <a:solidFill>
                  <a:schemeClr val="bg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D004E38F-46D8-838A-C636-0958E5B36CB4}"/>
              </a:ext>
            </a:extLst>
          </p:cNvPr>
          <p:cNvSpPr>
            <a:spLocks noGrp="1"/>
          </p:cNvSpPr>
          <p:nvPr>
            <p:ph sz="quarter" idx="18"/>
          </p:nvPr>
        </p:nvSpPr>
        <p:spPr>
          <a:xfrm>
            <a:off x="612775" y="2313433"/>
            <a:ext cx="5165725" cy="4000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E8F84C8F-5A53-198D-2CB3-A78F006C4D20}"/>
              </a:ext>
            </a:extLst>
          </p:cNvPr>
          <p:cNvSpPr>
            <a:spLocks noGrp="1"/>
          </p:cNvSpPr>
          <p:nvPr>
            <p:ph sz="quarter" idx="19"/>
          </p:nvPr>
        </p:nvSpPr>
        <p:spPr>
          <a:xfrm>
            <a:off x="6400800" y="2313430"/>
            <a:ext cx="5165725" cy="4000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92A082C-5D4A-4A20-87E3-9906B5F3BAF4}"/>
              </a:ext>
            </a:extLst>
          </p:cNvPr>
          <p:cNvSpPr>
            <a:spLocks noGrp="1"/>
          </p:cNvSpPr>
          <p:nvPr>
            <p:ph type="ftr" sz="quarter" idx="16"/>
          </p:nvPr>
        </p:nvSpPr>
        <p:spPr/>
        <p:txBody>
          <a:bodyPr/>
          <a:lstStyle/>
          <a:p>
            <a:endParaRPr lang="en-US"/>
          </a:p>
        </p:txBody>
      </p:sp>
      <p:sp>
        <p:nvSpPr>
          <p:cNvPr id="3" name="Date Placeholder 2">
            <a:extLst>
              <a:ext uri="{FF2B5EF4-FFF2-40B4-BE49-F238E27FC236}">
                <a16:creationId xmlns:a16="http://schemas.microsoft.com/office/drawing/2014/main" id="{EC2184DE-1D38-B3AE-D560-557B3726B547}"/>
              </a:ext>
            </a:extLst>
          </p:cNvPr>
          <p:cNvSpPr>
            <a:spLocks noGrp="1"/>
          </p:cNvSpPr>
          <p:nvPr>
            <p:ph type="dt" sz="half" idx="15"/>
          </p:nvPr>
        </p:nvSpPr>
        <p:spPr/>
        <p:txBody>
          <a:bodyPr/>
          <a:lstStyle/>
          <a:p>
            <a:fld id="{3AEEF7F6-ECFE-4473-B3E9-C91BE833927A}" type="datetimeFigureOut">
              <a:rPr lang="en-US" smtClean="0"/>
              <a:t>12/30/2025</a:t>
            </a:fld>
            <a:endParaRPr lang="en-US"/>
          </a:p>
        </p:txBody>
      </p:sp>
      <p:sp>
        <p:nvSpPr>
          <p:cNvPr id="8" name="Slide Number Placeholder 7">
            <a:extLst>
              <a:ext uri="{FF2B5EF4-FFF2-40B4-BE49-F238E27FC236}">
                <a16:creationId xmlns:a16="http://schemas.microsoft.com/office/drawing/2014/main" id="{AD66BE47-AC20-1061-07AD-89A41D02F482}"/>
              </a:ext>
            </a:extLst>
          </p:cNvPr>
          <p:cNvSpPr>
            <a:spLocks noGrp="1"/>
          </p:cNvSpPr>
          <p:nvPr>
            <p:ph type="sldNum" sz="quarter" idx="17"/>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9813185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704A21-3725-4536-B210-EAED58DE1544}"/>
              </a:ext>
            </a:extLst>
          </p:cNvPr>
          <p:cNvSpPr/>
          <p:nvPr/>
        </p:nvSpPr>
        <p:spPr>
          <a:xfrm rot="5400000" flipH="1">
            <a:off x="5175902" y="-5175894"/>
            <a:ext cx="1855397" cy="12207199"/>
          </a:xfrm>
          <a:prstGeom prst="rect">
            <a:avLst/>
          </a:prstGeom>
          <a:gradFill>
            <a:gsLst>
              <a:gs pos="0">
                <a:schemeClr val="accent5"/>
              </a:gs>
              <a:gs pos="90000">
                <a:schemeClr val="accent2"/>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12648" y="502920"/>
            <a:ext cx="10953750" cy="1197864"/>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12648" y="2198999"/>
            <a:ext cx="5166360" cy="484632"/>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8">
            <a:extLst>
              <a:ext uri="{FF2B5EF4-FFF2-40B4-BE49-F238E27FC236}">
                <a16:creationId xmlns:a16="http://schemas.microsoft.com/office/drawing/2014/main" id="{1D708347-B003-2458-75EC-D8317FBF028C}"/>
              </a:ext>
            </a:extLst>
          </p:cNvPr>
          <p:cNvSpPr>
            <a:spLocks noGrp="1"/>
          </p:cNvSpPr>
          <p:nvPr>
            <p:ph sz="quarter" idx="18"/>
          </p:nvPr>
        </p:nvSpPr>
        <p:spPr>
          <a:xfrm>
            <a:off x="612775" y="2794000"/>
            <a:ext cx="5165725" cy="352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400800" y="2198999"/>
            <a:ext cx="5166360" cy="484633"/>
          </a:xfrm>
        </p:spPr>
        <p:txBody>
          <a:bodyPr anchor="b">
            <a:normAutofit/>
          </a:bodyPr>
          <a:lstStyle>
            <a:lvl1pPr marL="0" indent="0">
              <a:lnSpc>
                <a:spcPct val="90000"/>
              </a:lnSpc>
              <a:buNone/>
              <a:defRPr sz="24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13">
            <a:extLst>
              <a:ext uri="{FF2B5EF4-FFF2-40B4-BE49-F238E27FC236}">
                <a16:creationId xmlns:a16="http://schemas.microsoft.com/office/drawing/2014/main" id="{6F3E993C-0A55-1F54-C280-76AF30E5377A}"/>
              </a:ext>
            </a:extLst>
          </p:cNvPr>
          <p:cNvSpPr>
            <a:spLocks noGrp="1"/>
          </p:cNvSpPr>
          <p:nvPr>
            <p:ph sz="quarter" idx="19"/>
          </p:nvPr>
        </p:nvSpPr>
        <p:spPr>
          <a:xfrm>
            <a:off x="6400800" y="2794000"/>
            <a:ext cx="5166360" cy="352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0669AB3-1083-59C6-B9F8-A35C0D406617}"/>
              </a:ext>
            </a:extLst>
          </p:cNvPr>
          <p:cNvSpPr>
            <a:spLocks noGrp="1"/>
          </p:cNvSpPr>
          <p:nvPr>
            <p:ph type="ftr" sz="quarter" idx="16"/>
          </p:nvPr>
        </p:nvSpPr>
        <p:spPr/>
        <p:txBody>
          <a:bodyPr/>
          <a:lstStyle/>
          <a:p>
            <a:endParaRPr lang="en-US"/>
          </a:p>
        </p:txBody>
      </p:sp>
      <p:sp>
        <p:nvSpPr>
          <p:cNvPr id="4" name="Date Placeholder 3">
            <a:extLst>
              <a:ext uri="{FF2B5EF4-FFF2-40B4-BE49-F238E27FC236}">
                <a16:creationId xmlns:a16="http://schemas.microsoft.com/office/drawing/2014/main" id="{88D0645D-C128-9FF0-2E8B-D2E3E34687DA}"/>
              </a:ext>
            </a:extLst>
          </p:cNvPr>
          <p:cNvSpPr>
            <a:spLocks noGrp="1"/>
          </p:cNvSpPr>
          <p:nvPr>
            <p:ph type="dt" sz="half" idx="15"/>
          </p:nvPr>
        </p:nvSpPr>
        <p:spPr/>
        <p:txBody>
          <a:bodyPr/>
          <a:lstStyle/>
          <a:p>
            <a:fld id="{3AEEF7F6-ECFE-4473-B3E9-C91BE833927A}" type="datetimeFigureOut">
              <a:rPr lang="en-US" smtClean="0"/>
              <a:t>12/30/2025</a:t>
            </a:fld>
            <a:endParaRPr lang="en-US"/>
          </a:p>
        </p:txBody>
      </p:sp>
      <p:sp>
        <p:nvSpPr>
          <p:cNvPr id="10" name="Slide Number Placeholder 9">
            <a:extLst>
              <a:ext uri="{FF2B5EF4-FFF2-40B4-BE49-F238E27FC236}">
                <a16:creationId xmlns:a16="http://schemas.microsoft.com/office/drawing/2014/main" id="{CC6DDA88-C058-DDD5-F19B-8B5E7B86C681}"/>
              </a:ext>
            </a:extLst>
          </p:cNvPr>
          <p:cNvSpPr>
            <a:spLocks noGrp="1"/>
          </p:cNvSpPr>
          <p:nvPr>
            <p:ph type="sldNum" sz="quarter" idx="17"/>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3328293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nchor="t"/>
          <a:lstStyle/>
          <a:p>
            <a:r>
              <a:rPr lang="en-US"/>
              <a:t>Click to edit Master title style</a:t>
            </a:r>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3AEEF7F6-ECFE-4473-B3E9-C91BE833927A}" type="datetimeFigureOut">
              <a:rPr lang="en-US" smtClean="0"/>
              <a:t>12/30/2025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4035833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3AEEF7F6-ECFE-4473-B3E9-C91BE833927A}" type="datetimeFigureOut">
              <a:rPr lang="en-US" smtClean="0"/>
              <a:t>12/30/2025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33331772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6BE0305-2234-39DE-EC35-B6881018EC31}"/>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12" name="Rectangle 11">
              <a:extLst>
                <a:ext uri="{FF2B5EF4-FFF2-40B4-BE49-F238E27FC236}">
                  <a16:creationId xmlns:a16="http://schemas.microsoft.com/office/drawing/2014/main" id="{BEBF17BE-BA15-771A-79F4-91B4C5C752FB}"/>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9ADE0D-3A86-F364-6B2A-F373A75E29AE}"/>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02920"/>
            <a:ext cx="3595634" cy="1808201"/>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283299" y="502920"/>
            <a:ext cx="6283861" cy="580326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3AEEF7F6-ECFE-4473-B3E9-C91BE833927A}" type="datetimeFigureOut">
              <a:rPr lang="en-US" smtClean="0"/>
              <a:t>12/30/2025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8940138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02923E9-478C-95DE-C678-A683A36F5388}"/>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21" name="Rectangle 20">
              <a:extLst>
                <a:ext uri="{FF2B5EF4-FFF2-40B4-BE49-F238E27FC236}">
                  <a16:creationId xmlns:a16="http://schemas.microsoft.com/office/drawing/2014/main" id="{43DD8A0F-EB40-1201-2A23-685958AC5DF6}"/>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B912E4F-3FBB-39E4-2EA2-BA0D8858A74D}"/>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02920"/>
            <a:ext cx="3713996" cy="2247200"/>
          </a:xfrm>
        </p:spPr>
        <p:txBody>
          <a:bodyPr vert="horz" lIns="91440" tIns="45720" rIns="91440" bIns="45720" rtlCol="0" anchor="t">
            <a:normAutofit/>
          </a:bodyPr>
          <a:lstStyle>
            <a:lvl1pPr>
              <a:defRPr lang="en-US" dirty="0"/>
            </a:lvl1pPr>
          </a:lstStyle>
          <a:p>
            <a:pPr lvl="0"/>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4" name="Footer Placeholder 23">
            <a:extLst>
              <a:ext uri="{FF2B5EF4-FFF2-40B4-BE49-F238E27FC236}">
                <a16:creationId xmlns:a16="http://schemas.microsoft.com/office/drawing/2014/main" id="{861F92C4-9651-789C-0B22-E6343EE25C7A}"/>
              </a:ext>
            </a:extLst>
          </p:cNvPr>
          <p:cNvSpPr>
            <a:spLocks noGrp="1"/>
          </p:cNvSpPr>
          <p:nvPr>
            <p:ph type="ftr" sz="quarter" idx="15"/>
          </p:nvPr>
        </p:nvSpPr>
        <p:spPr/>
        <p:txBody>
          <a:bodyPr/>
          <a:lstStyle/>
          <a:p>
            <a:endParaRPr lang="en-US"/>
          </a:p>
        </p:txBody>
      </p:sp>
      <p:sp>
        <p:nvSpPr>
          <p:cNvPr id="8" name="Picture Placeholder 7">
            <a:extLst>
              <a:ext uri="{FF2B5EF4-FFF2-40B4-BE49-F238E27FC236}">
                <a16:creationId xmlns:a16="http://schemas.microsoft.com/office/drawing/2014/main" id="{6CCD178F-4127-FE67-2F5D-0F1CE7884398}"/>
              </a:ext>
            </a:extLst>
          </p:cNvPr>
          <p:cNvSpPr>
            <a:spLocks noGrp="1"/>
          </p:cNvSpPr>
          <p:nvPr>
            <p:ph type="pic" sz="quarter" idx="13" hasCustomPrompt="1"/>
          </p:nvPr>
        </p:nvSpPr>
        <p:spPr>
          <a:xfrm>
            <a:off x="5153978" y="342016"/>
            <a:ext cx="6413182" cy="5976487"/>
          </a:xfrm>
          <a:blipFill dpi="0" rotWithShape="1">
            <a:blip r:embed="rId2">
              <a:alphaModFix amt="70000"/>
            </a:blip>
            <a:srcRect/>
            <a:stretch>
              <a:fillRect/>
            </a:stretch>
          </a:blipFill>
        </p:spPr>
        <p:txBody>
          <a:bodyPr/>
          <a:lstStyle>
            <a:lvl1pPr marL="0" indent="0">
              <a:buNone/>
              <a:defRPr/>
            </a:lvl1pPr>
          </a:lstStyle>
          <a:p>
            <a:r>
              <a:rPr lang="en-US"/>
              <a:t> </a:t>
            </a:r>
          </a:p>
        </p:txBody>
      </p:sp>
      <p:sp>
        <p:nvSpPr>
          <p:cNvPr id="23" name="Date Placeholder 22">
            <a:extLst>
              <a:ext uri="{FF2B5EF4-FFF2-40B4-BE49-F238E27FC236}">
                <a16:creationId xmlns:a16="http://schemas.microsoft.com/office/drawing/2014/main" id="{8ACB14E1-4D3B-B55C-4791-64F774AC361F}"/>
              </a:ext>
            </a:extLst>
          </p:cNvPr>
          <p:cNvSpPr>
            <a:spLocks noGrp="1"/>
          </p:cNvSpPr>
          <p:nvPr>
            <p:ph type="dt" sz="half" idx="14"/>
          </p:nvPr>
        </p:nvSpPr>
        <p:spPr/>
        <p:txBody>
          <a:bodyPr/>
          <a:lstStyle/>
          <a:p>
            <a:fld id="{3AEEF7F6-ECFE-4473-B3E9-C91BE833927A}" type="datetimeFigureOut">
              <a:rPr lang="en-US" smtClean="0"/>
              <a:t>12/30/2025</a:t>
            </a:fld>
            <a:endParaRPr lang="en-US"/>
          </a:p>
        </p:txBody>
      </p:sp>
      <p:sp>
        <p:nvSpPr>
          <p:cNvPr id="25" name="Slide Number Placeholder 24">
            <a:extLst>
              <a:ext uri="{FF2B5EF4-FFF2-40B4-BE49-F238E27FC236}">
                <a16:creationId xmlns:a16="http://schemas.microsoft.com/office/drawing/2014/main" id="{E55DAD34-8521-F119-F985-ABFBDD340032}"/>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36496542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0AE463B-60C7-F01E-97F6-1486FB41D222}"/>
              </a:ext>
              <a:ext uri="{C183D7F6-B498-43B3-948B-1728B52AA6E4}">
                <adec:decorative xmlns:adec="http://schemas.microsoft.com/office/drawing/2017/decorative" val="1"/>
              </a:ext>
            </a:extLst>
          </p:cNvPr>
          <p:cNvGrpSpPr/>
          <p:nvPr/>
        </p:nvGrpSpPr>
        <p:grpSpPr>
          <a:xfrm rot="10800000">
            <a:off x="0" y="6743026"/>
            <a:ext cx="12207200" cy="123363"/>
            <a:chOff x="-5025" y="6737718"/>
            <a:chExt cx="12207200" cy="123363"/>
          </a:xfrm>
        </p:grpSpPr>
        <p:sp>
          <p:nvSpPr>
            <p:cNvPr id="7" name="Rectangle 6">
              <a:extLst>
                <a:ext uri="{FF2B5EF4-FFF2-40B4-BE49-F238E27FC236}">
                  <a16:creationId xmlns:a16="http://schemas.microsoft.com/office/drawing/2014/main" id="{EF94E48A-D751-8593-5D71-0683866A2404}"/>
                </a:ext>
              </a:extLst>
            </p:cNvPr>
            <p:cNvSpPr/>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55092F9-8C9B-4865-CB0E-EFD550A28ED3}"/>
                </a:ext>
              </a:extLst>
            </p:cNvPr>
            <p:cNvSpPr/>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640080"/>
            <a:ext cx="10890373" cy="1463040"/>
          </a:xfrm>
        </p:spPr>
        <p:txBody>
          <a:bodyPr anchor="t">
            <a:normAutofit/>
          </a:bodyPr>
          <a:lstStyle>
            <a:lvl1pPr>
              <a:defRPr sz="6000">
                <a:gradFill>
                  <a:gsLst>
                    <a:gs pos="0">
                      <a:schemeClr val="accent2"/>
                    </a:gs>
                    <a:gs pos="100000">
                      <a:schemeClr val="accent5"/>
                    </a:gs>
                  </a:gsLst>
                  <a:lin ang="4200000" scaled="0"/>
                </a:gradFill>
              </a:defRPr>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648" y="3483864"/>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67F5585-231E-4B46-143C-086AE5C56D2F}"/>
              </a:ext>
            </a:extLst>
          </p:cNvPr>
          <p:cNvSpPr>
            <a:spLocks noGrp="1"/>
          </p:cNvSpPr>
          <p:nvPr>
            <p:ph type="ftr" sz="quarter" idx="15"/>
          </p:nvPr>
        </p:nvSpPr>
        <p:spPr/>
        <p:txBody>
          <a:bodyPr/>
          <a:lstStyle/>
          <a:p>
            <a:endParaRPr lang="en-US"/>
          </a:p>
        </p:txBody>
      </p:sp>
      <p:sp>
        <p:nvSpPr>
          <p:cNvPr id="4" name="Date Placeholder 3">
            <a:extLst>
              <a:ext uri="{FF2B5EF4-FFF2-40B4-BE49-F238E27FC236}">
                <a16:creationId xmlns:a16="http://schemas.microsoft.com/office/drawing/2014/main" id="{5C52CF0D-DCF6-2401-8AD6-ED12BCF0D0F7}"/>
              </a:ext>
            </a:extLst>
          </p:cNvPr>
          <p:cNvSpPr>
            <a:spLocks noGrp="1"/>
          </p:cNvSpPr>
          <p:nvPr>
            <p:ph type="dt" sz="half" idx="14"/>
          </p:nvPr>
        </p:nvSpPr>
        <p:spPr/>
        <p:txBody>
          <a:bodyPr/>
          <a:lstStyle/>
          <a:p>
            <a:fld id="{3AEEF7F6-ECFE-4473-B3E9-C91BE833927A}" type="datetimeFigureOut">
              <a:rPr lang="en-US" smtClean="0"/>
              <a:t>12/30/2025</a:t>
            </a:fld>
            <a:endParaRPr lang="en-US"/>
          </a:p>
        </p:txBody>
      </p:sp>
      <p:sp>
        <p:nvSpPr>
          <p:cNvPr id="6" name="Slide Number Placeholder 5">
            <a:extLst>
              <a:ext uri="{FF2B5EF4-FFF2-40B4-BE49-F238E27FC236}">
                <a16:creationId xmlns:a16="http://schemas.microsoft.com/office/drawing/2014/main" id="{90CE8D9E-59BD-DBC5-F43C-8A6A21AE2F10}"/>
              </a:ext>
            </a:extLst>
          </p:cNvPr>
          <p:cNvSpPr>
            <a:spLocks noGrp="1"/>
          </p:cNvSpPr>
          <p:nvPr>
            <p:ph type="sldNum" sz="quarter" idx="16"/>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24091333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t">
            <a:normAutofit/>
          </a:bodyPr>
          <a:lstStyle>
            <a:lvl1pPr>
              <a:defRPr lang="en-US" sz="8000" dirty="0">
                <a:gradFill>
                  <a:gsLst>
                    <a:gs pos="0">
                      <a:schemeClr val="accent5"/>
                    </a:gs>
                    <a:gs pos="100000">
                      <a:schemeClr val="accent2"/>
                    </a:gs>
                  </a:gsLst>
                  <a:lin ang="6000000" scaled="0"/>
                </a:gra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ctr">
            <a:normAutofit/>
          </a:bodyPr>
          <a:lstStyle>
            <a:lvl1pPr marL="0" indent="0">
              <a:buNone/>
              <a:defRPr lang="en-US" sz="200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0AAE0C5-AA7D-C4A0-BB09-3D328C8523AC}"/>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8454691-E40E-1B02-C9B2-FD70013E0175}"/>
              </a:ext>
            </a:extLst>
          </p:cNvPr>
          <p:cNvSpPr>
            <a:spLocks noGrp="1"/>
          </p:cNvSpPr>
          <p:nvPr>
            <p:ph type="dt" sz="half" idx="10"/>
          </p:nvPr>
        </p:nvSpPr>
        <p:spPr/>
        <p:txBody>
          <a:bodyPr/>
          <a:lstStyle/>
          <a:p>
            <a:fld id="{3AEEF7F6-ECFE-4473-B3E9-C91BE833927A}" type="datetimeFigureOut">
              <a:rPr lang="en-US" smtClean="0"/>
              <a:t>12/30/2025</a:t>
            </a:fld>
            <a:endParaRPr lang="en-US"/>
          </a:p>
        </p:txBody>
      </p:sp>
      <p:sp>
        <p:nvSpPr>
          <p:cNvPr id="6" name="Slide Number Placeholder 5">
            <a:extLst>
              <a:ext uri="{FF2B5EF4-FFF2-40B4-BE49-F238E27FC236}">
                <a16:creationId xmlns:a16="http://schemas.microsoft.com/office/drawing/2014/main" id="{8D766BF4-6BB2-066C-5243-2D5CF17BA496}"/>
              </a:ext>
            </a:extLst>
          </p:cNvPr>
          <p:cNvSpPr>
            <a:spLocks noGrp="1"/>
          </p:cNvSpPr>
          <p:nvPr>
            <p:ph type="sldNum" sz="quarter" idx="12"/>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40238291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8" y="1627318"/>
            <a:ext cx="8430768" cy="1842020"/>
          </a:xfrm>
        </p:spPr>
        <p:txBody>
          <a:bodyPr anchor="b">
            <a:normAutofit/>
          </a:bodyPr>
          <a:lstStyle>
            <a:lvl1pPr>
              <a:defRPr sz="6000">
                <a:gradFill>
                  <a:gsLst>
                    <a:gs pos="0">
                      <a:schemeClr val="accent2"/>
                    </a:gs>
                    <a:gs pos="100000">
                      <a:schemeClr val="accent5"/>
                    </a:gs>
                  </a:gsLst>
                  <a:lin ang="4200000" scaled="0"/>
                </a:gradFill>
              </a:defRPr>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648" y="3622673"/>
            <a:ext cx="8430768" cy="1609344"/>
          </a:xfrm>
        </p:spPr>
        <p:txBody>
          <a:bodyPr vert="horz" lIns="91440" tIns="45720" rIns="91440" bIns="45720" rtlCol="0">
            <a:normAutofit/>
          </a:bodyPr>
          <a:lstStyle>
            <a:lvl1pPr marL="0" indent="0">
              <a:buNone/>
              <a:defRPr lang="en-US" sz="2200" dirty="0"/>
            </a:lvl1pPr>
            <a:lvl2pPr marL="228600" indent="0">
              <a:buNone/>
              <a:defRPr lang="en-US" sz="1800" dirty="0"/>
            </a:lvl2pPr>
            <a:lvl3pPr marL="457200" indent="0">
              <a:buNone/>
              <a:defRPr lang="en-US" sz="1600" dirty="0"/>
            </a:lvl3pPr>
            <a:lvl4pPr marL="685800" indent="0">
              <a:buNone/>
              <a:defRPr lang="en-US" sz="1400" dirty="0"/>
            </a:lvl4pPr>
            <a:lvl5pPr marL="914400" indent="0">
              <a:buNone/>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664FAF8-D2CD-617D-EEE4-AFE7E979984A}"/>
              </a:ext>
            </a:extLst>
          </p:cNvPr>
          <p:cNvSpPr>
            <a:spLocks noGrp="1"/>
          </p:cNvSpPr>
          <p:nvPr>
            <p:ph type="ftr" sz="quarter" idx="16"/>
          </p:nvPr>
        </p:nvSpPr>
        <p:spPr/>
        <p:txBody>
          <a:bodyPr/>
          <a:lstStyle/>
          <a:p>
            <a:endParaRPr lang="en-US"/>
          </a:p>
        </p:txBody>
      </p:sp>
      <p:sp>
        <p:nvSpPr>
          <p:cNvPr id="3" name="Date Placeholder 2">
            <a:extLst>
              <a:ext uri="{FF2B5EF4-FFF2-40B4-BE49-F238E27FC236}">
                <a16:creationId xmlns:a16="http://schemas.microsoft.com/office/drawing/2014/main" id="{7CAECC89-C65D-CAD6-3F7F-24F67D81DCF1}"/>
              </a:ext>
            </a:extLst>
          </p:cNvPr>
          <p:cNvSpPr>
            <a:spLocks noGrp="1"/>
          </p:cNvSpPr>
          <p:nvPr>
            <p:ph type="dt" sz="half" idx="15"/>
          </p:nvPr>
        </p:nvSpPr>
        <p:spPr/>
        <p:txBody>
          <a:bodyPr/>
          <a:lstStyle/>
          <a:p>
            <a:fld id="{3AEEF7F6-ECFE-4473-B3E9-C91BE833927A}" type="datetimeFigureOut">
              <a:rPr lang="en-US" smtClean="0"/>
              <a:t>12/30/2025</a:t>
            </a:fld>
            <a:endParaRPr lang="en-US"/>
          </a:p>
        </p:txBody>
      </p:sp>
      <p:sp>
        <p:nvSpPr>
          <p:cNvPr id="9" name="Slide Number Placeholder 8">
            <a:extLst>
              <a:ext uri="{FF2B5EF4-FFF2-40B4-BE49-F238E27FC236}">
                <a16:creationId xmlns:a16="http://schemas.microsoft.com/office/drawing/2014/main" id="{B0DB779D-8A81-935C-F850-6C0DCAD5E6D1}"/>
              </a:ext>
            </a:extLst>
          </p:cNvPr>
          <p:cNvSpPr>
            <a:spLocks noGrp="1"/>
          </p:cNvSpPr>
          <p:nvPr>
            <p:ph type="sldNum" sz="quarter" idx="17"/>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87636583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b">
            <a:normAutofit/>
          </a:bodyPr>
          <a:lstStyle>
            <a:lvl1pPr>
              <a:defRPr lang="en-US" sz="8000" dirty="0">
                <a:gradFill>
                  <a:gsLst>
                    <a:gs pos="0">
                      <a:schemeClr val="accent5"/>
                    </a:gs>
                    <a:gs pos="100000">
                      <a:schemeClr val="accent2"/>
                    </a:gs>
                  </a:gsLst>
                  <a:lin ang="6000000" scaled="0"/>
                </a:gra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t">
            <a:normAutofit/>
          </a:bodyPr>
          <a:lstStyle>
            <a:lvl1pPr marL="0" indent="0">
              <a:buNone/>
              <a:defRPr lang="en-US" sz="200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50AAE0C5-AA7D-C4A0-BB09-3D328C8523AC}"/>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8454691-E40E-1B02-C9B2-FD70013E0175}"/>
              </a:ext>
            </a:extLst>
          </p:cNvPr>
          <p:cNvSpPr>
            <a:spLocks noGrp="1"/>
          </p:cNvSpPr>
          <p:nvPr>
            <p:ph type="dt" sz="half" idx="10"/>
          </p:nvPr>
        </p:nvSpPr>
        <p:spPr/>
        <p:txBody>
          <a:bodyPr/>
          <a:lstStyle/>
          <a:p>
            <a:fld id="{3AEEF7F6-ECFE-4473-B3E9-C91BE833927A}" type="datetimeFigureOut">
              <a:rPr lang="en-US" smtClean="0"/>
              <a:t>12/30/2025</a:t>
            </a:fld>
            <a:endParaRPr lang="en-US"/>
          </a:p>
        </p:txBody>
      </p:sp>
      <p:sp>
        <p:nvSpPr>
          <p:cNvPr id="6" name="Slide Number Placeholder 5">
            <a:extLst>
              <a:ext uri="{FF2B5EF4-FFF2-40B4-BE49-F238E27FC236}">
                <a16:creationId xmlns:a16="http://schemas.microsoft.com/office/drawing/2014/main" id="{8D766BF4-6BB2-066C-5243-2D5CF17BA496}"/>
              </a:ext>
            </a:extLst>
          </p:cNvPr>
          <p:cNvSpPr>
            <a:spLocks noGrp="1"/>
          </p:cNvSpPr>
          <p:nvPr>
            <p:ph type="sldNum" sz="quarter" idx="12"/>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5981289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3">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219385-CEEC-20A5-C72F-B13448DE6E0F}"/>
              </a:ext>
            </a:extLst>
          </p:cNvPr>
          <p:cNvSpPr/>
          <p:nvPr/>
        </p:nvSpPr>
        <p:spPr>
          <a:xfrm>
            <a:off x="0" y="-12003"/>
            <a:ext cx="12192000"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9FFFB07-15C3-5030-73A7-6D0EBC2FB180}"/>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FC67F9-A48C-BB0E-03C5-9C32A6BB8C5D}"/>
              </a:ext>
            </a:extLst>
          </p:cNvPr>
          <p:cNvSpPr/>
          <p:nvPr/>
        </p:nvSpPr>
        <p:spPr>
          <a:xfrm rot="16200000" flipH="1">
            <a:off x="2660997" y="-2673001"/>
            <a:ext cx="6870003" cy="12192002"/>
          </a:xfrm>
          <a:prstGeom prst="rect">
            <a:avLst/>
          </a:prstGeom>
          <a:gradFill>
            <a:gsLst>
              <a:gs pos="0">
                <a:schemeClr val="accent2"/>
              </a:gs>
              <a:gs pos="94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8A2436E8-8599-9171-B0E5-3A3CED0AE2C4}"/>
              </a:ext>
            </a:extLst>
          </p:cNvPr>
          <p:cNvSpPr/>
          <p:nvPr/>
        </p:nvSpPr>
        <p:spPr>
          <a:xfrm rot="5400000" flipH="1">
            <a:off x="2719785" y="-1537266"/>
            <a:ext cx="5669226" cy="11108800"/>
          </a:xfrm>
          <a:prstGeom prst="rect">
            <a:avLst/>
          </a:prstGeom>
          <a:gradFill flip="none" rotWithShape="1">
            <a:gsLst>
              <a:gs pos="0">
                <a:schemeClr val="accent5">
                  <a:lumMod val="75000"/>
                  <a:alpha val="90000"/>
                </a:schemeClr>
              </a:gs>
              <a:gs pos="39000">
                <a:schemeClr val="accent5">
                  <a:lumMod val="60000"/>
                  <a:lumOff val="40000"/>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a:extLst>
              <a:ext uri="{FF2B5EF4-FFF2-40B4-BE49-F238E27FC236}">
                <a16:creationId xmlns:a16="http://schemas.microsoft.com/office/drawing/2014/main" id="{9D052CAB-57CB-D9A8-5BBE-F7898C5ECEE0}"/>
              </a:ext>
              <a:ext uri="{C183D7F6-B498-43B3-948B-1728B52AA6E4}">
                <adec:decorative xmlns:adec="http://schemas.microsoft.com/office/drawing/2017/decorative" val="1"/>
              </a:ext>
            </a:extLst>
          </p:cNvPr>
          <p:cNvSpPr/>
          <p:nvPr/>
        </p:nvSpPr>
        <p:spPr>
          <a:xfrm rot="16200000" flipH="1">
            <a:off x="-648303" y="636301"/>
            <a:ext cx="6870003" cy="5573396"/>
          </a:xfrm>
          <a:prstGeom prst="rect">
            <a:avLst/>
          </a:prstGeom>
          <a:gradFill flip="none" rotWithShape="1">
            <a:gsLst>
              <a:gs pos="2000">
                <a:schemeClr val="accent2">
                  <a:lumMod val="75000"/>
                </a:schemeClr>
              </a:gs>
              <a:gs pos="37000">
                <a:schemeClr val="accent2">
                  <a:alpha val="0"/>
                </a:schemeClr>
              </a:gs>
            </a:gsLst>
            <a:lin ang="36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FFFFFF"/>
              </a:solidFill>
            </a:endParaRPr>
          </a:p>
        </p:txBody>
      </p:sp>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2648" y="429768"/>
            <a:ext cx="9336024" cy="3776472"/>
          </a:xfrm>
        </p:spPr>
        <p:txBody>
          <a:bodyPr vert="horz" lIns="91440" tIns="45720" rIns="91440" bIns="45720" rtlCol="0" anchor="t">
            <a:normAutofit/>
          </a:bodyPr>
          <a:lstStyle>
            <a:lvl1pPr>
              <a:defRPr lang="en-US" sz="8000" dirty="0">
                <a:solidFill>
                  <a:schemeClr val="tx1"/>
                </a:solidFill>
              </a:defRPr>
            </a:lvl1pPr>
          </a:lstStyle>
          <a:p>
            <a:pPr lvl="0"/>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12648" y="4663440"/>
            <a:ext cx="6903720" cy="1344168"/>
          </a:xfrm>
        </p:spPr>
        <p:txBody>
          <a:bodyPr vert="horz" lIns="91440" tIns="45720" rIns="91440" bIns="45720" rtlCol="0" anchor="ctr">
            <a:normAutofit/>
          </a:bodyPr>
          <a:lstStyle>
            <a:lvl1pPr marL="0" indent="0">
              <a:buNone/>
              <a:defRPr lang="en-US" sz="2000" dirty="0">
                <a:solidFill>
                  <a:schemeClr val="tx1"/>
                </a:solidFill>
              </a:defRPr>
            </a:lvl1pPr>
          </a:lstStyle>
          <a:p>
            <a:pPr lvl="0"/>
            <a:r>
              <a:rPr lang="en-US"/>
              <a:t>Click to edit Master subtitle style</a:t>
            </a:r>
          </a:p>
        </p:txBody>
      </p:sp>
      <p:sp>
        <p:nvSpPr>
          <p:cNvPr id="12" name="Footer Placeholder 11">
            <a:extLst>
              <a:ext uri="{FF2B5EF4-FFF2-40B4-BE49-F238E27FC236}">
                <a16:creationId xmlns:a16="http://schemas.microsoft.com/office/drawing/2014/main" id="{1EF90BDF-2A3B-8AD7-6EE4-11ED28664F7A}"/>
              </a:ext>
            </a:extLst>
          </p:cNvPr>
          <p:cNvSpPr>
            <a:spLocks noGrp="1"/>
          </p:cNvSpPr>
          <p:nvPr>
            <p:ph type="ftr" sz="quarter" idx="11"/>
          </p:nvPr>
        </p:nvSpPr>
        <p:spPr/>
        <p:txBody>
          <a:bodyPr/>
          <a:lstStyle>
            <a:lvl1pPr>
              <a:defRPr>
                <a:solidFill>
                  <a:schemeClr val="tx1"/>
                </a:solidFill>
              </a:defRPr>
            </a:lvl1pPr>
          </a:lstStyle>
          <a:p>
            <a:endParaRPr lang="en-US"/>
          </a:p>
        </p:txBody>
      </p:sp>
      <p:sp>
        <p:nvSpPr>
          <p:cNvPr id="11" name="Date Placeholder 10">
            <a:extLst>
              <a:ext uri="{FF2B5EF4-FFF2-40B4-BE49-F238E27FC236}">
                <a16:creationId xmlns:a16="http://schemas.microsoft.com/office/drawing/2014/main" id="{81B66C1B-A1AD-A2BC-11D8-9AEA5E834AAC}"/>
              </a:ext>
            </a:extLst>
          </p:cNvPr>
          <p:cNvSpPr>
            <a:spLocks noGrp="1"/>
          </p:cNvSpPr>
          <p:nvPr>
            <p:ph type="dt" sz="half" idx="10"/>
          </p:nvPr>
        </p:nvSpPr>
        <p:spPr/>
        <p:txBody>
          <a:bodyPr/>
          <a:lstStyle>
            <a:lvl1pPr>
              <a:defRPr>
                <a:solidFill>
                  <a:schemeClr val="tx1"/>
                </a:solidFill>
              </a:defRPr>
            </a:lvl1pPr>
          </a:lstStyle>
          <a:p>
            <a:fld id="{3AEEF7F6-ECFE-4473-B3E9-C91BE833927A}" type="datetimeFigureOut">
              <a:rPr lang="en-US" smtClean="0"/>
              <a:t>12/30/2025</a:t>
            </a:fld>
            <a:endParaRPr lang="en-US"/>
          </a:p>
        </p:txBody>
      </p:sp>
      <p:sp>
        <p:nvSpPr>
          <p:cNvPr id="13" name="Slide Number Placeholder 12">
            <a:extLst>
              <a:ext uri="{FF2B5EF4-FFF2-40B4-BE49-F238E27FC236}">
                <a16:creationId xmlns:a16="http://schemas.microsoft.com/office/drawing/2014/main" id="{9A384A4A-7C42-E7AC-02FD-B65B61D21490}"/>
              </a:ext>
            </a:extLst>
          </p:cNvPr>
          <p:cNvSpPr>
            <a:spLocks noGrp="1"/>
          </p:cNvSpPr>
          <p:nvPr>
            <p:ph type="sldNum" sz="quarter" idx="12"/>
          </p:nvPr>
        </p:nvSpPr>
        <p:spPr/>
        <p:txBody>
          <a:bodyPr/>
          <a:lstStyle>
            <a:lvl1pPr>
              <a:defRPr>
                <a:solidFill>
                  <a:schemeClr val="tx1"/>
                </a:solidFill>
              </a:defRPr>
            </a:lvl1pPr>
          </a:lstStyle>
          <a:p>
            <a:fld id="{5DAD859A-2C66-45B9-9A71-3CF205EC2D4A}" type="slidenum">
              <a:rPr lang="en-US" smtClean="0"/>
              <a:t>‹#›</a:t>
            </a:fld>
            <a:endParaRPr lang="en-US"/>
          </a:p>
        </p:txBody>
      </p:sp>
    </p:spTree>
    <p:extLst>
      <p:ext uri="{BB962C8B-B14F-4D97-AF65-F5344CB8AC3E}">
        <p14:creationId xmlns:p14="http://schemas.microsoft.com/office/powerpoint/2010/main" val="131323475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F65FF0-EE88-E48A-1552-AF2B228EADC6}"/>
              </a:ext>
            </a:extLst>
          </p:cNvPr>
          <p:cNvSpPr/>
          <p:nvPr/>
        </p:nvSpPr>
        <p:spPr>
          <a:xfrm>
            <a:off x="0" y="0"/>
            <a:ext cx="12192000" cy="6857999"/>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D93006-CD9A-ACB8-4DFF-755585BD51C6}"/>
              </a:ext>
            </a:extLst>
          </p:cNvPr>
          <p:cNvSpPr/>
          <p:nvPr/>
        </p:nvSpPr>
        <p:spPr>
          <a:xfrm rot="5400000" flipH="1" flipV="1">
            <a:off x="2657856" y="-2666214"/>
            <a:ext cx="6876288" cy="12192001"/>
          </a:xfrm>
          <a:prstGeom prst="rect">
            <a:avLst/>
          </a:prstGeom>
          <a:gradFill>
            <a:gsLst>
              <a:gs pos="13000">
                <a:schemeClr val="accent2"/>
              </a:gs>
              <a:gs pos="100000">
                <a:schemeClr val="accent5"/>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3B71B6E1-2B98-87C0-C97D-DC19E754324D}"/>
              </a:ext>
            </a:extLst>
          </p:cNvPr>
          <p:cNvSpPr/>
          <p:nvPr/>
        </p:nvSpPr>
        <p:spPr>
          <a:xfrm rot="16200000" flipH="1" flipV="1">
            <a:off x="2144989" y="-2153344"/>
            <a:ext cx="5473326" cy="9763303"/>
          </a:xfrm>
          <a:prstGeom prst="rect">
            <a:avLst/>
          </a:prstGeom>
          <a:gradFill flip="none" rotWithShape="1">
            <a:gsLst>
              <a:gs pos="0">
                <a:schemeClr val="accent5">
                  <a:lumMod val="75000"/>
                  <a:alpha val="68000"/>
                </a:schemeClr>
              </a:gs>
              <a:gs pos="45000">
                <a:schemeClr val="accent5">
                  <a:lumMod val="60000"/>
                  <a:lumOff val="40000"/>
                  <a:alpha val="0"/>
                </a:schemeClr>
              </a:gs>
            </a:gsLst>
            <a:lin ang="19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A35B8330-0A40-6340-3205-86A38459537F}"/>
              </a:ext>
            </a:extLst>
          </p:cNvPr>
          <p:cNvSpPr/>
          <p:nvPr/>
        </p:nvSpPr>
        <p:spPr>
          <a:xfrm flipV="1">
            <a:off x="1031672" y="2962966"/>
            <a:ext cx="11160328" cy="3895034"/>
          </a:xfrm>
          <a:prstGeom prst="rect">
            <a:avLst/>
          </a:prstGeom>
          <a:gradFill>
            <a:gsLst>
              <a:gs pos="0">
                <a:schemeClr val="accent5">
                  <a:lumMod val="75000"/>
                </a:schemeClr>
              </a:gs>
              <a:gs pos="42000">
                <a:schemeClr val="accent5">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DA413373-13C5-71D9-C45A-699B0F451355}"/>
              </a:ext>
              <a:ext uri="{C183D7F6-B498-43B3-948B-1728B52AA6E4}">
                <adec:decorative xmlns:adec="http://schemas.microsoft.com/office/drawing/2017/decorative" val="1"/>
              </a:ext>
            </a:extLst>
          </p:cNvPr>
          <p:cNvSpPr/>
          <p:nvPr/>
        </p:nvSpPr>
        <p:spPr>
          <a:xfrm rot="5400000" flipH="1" flipV="1">
            <a:off x="1233479" y="361146"/>
            <a:ext cx="5263375" cy="7730333"/>
          </a:xfrm>
          <a:prstGeom prst="rect">
            <a:avLst/>
          </a:prstGeom>
          <a:gradFill flip="none" rotWithShape="1">
            <a:gsLst>
              <a:gs pos="8000">
                <a:schemeClr val="accent2">
                  <a:lumMod val="75000"/>
                </a:schemeClr>
              </a:gs>
              <a:gs pos="50000">
                <a:schemeClr val="accent2">
                  <a:alpha val="0"/>
                </a:schemeClr>
              </a:gs>
            </a:gsLst>
            <a:lin ang="18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8" y="2093976"/>
            <a:ext cx="8229600" cy="4178808"/>
          </a:xfrm>
        </p:spPr>
        <p:txBody>
          <a:bodyPr vert="horz" lIns="91440" tIns="45720" rIns="91440" bIns="45720" rtlCol="0" anchor="b">
            <a:normAutofit/>
          </a:bodyPr>
          <a:lstStyle>
            <a:lvl1pPr>
              <a:defRPr lang="en-US" sz="6600" dirty="0">
                <a:solidFill>
                  <a:schemeClr val="tx1"/>
                </a:solidFill>
              </a:defRPr>
            </a:lvl1pPr>
          </a:lstStyle>
          <a:p>
            <a:pPr lvl="0"/>
            <a:r>
              <a:rPr lang="en-US"/>
              <a:t>Click to edit Master title style</a:t>
            </a:r>
          </a:p>
        </p:txBody>
      </p:sp>
      <p:sp>
        <p:nvSpPr>
          <p:cNvPr id="15" name="Footer Placeholder 14">
            <a:extLst>
              <a:ext uri="{FF2B5EF4-FFF2-40B4-BE49-F238E27FC236}">
                <a16:creationId xmlns:a16="http://schemas.microsoft.com/office/drawing/2014/main" id="{C3B3753E-6E60-F731-58BF-7C4D0497E939}"/>
              </a:ext>
            </a:extLst>
          </p:cNvPr>
          <p:cNvSpPr>
            <a:spLocks noGrp="1"/>
          </p:cNvSpPr>
          <p:nvPr>
            <p:ph type="ftr" sz="quarter" idx="11"/>
          </p:nvPr>
        </p:nvSpPr>
        <p:spPr/>
        <p:txBody>
          <a:bodyPr/>
          <a:lstStyle>
            <a:lvl1pPr>
              <a:defRPr>
                <a:solidFill>
                  <a:schemeClr val="tx1"/>
                </a:solidFill>
              </a:defRPr>
            </a:lvl1pPr>
          </a:lstStyle>
          <a:p>
            <a:endParaRPr lang="en-US"/>
          </a:p>
        </p:txBody>
      </p:sp>
      <p:sp>
        <p:nvSpPr>
          <p:cNvPr id="14" name="Date Placeholder 13">
            <a:extLst>
              <a:ext uri="{FF2B5EF4-FFF2-40B4-BE49-F238E27FC236}">
                <a16:creationId xmlns:a16="http://schemas.microsoft.com/office/drawing/2014/main" id="{08CEB89B-6066-557A-EBEC-18307AC240FE}"/>
              </a:ext>
            </a:extLst>
          </p:cNvPr>
          <p:cNvSpPr>
            <a:spLocks noGrp="1"/>
          </p:cNvSpPr>
          <p:nvPr>
            <p:ph type="dt" sz="half" idx="10"/>
          </p:nvPr>
        </p:nvSpPr>
        <p:spPr/>
        <p:txBody>
          <a:bodyPr/>
          <a:lstStyle>
            <a:lvl1pPr>
              <a:defRPr>
                <a:solidFill>
                  <a:schemeClr val="tx1"/>
                </a:solidFill>
              </a:defRPr>
            </a:lvl1pPr>
          </a:lstStyle>
          <a:p>
            <a:fld id="{3AEEF7F6-ECFE-4473-B3E9-C91BE833927A}" type="datetimeFigureOut">
              <a:rPr lang="en-US" smtClean="0"/>
              <a:t>12/30/2025</a:t>
            </a:fld>
            <a:endParaRPr lang="en-US"/>
          </a:p>
        </p:txBody>
      </p:sp>
      <p:sp>
        <p:nvSpPr>
          <p:cNvPr id="16" name="Slide Number Placeholder 15">
            <a:extLst>
              <a:ext uri="{FF2B5EF4-FFF2-40B4-BE49-F238E27FC236}">
                <a16:creationId xmlns:a16="http://schemas.microsoft.com/office/drawing/2014/main" id="{C2114D5C-BE8D-24C7-4A79-C0C28376AA5F}"/>
              </a:ext>
            </a:extLst>
          </p:cNvPr>
          <p:cNvSpPr>
            <a:spLocks noGrp="1"/>
          </p:cNvSpPr>
          <p:nvPr>
            <p:ph type="sldNum" sz="quarter" idx="12"/>
          </p:nvPr>
        </p:nvSpPr>
        <p:spPr/>
        <p:txBody>
          <a:bodyPr/>
          <a:lstStyle>
            <a:lvl1pPr>
              <a:defRPr>
                <a:solidFill>
                  <a:schemeClr val="tx1"/>
                </a:solidFill>
              </a:defRPr>
            </a:lvl1pPr>
          </a:lstStyle>
          <a:p>
            <a:fld id="{5DAD859A-2C66-45B9-9A71-3CF205EC2D4A}" type="slidenum">
              <a:rPr lang="en-US" smtClean="0"/>
              <a:t>‹#›</a:t>
            </a:fld>
            <a:endParaRPr lang="en-US"/>
          </a:p>
        </p:txBody>
      </p:sp>
    </p:spTree>
    <p:extLst>
      <p:ext uri="{BB962C8B-B14F-4D97-AF65-F5344CB8AC3E}">
        <p14:creationId xmlns:p14="http://schemas.microsoft.com/office/powerpoint/2010/main" val="353433369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612646" y="2093976"/>
            <a:ext cx="8229600" cy="4178808"/>
          </a:xfrm>
        </p:spPr>
        <p:txBody>
          <a:bodyPr vert="horz" lIns="91440" tIns="45720" rIns="91440" bIns="45720" rtlCol="0" anchor="b">
            <a:normAutofit/>
          </a:bodyPr>
          <a:lstStyle>
            <a:lvl1pPr>
              <a:defRPr lang="en-US" sz="7200" dirty="0">
                <a:gradFill>
                  <a:gsLst>
                    <a:gs pos="0">
                      <a:schemeClr val="accent5"/>
                    </a:gs>
                    <a:gs pos="100000">
                      <a:schemeClr val="accent2"/>
                    </a:gs>
                  </a:gsLst>
                  <a:lin ang="6000000" scaled="0"/>
                </a:gradFill>
              </a:defRPr>
            </a:lvl1pPr>
          </a:lstStyle>
          <a:p>
            <a:pPr lvl="0"/>
            <a:r>
              <a:rPr lang="en-US"/>
              <a:t>Click to edit Master title style</a:t>
            </a:r>
          </a:p>
        </p:txBody>
      </p:sp>
      <p:sp>
        <p:nvSpPr>
          <p:cNvPr id="5" name="Footer Placeholder 4">
            <a:extLst>
              <a:ext uri="{FF2B5EF4-FFF2-40B4-BE49-F238E27FC236}">
                <a16:creationId xmlns:a16="http://schemas.microsoft.com/office/drawing/2014/main" id="{028F8ECD-BC5C-69B8-45CB-D6C697E807BB}"/>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57F97286-C615-453F-E284-B5C22987E2C1}"/>
              </a:ext>
            </a:extLst>
          </p:cNvPr>
          <p:cNvSpPr>
            <a:spLocks noGrp="1"/>
          </p:cNvSpPr>
          <p:nvPr>
            <p:ph type="dt" sz="half" idx="10"/>
          </p:nvPr>
        </p:nvSpPr>
        <p:spPr/>
        <p:txBody>
          <a:bodyPr/>
          <a:lstStyle/>
          <a:p>
            <a:fld id="{3AEEF7F6-ECFE-4473-B3E9-C91BE833927A}" type="datetimeFigureOut">
              <a:rPr lang="en-US" smtClean="0"/>
              <a:t>12/30/2025</a:t>
            </a:fld>
            <a:endParaRPr lang="en-US"/>
          </a:p>
        </p:txBody>
      </p:sp>
      <p:sp>
        <p:nvSpPr>
          <p:cNvPr id="6" name="Slide Number Placeholder 5">
            <a:extLst>
              <a:ext uri="{FF2B5EF4-FFF2-40B4-BE49-F238E27FC236}">
                <a16:creationId xmlns:a16="http://schemas.microsoft.com/office/drawing/2014/main" id="{96A721B8-1357-D164-0082-D2B50441B990}"/>
              </a:ext>
            </a:extLst>
          </p:cNvPr>
          <p:cNvSpPr>
            <a:spLocks noGrp="1"/>
          </p:cNvSpPr>
          <p:nvPr>
            <p:ph type="sldNum" sz="quarter" idx="12"/>
          </p:nvPr>
        </p:nvSpPr>
        <p:spPr/>
        <p:txBody>
          <a:bodyPr/>
          <a:lstStyle/>
          <a:p>
            <a:fld id="{5DAD859A-2C66-45B9-9A71-3CF205EC2D4A}" type="slidenum">
              <a:rPr lang="en-US" smtClean="0"/>
              <a:t>‹#›</a:t>
            </a:fld>
            <a:endParaRPr lang="en-US"/>
          </a:p>
        </p:txBody>
      </p:sp>
    </p:spTree>
    <p:extLst>
      <p:ext uri="{BB962C8B-B14F-4D97-AF65-F5344CB8AC3E}">
        <p14:creationId xmlns:p14="http://schemas.microsoft.com/office/powerpoint/2010/main" val="14067878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02920"/>
            <a:ext cx="10954512" cy="119786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8" y="1801368"/>
            <a:ext cx="10954512" cy="44805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612648" y="6318504"/>
            <a:ext cx="4096512" cy="365760"/>
          </a:xfrm>
          <a:prstGeom prst="rect">
            <a:avLst/>
          </a:prstGeom>
        </p:spPr>
        <p:txBody>
          <a:bodyPr vert="horz" lIns="91440" tIns="45720" rIns="91440" bIns="45720" rtlCol="0" anchor="ctr"/>
          <a:lstStyle>
            <a:lvl1pPr algn="l">
              <a:defRPr sz="850">
                <a:solidFill>
                  <a:schemeClr val="tx1"/>
                </a:solidFill>
              </a:defRPr>
            </a:lvl1pPr>
          </a:lstStyle>
          <a:p>
            <a:endParaRPr lang="en-US"/>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8430768" y="6318504"/>
            <a:ext cx="3136392" cy="365760"/>
          </a:xfrm>
          <a:prstGeom prst="rect">
            <a:avLst/>
          </a:prstGeom>
        </p:spPr>
        <p:txBody>
          <a:bodyPr vert="horz" lIns="91440" tIns="45720" rIns="91440" bIns="45720" rtlCol="0" anchor="ctr"/>
          <a:lstStyle>
            <a:lvl1pPr algn="r">
              <a:defRPr sz="850">
                <a:solidFill>
                  <a:schemeClr val="tx1"/>
                </a:solidFill>
              </a:defRPr>
            </a:lvl1pPr>
          </a:lstStyle>
          <a:p>
            <a:fld id="{3AEEF7F6-ECFE-4473-B3E9-C91BE833927A}" type="datetimeFigureOut">
              <a:rPr lang="en-US" smtClean="0"/>
              <a:t>12/30/2025</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484864" y="6318504"/>
            <a:ext cx="493776" cy="365760"/>
          </a:xfrm>
          <a:prstGeom prst="rect">
            <a:avLst/>
          </a:prstGeom>
        </p:spPr>
        <p:txBody>
          <a:bodyPr vert="horz" lIns="91440" tIns="45720" rIns="91440" bIns="45720" rtlCol="0" anchor="ctr"/>
          <a:lstStyle>
            <a:lvl1pPr algn="r">
              <a:defRPr sz="850">
                <a:solidFill>
                  <a:schemeClr val="tx1"/>
                </a:solidFill>
              </a:defRPr>
            </a:lvl1pPr>
          </a:lstStyle>
          <a:p>
            <a:fld id="{5DAD859A-2C66-45B9-9A71-3CF205EC2D4A}" type="slidenum">
              <a:rPr lang="en-US" smtClean="0"/>
              <a:t>‹#›</a:t>
            </a:fld>
            <a:endParaRPr lang="en-US"/>
          </a:p>
        </p:txBody>
      </p:sp>
    </p:spTree>
    <p:extLst>
      <p:ext uri="{BB962C8B-B14F-4D97-AF65-F5344CB8AC3E}">
        <p14:creationId xmlns:p14="http://schemas.microsoft.com/office/powerpoint/2010/main" val="2457166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p:txStyles>
    <p:titleStyle>
      <a:lvl1pPr algn="l" defTabSz="914400" rtl="0" eaLnBrk="1" latinLnBrk="0" hangingPunct="1">
        <a:lnSpc>
          <a:spcPct val="90000"/>
        </a:lnSpc>
        <a:spcBef>
          <a:spcPct val="0"/>
        </a:spcBef>
        <a:buNone/>
        <a:defRPr sz="2800" b="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2.xml"/><Relationship Id="rId1" Type="http://schemas.openxmlformats.org/officeDocument/2006/relationships/tags" Target="../tags/tag10.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2.xml"/><Relationship Id="rId1" Type="http://schemas.openxmlformats.org/officeDocument/2006/relationships/tags" Target="../tags/tag1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2.xml"/><Relationship Id="rId1" Type="http://schemas.openxmlformats.org/officeDocument/2006/relationships/tags" Target="../tags/tag13.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4.xml"/><Relationship Id="rId7" Type="http://schemas.openxmlformats.org/officeDocument/2006/relationships/image" Target="../media/image30.png"/><Relationship Id="rId2" Type="http://schemas.openxmlformats.org/officeDocument/2006/relationships/slideLayout" Target="../slideLayouts/slideLayout32.xml"/><Relationship Id="rId1" Type="http://schemas.openxmlformats.org/officeDocument/2006/relationships/tags" Target="../tags/tag14.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15.xml"/><Relationship Id="rId7" Type="http://schemas.openxmlformats.org/officeDocument/2006/relationships/diagramQuickStyle" Target="../diagrams/quickStyle2.xml"/><Relationship Id="rId2" Type="http://schemas.openxmlformats.org/officeDocument/2006/relationships/slideLayout" Target="../slideLayouts/slideLayout30.xml"/><Relationship Id="rId1" Type="http://schemas.openxmlformats.org/officeDocument/2006/relationships/tags" Target="../tags/tag1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2.jpeg"/><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xml"/><Relationship Id="rId1" Type="http://schemas.openxmlformats.org/officeDocument/2006/relationships/tags" Target="../tags/tag5.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32.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2.xml"/><Relationship Id="rId1" Type="http://schemas.openxmlformats.org/officeDocument/2006/relationships/tags" Target="../tags/tag7.xml"/><Relationship Id="rId5" Type="http://schemas.openxmlformats.org/officeDocument/2006/relationships/image" Target="../media/image18.png"/><Relationship Id="rId4" Type="http://schemas.openxmlformats.org/officeDocument/2006/relationships/hyperlink" Target="mailto:scottc@slhs.org"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2.xml"/><Relationship Id="rId1" Type="http://schemas.openxmlformats.org/officeDocument/2006/relationships/tags" Target="../tags/tag9.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A4183-16B5-AF12-86CB-31270728D972}"/>
              </a:ext>
            </a:extLst>
          </p:cNvPr>
          <p:cNvSpPr>
            <a:spLocks noGrp="1"/>
          </p:cNvSpPr>
          <p:nvPr>
            <p:ph type="ctrTitle"/>
          </p:nvPr>
        </p:nvSpPr>
        <p:spPr>
          <a:xfrm>
            <a:off x="522732" y="4965192"/>
            <a:ext cx="11146536" cy="786384"/>
          </a:xfrm>
        </p:spPr>
        <p:txBody>
          <a:bodyPr anchor="b">
            <a:normAutofit/>
          </a:bodyPr>
          <a:lstStyle/>
          <a:p>
            <a:r>
              <a:rPr lang="en-US" dirty="0"/>
              <a:t>Lab360 Collaboration Tips</a:t>
            </a:r>
          </a:p>
        </p:txBody>
      </p:sp>
      <p:sp>
        <p:nvSpPr>
          <p:cNvPr id="3" name="Subtitle 2">
            <a:extLst>
              <a:ext uri="{FF2B5EF4-FFF2-40B4-BE49-F238E27FC236}">
                <a16:creationId xmlns:a16="http://schemas.microsoft.com/office/drawing/2014/main" id="{3895492C-7E34-596B-735E-E5E2EE1705E1}"/>
              </a:ext>
            </a:extLst>
          </p:cNvPr>
          <p:cNvSpPr>
            <a:spLocks noGrp="1"/>
          </p:cNvSpPr>
          <p:nvPr>
            <p:ph type="subTitle" idx="1"/>
          </p:nvPr>
        </p:nvSpPr>
        <p:spPr>
          <a:xfrm>
            <a:off x="1143000" y="5806440"/>
            <a:ext cx="9902952" cy="576072"/>
          </a:xfrm>
        </p:spPr>
        <p:txBody>
          <a:bodyPr anchor="t">
            <a:normAutofit/>
          </a:bodyPr>
          <a:lstStyle/>
          <a:p>
            <a:r>
              <a:rPr lang="en-US" dirty="0"/>
              <a:t>Effective strategies for successful teamwork and communication</a:t>
            </a:r>
          </a:p>
        </p:txBody>
      </p:sp>
      <p:pic>
        <p:nvPicPr>
          <p:cNvPr id="4" name="Picture 3" descr="Women and man planning in workplace">
            <a:extLst>
              <a:ext uri="{FF2B5EF4-FFF2-40B4-BE49-F238E27FC236}">
                <a16:creationId xmlns:a16="http://schemas.microsoft.com/office/drawing/2014/main" id="{DF30DD82-F00B-4304-9A6C-2AB8CD51B4DC}"/>
              </a:ext>
            </a:extLst>
          </p:cNvPr>
          <p:cNvPicPr>
            <a:picLocks noChangeAspect="1"/>
          </p:cNvPicPr>
          <p:nvPr/>
        </p:nvPicPr>
        <p:blipFill>
          <a:blip r:embed="rId4"/>
          <a:srcRect t="15913" r="-1" b="28868"/>
          <a:stretch>
            <a:fillRect/>
          </a:stretch>
        </p:blipFill>
        <p:spPr>
          <a:xfrm>
            <a:off x="20" y="10"/>
            <a:ext cx="12188932" cy="4492669"/>
          </a:xfrm>
          <a:prstGeom prst="rect">
            <a:avLst/>
          </a:prstGeom>
          <a:noFill/>
        </p:spPr>
      </p:pic>
      <p:pic>
        <p:nvPicPr>
          <p:cNvPr id="6" name="Picture 5">
            <a:extLst>
              <a:ext uri="{FF2B5EF4-FFF2-40B4-BE49-F238E27FC236}">
                <a16:creationId xmlns:a16="http://schemas.microsoft.com/office/drawing/2014/main" id="{C62A71DE-CD04-1E9D-DEA1-155D2017369E}"/>
              </a:ext>
            </a:extLst>
          </p:cNvPr>
          <p:cNvPicPr>
            <a:picLocks noChangeAspect="1"/>
          </p:cNvPicPr>
          <p:nvPr/>
        </p:nvPicPr>
        <p:blipFill>
          <a:blip r:embed="rId5"/>
          <a:stretch>
            <a:fillRect/>
          </a:stretch>
        </p:blipFill>
        <p:spPr>
          <a:xfrm>
            <a:off x="0" y="4694433"/>
            <a:ext cx="3257143" cy="1057143"/>
          </a:xfrm>
          <a:prstGeom prst="rect">
            <a:avLst/>
          </a:prstGeom>
        </p:spPr>
      </p:pic>
    </p:spTree>
    <p:custDataLst>
      <p:tags r:id="rId1"/>
    </p:custDataLst>
    <p:extLst>
      <p:ext uri="{BB962C8B-B14F-4D97-AF65-F5344CB8AC3E}">
        <p14:creationId xmlns:p14="http://schemas.microsoft.com/office/powerpoint/2010/main" val="136990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C66C4-3421-E5A6-5B51-49BAAE7E4E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073A21-244C-ED19-B6A6-C24ABD216FD5}"/>
              </a:ext>
            </a:extLst>
          </p:cNvPr>
          <p:cNvSpPr>
            <a:spLocks noGrp="1"/>
          </p:cNvSpPr>
          <p:nvPr>
            <p:ph type="title"/>
          </p:nvPr>
        </p:nvSpPr>
        <p:spPr>
          <a:xfrm>
            <a:off x="845401" y="112810"/>
            <a:ext cx="4608280" cy="391185"/>
          </a:xfrm>
        </p:spPr>
        <p:txBody>
          <a:bodyPr anchor="t">
            <a:normAutofit fontScale="90000"/>
          </a:bodyPr>
          <a:lstStyle/>
          <a:p>
            <a:r>
              <a:rPr lang="en-US" dirty="0">
                <a:effectLst>
                  <a:outerShdw blurRad="38100" dist="38100" dir="2700000" algn="tl">
                    <a:srgbClr val="000000">
                      <a:alpha val="43137"/>
                    </a:srgbClr>
                  </a:outerShdw>
                </a:effectLst>
              </a:rPr>
              <a:t>Online File Edits Continued</a:t>
            </a:r>
          </a:p>
        </p:txBody>
      </p:sp>
      <p:sp>
        <p:nvSpPr>
          <p:cNvPr id="4" name="Content Placeholder 3">
            <a:extLst>
              <a:ext uri="{FF2B5EF4-FFF2-40B4-BE49-F238E27FC236}">
                <a16:creationId xmlns:a16="http://schemas.microsoft.com/office/drawing/2014/main" id="{2E54B586-BE81-8B75-EA9A-1117E099DDD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65471" y="503995"/>
            <a:ext cx="9152562" cy="3313377"/>
          </a:xfrm>
        </p:spPr>
        <p:txBody>
          <a:bodyPr>
            <a:normAutofit lnSpcReduction="10000"/>
          </a:bodyPr>
          <a:lstStyle/>
          <a:p>
            <a:pPr marL="228600" lvl="1" indent="0">
              <a:spcBef>
                <a:spcPts val="600"/>
              </a:spcBef>
              <a:buNone/>
            </a:pPr>
            <a:r>
              <a:rPr lang="en-US" sz="1800" dirty="0"/>
              <a:t>After Completing Online File Edits, you have two choices</a:t>
            </a:r>
          </a:p>
          <a:p>
            <a:pPr lvl="1">
              <a:spcBef>
                <a:spcPts val="600"/>
              </a:spcBef>
            </a:pPr>
            <a:r>
              <a:rPr lang="en-US" sz="1800" dirty="0"/>
              <a:t>Option 1:  You have completed all your Online File Edits and are ready to submit it back to the Program Manager.</a:t>
            </a:r>
          </a:p>
          <a:p>
            <a:pPr lvl="2">
              <a:spcBef>
                <a:spcPts val="600"/>
              </a:spcBef>
            </a:pPr>
            <a:r>
              <a:rPr lang="en-US" sz="1800" dirty="0"/>
              <a:t>From the Actions Button select </a:t>
            </a:r>
            <a:r>
              <a:rPr lang="en-US" sz="1800" dirty="0">
                <a:latin typeface="Aptos Display" panose="020B0004020202020204" pitchFamily="34" charset="0"/>
              </a:rPr>
              <a:t>Leader(s) Review Complete.  </a:t>
            </a:r>
            <a:r>
              <a:rPr lang="en-US" sz="1800" dirty="0">
                <a:latin typeface="+mj-lt"/>
              </a:rPr>
              <a:t>This removes the procedure from your To-Do list and documents your collaboration.</a:t>
            </a:r>
          </a:p>
          <a:p>
            <a:pPr lvl="1">
              <a:spcBef>
                <a:spcPts val="600"/>
              </a:spcBef>
            </a:pPr>
            <a:r>
              <a:rPr lang="en-US" sz="1800" dirty="0">
                <a:latin typeface="+mj-lt"/>
              </a:rPr>
              <a:t>Option 2:  You have not completed your Edits, have outstanding questions and would like to return later.</a:t>
            </a:r>
          </a:p>
          <a:p>
            <a:pPr lvl="2">
              <a:spcBef>
                <a:spcPts val="600"/>
              </a:spcBef>
            </a:pPr>
            <a:r>
              <a:rPr lang="en-US" sz="1800" dirty="0">
                <a:latin typeface="+mj-lt"/>
              </a:rPr>
              <a:t>Do not mark the procedure as complete.  Close out of your To-Do list.  When you are ready to collaborate again, start the Online File Edit process over.</a:t>
            </a:r>
            <a:endParaRPr lang="en-US" sz="1800" dirty="0">
              <a:latin typeface="Aptos Display" panose="020B0004020202020204" pitchFamily="34" charset="0"/>
            </a:endParaRPr>
          </a:p>
          <a:p>
            <a:pPr>
              <a:spcBef>
                <a:spcPts val="600"/>
              </a:spcBef>
            </a:pPr>
            <a:endParaRPr lang="en-US" sz="1600" dirty="0"/>
          </a:p>
          <a:p>
            <a:pPr marL="0" indent="0">
              <a:lnSpc>
                <a:spcPct val="100000"/>
              </a:lnSpc>
              <a:spcBef>
                <a:spcPts val="0"/>
              </a:spcBef>
              <a:buNone/>
            </a:pPr>
            <a:endParaRPr lang="en-US" sz="2000" b="1" dirty="0"/>
          </a:p>
        </p:txBody>
      </p:sp>
      <p:pic>
        <p:nvPicPr>
          <p:cNvPr id="5" name="Picture 4">
            <a:extLst>
              <a:ext uri="{FF2B5EF4-FFF2-40B4-BE49-F238E27FC236}">
                <a16:creationId xmlns:a16="http://schemas.microsoft.com/office/drawing/2014/main" id="{61E90057-7748-A5BE-92DD-234872C043F2}"/>
              </a:ext>
            </a:extLst>
          </p:cNvPr>
          <p:cNvPicPr>
            <a:picLocks noChangeAspect="1"/>
          </p:cNvPicPr>
          <p:nvPr/>
        </p:nvPicPr>
        <p:blipFill>
          <a:blip r:embed="rId4"/>
          <a:stretch>
            <a:fillRect/>
          </a:stretch>
        </p:blipFill>
        <p:spPr>
          <a:xfrm>
            <a:off x="9332563" y="1195476"/>
            <a:ext cx="2118599" cy="1233091"/>
          </a:xfrm>
          <a:prstGeom prst="rect">
            <a:avLst/>
          </a:prstGeom>
        </p:spPr>
      </p:pic>
      <p:sp>
        <p:nvSpPr>
          <p:cNvPr id="7" name="TextBox 6">
            <a:extLst>
              <a:ext uri="{FF2B5EF4-FFF2-40B4-BE49-F238E27FC236}">
                <a16:creationId xmlns:a16="http://schemas.microsoft.com/office/drawing/2014/main" id="{C7E20BDB-4CD1-2494-DACA-CC24D9BDAD42}"/>
              </a:ext>
            </a:extLst>
          </p:cNvPr>
          <p:cNvSpPr txBox="1"/>
          <p:nvPr/>
        </p:nvSpPr>
        <p:spPr>
          <a:xfrm>
            <a:off x="645537" y="4239871"/>
            <a:ext cx="10497461" cy="2431435"/>
          </a:xfrm>
          <a:prstGeom prst="rect">
            <a:avLst/>
          </a:prstGeom>
          <a:noFill/>
          <a:ln>
            <a:solidFill>
              <a:srgbClr val="00B050"/>
            </a:solidFill>
          </a:ln>
        </p:spPr>
        <p:txBody>
          <a:bodyPr wrap="square" rtlCol="0">
            <a:spAutoFit/>
          </a:bodyPr>
          <a:lstStyle/>
          <a:p>
            <a:r>
              <a:rPr lang="en-US" sz="2200" dirty="0"/>
              <a:t>Make sure you have </a:t>
            </a:r>
            <a:r>
              <a:rPr lang="en-US" sz="2200" dirty="0">
                <a:latin typeface="Aptos Display" panose="020B0004020202020204" pitchFamily="34" charset="0"/>
              </a:rPr>
              <a:t>Completed Online File Edits </a:t>
            </a:r>
          </a:p>
          <a:p>
            <a:pPr marL="285750" indent="-285750">
              <a:buFont typeface="Wingdings" panose="05000000000000000000" pitchFamily="2" charset="2"/>
              <a:buChar char="v"/>
            </a:pPr>
            <a:r>
              <a:rPr lang="en-US" sz="2200" dirty="0"/>
              <a:t>Within 4-hours of checking the procedure out.</a:t>
            </a:r>
          </a:p>
          <a:p>
            <a:pPr marL="285750" indent="-285750">
              <a:buFont typeface="Wingdings" panose="05000000000000000000" pitchFamily="2" charset="2"/>
              <a:buChar char="v"/>
            </a:pPr>
            <a:r>
              <a:rPr lang="en-US" sz="2200" dirty="0"/>
              <a:t>Before pressing </a:t>
            </a:r>
            <a:r>
              <a:rPr lang="en-US" sz="2200" dirty="0">
                <a:latin typeface="Aptos Display" panose="020B0004020202020204" pitchFamily="34" charset="0"/>
              </a:rPr>
              <a:t>Leader(s) Review Complete</a:t>
            </a:r>
            <a:r>
              <a:rPr lang="en-US" sz="2200" dirty="0"/>
              <a:t>.</a:t>
            </a:r>
          </a:p>
          <a:p>
            <a:pPr marL="285750" indent="-285750">
              <a:buFont typeface="Wingdings" panose="05000000000000000000" pitchFamily="2" charset="2"/>
              <a:buChar char="v"/>
            </a:pPr>
            <a:r>
              <a:rPr lang="en-US" sz="2200" dirty="0"/>
              <a:t>Before leaving your To-Do list (ensure all file status are at Checked In)</a:t>
            </a:r>
          </a:p>
          <a:p>
            <a:pPr marL="285750" indent="-285750">
              <a:buFont typeface="Wingdings" panose="05000000000000000000" pitchFamily="2" charset="2"/>
              <a:buChar char="v"/>
            </a:pPr>
            <a:endParaRPr lang="en-US" sz="2200" dirty="0"/>
          </a:p>
          <a:p>
            <a:endParaRPr lang="en-US" sz="2400" dirty="0"/>
          </a:p>
          <a:p>
            <a:endParaRPr lang="en-US" dirty="0"/>
          </a:p>
        </p:txBody>
      </p:sp>
      <p:sp>
        <p:nvSpPr>
          <p:cNvPr id="8" name="Rectangle 7">
            <a:extLst>
              <a:ext uri="{FF2B5EF4-FFF2-40B4-BE49-F238E27FC236}">
                <a16:creationId xmlns:a16="http://schemas.microsoft.com/office/drawing/2014/main" id="{3B2ADB12-0088-9896-3A5D-03E96D95D950}"/>
              </a:ext>
            </a:extLst>
          </p:cNvPr>
          <p:cNvSpPr/>
          <p:nvPr/>
        </p:nvSpPr>
        <p:spPr>
          <a:xfrm>
            <a:off x="1574798" y="3460953"/>
            <a:ext cx="7757765"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Most Important Take Away</a:t>
            </a:r>
          </a:p>
        </p:txBody>
      </p:sp>
      <p:pic>
        <p:nvPicPr>
          <p:cNvPr id="9" name="Picture 8">
            <a:extLst>
              <a:ext uri="{FF2B5EF4-FFF2-40B4-BE49-F238E27FC236}">
                <a16:creationId xmlns:a16="http://schemas.microsoft.com/office/drawing/2014/main" id="{1962057E-6302-B04D-33DA-DA1C6F72D067}"/>
              </a:ext>
            </a:extLst>
          </p:cNvPr>
          <p:cNvPicPr>
            <a:picLocks noChangeAspect="1"/>
          </p:cNvPicPr>
          <p:nvPr/>
        </p:nvPicPr>
        <p:blipFill>
          <a:blip r:embed="rId5"/>
          <a:stretch>
            <a:fillRect/>
          </a:stretch>
        </p:blipFill>
        <p:spPr>
          <a:xfrm>
            <a:off x="750301" y="5705001"/>
            <a:ext cx="10392697" cy="962393"/>
          </a:xfrm>
          <a:prstGeom prst="rect">
            <a:avLst/>
          </a:prstGeom>
        </p:spPr>
      </p:pic>
      <p:sp>
        <p:nvSpPr>
          <p:cNvPr id="18" name="Rectangle 17">
            <a:extLst>
              <a:ext uri="{FF2B5EF4-FFF2-40B4-BE49-F238E27FC236}">
                <a16:creationId xmlns:a16="http://schemas.microsoft.com/office/drawing/2014/main" id="{5C6D18FB-76FC-4E03-261E-621BF185D376}"/>
              </a:ext>
            </a:extLst>
          </p:cNvPr>
          <p:cNvSpPr/>
          <p:nvPr/>
        </p:nvSpPr>
        <p:spPr>
          <a:xfrm>
            <a:off x="9851923" y="5705001"/>
            <a:ext cx="747251" cy="962393"/>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235045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16" presetClass="entr" presetSubtype="21"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par>
                          <p:cTn id="32" fill="hold">
                            <p:stCondLst>
                              <p:cond delay="3000"/>
                            </p:stCondLst>
                            <p:childTnLst>
                              <p:par>
                                <p:cTn id="33" presetID="21" presetClass="entr" presetSubtype="1" fill="hold" nodeType="after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wheel(1)">
                                      <p:cBhvr>
                                        <p:cTn id="35" dur="2000"/>
                                        <p:tgtEl>
                                          <p:spTgt spid="4">
                                            <p:txEl>
                                              <p:pRg st="3" end="3"/>
                                            </p:txEl>
                                          </p:spTgt>
                                        </p:tgtEl>
                                      </p:cBhvr>
                                    </p:animEffect>
                                  </p:childTnLst>
                                </p:cTn>
                              </p:par>
                            </p:childTnLst>
                          </p:cTn>
                        </p:par>
                        <p:par>
                          <p:cTn id="36" fill="hold">
                            <p:stCondLst>
                              <p:cond delay="5000"/>
                            </p:stCondLst>
                            <p:childTnLst>
                              <p:par>
                                <p:cTn id="37" presetID="21" presetClass="entr" presetSubtype="1" fill="hold" nodeType="after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wheel(1)">
                                      <p:cBhvr>
                                        <p:cTn id="39" dur="2000"/>
                                        <p:tgtEl>
                                          <p:spTgt spid="4">
                                            <p:txEl>
                                              <p:pRg st="4" end="4"/>
                                            </p:txEl>
                                          </p:spTgt>
                                        </p:tgtEl>
                                      </p:cBhvr>
                                    </p:animEffect>
                                  </p:childTnLst>
                                </p:cTn>
                              </p:par>
                            </p:childTnLst>
                          </p:cTn>
                        </p:par>
                        <p:par>
                          <p:cTn id="40" fill="hold">
                            <p:stCondLst>
                              <p:cond delay="7000"/>
                            </p:stCondLst>
                            <p:childTnLst>
                              <p:par>
                                <p:cTn id="41" presetID="31"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par>
                          <p:cTn id="47" fill="hold">
                            <p:stCondLst>
                              <p:cond delay="8000"/>
                            </p:stCondLst>
                            <p:childTnLst>
                              <p:par>
                                <p:cTn id="48" presetID="27" presetClass="emph" presetSubtype="0" fill="remove" grpId="1" nodeType="afterEffect">
                                  <p:stCondLst>
                                    <p:cond delay="0"/>
                                  </p:stCondLst>
                                  <p:childTnLst>
                                    <p:animClr clrSpc="rgb" dir="cw">
                                      <p:cBhvr override="childStyle">
                                        <p:cTn id="49" dur="250" autoRev="1" fill="remove"/>
                                        <p:tgtEl>
                                          <p:spTgt spid="8"/>
                                        </p:tgtEl>
                                        <p:attrNameLst>
                                          <p:attrName>style.color</p:attrName>
                                        </p:attrNameLst>
                                      </p:cBhvr>
                                      <p:to>
                                        <a:schemeClr val="bg1"/>
                                      </p:to>
                                    </p:animClr>
                                    <p:animClr clrSpc="rgb" dir="cw">
                                      <p:cBhvr>
                                        <p:cTn id="50" dur="250" autoRev="1" fill="remove"/>
                                        <p:tgtEl>
                                          <p:spTgt spid="8"/>
                                        </p:tgtEl>
                                        <p:attrNameLst>
                                          <p:attrName>fillcolor</p:attrName>
                                        </p:attrNameLst>
                                      </p:cBhvr>
                                      <p:to>
                                        <a:schemeClr val="bg1"/>
                                      </p:to>
                                    </p:animClr>
                                    <p:set>
                                      <p:cBhvr>
                                        <p:cTn id="51" dur="250" autoRev="1" fill="remove"/>
                                        <p:tgtEl>
                                          <p:spTgt spid="8"/>
                                        </p:tgtEl>
                                        <p:attrNameLst>
                                          <p:attrName>fill.type</p:attrName>
                                        </p:attrNameLst>
                                      </p:cBhvr>
                                      <p:to>
                                        <p:strVal val="solid"/>
                                      </p:to>
                                    </p:set>
                                    <p:set>
                                      <p:cBhvr>
                                        <p:cTn id="52" dur="250" autoRev="1" fill="remove"/>
                                        <p:tgtEl>
                                          <p:spTgt spid="8"/>
                                        </p:tgtEl>
                                        <p:attrNameLst>
                                          <p:attrName>fill.on</p:attrName>
                                        </p:attrNameLst>
                                      </p:cBhvr>
                                      <p:to>
                                        <p:strVal val="true"/>
                                      </p:to>
                                    </p:set>
                                  </p:childTnLst>
                                </p:cTn>
                              </p:par>
                            </p:childTnLst>
                          </p:cTn>
                        </p:par>
                        <p:par>
                          <p:cTn id="53" fill="hold">
                            <p:stCondLst>
                              <p:cond delay="8500"/>
                            </p:stCondLst>
                            <p:childTnLst>
                              <p:par>
                                <p:cTn id="54" presetID="10" presetClass="entr" presetSubtype="0"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par>
                          <p:cTn id="57" fill="hold">
                            <p:stCondLst>
                              <p:cond delay="9000"/>
                            </p:stCondLst>
                            <p:childTnLst>
                              <p:par>
                                <p:cTn id="58" presetID="42"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1000"/>
                                        <p:tgtEl>
                                          <p:spTgt spid="9"/>
                                        </p:tgtEl>
                                      </p:cBhvr>
                                    </p:animEffect>
                                    <p:anim calcmode="lin" valueType="num">
                                      <p:cBhvr>
                                        <p:cTn id="61" dur="1000" fill="hold"/>
                                        <p:tgtEl>
                                          <p:spTgt spid="9"/>
                                        </p:tgtEl>
                                        <p:attrNameLst>
                                          <p:attrName>ppt_x</p:attrName>
                                        </p:attrNameLst>
                                      </p:cBhvr>
                                      <p:tavLst>
                                        <p:tav tm="0">
                                          <p:val>
                                            <p:strVal val="#ppt_x"/>
                                          </p:val>
                                        </p:tav>
                                        <p:tav tm="100000">
                                          <p:val>
                                            <p:strVal val="#ppt_x"/>
                                          </p:val>
                                        </p:tav>
                                      </p:tavLst>
                                    </p:anim>
                                    <p:anim calcmode="lin" valueType="num">
                                      <p:cBhvr>
                                        <p:cTn id="6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animBg="1"/>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72186-FEB5-DF9C-1428-1894C7B6C736}"/>
              </a:ext>
            </a:extLst>
          </p:cNvPr>
          <p:cNvSpPr>
            <a:spLocks noGrp="1"/>
          </p:cNvSpPr>
          <p:nvPr>
            <p:ph type="title"/>
          </p:nvPr>
        </p:nvSpPr>
        <p:spPr>
          <a:xfrm>
            <a:off x="3916288" y="135972"/>
            <a:ext cx="4165830" cy="568796"/>
          </a:xfrm>
        </p:spPr>
        <p:txBody>
          <a:bodyPr>
            <a:noAutofit/>
          </a:bodyPr>
          <a:lstStyle/>
          <a:p>
            <a:r>
              <a:rPr lang="en-US" sz="3600" dirty="0">
                <a:effectLst>
                  <a:outerShdw blurRad="38100" dist="38100" dir="2700000" algn="tl">
                    <a:srgbClr val="000000">
                      <a:alpha val="43137"/>
                    </a:srgbClr>
                  </a:outerShdw>
                </a:effectLst>
              </a:rPr>
              <a:t>Responsibilities</a:t>
            </a:r>
          </a:p>
        </p:txBody>
      </p:sp>
      <p:sp>
        <p:nvSpPr>
          <p:cNvPr id="5" name="Content Placeholder 3">
            <a:extLst>
              <a:ext uri="{FF2B5EF4-FFF2-40B4-BE49-F238E27FC236}">
                <a16:creationId xmlns:a16="http://schemas.microsoft.com/office/drawing/2014/main" id="{7AD91BEF-BB13-BE55-4AB3-3D92FCA9173D}"/>
              </a:ext>
            </a:extLst>
          </p:cNvPr>
          <p:cNvSpPr>
            <a:spLocks noGrp="1"/>
          </p:cNvSpPr>
          <p:nvPr/>
        </p:nvSpPr>
        <p:spPr>
          <a:xfrm>
            <a:off x="310025" y="1658415"/>
            <a:ext cx="5573366" cy="506361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2500"/>
              </a:spcBef>
              <a:buFont typeface="Arial" panose="020B0604020202020204" pitchFamily="34" charset="0"/>
              <a:buNone/>
            </a:pPr>
            <a:r>
              <a:rPr lang="en-US" b="1" dirty="0"/>
              <a:t>Procedure Collaboration Timeline</a:t>
            </a:r>
          </a:p>
          <a:p>
            <a:pPr marL="0" lvl="1" indent="0">
              <a:buNone/>
            </a:pPr>
            <a:r>
              <a:rPr sz="1500" dirty="0">
                <a:solidFill>
                  <a:srgbClr val="0F0F0F"/>
                </a:solidFill>
                <a:latin typeface="Arial Nova Light"/>
              </a:rPr>
              <a:t>Ensure all sites have a 30-day window for thorough review and collaboration on procedures.</a:t>
            </a:r>
            <a:endParaRPr lang="en-US" sz="1500" dirty="0">
              <a:solidFill>
                <a:srgbClr val="0F0F0F"/>
              </a:solidFill>
              <a:latin typeface="Arial Nova Light"/>
            </a:endParaRPr>
          </a:p>
          <a:p>
            <a:pPr marL="0" indent="0">
              <a:lnSpc>
                <a:spcPct val="110000"/>
              </a:lnSpc>
              <a:spcBef>
                <a:spcPts val="2500"/>
              </a:spcBef>
              <a:buFont typeface="Arial" panose="020B0604020202020204" pitchFamily="34" charset="0"/>
              <a:buNone/>
            </a:pPr>
            <a:r>
              <a:rPr lang="en-US" b="1" dirty="0"/>
              <a:t>Feedback Evaluation</a:t>
            </a:r>
          </a:p>
          <a:p>
            <a:pPr marL="0" lvl="1" indent="0">
              <a:buNone/>
            </a:pPr>
            <a:r>
              <a:rPr sz="1500" dirty="0">
                <a:solidFill>
                  <a:srgbClr val="0F0F0F"/>
                </a:solidFill>
                <a:latin typeface="Arial Nova Light"/>
              </a:rPr>
              <a:t>Carefully assess all feedback to balance practicality, compliance, and clarity in procedural updates.</a:t>
            </a:r>
            <a:endParaRPr lang="en-US" sz="1500" dirty="0">
              <a:solidFill>
                <a:srgbClr val="0F0F0F"/>
              </a:solidFill>
              <a:latin typeface="Arial Nova Light"/>
            </a:endParaRPr>
          </a:p>
          <a:p>
            <a:pPr marL="0" indent="0">
              <a:lnSpc>
                <a:spcPct val="110000"/>
              </a:lnSpc>
              <a:spcBef>
                <a:spcPts val="2500"/>
              </a:spcBef>
              <a:buFont typeface="Arial" panose="020B0604020202020204" pitchFamily="34" charset="0"/>
              <a:buNone/>
            </a:pPr>
            <a:r>
              <a:rPr lang="en-US" b="1" dirty="0"/>
              <a:t>Regulatory Compliance Reference</a:t>
            </a:r>
          </a:p>
          <a:p>
            <a:pPr marL="0" lvl="1" indent="0">
              <a:buNone/>
            </a:pPr>
            <a:r>
              <a:rPr lang="en-US" sz="1500" dirty="0">
                <a:solidFill>
                  <a:srgbClr val="0F0F0F"/>
                </a:solidFill>
                <a:latin typeface="Arial Nova Light"/>
              </a:rPr>
              <a:t>Review guidelines from CAP, CLSI, CLIA, and other relevant regulatory agencies to confirm that procedures comply with both industry and regulatory standards. </a:t>
            </a:r>
          </a:p>
          <a:p>
            <a:pPr marL="0" indent="0">
              <a:lnSpc>
                <a:spcPct val="110000"/>
              </a:lnSpc>
              <a:spcBef>
                <a:spcPts val="2500"/>
              </a:spcBef>
              <a:buFont typeface="Arial" panose="020B0604020202020204" pitchFamily="34" charset="0"/>
              <a:buNone/>
            </a:pPr>
            <a:r>
              <a:rPr lang="en-US" b="1" dirty="0"/>
              <a:t>Final Draft Approval</a:t>
            </a:r>
          </a:p>
          <a:p>
            <a:pPr marL="0" lvl="1" indent="0">
              <a:buNone/>
            </a:pPr>
            <a:r>
              <a:rPr sz="1500" dirty="0">
                <a:solidFill>
                  <a:srgbClr val="0F0F0F"/>
                </a:solidFill>
                <a:latin typeface="Arial Nova Light"/>
              </a:rPr>
              <a:t>Prepare final procedure draft and obtain sign-off from all medical directors before implementation.</a:t>
            </a:r>
            <a:endParaRPr lang="en-US" sz="1500" dirty="0">
              <a:solidFill>
                <a:srgbClr val="0F0F0F"/>
              </a:solidFill>
              <a:latin typeface="Arial Nova Light"/>
            </a:endParaRPr>
          </a:p>
          <a:p>
            <a:pPr marL="0" indent="0">
              <a:lnSpc>
                <a:spcPct val="110000"/>
              </a:lnSpc>
              <a:spcBef>
                <a:spcPts val="2500"/>
              </a:spcBef>
              <a:buNone/>
            </a:pPr>
            <a:r>
              <a:rPr lang="en-US" b="1" dirty="0"/>
              <a:t>Documentation of Changes</a:t>
            </a:r>
          </a:p>
          <a:p>
            <a:pPr marL="0" lvl="1" indent="0">
              <a:buNone/>
            </a:pPr>
            <a:r>
              <a:rPr lang="en-US" sz="1500" dirty="0">
                <a:solidFill>
                  <a:srgbClr val="0F0F0F"/>
                </a:solidFill>
                <a:latin typeface="Arial Nova Light"/>
              </a:rPr>
              <a:t>Create and maintain documentation of all significant changes made during the collaboration process for transparency and audit purposes.</a:t>
            </a:r>
          </a:p>
          <a:p>
            <a:pPr marL="0" lvl="1" indent="0">
              <a:lnSpc>
                <a:spcPct val="110000"/>
              </a:lnSpc>
              <a:buFont typeface="Arial" panose="020B0604020202020204" pitchFamily="34" charset="0"/>
              <a:buNone/>
            </a:pPr>
            <a:endParaRPr lang="en-US" dirty="0"/>
          </a:p>
          <a:p>
            <a:pPr marL="0" lvl="1" indent="0">
              <a:lnSpc>
                <a:spcPct val="110000"/>
              </a:lnSpc>
              <a:buFont typeface="Arial" panose="020B0604020202020204" pitchFamily="34" charset="0"/>
              <a:buNone/>
            </a:pPr>
            <a:endParaRPr lang="en-US" dirty="0"/>
          </a:p>
        </p:txBody>
      </p:sp>
      <p:sp>
        <p:nvSpPr>
          <p:cNvPr id="6" name="Title 1">
            <a:extLst>
              <a:ext uri="{FF2B5EF4-FFF2-40B4-BE49-F238E27FC236}">
                <a16:creationId xmlns:a16="http://schemas.microsoft.com/office/drawing/2014/main" id="{20B384C2-C7B2-F3DD-A409-C0AD34EC11C7}"/>
              </a:ext>
            </a:extLst>
          </p:cNvPr>
          <p:cNvSpPr>
            <a:spLocks noGrp="1"/>
          </p:cNvSpPr>
          <p:nvPr/>
        </p:nvSpPr>
        <p:spPr>
          <a:xfrm>
            <a:off x="163244" y="704769"/>
            <a:ext cx="3946640" cy="8683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baseline="0">
                <a:solidFill>
                  <a:srgbClr val="0F0F0F"/>
                </a:solidFill>
                <a:latin typeface="Univers Condensed"/>
              </a:defRPr>
            </a:lvl1pPr>
          </a:lstStyle>
          <a:p>
            <a:r>
              <a:rPr lang="en-US" sz="2800" dirty="0"/>
              <a:t>Procedure owner Responsibilities</a:t>
            </a:r>
          </a:p>
        </p:txBody>
      </p:sp>
      <p:sp>
        <p:nvSpPr>
          <p:cNvPr id="7" name="Content Placeholder 3">
            <a:extLst>
              <a:ext uri="{FF2B5EF4-FFF2-40B4-BE49-F238E27FC236}">
                <a16:creationId xmlns:a16="http://schemas.microsoft.com/office/drawing/2014/main" id="{4DD188FD-2971-5C1A-EB40-642190FA29DD}"/>
              </a:ext>
            </a:extLst>
          </p:cNvPr>
          <p:cNvSpPr>
            <a:spLocks noGrp="1"/>
          </p:cNvSpPr>
          <p:nvPr/>
        </p:nvSpPr>
        <p:spPr>
          <a:xfrm>
            <a:off x="6559641" y="1641987"/>
            <a:ext cx="5146176" cy="521601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rgbClr val="0F0F0F"/>
                </a:solidFill>
                <a:latin typeface="Arial Nova Light"/>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rgbClr val="0F0F0F"/>
                </a:solidFill>
                <a:latin typeface="Arial Nova Light"/>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rgbClr val="0F0F0F"/>
                </a:solidFill>
                <a:latin typeface="Arial Nova Light"/>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rgbClr val="0F0F0F"/>
                </a:solidFill>
                <a:latin typeface="Arial Nova Light"/>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rgbClr val="0F0F0F"/>
                </a:solidFill>
                <a:latin typeface="Arial Nova Light"/>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0F0F0F"/>
                </a:solidFill>
                <a:latin typeface="Arial Nova Light"/>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0F0F0F"/>
                </a:solidFill>
                <a:latin typeface="Arial Nova Light"/>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0F0F0F"/>
                </a:solidFill>
                <a:latin typeface="Arial Nova Light"/>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0F0F0F"/>
                </a:solidFill>
                <a:latin typeface="Arial Nova Light"/>
              </a:defRPr>
            </a:lvl9pPr>
          </a:lstStyle>
          <a:p>
            <a:pPr marL="0" indent="0">
              <a:lnSpc>
                <a:spcPct val="110000"/>
              </a:lnSpc>
              <a:spcBef>
                <a:spcPts val="2500"/>
              </a:spcBef>
              <a:buFont typeface="Arial" panose="020B0604020202020204" pitchFamily="34" charset="0"/>
              <a:buNone/>
            </a:pPr>
            <a:r>
              <a:rPr lang="en-US" b="1" dirty="0"/>
              <a:t>Timely and Thoughtful Review</a:t>
            </a:r>
          </a:p>
          <a:p>
            <a:pPr marL="0" lvl="1" indent="0">
              <a:lnSpc>
                <a:spcPct val="110000"/>
              </a:lnSpc>
              <a:buFont typeface="Arial" panose="020B0604020202020204" pitchFamily="34" charset="0"/>
              <a:buNone/>
            </a:pPr>
            <a:r>
              <a:rPr dirty="0"/>
              <a:t>Collaborators must review procedures carefully within set timeframes to ensure compliance and prevent delays.</a:t>
            </a:r>
            <a:endParaRPr lang="en-US" dirty="0"/>
          </a:p>
          <a:p>
            <a:pPr marL="0" indent="0">
              <a:lnSpc>
                <a:spcPct val="110000"/>
              </a:lnSpc>
              <a:spcBef>
                <a:spcPts val="2500"/>
              </a:spcBef>
              <a:buFont typeface="Arial" panose="020B0604020202020204" pitchFamily="34" charset="0"/>
              <a:buNone/>
            </a:pPr>
            <a:r>
              <a:rPr lang="en-US" b="1" dirty="0"/>
              <a:t>Use Approved Collaboration Methods</a:t>
            </a:r>
          </a:p>
          <a:p>
            <a:pPr marL="0" lvl="1" indent="0">
              <a:lnSpc>
                <a:spcPct val="110000"/>
              </a:lnSpc>
              <a:buFont typeface="Arial" panose="020B0604020202020204" pitchFamily="34" charset="0"/>
              <a:buNone/>
            </a:pPr>
            <a:r>
              <a:rPr dirty="0"/>
              <a:t>Using approved methods like View in Workflow or Online File Edit prevents document locking and ensures access for all reviewers.</a:t>
            </a:r>
            <a:endParaRPr lang="en-US" dirty="0"/>
          </a:p>
          <a:p>
            <a:pPr marL="0" indent="0">
              <a:lnSpc>
                <a:spcPct val="110000"/>
              </a:lnSpc>
              <a:spcBef>
                <a:spcPts val="2500"/>
              </a:spcBef>
              <a:buFont typeface="Arial" panose="020B0604020202020204" pitchFamily="34" charset="0"/>
              <a:buNone/>
            </a:pPr>
            <a:r>
              <a:rPr lang="en-US" b="1" dirty="0"/>
              <a:t>Maintain Standardized Formatting</a:t>
            </a:r>
          </a:p>
          <a:p>
            <a:pPr marL="0" lvl="1" indent="0">
              <a:lnSpc>
                <a:spcPct val="110000"/>
              </a:lnSpc>
              <a:buFont typeface="Arial" panose="020B0604020202020204" pitchFamily="34" charset="0"/>
              <a:buNone/>
            </a:pPr>
            <a:r>
              <a:rPr dirty="0"/>
              <a:t>Collaborators must keep the established format to ensure clarity and consistency across all labs and departments.</a:t>
            </a:r>
            <a:endParaRPr lang="en-US" dirty="0"/>
          </a:p>
          <a:p>
            <a:pPr marL="0" indent="0">
              <a:lnSpc>
                <a:spcPct val="110000"/>
              </a:lnSpc>
              <a:spcBef>
                <a:spcPts val="2500"/>
              </a:spcBef>
              <a:buFont typeface="Arial" panose="020B0604020202020204" pitchFamily="34" charset="0"/>
              <a:buNone/>
            </a:pPr>
            <a:r>
              <a:rPr lang="en-US" b="1" dirty="0"/>
              <a:t>Escalation for Reformatting Requests</a:t>
            </a:r>
          </a:p>
          <a:p>
            <a:pPr marL="0" lvl="1" indent="0">
              <a:lnSpc>
                <a:spcPct val="110000"/>
              </a:lnSpc>
              <a:buFont typeface="Arial" panose="020B0604020202020204" pitchFamily="34" charset="0"/>
              <a:buNone/>
            </a:pPr>
            <a:r>
              <a:rPr dirty="0"/>
              <a:t>Requests for reformatting require submitting an SBAR, which is reviewed by system leadership for approval.</a:t>
            </a:r>
            <a:endParaRPr lang="en-US" dirty="0"/>
          </a:p>
        </p:txBody>
      </p:sp>
      <p:sp>
        <p:nvSpPr>
          <p:cNvPr id="8" name="Title 1">
            <a:extLst>
              <a:ext uri="{FF2B5EF4-FFF2-40B4-BE49-F238E27FC236}">
                <a16:creationId xmlns:a16="http://schemas.microsoft.com/office/drawing/2014/main" id="{EE30B83B-5AF3-7659-EC1E-6B2C47C51714}"/>
              </a:ext>
            </a:extLst>
          </p:cNvPr>
          <p:cNvSpPr>
            <a:spLocks noGrp="1"/>
          </p:cNvSpPr>
          <p:nvPr/>
        </p:nvSpPr>
        <p:spPr>
          <a:xfrm>
            <a:off x="6656439" y="704769"/>
            <a:ext cx="3396035" cy="8683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baseline="0">
                <a:solidFill>
                  <a:schemeClr val="tx1"/>
                </a:solidFill>
                <a:latin typeface="+mj-lt"/>
                <a:ea typeface="+mj-ea"/>
                <a:cs typeface="+mj-cs"/>
              </a:defRPr>
            </a:lvl1pPr>
          </a:lstStyle>
          <a:p>
            <a:r>
              <a:rPr lang="en-US" sz="2800" dirty="0">
                <a:latin typeface="Univers Condensed" panose="020B0506020202050204" pitchFamily="34" charset="0"/>
              </a:rPr>
              <a:t>Collaborator Responsibilities</a:t>
            </a:r>
          </a:p>
        </p:txBody>
      </p:sp>
    </p:spTree>
    <p:custDataLst>
      <p:tags r:id="rId1"/>
    </p:custDataLst>
    <p:extLst>
      <p:ext uri="{BB962C8B-B14F-4D97-AF65-F5344CB8AC3E}">
        <p14:creationId xmlns:p14="http://schemas.microsoft.com/office/powerpoint/2010/main" val="48834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grpId="1" nodeType="clickEffect">
                                  <p:stCondLst>
                                    <p:cond delay="0"/>
                                  </p:stCondLst>
                                  <p:childTnLst>
                                    <p:animRot by="120000">
                                      <p:cBhvr>
                                        <p:cTn id="20" dur="100" fill="hold">
                                          <p:stCondLst>
                                            <p:cond delay="0"/>
                                          </p:stCondLst>
                                        </p:cTn>
                                        <p:tgtEl>
                                          <p:spTgt spid="5"/>
                                        </p:tgtEl>
                                        <p:attrNameLst>
                                          <p:attrName>r</p:attrName>
                                        </p:attrNameLst>
                                      </p:cBhvr>
                                    </p:animRot>
                                    <p:animRot by="-240000">
                                      <p:cBhvr>
                                        <p:cTn id="21" dur="200" fill="hold">
                                          <p:stCondLst>
                                            <p:cond delay="200"/>
                                          </p:stCondLst>
                                        </p:cTn>
                                        <p:tgtEl>
                                          <p:spTgt spid="5"/>
                                        </p:tgtEl>
                                        <p:attrNameLst>
                                          <p:attrName>r</p:attrName>
                                        </p:attrNameLst>
                                      </p:cBhvr>
                                    </p:animRot>
                                    <p:animRot by="240000">
                                      <p:cBhvr>
                                        <p:cTn id="22" dur="200" fill="hold">
                                          <p:stCondLst>
                                            <p:cond delay="400"/>
                                          </p:stCondLst>
                                        </p:cTn>
                                        <p:tgtEl>
                                          <p:spTgt spid="5"/>
                                        </p:tgtEl>
                                        <p:attrNameLst>
                                          <p:attrName>r</p:attrName>
                                        </p:attrNameLst>
                                      </p:cBhvr>
                                    </p:animRot>
                                    <p:animRot by="-240000">
                                      <p:cBhvr>
                                        <p:cTn id="23" dur="200" fill="hold">
                                          <p:stCondLst>
                                            <p:cond delay="600"/>
                                          </p:stCondLst>
                                        </p:cTn>
                                        <p:tgtEl>
                                          <p:spTgt spid="5"/>
                                        </p:tgtEl>
                                        <p:attrNameLst>
                                          <p:attrName>r</p:attrName>
                                        </p:attrNameLst>
                                      </p:cBhvr>
                                    </p:animRot>
                                    <p:animRot by="120000">
                                      <p:cBhvr>
                                        <p:cTn id="24" dur="200" fill="hold">
                                          <p:stCondLst>
                                            <p:cond delay="800"/>
                                          </p:stCondLst>
                                        </p:cTn>
                                        <p:tgtEl>
                                          <p:spTgt spid="5"/>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6" presetClass="entr" presetSubtype="21" fill="hold" nodeType="after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arn(inVertical)">
                                      <p:cBhvr>
                                        <p:cTn id="35" dur="500"/>
                                        <p:tgtEl>
                                          <p:spTgt spid="7">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barn(inVertical)">
                                      <p:cBhvr>
                                        <p:cTn id="38" dur="500"/>
                                        <p:tgtEl>
                                          <p:spTgt spid="7">
                                            <p:txEl>
                                              <p:pRg st="1" end="1"/>
                                            </p:txEl>
                                          </p:spTgt>
                                        </p:tgtEl>
                                      </p:cBhvr>
                                    </p:animEffect>
                                  </p:childTnLst>
                                </p:cTn>
                              </p:par>
                            </p:childTnLst>
                          </p:cTn>
                        </p:par>
                        <p:par>
                          <p:cTn id="39" fill="hold">
                            <p:stCondLst>
                              <p:cond delay="1500"/>
                            </p:stCondLst>
                            <p:childTnLst>
                              <p:par>
                                <p:cTn id="40" presetID="26" presetClass="emph" presetSubtype="0" fill="hold" grpId="0" nodeType="afterEffect">
                                  <p:stCondLst>
                                    <p:cond delay="0"/>
                                  </p:stCondLst>
                                  <p:childTnLst>
                                    <p:animEffect transition="out" filter="fade">
                                      <p:cBhvr>
                                        <p:cTn id="41" dur="500" tmFilter="0, 0; .2, .5; .8, .5; 1, 0"/>
                                        <p:tgtEl>
                                          <p:spTgt spid="7">
                                            <p:txEl>
                                              <p:pRg st="0" end="0"/>
                                            </p:txEl>
                                          </p:spTgt>
                                        </p:tgtEl>
                                      </p:cBhvr>
                                    </p:animEffect>
                                    <p:animScale>
                                      <p:cBhvr>
                                        <p:cTn id="42" dur="250" autoRev="1" fill="hold"/>
                                        <p:tgtEl>
                                          <p:spTgt spid="7">
                                            <p:txEl>
                                              <p:pRg st="0" end="0"/>
                                            </p:txEl>
                                          </p:spTgt>
                                        </p:tgtEl>
                                      </p:cBhvr>
                                      <p:by x="105000" y="105000"/>
                                    </p:animScale>
                                  </p:childTnLst>
                                </p:cTn>
                              </p:par>
                            </p:childTnLst>
                          </p:cTn>
                        </p:par>
                        <p:par>
                          <p:cTn id="43" fill="hold">
                            <p:stCondLst>
                              <p:cond delay="2000"/>
                            </p:stCondLst>
                            <p:childTnLst>
                              <p:par>
                                <p:cTn id="44" presetID="26" presetClass="emph" presetSubtype="0" fill="hold" grpId="0" nodeType="afterEffect">
                                  <p:stCondLst>
                                    <p:cond delay="0"/>
                                  </p:stCondLst>
                                  <p:childTnLst>
                                    <p:animEffect transition="out" filter="fade">
                                      <p:cBhvr>
                                        <p:cTn id="45" dur="500" tmFilter="0, 0; .2, .5; .8, .5; 1, 0"/>
                                        <p:tgtEl>
                                          <p:spTgt spid="7">
                                            <p:txEl>
                                              <p:pRg st="1" end="1"/>
                                            </p:txEl>
                                          </p:spTgt>
                                        </p:tgtEl>
                                      </p:cBhvr>
                                    </p:animEffect>
                                    <p:animScale>
                                      <p:cBhvr>
                                        <p:cTn id="46" dur="250" autoRev="1" fill="hold"/>
                                        <p:tgtEl>
                                          <p:spTgt spid="7">
                                            <p:txEl>
                                              <p:pRg st="1" end="1"/>
                                            </p:txEl>
                                          </p:spTgt>
                                        </p:tgtEl>
                                      </p:cBhvr>
                                      <p:by x="105000" y="105000"/>
                                    </p:animScale>
                                  </p:childTnLst>
                                </p:cTn>
                              </p:par>
                            </p:childTnLst>
                          </p:cTn>
                        </p:par>
                        <p:par>
                          <p:cTn id="47" fill="hold">
                            <p:stCondLst>
                              <p:cond delay="2500"/>
                            </p:stCondLst>
                            <p:childTnLst>
                              <p:par>
                                <p:cTn id="48" presetID="26" presetClass="emph" presetSubtype="0" fill="hold" grpId="0" nodeType="afterEffect">
                                  <p:stCondLst>
                                    <p:cond delay="0"/>
                                  </p:stCondLst>
                                  <p:childTnLst>
                                    <p:animEffect transition="out" filter="fade">
                                      <p:cBhvr>
                                        <p:cTn id="49" dur="500" tmFilter="0, 0; .2, .5; .8, .5; 1, 0"/>
                                        <p:tgtEl>
                                          <p:spTgt spid="7">
                                            <p:txEl>
                                              <p:pRg st="2" end="2"/>
                                            </p:txEl>
                                          </p:spTgt>
                                        </p:tgtEl>
                                      </p:cBhvr>
                                    </p:animEffect>
                                    <p:animScale>
                                      <p:cBhvr>
                                        <p:cTn id="50" dur="250" autoRev="1" fill="hold"/>
                                        <p:tgtEl>
                                          <p:spTgt spid="7">
                                            <p:txEl>
                                              <p:pRg st="2" end="2"/>
                                            </p:txEl>
                                          </p:spTgt>
                                        </p:tgtEl>
                                      </p:cBhvr>
                                      <p:by x="105000" y="105000"/>
                                    </p:animScale>
                                  </p:childTnLst>
                                </p:cTn>
                              </p:par>
                            </p:childTnLst>
                          </p:cTn>
                        </p:par>
                        <p:par>
                          <p:cTn id="51" fill="hold">
                            <p:stCondLst>
                              <p:cond delay="3000"/>
                            </p:stCondLst>
                            <p:childTnLst>
                              <p:par>
                                <p:cTn id="52" presetID="26" presetClass="emph" presetSubtype="0" fill="hold" grpId="0" nodeType="afterEffect">
                                  <p:stCondLst>
                                    <p:cond delay="0"/>
                                  </p:stCondLst>
                                  <p:childTnLst>
                                    <p:animEffect transition="out" filter="fade">
                                      <p:cBhvr>
                                        <p:cTn id="53" dur="500" tmFilter="0, 0; .2, .5; .8, .5; 1, 0"/>
                                        <p:tgtEl>
                                          <p:spTgt spid="7">
                                            <p:txEl>
                                              <p:pRg st="3" end="3"/>
                                            </p:txEl>
                                          </p:spTgt>
                                        </p:tgtEl>
                                      </p:cBhvr>
                                    </p:animEffect>
                                    <p:animScale>
                                      <p:cBhvr>
                                        <p:cTn id="54" dur="250" autoRev="1" fill="hold"/>
                                        <p:tgtEl>
                                          <p:spTgt spid="7">
                                            <p:txEl>
                                              <p:pRg st="3" end="3"/>
                                            </p:txEl>
                                          </p:spTgt>
                                        </p:tgtEl>
                                      </p:cBhvr>
                                      <p:by x="105000" y="105000"/>
                                    </p:animScale>
                                  </p:childTnLst>
                                </p:cTn>
                              </p:par>
                            </p:childTnLst>
                          </p:cTn>
                        </p:par>
                        <p:par>
                          <p:cTn id="55" fill="hold">
                            <p:stCondLst>
                              <p:cond delay="3500"/>
                            </p:stCondLst>
                            <p:childTnLst>
                              <p:par>
                                <p:cTn id="56" presetID="26" presetClass="emph" presetSubtype="0" fill="hold" grpId="0" nodeType="afterEffect">
                                  <p:stCondLst>
                                    <p:cond delay="0"/>
                                  </p:stCondLst>
                                  <p:childTnLst>
                                    <p:animEffect transition="out" filter="fade">
                                      <p:cBhvr>
                                        <p:cTn id="57" dur="500" tmFilter="0, 0; .2, .5; .8, .5; 1, 0"/>
                                        <p:tgtEl>
                                          <p:spTgt spid="7">
                                            <p:txEl>
                                              <p:pRg st="4" end="4"/>
                                            </p:txEl>
                                          </p:spTgt>
                                        </p:tgtEl>
                                      </p:cBhvr>
                                    </p:animEffect>
                                    <p:animScale>
                                      <p:cBhvr>
                                        <p:cTn id="58" dur="250" autoRev="1" fill="hold"/>
                                        <p:tgtEl>
                                          <p:spTgt spid="7">
                                            <p:txEl>
                                              <p:pRg st="4" end="4"/>
                                            </p:txEl>
                                          </p:spTgt>
                                        </p:tgtEl>
                                      </p:cBhvr>
                                      <p:by x="105000" y="105000"/>
                                    </p:animScale>
                                  </p:childTnLst>
                                </p:cTn>
                              </p:par>
                            </p:childTnLst>
                          </p:cTn>
                        </p:par>
                        <p:par>
                          <p:cTn id="59" fill="hold">
                            <p:stCondLst>
                              <p:cond delay="4000"/>
                            </p:stCondLst>
                            <p:childTnLst>
                              <p:par>
                                <p:cTn id="60" presetID="26" presetClass="emph" presetSubtype="0" fill="hold" grpId="0" nodeType="afterEffect">
                                  <p:stCondLst>
                                    <p:cond delay="0"/>
                                  </p:stCondLst>
                                  <p:childTnLst>
                                    <p:animEffect transition="out" filter="fade">
                                      <p:cBhvr>
                                        <p:cTn id="61" dur="500" tmFilter="0, 0; .2, .5; .8, .5; 1, 0"/>
                                        <p:tgtEl>
                                          <p:spTgt spid="7">
                                            <p:txEl>
                                              <p:pRg st="5" end="5"/>
                                            </p:txEl>
                                          </p:spTgt>
                                        </p:tgtEl>
                                      </p:cBhvr>
                                    </p:animEffect>
                                    <p:animScale>
                                      <p:cBhvr>
                                        <p:cTn id="62" dur="250" autoRev="1" fill="hold"/>
                                        <p:tgtEl>
                                          <p:spTgt spid="7">
                                            <p:txEl>
                                              <p:pRg st="5" end="5"/>
                                            </p:txEl>
                                          </p:spTgt>
                                        </p:tgtEl>
                                      </p:cBhvr>
                                      <p:by x="105000" y="105000"/>
                                    </p:animScale>
                                  </p:childTnLst>
                                </p:cTn>
                              </p:par>
                            </p:childTnLst>
                          </p:cTn>
                        </p:par>
                        <p:par>
                          <p:cTn id="63" fill="hold">
                            <p:stCondLst>
                              <p:cond delay="4500"/>
                            </p:stCondLst>
                            <p:childTnLst>
                              <p:par>
                                <p:cTn id="64" presetID="26" presetClass="emph" presetSubtype="0" fill="hold" grpId="0" nodeType="afterEffect">
                                  <p:stCondLst>
                                    <p:cond delay="0"/>
                                  </p:stCondLst>
                                  <p:childTnLst>
                                    <p:animEffect transition="out" filter="fade">
                                      <p:cBhvr>
                                        <p:cTn id="65" dur="500" tmFilter="0, 0; .2, .5; .8, .5; 1, 0"/>
                                        <p:tgtEl>
                                          <p:spTgt spid="7">
                                            <p:txEl>
                                              <p:pRg st="6" end="6"/>
                                            </p:txEl>
                                          </p:spTgt>
                                        </p:tgtEl>
                                      </p:cBhvr>
                                    </p:animEffect>
                                    <p:animScale>
                                      <p:cBhvr>
                                        <p:cTn id="66" dur="250" autoRev="1" fill="hold"/>
                                        <p:tgtEl>
                                          <p:spTgt spid="7">
                                            <p:txEl>
                                              <p:pRg st="6" end="6"/>
                                            </p:txEl>
                                          </p:spTgt>
                                        </p:tgtEl>
                                      </p:cBhvr>
                                      <p:by x="105000" y="105000"/>
                                    </p:animScale>
                                  </p:childTnLst>
                                </p:cTn>
                              </p:par>
                            </p:childTnLst>
                          </p:cTn>
                        </p:par>
                        <p:par>
                          <p:cTn id="67" fill="hold">
                            <p:stCondLst>
                              <p:cond delay="5000"/>
                            </p:stCondLst>
                            <p:childTnLst>
                              <p:par>
                                <p:cTn id="68" presetID="26" presetClass="emph" presetSubtype="0" fill="hold" grpId="0" nodeType="afterEffect">
                                  <p:stCondLst>
                                    <p:cond delay="0"/>
                                  </p:stCondLst>
                                  <p:childTnLst>
                                    <p:animEffect transition="out" filter="fade">
                                      <p:cBhvr>
                                        <p:cTn id="69" dur="500" tmFilter="0, 0; .2, .5; .8, .5; 1, 0"/>
                                        <p:tgtEl>
                                          <p:spTgt spid="7">
                                            <p:txEl>
                                              <p:pRg st="7" end="7"/>
                                            </p:txEl>
                                          </p:spTgt>
                                        </p:tgtEl>
                                      </p:cBhvr>
                                    </p:animEffect>
                                    <p:animScale>
                                      <p:cBhvr>
                                        <p:cTn id="70" dur="250" autoRev="1" fill="hold"/>
                                        <p:tgtEl>
                                          <p:spTgt spid="7">
                                            <p:txEl>
                                              <p:pRg st="7" end="7"/>
                                            </p:txEl>
                                          </p:spTgt>
                                        </p:tgtEl>
                                      </p:cBhvr>
                                      <p:by x="105000" y="105000"/>
                                    </p:animScale>
                                  </p:childTnLst>
                                </p:cTn>
                              </p:par>
                            </p:childTnLst>
                          </p:cTn>
                        </p:par>
                        <p:par>
                          <p:cTn id="71" fill="hold">
                            <p:stCondLst>
                              <p:cond delay="5500"/>
                            </p:stCondLst>
                            <p:childTnLst>
                              <p:par>
                                <p:cTn id="72" presetID="26" presetClass="entr" presetSubtype="0" fill="hold" nodeType="afterEffect">
                                  <p:stCondLst>
                                    <p:cond delay="0"/>
                                  </p:stCondLst>
                                  <p:childTnLst>
                                    <p:set>
                                      <p:cBhvr>
                                        <p:cTn id="73" dur="1" fill="hold">
                                          <p:stCondLst>
                                            <p:cond delay="0"/>
                                          </p:stCondLst>
                                        </p:cTn>
                                        <p:tgtEl>
                                          <p:spTgt spid="7">
                                            <p:txEl>
                                              <p:pRg st="2" end="2"/>
                                            </p:txEl>
                                          </p:spTgt>
                                        </p:tgtEl>
                                        <p:attrNameLst>
                                          <p:attrName>style.visibility</p:attrName>
                                        </p:attrNameLst>
                                      </p:cBhvr>
                                      <p:to>
                                        <p:strVal val="visible"/>
                                      </p:to>
                                    </p:set>
                                    <p:animEffect transition="in" filter="wipe(down)">
                                      <p:cBhvr>
                                        <p:cTn id="74" dur="580">
                                          <p:stCondLst>
                                            <p:cond delay="0"/>
                                          </p:stCondLst>
                                        </p:cTn>
                                        <p:tgtEl>
                                          <p:spTgt spid="7">
                                            <p:txEl>
                                              <p:pRg st="2" end="2"/>
                                            </p:txEl>
                                          </p:spTgt>
                                        </p:tgtEl>
                                      </p:cBhvr>
                                    </p:animEffect>
                                    <p:anim calcmode="lin" valueType="num">
                                      <p:cBhvr>
                                        <p:cTn id="75"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80" dur="26">
                                          <p:stCondLst>
                                            <p:cond delay="650"/>
                                          </p:stCondLst>
                                        </p:cTn>
                                        <p:tgtEl>
                                          <p:spTgt spid="7">
                                            <p:txEl>
                                              <p:pRg st="2" end="2"/>
                                            </p:txEl>
                                          </p:spTgt>
                                        </p:tgtEl>
                                      </p:cBhvr>
                                      <p:to x="100000" y="60000"/>
                                    </p:animScale>
                                    <p:animScale>
                                      <p:cBhvr>
                                        <p:cTn id="81" dur="166" decel="50000">
                                          <p:stCondLst>
                                            <p:cond delay="676"/>
                                          </p:stCondLst>
                                        </p:cTn>
                                        <p:tgtEl>
                                          <p:spTgt spid="7">
                                            <p:txEl>
                                              <p:pRg st="2" end="2"/>
                                            </p:txEl>
                                          </p:spTgt>
                                        </p:tgtEl>
                                      </p:cBhvr>
                                      <p:to x="100000" y="100000"/>
                                    </p:animScale>
                                    <p:animScale>
                                      <p:cBhvr>
                                        <p:cTn id="82" dur="26">
                                          <p:stCondLst>
                                            <p:cond delay="1312"/>
                                          </p:stCondLst>
                                        </p:cTn>
                                        <p:tgtEl>
                                          <p:spTgt spid="7">
                                            <p:txEl>
                                              <p:pRg st="2" end="2"/>
                                            </p:txEl>
                                          </p:spTgt>
                                        </p:tgtEl>
                                      </p:cBhvr>
                                      <p:to x="100000" y="80000"/>
                                    </p:animScale>
                                    <p:animScale>
                                      <p:cBhvr>
                                        <p:cTn id="83" dur="166" decel="50000">
                                          <p:stCondLst>
                                            <p:cond delay="1338"/>
                                          </p:stCondLst>
                                        </p:cTn>
                                        <p:tgtEl>
                                          <p:spTgt spid="7">
                                            <p:txEl>
                                              <p:pRg st="2" end="2"/>
                                            </p:txEl>
                                          </p:spTgt>
                                        </p:tgtEl>
                                      </p:cBhvr>
                                      <p:to x="100000" y="100000"/>
                                    </p:animScale>
                                    <p:animScale>
                                      <p:cBhvr>
                                        <p:cTn id="84" dur="26">
                                          <p:stCondLst>
                                            <p:cond delay="1642"/>
                                          </p:stCondLst>
                                        </p:cTn>
                                        <p:tgtEl>
                                          <p:spTgt spid="7">
                                            <p:txEl>
                                              <p:pRg st="2" end="2"/>
                                            </p:txEl>
                                          </p:spTgt>
                                        </p:tgtEl>
                                      </p:cBhvr>
                                      <p:to x="100000" y="90000"/>
                                    </p:animScale>
                                    <p:animScale>
                                      <p:cBhvr>
                                        <p:cTn id="85" dur="166" decel="50000">
                                          <p:stCondLst>
                                            <p:cond delay="1668"/>
                                          </p:stCondLst>
                                        </p:cTn>
                                        <p:tgtEl>
                                          <p:spTgt spid="7">
                                            <p:txEl>
                                              <p:pRg st="2" end="2"/>
                                            </p:txEl>
                                          </p:spTgt>
                                        </p:tgtEl>
                                      </p:cBhvr>
                                      <p:to x="100000" y="100000"/>
                                    </p:animScale>
                                    <p:animScale>
                                      <p:cBhvr>
                                        <p:cTn id="86" dur="26">
                                          <p:stCondLst>
                                            <p:cond delay="1808"/>
                                          </p:stCondLst>
                                        </p:cTn>
                                        <p:tgtEl>
                                          <p:spTgt spid="7">
                                            <p:txEl>
                                              <p:pRg st="2" end="2"/>
                                            </p:txEl>
                                          </p:spTgt>
                                        </p:tgtEl>
                                      </p:cBhvr>
                                      <p:to x="100000" y="95000"/>
                                    </p:animScale>
                                    <p:animScale>
                                      <p:cBhvr>
                                        <p:cTn id="87" dur="166" decel="50000">
                                          <p:stCondLst>
                                            <p:cond delay="1834"/>
                                          </p:stCondLst>
                                        </p:cTn>
                                        <p:tgtEl>
                                          <p:spTgt spid="7">
                                            <p:txEl>
                                              <p:pRg st="2" end="2"/>
                                            </p:txEl>
                                          </p:spTgt>
                                        </p:tgtEl>
                                      </p:cBhvr>
                                      <p:to x="100000" y="100000"/>
                                    </p:animScale>
                                  </p:childTnLst>
                                </p:cTn>
                              </p:par>
                            </p:childTnLst>
                          </p:cTn>
                        </p:par>
                        <p:par>
                          <p:cTn id="88" fill="hold">
                            <p:stCondLst>
                              <p:cond delay="7500"/>
                            </p:stCondLst>
                            <p:childTnLst>
                              <p:par>
                                <p:cTn id="89" presetID="26" presetClass="entr" presetSubtype="0" fill="hold" nodeType="afterEffect">
                                  <p:stCondLst>
                                    <p:cond delay="0"/>
                                  </p:stCondLst>
                                  <p:childTnLst>
                                    <p:set>
                                      <p:cBhvr>
                                        <p:cTn id="90" dur="1" fill="hold">
                                          <p:stCondLst>
                                            <p:cond delay="0"/>
                                          </p:stCondLst>
                                        </p:cTn>
                                        <p:tgtEl>
                                          <p:spTgt spid="7">
                                            <p:txEl>
                                              <p:pRg st="3" end="3"/>
                                            </p:txEl>
                                          </p:spTgt>
                                        </p:tgtEl>
                                        <p:attrNameLst>
                                          <p:attrName>style.visibility</p:attrName>
                                        </p:attrNameLst>
                                      </p:cBhvr>
                                      <p:to>
                                        <p:strVal val="visible"/>
                                      </p:to>
                                    </p:set>
                                    <p:animEffect transition="in" filter="wipe(down)">
                                      <p:cBhvr>
                                        <p:cTn id="91" dur="580">
                                          <p:stCondLst>
                                            <p:cond delay="0"/>
                                          </p:stCondLst>
                                        </p:cTn>
                                        <p:tgtEl>
                                          <p:spTgt spid="7">
                                            <p:txEl>
                                              <p:pRg st="3" end="3"/>
                                            </p:txEl>
                                          </p:spTgt>
                                        </p:tgtEl>
                                      </p:cBhvr>
                                    </p:animEffect>
                                    <p:anim calcmode="lin" valueType="num">
                                      <p:cBhvr>
                                        <p:cTn id="92"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7">
                                            <p:txEl>
                                              <p:pRg st="3" end="3"/>
                                            </p:txEl>
                                          </p:spTgt>
                                        </p:tgtEl>
                                      </p:cBhvr>
                                      <p:to x="100000" y="60000"/>
                                    </p:animScale>
                                    <p:animScale>
                                      <p:cBhvr>
                                        <p:cTn id="98" dur="166" decel="50000">
                                          <p:stCondLst>
                                            <p:cond delay="676"/>
                                          </p:stCondLst>
                                        </p:cTn>
                                        <p:tgtEl>
                                          <p:spTgt spid="7">
                                            <p:txEl>
                                              <p:pRg st="3" end="3"/>
                                            </p:txEl>
                                          </p:spTgt>
                                        </p:tgtEl>
                                      </p:cBhvr>
                                      <p:to x="100000" y="100000"/>
                                    </p:animScale>
                                    <p:animScale>
                                      <p:cBhvr>
                                        <p:cTn id="99" dur="26">
                                          <p:stCondLst>
                                            <p:cond delay="1312"/>
                                          </p:stCondLst>
                                        </p:cTn>
                                        <p:tgtEl>
                                          <p:spTgt spid="7">
                                            <p:txEl>
                                              <p:pRg st="3" end="3"/>
                                            </p:txEl>
                                          </p:spTgt>
                                        </p:tgtEl>
                                      </p:cBhvr>
                                      <p:to x="100000" y="80000"/>
                                    </p:animScale>
                                    <p:animScale>
                                      <p:cBhvr>
                                        <p:cTn id="100" dur="166" decel="50000">
                                          <p:stCondLst>
                                            <p:cond delay="1338"/>
                                          </p:stCondLst>
                                        </p:cTn>
                                        <p:tgtEl>
                                          <p:spTgt spid="7">
                                            <p:txEl>
                                              <p:pRg st="3" end="3"/>
                                            </p:txEl>
                                          </p:spTgt>
                                        </p:tgtEl>
                                      </p:cBhvr>
                                      <p:to x="100000" y="100000"/>
                                    </p:animScale>
                                    <p:animScale>
                                      <p:cBhvr>
                                        <p:cTn id="101" dur="26">
                                          <p:stCondLst>
                                            <p:cond delay="1642"/>
                                          </p:stCondLst>
                                        </p:cTn>
                                        <p:tgtEl>
                                          <p:spTgt spid="7">
                                            <p:txEl>
                                              <p:pRg st="3" end="3"/>
                                            </p:txEl>
                                          </p:spTgt>
                                        </p:tgtEl>
                                      </p:cBhvr>
                                      <p:to x="100000" y="90000"/>
                                    </p:animScale>
                                    <p:animScale>
                                      <p:cBhvr>
                                        <p:cTn id="102" dur="166" decel="50000">
                                          <p:stCondLst>
                                            <p:cond delay="1668"/>
                                          </p:stCondLst>
                                        </p:cTn>
                                        <p:tgtEl>
                                          <p:spTgt spid="7">
                                            <p:txEl>
                                              <p:pRg st="3" end="3"/>
                                            </p:txEl>
                                          </p:spTgt>
                                        </p:tgtEl>
                                      </p:cBhvr>
                                      <p:to x="100000" y="100000"/>
                                    </p:animScale>
                                    <p:animScale>
                                      <p:cBhvr>
                                        <p:cTn id="103" dur="26">
                                          <p:stCondLst>
                                            <p:cond delay="1808"/>
                                          </p:stCondLst>
                                        </p:cTn>
                                        <p:tgtEl>
                                          <p:spTgt spid="7">
                                            <p:txEl>
                                              <p:pRg st="3" end="3"/>
                                            </p:txEl>
                                          </p:spTgt>
                                        </p:tgtEl>
                                      </p:cBhvr>
                                      <p:to x="100000" y="95000"/>
                                    </p:animScale>
                                    <p:animScale>
                                      <p:cBhvr>
                                        <p:cTn id="104" dur="166" decel="50000">
                                          <p:stCondLst>
                                            <p:cond delay="1834"/>
                                          </p:stCondLst>
                                        </p:cTn>
                                        <p:tgtEl>
                                          <p:spTgt spid="7">
                                            <p:txEl>
                                              <p:pRg st="3" end="3"/>
                                            </p:txEl>
                                          </p:spTgt>
                                        </p:tgtEl>
                                      </p:cBhvr>
                                      <p:to x="100000" y="100000"/>
                                    </p:animScale>
                                  </p:childTnLst>
                                </p:cTn>
                              </p:par>
                            </p:childTnLst>
                          </p:cTn>
                        </p:par>
                        <p:par>
                          <p:cTn id="105" fill="hold">
                            <p:stCondLst>
                              <p:cond delay="9500"/>
                            </p:stCondLst>
                            <p:childTnLst>
                              <p:par>
                                <p:cTn id="106" presetID="26" presetClass="entr" presetSubtype="0" fill="hold" nodeType="afterEffect">
                                  <p:stCondLst>
                                    <p:cond delay="0"/>
                                  </p:stCondLst>
                                  <p:childTnLst>
                                    <p:set>
                                      <p:cBhvr>
                                        <p:cTn id="107" dur="1" fill="hold">
                                          <p:stCondLst>
                                            <p:cond delay="0"/>
                                          </p:stCondLst>
                                        </p:cTn>
                                        <p:tgtEl>
                                          <p:spTgt spid="7">
                                            <p:txEl>
                                              <p:pRg st="4" end="4"/>
                                            </p:txEl>
                                          </p:spTgt>
                                        </p:tgtEl>
                                        <p:attrNameLst>
                                          <p:attrName>style.visibility</p:attrName>
                                        </p:attrNameLst>
                                      </p:cBhvr>
                                      <p:to>
                                        <p:strVal val="visible"/>
                                      </p:to>
                                    </p:set>
                                    <p:animEffect transition="in" filter="wipe(down)">
                                      <p:cBhvr>
                                        <p:cTn id="108" dur="580">
                                          <p:stCondLst>
                                            <p:cond delay="0"/>
                                          </p:stCondLst>
                                        </p:cTn>
                                        <p:tgtEl>
                                          <p:spTgt spid="7">
                                            <p:txEl>
                                              <p:pRg st="4" end="4"/>
                                            </p:txEl>
                                          </p:spTgt>
                                        </p:tgtEl>
                                      </p:cBhvr>
                                    </p:animEffect>
                                    <p:anim calcmode="lin" valueType="num">
                                      <p:cBhvr>
                                        <p:cTn id="109"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114" dur="26">
                                          <p:stCondLst>
                                            <p:cond delay="650"/>
                                          </p:stCondLst>
                                        </p:cTn>
                                        <p:tgtEl>
                                          <p:spTgt spid="7">
                                            <p:txEl>
                                              <p:pRg st="4" end="4"/>
                                            </p:txEl>
                                          </p:spTgt>
                                        </p:tgtEl>
                                      </p:cBhvr>
                                      <p:to x="100000" y="60000"/>
                                    </p:animScale>
                                    <p:animScale>
                                      <p:cBhvr>
                                        <p:cTn id="115" dur="166" decel="50000">
                                          <p:stCondLst>
                                            <p:cond delay="676"/>
                                          </p:stCondLst>
                                        </p:cTn>
                                        <p:tgtEl>
                                          <p:spTgt spid="7">
                                            <p:txEl>
                                              <p:pRg st="4" end="4"/>
                                            </p:txEl>
                                          </p:spTgt>
                                        </p:tgtEl>
                                      </p:cBhvr>
                                      <p:to x="100000" y="100000"/>
                                    </p:animScale>
                                    <p:animScale>
                                      <p:cBhvr>
                                        <p:cTn id="116" dur="26">
                                          <p:stCondLst>
                                            <p:cond delay="1312"/>
                                          </p:stCondLst>
                                        </p:cTn>
                                        <p:tgtEl>
                                          <p:spTgt spid="7">
                                            <p:txEl>
                                              <p:pRg st="4" end="4"/>
                                            </p:txEl>
                                          </p:spTgt>
                                        </p:tgtEl>
                                      </p:cBhvr>
                                      <p:to x="100000" y="80000"/>
                                    </p:animScale>
                                    <p:animScale>
                                      <p:cBhvr>
                                        <p:cTn id="117" dur="166" decel="50000">
                                          <p:stCondLst>
                                            <p:cond delay="1338"/>
                                          </p:stCondLst>
                                        </p:cTn>
                                        <p:tgtEl>
                                          <p:spTgt spid="7">
                                            <p:txEl>
                                              <p:pRg st="4" end="4"/>
                                            </p:txEl>
                                          </p:spTgt>
                                        </p:tgtEl>
                                      </p:cBhvr>
                                      <p:to x="100000" y="100000"/>
                                    </p:animScale>
                                    <p:animScale>
                                      <p:cBhvr>
                                        <p:cTn id="118" dur="26">
                                          <p:stCondLst>
                                            <p:cond delay="1642"/>
                                          </p:stCondLst>
                                        </p:cTn>
                                        <p:tgtEl>
                                          <p:spTgt spid="7">
                                            <p:txEl>
                                              <p:pRg st="4" end="4"/>
                                            </p:txEl>
                                          </p:spTgt>
                                        </p:tgtEl>
                                      </p:cBhvr>
                                      <p:to x="100000" y="90000"/>
                                    </p:animScale>
                                    <p:animScale>
                                      <p:cBhvr>
                                        <p:cTn id="119" dur="166" decel="50000">
                                          <p:stCondLst>
                                            <p:cond delay="1668"/>
                                          </p:stCondLst>
                                        </p:cTn>
                                        <p:tgtEl>
                                          <p:spTgt spid="7">
                                            <p:txEl>
                                              <p:pRg st="4" end="4"/>
                                            </p:txEl>
                                          </p:spTgt>
                                        </p:tgtEl>
                                      </p:cBhvr>
                                      <p:to x="100000" y="100000"/>
                                    </p:animScale>
                                    <p:animScale>
                                      <p:cBhvr>
                                        <p:cTn id="120" dur="26">
                                          <p:stCondLst>
                                            <p:cond delay="1808"/>
                                          </p:stCondLst>
                                        </p:cTn>
                                        <p:tgtEl>
                                          <p:spTgt spid="7">
                                            <p:txEl>
                                              <p:pRg st="4" end="4"/>
                                            </p:txEl>
                                          </p:spTgt>
                                        </p:tgtEl>
                                      </p:cBhvr>
                                      <p:to x="100000" y="95000"/>
                                    </p:animScale>
                                    <p:animScale>
                                      <p:cBhvr>
                                        <p:cTn id="121" dur="166" decel="50000">
                                          <p:stCondLst>
                                            <p:cond delay="1834"/>
                                          </p:stCondLst>
                                        </p:cTn>
                                        <p:tgtEl>
                                          <p:spTgt spid="7">
                                            <p:txEl>
                                              <p:pRg st="4" end="4"/>
                                            </p:txEl>
                                          </p:spTgt>
                                        </p:tgtEl>
                                      </p:cBhvr>
                                      <p:to x="100000" y="100000"/>
                                    </p:animScale>
                                  </p:childTnLst>
                                </p:cTn>
                              </p:par>
                              <p:par>
                                <p:cTn id="122" presetID="26" presetClass="entr" presetSubtype="0" fill="hold" nodeType="withEffect">
                                  <p:stCondLst>
                                    <p:cond delay="0"/>
                                  </p:stCondLst>
                                  <p:childTnLst>
                                    <p:set>
                                      <p:cBhvr>
                                        <p:cTn id="123" dur="1" fill="hold">
                                          <p:stCondLst>
                                            <p:cond delay="0"/>
                                          </p:stCondLst>
                                        </p:cTn>
                                        <p:tgtEl>
                                          <p:spTgt spid="7">
                                            <p:txEl>
                                              <p:pRg st="5" end="5"/>
                                            </p:txEl>
                                          </p:spTgt>
                                        </p:tgtEl>
                                        <p:attrNameLst>
                                          <p:attrName>style.visibility</p:attrName>
                                        </p:attrNameLst>
                                      </p:cBhvr>
                                      <p:to>
                                        <p:strVal val="visible"/>
                                      </p:to>
                                    </p:set>
                                    <p:animEffect transition="in" filter="wipe(down)">
                                      <p:cBhvr>
                                        <p:cTn id="124" dur="580">
                                          <p:stCondLst>
                                            <p:cond delay="0"/>
                                          </p:stCondLst>
                                        </p:cTn>
                                        <p:tgtEl>
                                          <p:spTgt spid="7">
                                            <p:txEl>
                                              <p:pRg st="5" end="5"/>
                                            </p:txEl>
                                          </p:spTgt>
                                        </p:tgtEl>
                                      </p:cBhvr>
                                    </p:animEffect>
                                    <p:anim calcmode="lin" valueType="num">
                                      <p:cBhvr>
                                        <p:cTn id="125" dur="1822" tmFilter="0,0; 0.14,0.36; 0.43,0.73; 0.71,0.91; 1.0,1.0">
                                          <p:stCondLst>
                                            <p:cond delay="0"/>
                                          </p:stCondLst>
                                        </p:cTn>
                                        <p:tgtEl>
                                          <p:spTgt spid="7">
                                            <p:txEl>
                                              <p:pRg st="5" end="5"/>
                                            </p:txEl>
                                          </p:spTgt>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7">
                                            <p:txEl>
                                              <p:pRg st="5" end="5"/>
                                            </p:txEl>
                                          </p:spTgt>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7">
                                            <p:txEl>
                                              <p:pRg st="5" end="5"/>
                                            </p:txEl>
                                          </p:spTgt>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7">
                                            <p:txEl>
                                              <p:pRg st="5" end="5"/>
                                            </p:txEl>
                                          </p:spTgt>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7">
                                            <p:txEl>
                                              <p:pRg st="5" end="5"/>
                                            </p:txEl>
                                          </p:spTgt>
                                        </p:tgtEl>
                                        <p:attrNameLst>
                                          <p:attrName>ppt_y</p:attrName>
                                        </p:attrNameLst>
                                      </p:cBhvr>
                                      <p:tavLst>
                                        <p:tav tm="0" fmla="#ppt_y-sin(pi*$)/81">
                                          <p:val>
                                            <p:fltVal val="0"/>
                                          </p:val>
                                        </p:tav>
                                        <p:tav tm="100000">
                                          <p:val>
                                            <p:fltVal val="1"/>
                                          </p:val>
                                        </p:tav>
                                      </p:tavLst>
                                    </p:anim>
                                    <p:animScale>
                                      <p:cBhvr>
                                        <p:cTn id="130" dur="26">
                                          <p:stCondLst>
                                            <p:cond delay="650"/>
                                          </p:stCondLst>
                                        </p:cTn>
                                        <p:tgtEl>
                                          <p:spTgt spid="7">
                                            <p:txEl>
                                              <p:pRg st="5" end="5"/>
                                            </p:txEl>
                                          </p:spTgt>
                                        </p:tgtEl>
                                      </p:cBhvr>
                                      <p:to x="100000" y="60000"/>
                                    </p:animScale>
                                    <p:animScale>
                                      <p:cBhvr>
                                        <p:cTn id="131" dur="166" decel="50000">
                                          <p:stCondLst>
                                            <p:cond delay="676"/>
                                          </p:stCondLst>
                                        </p:cTn>
                                        <p:tgtEl>
                                          <p:spTgt spid="7">
                                            <p:txEl>
                                              <p:pRg st="5" end="5"/>
                                            </p:txEl>
                                          </p:spTgt>
                                        </p:tgtEl>
                                      </p:cBhvr>
                                      <p:to x="100000" y="100000"/>
                                    </p:animScale>
                                    <p:animScale>
                                      <p:cBhvr>
                                        <p:cTn id="132" dur="26">
                                          <p:stCondLst>
                                            <p:cond delay="1312"/>
                                          </p:stCondLst>
                                        </p:cTn>
                                        <p:tgtEl>
                                          <p:spTgt spid="7">
                                            <p:txEl>
                                              <p:pRg st="5" end="5"/>
                                            </p:txEl>
                                          </p:spTgt>
                                        </p:tgtEl>
                                      </p:cBhvr>
                                      <p:to x="100000" y="80000"/>
                                    </p:animScale>
                                    <p:animScale>
                                      <p:cBhvr>
                                        <p:cTn id="133" dur="166" decel="50000">
                                          <p:stCondLst>
                                            <p:cond delay="1338"/>
                                          </p:stCondLst>
                                        </p:cTn>
                                        <p:tgtEl>
                                          <p:spTgt spid="7">
                                            <p:txEl>
                                              <p:pRg st="5" end="5"/>
                                            </p:txEl>
                                          </p:spTgt>
                                        </p:tgtEl>
                                      </p:cBhvr>
                                      <p:to x="100000" y="100000"/>
                                    </p:animScale>
                                    <p:animScale>
                                      <p:cBhvr>
                                        <p:cTn id="134" dur="26">
                                          <p:stCondLst>
                                            <p:cond delay="1642"/>
                                          </p:stCondLst>
                                        </p:cTn>
                                        <p:tgtEl>
                                          <p:spTgt spid="7">
                                            <p:txEl>
                                              <p:pRg st="5" end="5"/>
                                            </p:txEl>
                                          </p:spTgt>
                                        </p:tgtEl>
                                      </p:cBhvr>
                                      <p:to x="100000" y="90000"/>
                                    </p:animScale>
                                    <p:animScale>
                                      <p:cBhvr>
                                        <p:cTn id="135" dur="166" decel="50000">
                                          <p:stCondLst>
                                            <p:cond delay="1668"/>
                                          </p:stCondLst>
                                        </p:cTn>
                                        <p:tgtEl>
                                          <p:spTgt spid="7">
                                            <p:txEl>
                                              <p:pRg st="5" end="5"/>
                                            </p:txEl>
                                          </p:spTgt>
                                        </p:tgtEl>
                                      </p:cBhvr>
                                      <p:to x="100000" y="100000"/>
                                    </p:animScale>
                                    <p:animScale>
                                      <p:cBhvr>
                                        <p:cTn id="136" dur="26">
                                          <p:stCondLst>
                                            <p:cond delay="1808"/>
                                          </p:stCondLst>
                                        </p:cTn>
                                        <p:tgtEl>
                                          <p:spTgt spid="7">
                                            <p:txEl>
                                              <p:pRg st="5" end="5"/>
                                            </p:txEl>
                                          </p:spTgt>
                                        </p:tgtEl>
                                      </p:cBhvr>
                                      <p:to x="100000" y="95000"/>
                                    </p:animScale>
                                    <p:animScale>
                                      <p:cBhvr>
                                        <p:cTn id="137" dur="166" decel="50000">
                                          <p:stCondLst>
                                            <p:cond delay="1834"/>
                                          </p:stCondLst>
                                        </p:cTn>
                                        <p:tgtEl>
                                          <p:spTgt spid="7">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7" grpId="0" build="allAtOnce"/>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B8197-5EDB-8668-9A4A-08F81B3BAC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778263-D50E-24D9-C0D0-C7F81268ECF1}"/>
              </a:ext>
            </a:extLst>
          </p:cNvPr>
          <p:cNvSpPr>
            <a:spLocks noGrp="1"/>
          </p:cNvSpPr>
          <p:nvPr>
            <p:ph type="title"/>
          </p:nvPr>
        </p:nvSpPr>
        <p:spPr>
          <a:xfrm>
            <a:off x="366840" y="126549"/>
            <a:ext cx="5571843" cy="391185"/>
          </a:xfrm>
        </p:spPr>
        <p:txBody>
          <a:bodyPr anchor="t">
            <a:normAutofit fontScale="90000"/>
          </a:bodyPr>
          <a:lstStyle/>
          <a:p>
            <a:r>
              <a:rPr lang="en-US" dirty="0">
                <a:effectLst>
                  <a:outerShdw blurRad="38100" dist="38100" dir="2700000" algn="tl">
                    <a:srgbClr val="000000">
                      <a:alpha val="43137"/>
                    </a:srgbClr>
                  </a:outerShdw>
                </a:effectLst>
              </a:rPr>
              <a:t>Online File Edit Tips- </a:t>
            </a:r>
            <a:r>
              <a:rPr lang="en-US" dirty="0">
                <a:solidFill>
                  <a:srgbClr val="FF0000"/>
                </a:solidFill>
                <a:effectLst>
                  <a:outerShdw blurRad="38100" dist="38100" dir="2700000" algn="tl">
                    <a:srgbClr val="000000">
                      <a:alpha val="43137"/>
                    </a:srgbClr>
                  </a:outerShdw>
                </a:effectLst>
              </a:rPr>
              <a:t>Track Changes</a:t>
            </a:r>
          </a:p>
        </p:txBody>
      </p:sp>
      <p:sp>
        <p:nvSpPr>
          <p:cNvPr id="4" name="Content Placeholder 3">
            <a:extLst>
              <a:ext uri="{FF2B5EF4-FFF2-40B4-BE49-F238E27FC236}">
                <a16:creationId xmlns:a16="http://schemas.microsoft.com/office/drawing/2014/main" id="{D5572403-3DC8-5F80-64BD-034D95DE534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8" y="594851"/>
            <a:ext cx="10881261" cy="4272117"/>
          </a:xfrm>
        </p:spPr>
        <p:txBody>
          <a:bodyPr>
            <a:normAutofit/>
          </a:bodyPr>
          <a:lstStyle/>
          <a:p>
            <a:pPr>
              <a:spcBef>
                <a:spcPts val="0"/>
              </a:spcBef>
            </a:pPr>
            <a:r>
              <a:rPr lang="en-US" sz="2000" b="1" dirty="0"/>
              <a:t>Track changes </a:t>
            </a:r>
            <a:r>
              <a:rPr lang="en-US" sz="2000" dirty="0"/>
              <a:t>are always on when collaborating in the Word Document</a:t>
            </a:r>
          </a:p>
          <a:p>
            <a:pPr lvl="1">
              <a:spcBef>
                <a:spcPts val="0"/>
              </a:spcBef>
            </a:pPr>
            <a:r>
              <a:rPr lang="en-US" sz="2000" u="sng" dirty="0"/>
              <a:t>Do Not Turn Off Track Changes or Accept or Reject any proposed changes</a:t>
            </a:r>
            <a:r>
              <a:rPr lang="en-US" sz="2000" dirty="0"/>
              <a:t>.</a:t>
            </a:r>
          </a:p>
          <a:p>
            <a:pPr lvl="1">
              <a:spcBef>
                <a:spcPts val="0"/>
              </a:spcBef>
            </a:pPr>
            <a:r>
              <a:rPr lang="en-US" sz="2000" dirty="0"/>
              <a:t>You can adjust Track Changes to your preferred view for collaboration.</a:t>
            </a:r>
          </a:p>
          <a:p>
            <a:pPr lvl="1">
              <a:spcBef>
                <a:spcPts val="0"/>
              </a:spcBef>
            </a:pPr>
            <a:r>
              <a:rPr lang="en-US" sz="2000" dirty="0"/>
              <a:t>Track Change View can be changed in the Review Tab</a:t>
            </a:r>
          </a:p>
          <a:p>
            <a:pPr lvl="2">
              <a:spcBef>
                <a:spcPts val="0"/>
              </a:spcBef>
            </a:pPr>
            <a:r>
              <a:rPr lang="en-US" sz="1800" u="sng" dirty="0"/>
              <a:t>All Markup </a:t>
            </a:r>
            <a:r>
              <a:rPr lang="en-US" sz="1800" dirty="0"/>
              <a:t>shows all previous text, new text, formatting changes and comments and can be very busy and difficult to read.</a:t>
            </a:r>
          </a:p>
          <a:p>
            <a:pPr lvl="2">
              <a:spcBef>
                <a:spcPts val="0"/>
              </a:spcBef>
            </a:pPr>
            <a:r>
              <a:rPr lang="en-US" sz="1800" u="sng" dirty="0"/>
              <a:t>Simple Markup </a:t>
            </a:r>
            <a:r>
              <a:rPr lang="en-US" sz="1800" dirty="0"/>
              <a:t>shows clean new text with old text hidden.  You can tell that changes have been made by the red line to the left of the text and comments are visible. This is usually the preferred method for viewing.</a:t>
            </a:r>
          </a:p>
          <a:p>
            <a:pPr lvl="2">
              <a:spcBef>
                <a:spcPts val="0"/>
              </a:spcBef>
            </a:pPr>
            <a:r>
              <a:rPr lang="en-US" sz="1800" dirty="0"/>
              <a:t>No Markup is not suggested as it only shows new proposed text without indication as to what has been changed.</a:t>
            </a:r>
          </a:p>
          <a:p>
            <a:pPr marL="0" indent="0">
              <a:spcBef>
                <a:spcPts val="2500"/>
              </a:spcBef>
              <a:buNone/>
            </a:pPr>
            <a:endParaRPr lang="en-US" sz="2000" b="1" dirty="0"/>
          </a:p>
        </p:txBody>
      </p:sp>
      <p:cxnSp>
        <p:nvCxnSpPr>
          <p:cNvPr id="5" name="Connector: Curved 4">
            <a:extLst>
              <a:ext uri="{FF2B5EF4-FFF2-40B4-BE49-F238E27FC236}">
                <a16:creationId xmlns:a16="http://schemas.microsoft.com/office/drawing/2014/main" id="{5B4F0EE1-D69E-165B-A71C-9FF577566140}"/>
              </a:ext>
            </a:extLst>
          </p:cNvPr>
          <p:cNvCxnSpPr>
            <a:cxnSpLocks/>
          </p:cNvCxnSpPr>
          <p:nvPr/>
        </p:nvCxnSpPr>
        <p:spPr>
          <a:xfrm flipH="1">
            <a:off x="4907820" y="2064320"/>
            <a:ext cx="1937968" cy="3034732"/>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052" name="Picture 4">
            <a:extLst>
              <a:ext uri="{FF2B5EF4-FFF2-40B4-BE49-F238E27FC236}">
                <a16:creationId xmlns:a16="http://schemas.microsoft.com/office/drawing/2014/main" id="{E92DD87D-A4B3-015D-EC11-E58FE3C7F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078" y="5134640"/>
            <a:ext cx="10058400" cy="1195744"/>
          </a:xfrm>
          <a:prstGeom prst="rect">
            <a:avLst/>
          </a:prstGeom>
          <a:noFill/>
          <a:extLst>
            <a:ext uri="{909E8E84-426E-40DD-AFC4-6F175D3DCCD1}">
              <a14:hiddenFill xmlns:a14="http://schemas.microsoft.com/office/drawing/2010/main">
                <a:solidFill>
                  <a:srgbClr val="FFFFFF"/>
                </a:solidFill>
              </a14:hiddenFill>
            </a:ext>
          </a:extLst>
        </p:spPr>
      </p:pic>
      <p:sp>
        <p:nvSpPr>
          <p:cNvPr id="7" name="&quot;Not Allowed&quot; Symbol 6">
            <a:extLst>
              <a:ext uri="{FF2B5EF4-FFF2-40B4-BE49-F238E27FC236}">
                <a16:creationId xmlns:a16="http://schemas.microsoft.com/office/drawing/2014/main" id="{44F17F33-3CA3-DCEA-8B68-98DE2151AA8B}"/>
              </a:ext>
            </a:extLst>
          </p:cNvPr>
          <p:cNvSpPr/>
          <p:nvPr/>
        </p:nvSpPr>
        <p:spPr>
          <a:xfrm>
            <a:off x="8958711" y="5205820"/>
            <a:ext cx="766916" cy="865239"/>
          </a:xfrm>
          <a:prstGeom prst="noSmoking">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Speech Bubble: Oval 7">
            <a:extLst>
              <a:ext uri="{FF2B5EF4-FFF2-40B4-BE49-F238E27FC236}">
                <a16:creationId xmlns:a16="http://schemas.microsoft.com/office/drawing/2014/main" id="{30507EF2-A0C8-7148-903C-995D883CA156}"/>
              </a:ext>
            </a:extLst>
          </p:cNvPr>
          <p:cNvSpPr/>
          <p:nvPr/>
        </p:nvSpPr>
        <p:spPr>
          <a:xfrm>
            <a:off x="7611691" y="4322786"/>
            <a:ext cx="1209368" cy="794059"/>
          </a:xfrm>
          <a:prstGeom prst="wedgeEllipseCallou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Change Markup View</a:t>
            </a:r>
          </a:p>
        </p:txBody>
      </p:sp>
      <p:sp>
        <p:nvSpPr>
          <p:cNvPr id="9" name="Speech Bubble: Oval 8">
            <a:extLst>
              <a:ext uri="{FF2B5EF4-FFF2-40B4-BE49-F238E27FC236}">
                <a16:creationId xmlns:a16="http://schemas.microsoft.com/office/drawing/2014/main" id="{53ECD6A3-7041-680F-1412-A07659E40B12}"/>
              </a:ext>
            </a:extLst>
          </p:cNvPr>
          <p:cNvSpPr/>
          <p:nvPr/>
        </p:nvSpPr>
        <p:spPr>
          <a:xfrm>
            <a:off x="8998039" y="4304991"/>
            <a:ext cx="1209368" cy="794059"/>
          </a:xfrm>
          <a:prstGeom prst="wedgeEllipseCallou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Do Not Make any changes here.</a:t>
            </a:r>
          </a:p>
        </p:txBody>
      </p:sp>
      <p:sp>
        <p:nvSpPr>
          <p:cNvPr id="3" name="Rectangle 2">
            <a:extLst>
              <a:ext uri="{FF2B5EF4-FFF2-40B4-BE49-F238E27FC236}">
                <a16:creationId xmlns:a16="http://schemas.microsoft.com/office/drawing/2014/main" id="{79F3F268-7608-16EB-EBEC-E4455E1556CC}"/>
              </a:ext>
            </a:extLst>
          </p:cNvPr>
          <p:cNvSpPr/>
          <p:nvPr/>
        </p:nvSpPr>
        <p:spPr>
          <a:xfrm>
            <a:off x="5555515" y="1772291"/>
            <a:ext cx="1455505" cy="291101"/>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14493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8" presetClass="emph" presetSubtype="0" fill="hold" grpId="1" nodeType="withEffect">
                                  <p:stCondLst>
                                    <p:cond delay="0"/>
                                  </p:stCondLst>
                                  <p:childTnLst>
                                    <p:animRot by="21600000">
                                      <p:cBhvr>
                                        <p:cTn id="17" dur="2000" fill="hold"/>
                                        <p:tgtEl>
                                          <p:spTgt spid="4"/>
                                        </p:tgtEl>
                                        <p:attrNameLst>
                                          <p:attrName>r</p:attrName>
                                        </p:attrNameLst>
                                      </p:cBhvr>
                                    </p:animRo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par>
                          <p:cTn id="28" fill="hold">
                            <p:stCondLst>
                              <p:cond delay="3500"/>
                            </p:stCondLst>
                            <p:childTnLst>
                              <p:par>
                                <p:cTn id="29" presetID="22" presetClass="entr" presetSubtype="4" fill="hold"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wipe(down)">
                                      <p:cBhvr>
                                        <p:cTn id="31" dur="500"/>
                                        <p:tgtEl>
                                          <p:spTgt spid="4">
                                            <p:txEl>
                                              <p:pRg st="3" end="3"/>
                                            </p:txEl>
                                          </p:spTgt>
                                        </p:tgtEl>
                                      </p:cBhvr>
                                    </p:animEffect>
                                  </p:childTnLst>
                                </p:cTn>
                              </p:par>
                            </p:childTnLst>
                          </p:cTn>
                        </p:par>
                        <p:par>
                          <p:cTn id="32" fill="hold">
                            <p:stCondLst>
                              <p:cond delay="4000"/>
                            </p:stCondLst>
                            <p:childTnLst>
                              <p:par>
                                <p:cTn id="33" presetID="2" presetClass="exit" presetSubtype="4" fill="hold" nodeType="afterEffect">
                                  <p:stCondLst>
                                    <p:cond delay="0"/>
                                  </p:stCondLst>
                                  <p:childTnLst>
                                    <p:anim calcmode="lin" valueType="num">
                                      <p:cBhvr additive="base">
                                        <p:cTn id="34" dur="500"/>
                                        <p:tgtEl>
                                          <p:spTgt spid="5"/>
                                        </p:tgtEl>
                                        <p:attrNameLst>
                                          <p:attrName>ppt_x</p:attrName>
                                        </p:attrNameLst>
                                      </p:cBhvr>
                                      <p:tavLst>
                                        <p:tav tm="0">
                                          <p:val>
                                            <p:strVal val="ppt_x"/>
                                          </p:val>
                                        </p:tav>
                                        <p:tav tm="100000">
                                          <p:val>
                                            <p:strVal val="ppt_x"/>
                                          </p:val>
                                        </p:tav>
                                      </p:tavLst>
                                    </p:anim>
                                    <p:anim calcmode="lin" valueType="num">
                                      <p:cBhvr additive="base">
                                        <p:cTn id="35" dur="500"/>
                                        <p:tgtEl>
                                          <p:spTgt spid="5"/>
                                        </p:tgtEl>
                                        <p:attrNameLst>
                                          <p:attrName>ppt_y</p:attrName>
                                        </p:attrNameLst>
                                      </p:cBhvr>
                                      <p:tavLst>
                                        <p:tav tm="0">
                                          <p:val>
                                            <p:strVal val="ppt_y"/>
                                          </p:val>
                                        </p:tav>
                                        <p:tav tm="100000">
                                          <p:val>
                                            <p:strVal val="1+ppt_h/2"/>
                                          </p:val>
                                        </p:tav>
                                      </p:tavLst>
                                    </p:anim>
                                    <p:set>
                                      <p:cBhvr>
                                        <p:cTn id="36" dur="1" fill="hold">
                                          <p:stCondLst>
                                            <p:cond delay="499"/>
                                          </p:stCondLst>
                                        </p:cTn>
                                        <p:tgtEl>
                                          <p:spTgt spid="5"/>
                                        </p:tgtEl>
                                        <p:attrNameLst>
                                          <p:attrName>style.visibility</p:attrName>
                                        </p:attrNameLst>
                                      </p:cBhvr>
                                      <p:to>
                                        <p:strVal val="hidden"/>
                                      </p:to>
                                    </p:set>
                                  </p:childTnLst>
                                </p:cTn>
                              </p:par>
                            </p:childTnLst>
                          </p:cTn>
                        </p:par>
                        <p:par>
                          <p:cTn id="37" fill="hold">
                            <p:stCondLst>
                              <p:cond delay="4500"/>
                            </p:stCondLst>
                            <p:childTnLst>
                              <p:par>
                                <p:cTn id="38" presetID="21" presetClass="entr" presetSubtype="1" fill="hold" nodeType="after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wheel(1)">
                                      <p:cBhvr>
                                        <p:cTn id="40" dur="2000"/>
                                        <p:tgtEl>
                                          <p:spTgt spid="4">
                                            <p:txEl>
                                              <p:pRg st="4" end="4"/>
                                            </p:txEl>
                                          </p:spTgt>
                                        </p:tgtEl>
                                      </p:cBhvr>
                                    </p:animEffect>
                                  </p:childTnLst>
                                </p:cTn>
                              </p:par>
                            </p:childTnLst>
                          </p:cTn>
                        </p:par>
                        <p:par>
                          <p:cTn id="41" fill="hold">
                            <p:stCondLst>
                              <p:cond delay="6500"/>
                            </p:stCondLst>
                            <p:childTnLst>
                              <p:par>
                                <p:cTn id="42" presetID="21" presetClass="entr" presetSubtype="1" fill="hold" nodeType="after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wheel(1)">
                                      <p:cBhvr>
                                        <p:cTn id="44" dur="2000"/>
                                        <p:tgtEl>
                                          <p:spTgt spid="4">
                                            <p:txEl>
                                              <p:pRg st="5" end="5"/>
                                            </p:txEl>
                                          </p:spTgt>
                                        </p:tgtEl>
                                      </p:cBhvr>
                                    </p:animEffect>
                                  </p:childTnLst>
                                </p:cTn>
                              </p:par>
                            </p:childTnLst>
                          </p:cTn>
                        </p:par>
                        <p:par>
                          <p:cTn id="45" fill="hold">
                            <p:stCondLst>
                              <p:cond delay="8500"/>
                            </p:stCondLst>
                            <p:childTnLst>
                              <p:par>
                                <p:cTn id="46" presetID="21" presetClass="entr" presetSubtype="1" fill="hold" nodeType="after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wheel(1)">
                                      <p:cBhvr>
                                        <p:cTn id="48"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39D1C-316F-AA65-7C84-B34D2FDE811D}"/>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95E8130D-59F3-87C8-DA18-999F217FBB29}"/>
              </a:ext>
            </a:extLst>
          </p:cNvPr>
          <p:cNvPicPr>
            <a:picLocks noChangeAspect="1"/>
          </p:cNvPicPr>
          <p:nvPr/>
        </p:nvPicPr>
        <p:blipFill>
          <a:blip r:embed="rId4"/>
          <a:stretch>
            <a:fillRect/>
          </a:stretch>
        </p:blipFill>
        <p:spPr>
          <a:xfrm>
            <a:off x="9940830" y="1568518"/>
            <a:ext cx="2274350" cy="2274350"/>
          </a:xfrm>
          <a:prstGeom prst="rect">
            <a:avLst/>
          </a:prstGeom>
        </p:spPr>
      </p:pic>
      <p:sp>
        <p:nvSpPr>
          <p:cNvPr id="2" name="Title 1">
            <a:extLst>
              <a:ext uri="{FF2B5EF4-FFF2-40B4-BE49-F238E27FC236}">
                <a16:creationId xmlns:a16="http://schemas.microsoft.com/office/drawing/2014/main" id="{1801296B-E939-55F5-528A-2EFEFBE83E76}"/>
              </a:ext>
            </a:extLst>
          </p:cNvPr>
          <p:cNvSpPr>
            <a:spLocks noGrp="1"/>
          </p:cNvSpPr>
          <p:nvPr>
            <p:ph type="title"/>
          </p:nvPr>
        </p:nvSpPr>
        <p:spPr>
          <a:xfrm>
            <a:off x="366840" y="126549"/>
            <a:ext cx="6043791" cy="391185"/>
          </a:xfrm>
        </p:spPr>
        <p:txBody>
          <a:bodyPr anchor="t">
            <a:normAutofit fontScale="90000"/>
          </a:bodyPr>
          <a:lstStyle/>
          <a:p>
            <a:r>
              <a:rPr lang="en-US" dirty="0">
                <a:effectLst>
                  <a:outerShdw blurRad="38100" dist="38100" dir="2700000" algn="tl">
                    <a:srgbClr val="000000">
                      <a:alpha val="43137"/>
                    </a:srgbClr>
                  </a:outerShdw>
                </a:effectLst>
              </a:rPr>
              <a:t>Online File Edit Tips Continued- </a:t>
            </a:r>
            <a:r>
              <a:rPr lang="en-US" dirty="0">
                <a:solidFill>
                  <a:srgbClr val="FF0000"/>
                </a:solidFill>
                <a:effectLst>
                  <a:outerShdw blurRad="38100" dist="38100" dir="2700000" algn="tl">
                    <a:srgbClr val="000000">
                      <a:alpha val="43137"/>
                    </a:srgbClr>
                  </a:outerShdw>
                </a:effectLst>
              </a:rPr>
              <a:t>Time Limit</a:t>
            </a:r>
          </a:p>
        </p:txBody>
      </p:sp>
      <p:sp>
        <p:nvSpPr>
          <p:cNvPr id="10" name="TextBox 9">
            <a:extLst>
              <a:ext uri="{FF2B5EF4-FFF2-40B4-BE49-F238E27FC236}">
                <a16:creationId xmlns:a16="http://schemas.microsoft.com/office/drawing/2014/main" id="{F322BA90-3B44-162F-0CB1-15E469D20E99}"/>
              </a:ext>
            </a:extLst>
          </p:cNvPr>
          <p:cNvSpPr txBox="1"/>
          <p:nvPr/>
        </p:nvSpPr>
        <p:spPr>
          <a:xfrm>
            <a:off x="268519" y="639096"/>
            <a:ext cx="10320824" cy="7453515"/>
          </a:xfrm>
          <a:prstGeom prst="rect">
            <a:avLst/>
          </a:prstGeom>
          <a:noFill/>
        </p:spPr>
        <p:txBody>
          <a:bodyPr wrap="square" rtlCol="0">
            <a:spAutoFit/>
          </a:bodyPr>
          <a:lstStyle/>
          <a:p>
            <a:pPr marL="285750" indent="-285750">
              <a:buFont typeface="Arial" panose="020B0604020202020204" pitchFamily="34" charset="0"/>
              <a:buChar char="•"/>
            </a:pPr>
            <a:r>
              <a:rPr lang="en-US" sz="1700" dirty="0"/>
              <a:t>Only one person can have a procedure checked out in Online File Edit at a time.</a:t>
            </a:r>
          </a:p>
          <a:p>
            <a:pPr marL="742950" lvl="1" indent="-285750">
              <a:buFont typeface="Arial" panose="020B0604020202020204" pitchFamily="34" charset="0"/>
              <a:buChar char="•"/>
            </a:pPr>
            <a:r>
              <a:rPr lang="en-US" sz="1700" dirty="0"/>
              <a:t>You will see </a:t>
            </a:r>
            <a:r>
              <a:rPr lang="en-US" sz="1700" i="1" dirty="0"/>
              <a:t>Editing online </a:t>
            </a:r>
            <a:r>
              <a:rPr lang="en-US" sz="1700" dirty="0"/>
              <a:t>and a person's name in the File Status column,  and you will not have the Online File Edit option in your actions.  You will have to come back later to complete your edits.</a:t>
            </a:r>
          </a:p>
          <a:p>
            <a:pPr marL="742950" lvl="1" indent="-285750">
              <a:buFont typeface="Arial" panose="020B0604020202020204" pitchFamily="34" charset="0"/>
              <a:buChar char="•"/>
            </a:pPr>
            <a:endParaRPr lang="en-US" sz="1700" dirty="0"/>
          </a:p>
          <a:p>
            <a:pPr marL="742950" lvl="1" indent="-285750">
              <a:buFont typeface="Arial" panose="020B0604020202020204" pitchFamily="34" charset="0"/>
              <a:buChar char="•"/>
            </a:pPr>
            <a:endParaRPr lang="en-US" sz="1700" dirty="0"/>
          </a:p>
          <a:p>
            <a:pPr lvl="1"/>
            <a:endParaRPr lang="en-US" sz="1700" dirty="0"/>
          </a:p>
          <a:p>
            <a:pPr marL="285750" indent="-285750">
              <a:buFont typeface="Arial" panose="020B0604020202020204" pitchFamily="34" charset="0"/>
              <a:buChar char="•"/>
            </a:pPr>
            <a:r>
              <a:rPr lang="en-US" sz="1700" dirty="0"/>
              <a:t>Online File Edit has a </a:t>
            </a:r>
            <a:r>
              <a:rPr lang="en-US" sz="1700" dirty="0">
                <a:solidFill>
                  <a:srgbClr val="FF0000"/>
                </a:solidFill>
              </a:rPr>
              <a:t>4-hour limit</a:t>
            </a:r>
            <a:r>
              <a:rPr lang="en-US" sz="1700" dirty="0"/>
              <a:t>.  File </a:t>
            </a:r>
            <a:r>
              <a:rPr lang="en-US" sz="1700" u="sng" dirty="0"/>
              <a:t>must</a:t>
            </a:r>
            <a:r>
              <a:rPr lang="en-US" sz="1700" dirty="0"/>
              <a:t> be marked as </a:t>
            </a:r>
            <a:r>
              <a:rPr lang="en-US" sz="1700" dirty="0">
                <a:latin typeface="Aptos Display" panose="020B0004020202020204" pitchFamily="34" charset="0"/>
              </a:rPr>
              <a:t>Complete Online File Edit </a:t>
            </a:r>
            <a:r>
              <a:rPr lang="en-US" sz="1700" dirty="0"/>
              <a:t>within that 4-hour window.</a:t>
            </a:r>
          </a:p>
          <a:p>
            <a:pPr marL="742950" lvl="1" indent="-285750">
              <a:lnSpc>
                <a:spcPct val="115000"/>
              </a:lnSpc>
              <a:spcAft>
                <a:spcPts val="800"/>
              </a:spcAft>
              <a:buFont typeface="Arial" panose="020B0604020202020204" pitchFamily="34" charset="0"/>
              <a:buChar char="•"/>
            </a:pPr>
            <a:r>
              <a:rPr lang="en-US" sz="1700" dirty="0"/>
              <a:t>If a file is not marked as complete within the four-hour timeframe, any modifications (regardless of whether they have been saved) </a:t>
            </a:r>
            <a:r>
              <a:rPr lang="en-US" sz="1700" b="1" dirty="0"/>
              <a:t>will not be retained in the final document.  </a:t>
            </a:r>
          </a:p>
          <a:p>
            <a:pPr marL="742950" lvl="1" indent="-285750">
              <a:lnSpc>
                <a:spcPct val="115000"/>
              </a:lnSpc>
              <a:spcAft>
                <a:spcPts val="800"/>
              </a:spcAft>
              <a:buFont typeface="Arial" panose="020B0604020202020204" pitchFamily="34" charset="0"/>
              <a:buChar char="•"/>
            </a:pPr>
            <a:r>
              <a:rPr lang="en-US" sz="1700" dirty="0"/>
              <a:t>Closing the Word File does not complete online file edits, you must select </a:t>
            </a:r>
            <a:r>
              <a:rPr lang="en-US" sz="1700" dirty="0">
                <a:latin typeface="Aptos Display" panose="020B0004020202020204" pitchFamily="34" charset="0"/>
              </a:rPr>
              <a:t>Complete Online File Edit </a:t>
            </a:r>
            <a:r>
              <a:rPr lang="en-US" sz="1700" dirty="0"/>
              <a:t>from your actions tab.</a:t>
            </a:r>
          </a:p>
          <a:p>
            <a:pPr marL="285750" indent="-285750">
              <a:lnSpc>
                <a:spcPct val="115000"/>
              </a:lnSpc>
              <a:spcAft>
                <a:spcPts val="800"/>
              </a:spcAft>
              <a:buFont typeface="Arial" panose="020B0604020202020204" pitchFamily="34" charset="0"/>
              <a:buChar char="•"/>
            </a:pPr>
            <a:r>
              <a:rPr lang="en-US" sz="1700" dirty="0"/>
              <a:t>Marking a file as </a:t>
            </a:r>
            <a:r>
              <a:rPr lang="en-US" sz="1700" dirty="0">
                <a:latin typeface="Aptos Display" panose="020B0004020202020204" pitchFamily="34" charset="0"/>
              </a:rPr>
              <a:t>Complete Online File Edit </a:t>
            </a:r>
            <a:r>
              <a:rPr lang="en-US" sz="1700" dirty="0"/>
              <a:t>does not remove the procedure from your To-Do list, you will be able to go back in and add more edits until the 30-day collaboration period ends or you mark as </a:t>
            </a:r>
            <a:r>
              <a:rPr lang="en-US" sz="1700" dirty="0">
                <a:latin typeface="Aptos Display" panose="020B0004020202020204" pitchFamily="34" charset="0"/>
              </a:rPr>
              <a:t>Leader Review Complete.</a:t>
            </a:r>
          </a:p>
          <a:p>
            <a:pPr marL="285750" indent="-285750">
              <a:lnSpc>
                <a:spcPct val="115000"/>
              </a:lnSpc>
              <a:spcAft>
                <a:spcPts val="800"/>
              </a:spcAft>
              <a:buFont typeface="Arial" panose="020B0604020202020204" pitchFamily="34" charset="0"/>
              <a:buChar char="•"/>
            </a:pPr>
            <a:r>
              <a:rPr lang="en-US" sz="1700" dirty="0">
                <a:latin typeface="+mj-lt"/>
              </a:rPr>
              <a:t>Remember to be courteous to other collaborators.  If you have a procedure checked out and you cannot finish, save your changes, </a:t>
            </a:r>
            <a:r>
              <a:rPr lang="en-US" sz="1700" dirty="0">
                <a:latin typeface="Aptos Display" panose="020B0004020202020204" pitchFamily="34" charset="0"/>
              </a:rPr>
              <a:t>Complete Online File Edit , </a:t>
            </a:r>
            <a:r>
              <a:rPr lang="en-US" sz="1700" dirty="0">
                <a:latin typeface="+mj-lt"/>
              </a:rPr>
              <a:t>and check it out later when you have time to complete your work.</a:t>
            </a:r>
          </a:p>
          <a:p>
            <a:pPr marL="742950" lvl="1" indent="-285750">
              <a:lnSpc>
                <a:spcPct val="115000"/>
              </a:lnSpc>
              <a:spcAft>
                <a:spcPts val="800"/>
              </a:spcAft>
              <a:buFont typeface="Arial" panose="020B0604020202020204" pitchFamily="34" charset="0"/>
              <a:buChar char="•"/>
            </a:pPr>
            <a:r>
              <a:rPr lang="en-US" sz="1700" dirty="0"/>
              <a:t>By doing this you are eliminating the risk of losing your edits and locking the procedure for other collaborators.</a:t>
            </a:r>
          </a:p>
          <a:p>
            <a:pPr>
              <a:lnSpc>
                <a:spcPct val="115000"/>
              </a:lnSpc>
              <a:spcAft>
                <a:spcPts val="800"/>
              </a:spcAft>
            </a:pPr>
            <a:endParaRPr lang="en-US" b="1" dirty="0">
              <a:latin typeface="+mj-lt"/>
            </a:endParaRPr>
          </a:p>
          <a:p>
            <a:pPr>
              <a:lnSpc>
                <a:spcPct val="115000"/>
              </a:lnSpc>
              <a:spcAft>
                <a:spcPts val="800"/>
              </a:spcAft>
            </a:pPr>
            <a:endParaRPr lang="en-US" dirty="0"/>
          </a:p>
          <a:p>
            <a:pPr>
              <a:lnSpc>
                <a:spcPct val="115000"/>
              </a:lnSpc>
              <a:spcAft>
                <a:spcPts val="800"/>
              </a:spcAft>
            </a:pPr>
            <a:endParaRPr lang="en-US" b="1" dirty="0"/>
          </a:p>
        </p:txBody>
      </p:sp>
      <p:pic>
        <p:nvPicPr>
          <p:cNvPr id="4" name="Picture 3">
            <a:extLst>
              <a:ext uri="{FF2B5EF4-FFF2-40B4-BE49-F238E27FC236}">
                <a16:creationId xmlns:a16="http://schemas.microsoft.com/office/drawing/2014/main" id="{48954555-E79D-A582-D280-439633DEC2B2}"/>
              </a:ext>
            </a:extLst>
          </p:cNvPr>
          <p:cNvPicPr>
            <a:picLocks noChangeAspect="1"/>
          </p:cNvPicPr>
          <p:nvPr/>
        </p:nvPicPr>
        <p:blipFill>
          <a:blip r:embed="rId5"/>
          <a:stretch>
            <a:fillRect/>
          </a:stretch>
        </p:blipFill>
        <p:spPr>
          <a:xfrm>
            <a:off x="1113995" y="1489053"/>
            <a:ext cx="8619941" cy="551413"/>
          </a:xfrm>
          <a:prstGeom prst="rect">
            <a:avLst/>
          </a:prstGeom>
        </p:spPr>
      </p:pic>
      <p:sp>
        <p:nvSpPr>
          <p:cNvPr id="5" name="Oval 4">
            <a:extLst>
              <a:ext uri="{FF2B5EF4-FFF2-40B4-BE49-F238E27FC236}">
                <a16:creationId xmlns:a16="http://schemas.microsoft.com/office/drawing/2014/main" id="{43942EB5-B2E2-8B55-9F5C-C39907A284F1}"/>
              </a:ext>
            </a:extLst>
          </p:cNvPr>
          <p:cNvSpPr/>
          <p:nvPr/>
        </p:nvSpPr>
        <p:spPr>
          <a:xfrm>
            <a:off x="8583145" y="1425677"/>
            <a:ext cx="639096" cy="6489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67014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ppt_x"/>
                                          </p:val>
                                        </p:tav>
                                        <p:tav tm="100000">
                                          <p:val>
                                            <p:strVal val="#ppt_x"/>
                                          </p:val>
                                        </p:tav>
                                      </p:tavLst>
                                    </p:anim>
                                    <p:anim calcmode="lin" valueType="num">
                                      <p:cBhvr additive="base">
                                        <p:cTn id="11" dur="500" fill="hold"/>
                                        <p:tgtEl>
                                          <p:spTgt spid="1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6" presetClass="emph" presetSubtype="0" fill="hold" nodeType="afterEffect">
                                  <p:stCondLst>
                                    <p:cond delay="0"/>
                                  </p:stCondLst>
                                  <p:childTnLst>
                                    <p:animEffect transition="out" filter="fade">
                                      <p:cBhvr>
                                        <p:cTn id="14" dur="500" tmFilter="0, 0; .2, .5; .8, .5; 1, 0"/>
                                        <p:tgtEl>
                                          <p:spTgt spid="17"/>
                                        </p:tgtEl>
                                      </p:cBhvr>
                                    </p:animEffect>
                                    <p:animScale>
                                      <p:cBhvr>
                                        <p:cTn id="15" dur="250" autoRev="1" fill="hold"/>
                                        <p:tgtEl>
                                          <p:spTgt spid="17"/>
                                        </p:tgtEl>
                                      </p:cBhvr>
                                      <p:by x="105000" y="105000"/>
                                    </p:animScale>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p:cTn id="19"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10">
                                            <p:txEl>
                                              <p:pRg st="0" end="0"/>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fade">
                                      <p:cBhvr>
                                        <p:cTn id="26" dur="500"/>
                                        <p:tgtEl>
                                          <p:spTgt spid="10">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500"/>
                                        <p:tgtEl>
                                          <p:spTgt spid="10">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xEl>
                                              <p:pRg st="7" end="7"/>
                                            </p:txEl>
                                          </p:spTgt>
                                        </p:tgtEl>
                                        <p:attrNameLst>
                                          <p:attrName>style.visibility</p:attrName>
                                        </p:attrNameLst>
                                      </p:cBhvr>
                                      <p:to>
                                        <p:strVal val="visible"/>
                                      </p:to>
                                    </p:set>
                                    <p:animEffect transition="in" filter="fade">
                                      <p:cBhvr>
                                        <p:cTn id="34" dur="500"/>
                                        <p:tgtEl>
                                          <p:spTgt spid="10">
                                            <p:txEl>
                                              <p:pRg st="7" end="7"/>
                                            </p:txEl>
                                          </p:spTgt>
                                        </p:tgtEl>
                                      </p:cBhvr>
                                    </p:animEffect>
                                  </p:childTnLst>
                                </p:cTn>
                              </p:par>
                            </p:childTnLst>
                          </p:cTn>
                        </p:par>
                        <p:par>
                          <p:cTn id="35" fill="hold">
                            <p:stCondLst>
                              <p:cond delay="500"/>
                            </p:stCondLst>
                            <p:childTnLst>
                              <p:par>
                                <p:cTn id="36" presetID="6" presetClass="entr" presetSubtype="16" fill="hold" nodeType="afterEffect">
                                  <p:stCondLst>
                                    <p:cond delay="0"/>
                                  </p:stCondLst>
                                  <p:childTnLst>
                                    <p:set>
                                      <p:cBhvr>
                                        <p:cTn id="37" dur="1" fill="hold">
                                          <p:stCondLst>
                                            <p:cond delay="0"/>
                                          </p:stCondLst>
                                        </p:cTn>
                                        <p:tgtEl>
                                          <p:spTgt spid="10">
                                            <p:txEl>
                                              <p:pRg st="8" end="8"/>
                                            </p:txEl>
                                          </p:spTgt>
                                        </p:tgtEl>
                                        <p:attrNameLst>
                                          <p:attrName>style.visibility</p:attrName>
                                        </p:attrNameLst>
                                      </p:cBhvr>
                                      <p:to>
                                        <p:strVal val="visible"/>
                                      </p:to>
                                    </p:set>
                                    <p:animEffect transition="in" filter="circle(in)">
                                      <p:cBhvr>
                                        <p:cTn id="38" dur="2000"/>
                                        <p:tgtEl>
                                          <p:spTgt spid="10">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
                                            <p:txEl>
                                              <p:pRg st="9" end="9"/>
                                            </p:txEl>
                                          </p:spTgt>
                                        </p:tgtEl>
                                        <p:attrNameLst>
                                          <p:attrName>style.visibility</p:attrName>
                                        </p:attrNameLst>
                                      </p:cBhvr>
                                      <p:to>
                                        <p:strVal val="visible"/>
                                      </p:to>
                                    </p:set>
                                    <p:animEffect transition="in" filter="wipe(down)">
                                      <p:cBhvr>
                                        <p:cTn id="43" dur="580">
                                          <p:stCondLst>
                                            <p:cond delay="0"/>
                                          </p:stCondLst>
                                        </p:cTn>
                                        <p:tgtEl>
                                          <p:spTgt spid="10">
                                            <p:txEl>
                                              <p:pRg st="9" end="9"/>
                                            </p:txEl>
                                          </p:spTgt>
                                        </p:tgtEl>
                                      </p:cBhvr>
                                    </p:animEffect>
                                    <p:anim calcmode="lin" valueType="num">
                                      <p:cBhvr>
                                        <p:cTn id="44" dur="1822" tmFilter="0,0; 0.14,0.36; 0.43,0.73; 0.71,0.91; 1.0,1.0">
                                          <p:stCondLst>
                                            <p:cond delay="0"/>
                                          </p:stCondLst>
                                        </p:cTn>
                                        <p:tgtEl>
                                          <p:spTgt spid="10">
                                            <p:txEl>
                                              <p:pRg st="9" end="9"/>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xEl>
                                              <p:pRg st="9" end="9"/>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xEl>
                                              <p:pRg st="9" end="9"/>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xEl>
                                              <p:pRg st="9" end="9"/>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xEl>
                                              <p:pRg st="9" end="9"/>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xEl>
                                              <p:pRg st="9" end="9"/>
                                            </p:txEl>
                                          </p:spTgt>
                                        </p:tgtEl>
                                      </p:cBhvr>
                                      <p:to x="100000" y="60000"/>
                                    </p:animScale>
                                    <p:animScale>
                                      <p:cBhvr>
                                        <p:cTn id="50" dur="166" decel="50000">
                                          <p:stCondLst>
                                            <p:cond delay="676"/>
                                          </p:stCondLst>
                                        </p:cTn>
                                        <p:tgtEl>
                                          <p:spTgt spid="10">
                                            <p:txEl>
                                              <p:pRg st="9" end="9"/>
                                            </p:txEl>
                                          </p:spTgt>
                                        </p:tgtEl>
                                      </p:cBhvr>
                                      <p:to x="100000" y="100000"/>
                                    </p:animScale>
                                    <p:animScale>
                                      <p:cBhvr>
                                        <p:cTn id="51" dur="26">
                                          <p:stCondLst>
                                            <p:cond delay="1312"/>
                                          </p:stCondLst>
                                        </p:cTn>
                                        <p:tgtEl>
                                          <p:spTgt spid="10">
                                            <p:txEl>
                                              <p:pRg st="9" end="9"/>
                                            </p:txEl>
                                          </p:spTgt>
                                        </p:tgtEl>
                                      </p:cBhvr>
                                      <p:to x="100000" y="80000"/>
                                    </p:animScale>
                                    <p:animScale>
                                      <p:cBhvr>
                                        <p:cTn id="52" dur="166" decel="50000">
                                          <p:stCondLst>
                                            <p:cond delay="1338"/>
                                          </p:stCondLst>
                                        </p:cTn>
                                        <p:tgtEl>
                                          <p:spTgt spid="10">
                                            <p:txEl>
                                              <p:pRg st="9" end="9"/>
                                            </p:txEl>
                                          </p:spTgt>
                                        </p:tgtEl>
                                      </p:cBhvr>
                                      <p:to x="100000" y="100000"/>
                                    </p:animScale>
                                    <p:animScale>
                                      <p:cBhvr>
                                        <p:cTn id="53" dur="26">
                                          <p:stCondLst>
                                            <p:cond delay="1642"/>
                                          </p:stCondLst>
                                        </p:cTn>
                                        <p:tgtEl>
                                          <p:spTgt spid="10">
                                            <p:txEl>
                                              <p:pRg st="9" end="9"/>
                                            </p:txEl>
                                          </p:spTgt>
                                        </p:tgtEl>
                                      </p:cBhvr>
                                      <p:to x="100000" y="90000"/>
                                    </p:animScale>
                                    <p:animScale>
                                      <p:cBhvr>
                                        <p:cTn id="54" dur="166" decel="50000">
                                          <p:stCondLst>
                                            <p:cond delay="1668"/>
                                          </p:stCondLst>
                                        </p:cTn>
                                        <p:tgtEl>
                                          <p:spTgt spid="10">
                                            <p:txEl>
                                              <p:pRg st="9" end="9"/>
                                            </p:txEl>
                                          </p:spTgt>
                                        </p:tgtEl>
                                      </p:cBhvr>
                                      <p:to x="100000" y="100000"/>
                                    </p:animScale>
                                    <p:animScale>
                                      <p:cBhvr>
                                        <p:cTn id="55" dur="26">
                                          <p:stCondLst>
                                            <p:cond delay="1808"/>
                                          </p:stCondLst>
                                        </p:cTn>
                                        <p:tgtEl>
                                          <p:spTgt spid="10">
                                            <p:txEl>
                                              <p:pRg st="9" end="9"/>
                                            </p:txEl>
                                          </p:spTgt>
                                        </p:tgtEl>
                                      </p:cBhvr>
                                      <p:to x="100000" y="95000"/>
                                    </p:animScale>
                                    <p:animScale>
                                      <p:cBhvr>
                                        <p:cTn id="56" dur="166" decel="50000">
                                          <p:stCondLst>
                                            <p:cond delay="1834"/>
                                          </p:stCondLst>
                                        </p:cTn>
                                        <p:tgtEl>
                                          <p:spTgt spid="10">
                                            <p:txEl>
                                              <p:pRg st="9" end="9"/>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0">
                                            <p:txEl>
                                              <p:pRg st="10" end="10"/>
                                            </p:txEl>
                                          </p:spTgt>
                                        </p:tgtEl>
                                        <p:attrNameLst>
                                          <p:attrName>style.visibility</p:attrName>
                                        </p:attrNameLst>
                                      </p:cBhvr>
                                      <p:to>
                                        <p:strVal val="visible"/>
                                      </p:to>
                                    </p:set>
                                    <p:animEffect transition="in" filter="wipe(down)">
                                      <p:cBhvr>
                                        <p:cTn id="59" dur="580">
                                          <p:stCondLst>
                                            <p:cond delay="0"/>
                                          </p:stCondLst>
                                        </p:cTn>
                                        <p:tgtEl>
                                          <p:spTgt spid="10">
                                            <p:txEl>
                                              <p:pRg st="10" end="10"/>
                                            </p:txEl>
                                          </p:spTgt>
                                        </p:tgtEl>
                                      </p:cBhvr>
                                    </p:animEffect>
                                    <p:anim calcmode="lin" valueType="num">
                                      <p:cBhvr>
                                        <p:cTn id="60" dur="1822" tmFilter="0,0; 0.14,0.36; 0.43,0.73; 0.71,0.91; 1.0,1.0">
                                          <p:stCondLst>
                                            <p:cond delay="0"/>
                                          </p:stCondLst>
                                        </p:cTn>
                                        <p:tgtEl>
                                          <p:spTgt spid="10">
                                            <p:txEl>
                                              <p:pRg st="10" end="10"/>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0">
                                            <p:txEl>
                                              <p:pRg st="10" end="10"/>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0">
                                            <p:txEl>
                                              <p:pRg st="10" end="10"/>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0">
                                            <p:txEl>
                                              <p:pRg st="10" end="10"/>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0">
                                            <p:txEl>
                                              <p:pRg st="10" end="10"/>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10">
                                            <p:txEl>
                                              <p:pRg st="10" end="10"/>
                                            </p:txEl>
                                          </p:spTgt>
                                        </p:tgtEl>
                                      </p:cBhvr>
                                      <p:to x="100000" y="60000"/>
                                    </p:animScale>
                                    <p:animScale>
                                      <p:cBhvr>
                                        <p:cTn id="66" dur="166" decel="50000">
                                          <p:stCondLst>
                                            <p:cond delay="676"/>
                                          </p:stCondLst>
                                        </p:cTn>
                                        <p:tgtEl>
                                          <p:spTgt spid="10">
                                            <p:txEl>
                                              <p:pRg st="10" end="10"/>
                                            </p:txEl>
                                          </p:spTgt>
                                        </p:tgtEl>
                                      </p:cBhvr>
                                      <p:to x="100000" y="100000"/>
                                    </p:animScale>
                                    <p:animScale>
                                      <p:cBhvr>
                                        <p:cTn id="67" dur="26">
                                          <p:stCondLst>
                                            <p:cond delay="1312"/>
                                          </p:stCondLst>
                                        </p:cTn>
                                        <p:tgtEl>
                                          <p:spTgt spid="10">
                                            <p:txEl>
                                              <p:pRg st="10" end="10"/>
                                            </p:txEl>
                                          </p:spTgt>
                                        </p:tgtEl>
                                      </p:cBhvr>
                                      <p:to x="100000" y="80000"/>
                                    </p:animScale>
                                    <p:animScale>
                                      <p:cBhvr>
                                        <p:cTn id="68" dur="166" decel="50000">
                                          <p:stCondLst>
                                            <p:cond delay="1338"/>
                                          </p:stCondLst>
                                        </p:cTn>
                                        <p:tgtEl>
                                          <p:spTgt spid="10">
                                            <p:txEl>
                                              <p:pRg st="10" end="10"/>
                                            </p:txEl>
                                          </p:spTgt>
                                        </p:tgtEl>
                                      </p:cBhvr>
                                      <p:to x="100000" y="100000"/>
                                    </p:animScale>
                                    <p:animScale>
                                      <p:cBhvr>
                                        <p:cTn id="69" dur="26">
                                          <p:stCondLst>
                                            <p:cond delay="1642"/>
                                          </p:stCondLst>
                                        </p:cTn>
                                        <p:tgtEl>
                                          <p:spTgt spid="10">
                                            <p:txEl>
                                              <p:pRg st="10" end="10"/>
                                            </p:txEl>
                                          </p:spTgt>
                                        </p:tgtEl>
                                      </p:cBhvr>
                                      <p:to x="100000" y="90000"/>
                                    </p:animScale>
                                    <p:animScale>
                                      <p:cBhvr>
                                        <p:cTn id="70" dur="166" decel="50000">
                                          <p:stCondLst>
                                            <p:cond delay="1668"/>
                                          </p:stCondLst>
                                        </p:cTn>
                                        <p:tgtEl>
                                          <p:spTgt spid="10">
                                            <p:txEl>
                                              <p:pRg st="10" end="10"/>
                                            </p:txEl>
                                          </p:spTgt>
                                        </p:tgtEl>
                                      </p:cBhvr>
                                      <p:to x="100000" y="100000"/>
                                    </p:animScale>
                                    <p:animScale>
                                      <p:cBhvr>
                                        <p:cTn id="71" dur="26">
                                          <p:stCondLst>
                                            <p:cond delay="1808"/>
                                          </p:stCondLst>
                                        </p:cTn>
                                        <p:tgtEl>
                                          <p:spTgt spid="10">
                                            <p:txEl>
                                              <p:pRg st="10" end="10"/>
                                            </p:txEl>
                                          </p:spTgt>
                                        </p:tgtEl>
                                      </p:cBhvr>
                                      <p:to x="100000" y="95000"/>
                                    </p:animScale>
                                    <p:animScale>
                                      <p:cBhvr>
                                        <p:cTn id="72" dur="166" decel="50000">
                                          <p:stCondLst>
                                            <p:cond delay="1834"/>
                                          </p:stCondLst>
                                        </p:cTn>
                                        <p:tgtEl>
                                          <p:spTgt spid="10">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704B3-C8F1-E9F4-F8D8-3B070B6D018B}"/>
              </a:ext>
            </a:extLst>
          </p:cNvPr>
          <p:cNvSpPr>
            <a:spLocks noGrp="1"/>
          </p:cNvSpPr>
          <p:nvPr>
            <p:ph type="title"/>
          </p:nvPr>
        </p:nvSpPr>
        <p:spPr>
          <a:xfrm>
            <a:off x="1310739" y="178456"/>
            <a:ext cx="9258938" cy="460641"/>
          </a:xfrm>
        </p:spPr>
        <p:txBody>
          <a:bodyPr anchor="t">
            <a:normAutofit/>
          </a:bodyPr>
          <a:lstStyle/>
          <a:p>
            <a:r>
              <a:rPr lang="en-US" sz="2500">
                <a:effectLst>
                  <a:outerShdw blurRad="38100" dist="38100" dir="2700000" algn="tl">
                    <a:srgbClr val="000000">
                      <a:alpha val="43137"/>
                    </a:srgbClr>
                  </a:outerShdw>
                </a:effectLst>
              </a:rPr>
              <a:t>Online File Edit Tips Continued- </a:t>
            </a:r>
            <a:r>
              <a:rPr lang="en-US" sz="2500">
                <a:solidFill>
                  <a:srgbClr val="FF0000"/>
                </a:solidFill>
                <a:effectLst>
                  <a:outerShdw blurRad="38100" dist="38100" dir="2700000" algn="tl">
                    <a:srgbClr val="000000">
                      <a:alpha val="43137"/>
                    </a:srgbClr>
                  </a:outerShdw>
                </a:effectLst>
              </a:rPr>
              <a:t>Adding Changes and Comments</a:t>
            </a:r>
          </a:p>
        </p:txBody>
      </p:sp>
      <p:sp>
        <p:nvSpPr>
          <p:cNvPr id="4" name="Content Placeholder 3">
            <a:extLst>
              <a:ext uri="{FF2B5EF4-FFF2-40B4-BE49-F238E27FC236}">
                <a16:creationId xmlns:a16="http://schemas.microsoft.com/office/drawing/2014/main" id="{FB308BDB-D072-2687-C5AE-159A1906564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7316" y="845575"/>
            <a:ext cx="11409844" cy="2153263"/>
          </a:xfrm>
        </p:spPr>
        <p:txBody>
          <a:bodyPr>
            <a:normAutofit/>
          </a:bodyPr>
          <a:lstStyle/>
          <a:p>
            <a:pPr>
              <a:spcBef>
                <a:spcPts val="0"/>
              </a:spcBef>
            </a:pPr>
            <a:r>
              <a:rPr lang="en-US" sz="1800"/>
              <a:t>Making edits/changes within the body of the document.</a:t>
            </a:r>
          </a:p>
          <a:p>
            <a:pPr lvl="1">
              <a:spcBef>
                <a:spcPts val="0"/>
              </a:spcBef>
            </a:pPr>
            <a:r>
              <a:rPr lang="en-US" sz="1800"/>
              <a:t>If you need to make minor wording or grammatical changes, they can be made directly in the body of the text.  Track changes will record who made the change.</a:t>
            </a:r>
          </a:p>
          <a:p>
            <a:pPr lvl="1">
              <a:spcBef>
                <a:spcPts val="0"/>
              </a:spcBef>
            </a:pPr>
            <a:r>
              <a:rPr lang="en-US" sz="1800"/>
              <a:t>If you have major changes or questions, these should be added as a comment. </a:t>
            </a:r>
          </a:p>
          <a:p>
            <a:pPr lvl="2">
              <a:spcBef>
                <a:spcPts val="0"/>
              </a:spcBef>
            </a:pPr>
            <a:r>
              <a:rPr lang="en-US" sz="1800"/>
              <a:t>This allows the Program Manager or others to reply to your question or comment.</a:t>
            </a:r>
          </a:p>
          <a:p>
            <a:pPr lvl="2">
              <a:spcBef>
                <a:spcPts val="0"/>
              </a:spcBef>
            </a:pPr>
            <a:r>
              <a:rPr lang="en-US" sz="1800"/>
              <a:t>Once discussion is final, the Program Manager will make the appropriate changes to the body of the text.</a:t>
            </a:r>
          </a:p>
          <a:p>
            <a:pPr marL="0" indent="0">
              <a:spcBef>
                <a:spcPts val="2500"/>
              </a:spcBef>
              <a:buNone/>
            </a:pPr>
            <a:endParaRPr lang="en-US"/>
          </a:p>
        </p:txBody>
      </p:sp>
      <p:sp>
        <p:nvSpPr>
          <p:cNvPr id="8" name="TextBox 7">
            <a:extLst>
              <a:ext uri="{FF2B5EF4-FFF2-40B4-BE49-F238E27FC236}">
                <a16:creationId xmlns:a16="http://schemas.microsoft.com/office/drawing/2014/main" id="{FA3C1203-B309-43A3-CFC5-F4C53DDCD894}"/>
              </a:ext>
            </a:extLst>
          </p:cNvPr>
          <p:cNvSpPr txBox="1"/>
          <p:nvPr/>
        </p:nvSpPr>
        <p:spPr>
          <a:xfrm>
            <a:off x="425559" y="2964206"/>
            <a:ext cx="7961357" cy="3139321"/>
          </a:xfrm>
          <a:prstGeom prst="rect">
            <a:avLst/>
          </a:prstGeom>
          <a:noFill/>
        </p:spPr>
        <p:txBody>
          <a:bodyPr wrap="square" lIns="91440" tIns="45720" rIns="91440" bIns="45720" rtlCol="0" anchor="t">
            <a:spAutoFit/>
          </a:bodyPr>
          <a:lstStyle/>
          <a:p>
            <a:r>
              <a:rPr lang="en-US" b="1"/>
              <a:t>Adding a Comment</a:t>
            </a:r>
          </a:p>
          <a:p>
            <a:pPr marL="285750" indent="-285750">
              <a:buFont typeface="Arial" panose="020B0604020202020204" pitchFamily="34" charset="0"/>
              <a:buChar char="•"/>
            </a:pPr>
            <a:r>
              <a:rPr lang="en-US"/>
              <a:t>Verify in the top right corner of the document that you are in Reviewing mode</a:t>
            </a:r>
          </a:p>
          <a:p>
            <a:pPr marL="285750" indent="-285750">
              <a:buFont typeface="Arial" panose="020B0604020202020204" pitchFamily="34" charset="0"/>
              <a:buChar char="•"/>
            </a:pPr>
            <a:r>
              <a:rPr lang="en-US"/>
              <a:t>If there are any previous comments, you will see them to the right of the text.</a:t>
            </a:r>
          </a:p>
          <a:p>
            <a:pPr marL="285750" indent="-285750">
              <a:buFont typeface="Arial" panose="020B0604020202020204" pitchFamily="34" charset="0"/>
              <a:buChar char="•"/>
            </a:pPr>
            <a:r>
              <a:rPr lang="en-US"/>
              <a:t>To add a new comment. </a:t>
            </a:r>
          </a:p>
          <a:p>
            <a:pPr marL="742950" lvl="1" indent="-285750">
              <a:buFont typeface="Arial" panose="020B0604020202020204" pitchFamily="34" charset="0"/>
              <a:buChar char="•"/>
            </a:pPr>
            <a:r>
              <a:rPr lang="en-US"/>
              <a:t>Find the spot in the text you want to address and right click the mouse.</a:t>
            </a:r>
          </a:p>
          <a:p>
            <a:pPr marL="742950" lvl="1" indent="-285750">
              <a:buFont typeface="Arial" panose="020B0604020202020204" pitchFamily="34" charset="0"/>
              <a:buChar char="•"/>
            </a:pPr>
            <a:r>
              <a:rPr lang="en-US"/>
              <a:t>Select New Comment from the bottom of the list.</a:t>
            </a:r>
          </a:p>
          <a:p>
            <a:pPr marL="742950" lvl="1" indent="-285750">
              <a:buFont typeface="Arial" panose="020B0604020202020204" pitchFamily="34" charset="0"/>
              <a:buChar char="•"/>
            </a:pPr>
            <a:r>
              <a:rPr lang="en-US"/>
              <a:t>A comment box will appear on the right.  Put in your comment or question and push the arrow to post.</a:t>
            </a:r>
          </a:p>
          <a:p>
            <a:pPr marL="742950" lvl="1" indent="-285750">
              <a:buFont typeface="Arial" panose="020B0604020202020204" pitchFamily="34" charset="0"/>
              <a:buChar char="•"/>
            </a:pPr>
            <a:r>
              <a:rPr lang="en-US"/>
              <a:t>Any collaborator can add additional comments or answer comment questions by replying to the original comment.</a:t>
            </a:r>
          </a:p>
          <a:p>
            <a:pPr marL="285750" indent="-285750">
              <a:buFont typeface="Arial" panose="020B0604020202020204" pitchFamily="34" charset="0"/>
              <a:buChar char="•"/>
            </a:pPr>
            <a:endParaRPr lang="en-US"/>
          </a:p>
        </p:txBody>
      </p:sp>
      <p:grpSp>
        <p:nvGrpSpPr>
          <p:cNvPr id="14" name="Group 13">
            <a:extLst>
              <a:ext uri="{FF2B5EF4-FFF2-40B4-BE49-F238E27FC236}">
                <a16:creationId xmlns:a16="http://schemas.microsoft.com/office/drawing/2014/main" id="{004D4926-A95B-FD1F-2ABF-A271392A227D}"/>
              </a:ext>
            </a:extLst>
          </p:cNvPr>
          <p:cNvGrpSpPr/>
          <p:nvPr/>
        </p:nvGrpSpPr>
        <p:grpSpPr>
          <a:xfrm>
            <a:off x="7352312" y="2892144"/>
            <a:ext cx="2520636" cy="411126"/>
            <a:chOff x="8560318" y="3222522"/>
            <a:chExt cx="2838846" cy="558952"/>
          </a:xfrm>
        </p:grpSpPr>
        <p:pic>
          <p:nvPicPr>
            <p:cNvPr id="10" name="Picture 9">
              <a:extLst>
                <a:ext uri="{FF2B5EF4-FFF2-40B4-BE49-F238E27FC236}">
                  <a16:creationId xmlns:a16="http://schemas.microsoft.com/office/drawing/2014/main" id="{ADF89373-5807-F4D7-76AA-52EE86077ED2}"/>
                </a:ext>
              </a:extLst>
            </p:cNvPr>
            <p:cNvPicPr>
              <a:picLocks noChangeAspect="1"/>
            </p:cNvPicPr>
            <p:nvPr/>
          </p:nvPicPr>
          <p:blipFill>
            <a:blip r:embed="rId4"/>
            <a:stretch>
              <a:fillRect/>
            </a:stretch>
          </p:blipFill>
          <p:spPr>
            <a:xfrm>
              <a:off x="8560318" y="3429000"/>
              <a:ext cx="2838846" cy="352474"/>
            </a:xfrm>
            <a:prstGeom prst="rect">
              <a:avLst/>
            </a:prstGeom>
          </p:spPr>
        </p:pic>
        <p:pic>
          <p:nvPicPr>
            <p:cNvPr id="13" name="Graphic 12" descr="Checkmark with solid fill">
              <a:extLst>
                <a:ext uri="{FF2B5EF4-FFF2-40B4-BE49-F238E27FC236}">
                  <a16:creationId xmlns:a16="http://schemas.microsoft.com/office/drawing/2014/main" id="{FDDBB8DF-D77D-CC0E-D7F7-F6B18EE485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76504" y="3222522"/>
              <a:ext cx="312173" cy="312173"/>
            </a:xfrm>
            <a:prstGeom prst="rect">
              <a:avLst/>
            </a:prstGeom>
          </p:spPr>
        </p:pic>
      </p:grpSp>
      <p:pic>
        <p:nvPicPr>
          <p:cNvPr id="2050" name="Picture 2">
            <a:extLst>
              <a:ext uri="{FF2B5EF4-FFF2-40B4-BE49-F238E27FC236}">
                <a16:creationId xmlns:a16="http://schemas.microsoft.com/office/drawing/2014/main" id="{CCD0370E-8574-3C8C-EA13-4F0B1F7A67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2948" y="3143759"/>
            <a:ext cx="1893493" cy="2933668"/>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6AE00A61-2ABA-C9B8-0881-6554B8FB0EFC}"/>
              </a:ext>
            </a:extLst>
          </p:cNvPr>
          <p:cNvCxnSpPr>
            <a:cxnSpLocks/>
          </p:cNvCxnSpPr>
          <p:nvPr/>
        </p:nvCxnSpPr>
        <p:spPr>
          <a:xfrm>
            <a:off x="6096000" y="4610593"/>
            <a:ext cx="3776948" cy="1269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4" name="Picture 6">
            <a:extLst>
              <a:ext uri="{FF2B5EF4-FFF2-40B4-BE49-F238E27FC236}">
                <a16:creationId xmlns:a16="http://schemas.microsoft.com/office/drawing/2014/main" id="{3205FB8A-B1D7-A1D3-FED4-A50F86A924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4820" y="5550964"/>
            <a:ext cx="2201657" cy="11285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69767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D1027-C2EB-03BC-A591-B5E665DFA572}"/>
              </a:ext>
            </a:extLst>
          </p:cNvPr>
          <p:cNvSpPr>
            <a:spLocks noGrp="1"/>
          </p:cNvSpPr>
          <p:nvPr>
            <p:ph type="title"/>
          </p:nvPr>
        </p:nvSpPr>
        <p:spPr>
          <a:xfrm>
            <a:off x="612648" y="4093596"/>
            <a:ext cx="2953618" cy="2007912"/>
          </a:xfrm>
        </p:spPr>
        <p:txBody>
          <a:bodyPr anchor="t">
            <a:normAutofit/>
          </a:bodyPr>
          <a:lstStyle/>
          <a:p>
            <a:r>
              <a:rPr lang="en-US" dirty="0"/>
              <a:t>Let’s Wrap Up!</a:t>
            </a:r>
          </a:p>
        </p:txBody>
      </p:sp>
      <p:pic>
        <p:nvPicPr>
          <p:cNvPr id="5" name="Picture Placeholder 4" descr="Race official waving checkered flag">
            <a:extLst>
              <a:ext uri="{FF2B5EF4-FFF2-40B4-BE49-F238E27FC236}">
                <a16:creationId xmlns:a16="http://schemas.microsoft.com/office/drawing/2014/main" id="{BC3C2A7F-B491-8DE7-563D-55BB533D522D}"/>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27241" b="27241"/>
          <a:stretch>
            <a:fillRect/>
          </a:stretch>
        </p:blipFill>
        <p:spPr>
          <a:xfrm>
            <a:off x="0" y="0"/>
            <a:ext cx="12192000" cy="3700463"/>
          </a:xfrm>
        </p:spPr>
      </p:pic>
      <p:graphicFrame>
        <p:nvGraphicFramePr>
          <p:cNvPr id="9" name="Content Placeholder 2">
            <a:extLst>
              <a:ext uri="{FF2B5EF4-FFF2-40B4-BE49-F238E27FC236}">
                <a16:creationId xmlns:a16="http://schemas.microsoft.com/office/drawing/2014/main" id="{01F49FA3-1EA4-2215-E847-7F09FBD2402A}"/>
              </a:ext>
            </a:extLst>
          </p:cNvPr>
          <p:cNvGraphicFramePr>
            <a:graphicFrameLocks noGrp="1"/>
          </p:cNvGraphicFramePr>
          <p:nvPr>
            <p:ph sz="quarter" idx="14"/>
            <p:extLst>
              <p:ext uri="{D42A27DB-BD31-4B8C-83A1-F6EECF244321}">
                <p14:modId xmlns:p14="http://schemas.microsoft.com/office/powerpoint/2010/main" val="2593774249"/>
              </p:ext>
              <p:ext uri="{E7BDC344-281C-4309-B0C6-D0EE65EED2A8}">
                <p202:designPr xmlns:p202="http://schemas.microsoft.com/office/powerpoint/2020/02/main">
                  <p202:designTagLst>
                    <p202:designTag name="ARCH:1:VSVAR" val="TitledTextBox"/>
                    <p202:designTag name="ARCH:1:CLS" val="InformationBlock"/>
                  </p202:designTagLst>
                </p202:designPr>
              </p:ext>
            </p:extLst>
          </p:nvPr>
        </p:nvGraphicFramePr>
        <p:xfrm>
          <a:off x="4268555" y="4093596"/>
          <a:ext cx="7298605" cy="22895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43247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par>
                          <p:cTn id="28" fill="hold">
                            <p:stCondLst>
                              <p:cond delay="3000"/>
                            </p:stCondLst>
                            <p:childTnLst>
                              <p:par>
                                <p:cTn id="29" presetID="31"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12CD8D-C8CC-5BFA-4870-371AB543CA5D}"/>
              </a:ext>
            </a:extLst>
          </p:cNvPr>
          <p:cNvSpPr>
            <a:spLocks noGrp="1"/>
          </p:cNvSpPr>
          <p:nvPr>
            <p:ph type="title"/>
          </p:nvPr>
        </p:nvSpPr>
        <p:spPr>
          <a:xfrm>
            <a:off x="612648" y="640080"/>
            <a:ext cx="3493008" cy="3621024"/>
          </a:xfrm>
        </p:spPr>
        <p:txBody>
          <a:bodyPr anchor="t">
            <a:normAutofit/>
          </a:bodyPr>
          <a:lstStyle/>
          <a:p>
            <a:r>
              <a:rPr lang="en-US" dirty="0"/>
              <a:t>Your Roadmap to Success!</a:t>
            </a:r>
          </a:p>
        </p:txBody>
      </p:sp>
      <p:graphicFrame>
        <p:nvGraphicFramePr>
          <p:cNvPr id="8" name="Content Placeholder 5">
            <a:extLst>
              <a:ext uri="{FF2B5EF4-FFF2-40B4-BE49-F238E27FC236}">
                <a16:creationId xmlns:a16="http://schemas.microsoft.com/office/drawing/2014/main" id="{E378BDAC-5AE0-3BC3-F664-353A9F4A0100}"/>
              </a:ext>
            </a:extLst>
          </p:cNvPr>
          <p:cNvGraphicFramePr>
            <a:graphicFrameLocks noGrp="1"/>
          </p:cNvGraphicFramePr>
          <p:nvPr>
            <p:ph sz="quarter" idx="13"/>
          </p:nvPr>
        </p:nvGraphicFramePr>
        <p:xfrm>
          <a:off x="4892040" y="640081"/>
          <a:ext cx="6675120" cy="5577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descr="Hand giving the thumbs up sign">
            <a:extLst>
              <a:ext uri="{FF2B5EF4-FFF2-40B4-BE49-F238E27FC236}">
                <a16:creationId xmlns:a16="http://schemas.microsoft.com/office/drawing/2014/main" id="{D55DE290-54C7-006C-EC76-71BFB46844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144" y="1710744"/>
            <a:ext cx="4582015" cy="3436511"/>
          </a:xfrm>
          <a:prstGeom prst="rect">
            <a:avLst/>
          </a:prstGeom>
        </p:spPr>
      </p:pic>
    </p:spTree>
    <p:custDataLst>
      <p:tags r:id="rId1"/>
    </p:custDataLst>
    <p:extLst>
      <p:ext uri="{BB962C8B-B14F-4D97-AF65-F5344CB8AC3E}">
        <p14:creationId xmlns:p14="http://schemas.microsoft.com/office/powerpoint/2010/main" val="257231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22A6BE28-C839-4B15-89B8-032FD37BC67A}"/>
                                            </p:graphicEl>
                                          </p:spTgt>
                                        </p:tgtEl>
                                        <p:attrNameLst>
                                          <p:attrName>style.visibility</p:attrName>
                                        </p:attrNameLst>
                                      </p:cBhvr>
                                      <p:to>
                                        <p:strVal val="visible"/>
                                      </p:to>
                                    </p:set>
                                    <p:animEffect transition="in" filter="fade">
                                      <p:cBhvr>
                                        <p:cTn id="7" dur="1250"/>
                                        <p:tgtEl>
                                          <p:spTgt spid="8">
                                            <p:graphicEl>
                                              <a:dgm id="{22A6BE28-C839-4B15-89B8-032FD37BC67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132DBAD3-2DE3-4687-96F9-50DDD444A791}"/>
                                            </p:graphicEl>
                                          </p:spTgt>
                                        </p:tgtEl>
                                        <p:attrNameLst>
                                          <p:attrName>style.visibility</p:attrName>
                                        </p:attrNameLst>
                                      </p:cBhvr>
                                      <p:to>
                                        <p:strVal val="visible"/>
                                      </p:to>
                                    </p:set>
                                    <p:animEffect transition="in" filter="fade">
                                      <p:cBhvr>
                                        <p:cTn id="12" dur="1250"/>
                                        <p:tgtEl>
                                          <p:spTgt spid="8">
                                            <p:graphicEl>
                                              <a:dgm id="{132DBAD3-2DE3-4687-96F9-50DDD444A79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14DE92B1-4425-498E-8392-280079582A32}"/>
                                            </p:graphicEl>
                                          </p:spTgt>
                                        </p:tgtEl>
                                        <p:attrNameLst>
                                          <p:attrName>style.visibility</p:attrName>
                                        </p:attrNameLst>
                                      </p:cBhvr>
                                      <p:to>
                                        <p:strVal val="visible"/>
                                      </p:to>
                                    </p:set>
                                    <p:animEffect transition="in" filter="fade">
                                      <p:cBhvr>
                                        <p:cTn id="17" dur="1250"/>
                                        <p:tgtEl>
                                          <p:spTgt spid="8">
                                            <p:graphicEl>
                                              <a:dgm id="{14DE92B1-4425-498E-8392-280079582A3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F846CECC-384E-4556-A0E4-874C935C9B47}"/>
                                            </p:graphicEl>
                                          </p:spTgt>
                                        </p:tgtEl>
                                        <p:attrNameLst>
                                          <p:attrName>style.visibility</p:attrName>
                                        </p:attrNameLst>
                                      </p:cBhvr>
                                      <p:to>
                                        <p:strVal val="visible"/>
                                      </p:to>
                                    </p:set>
                                    <p:animEffect transition="in" filter="fade">
                                      <p:cBhvr>
                                        <p:cTn id="22" dur="1250"/>
                                        <p:tgtEl>
                                          <p:spTgt spid="8">
                                            <p:graphicEl>
                                              <a:dgm id="{F846CECC-384E-4556-A0E4-874C935C9B4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12DDCC08-2DC8-45E1-B43C-7DDDCA77D2D1}"/>
                                            </p:graphicEl>
                                          </p:spTgt>
                                        </p:tgtEl>
                                        <p:attrNameLst>
                                          <p:attrName>style.visibility</p:attrName>
                                        </p:attrNameLst>
                                      </p:cBhvr>
                                      <p:to>
                                        <p:strVal val="visible"/>
                                      </p:to>
                                    </p:set>
                                    <p:animEffect transition="in" filter="fade">
                                      <p:cBhvr>
                                        <p:cTn id="27" dur="1250"/>
                                        <p:tgtEl>
                                          <p:spTgt spid="8">
                                            <p:graphicEl>
                                              <a:dgm id="{12DDCC08-2DC8-45E1-B43C-7DDDCA77D2D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48C455DC-BE89-4B7F-B520-FCC4D7BD4631}"/>
                                            </p:graphicEl>
                                          </p:spTgt>
                                        </p:tgtEl>
                                        <p:attrNameLst>
                                          <p:attrName>style.visibility</p:attrName>
                                        </p:attrNameLst>
                                      </p:cBhvr>
                                      <p:to>
                                        <p:strVal val="visible"/>
                                      </p:to>
                                    </p:set>
                                    <p:animEffect transition="in" filter="fade">
                                      <p:cBhvr>
                                        <p:cTn id="32" dur="1250"/>
                                        <p:tgtEl>
                                          <p:spTgt spid="8">
                                            <p:graphicEl>
                                              <a:dgm id="{48C455DC-BE89-4B7F-B520-FCC4D7BD4631}"/>
                                            </p:graphicEl>
                                          </p:spTgt>
                                        </p:tgtEl>
                                      </p:cBhvr>
                                    </p:animEffect>
                                  </p:childTnLst>
                                </p:cTn>
                              </p:par>
                            </p:childTnLst>
                          </p:cTn>
                        </p:par>
                        <p:par>
                          <p:cTn id="33" fill="hold">
                            <p:stCondLst>
                              <p:cond delay="1250"/>
                            </p:stCondLst>
                            <p:childTnLst>
                              <p:par>
                                <p:cTn id="34" presetID="53" presetClass="entr" presetSubtype="16"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Effect transition="in" filter="fade">
                                      <p:cBhvr>
                                        <p:cTn id="3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DDB5E-BCD6-C581-9621-82B9C531137D}"/>
              </a:ext>
            </a:extLst>
          </p:cNvPr>
          <p:cNvSpPr>
            <a:spLocks noGrp="1"/>
          </p:cNvSpPr>
          <p:nvPr>
            <p:ph type="title"/>
          </p:nvPr>
        </p:nvSpPr>
        <p:spPr>
          <a:xfrm>
            <a:off x="406171" y="451989"/>
            <a:ext cx="8229600" cy="1101508"/>
          </a:xfrm>
        </p:spPr>
        <p:txBody>
          <a:bodyPr anchor="b">
            <a:normAutofit fontScale="90000"/>
          </a:bodyPr>
          <a:lstStyle/>
          <a:p>
            <a:r>
              <a:rPr lang="en-US" dirty="0">
                <a:solidFill>
                  <a:srgbClr val="FF0000"/>
                </a:solidFill>
              </a:rPr>
              <a:t>Lab360 Collaboration</a:t>
            </a:r>
            <a:br>
              <a:rPr lang="en-US" dirty="0"/>
            </a:br>
            <a:r>
              <a:rPr lang="en-US" sz="2400" dirty="0">
                <a:highlight>
                  <a:srgbClr val="000000"/>
                </a:highlight>
              </a:rPr>
              <a:t>Why is it important?</a:t>
            </a:r>
            <a:endParaRPr lang="en-US" dirty="0">
              <a:highlight>
                <a:srgbClr val="000000"/>
              </a:highlight>
            </a:endParaRPr>
          </a:p>
        </p:txBody>
      </p:sp>
      <p:sp>
        <p:nvSpPr>
          <p:cNvPr id="3" name="TextBox 2">
            <a:extLst>
              <a:ext uri="{FF2B5EF4-FFF2-40B4-BE49-F238E27FC236}">
                <a16:creationId xmlns:a16="http://schemas.microsoft.com/office/drawing/2014/main" id="{AAF6CB28-C710-5222-B975-AE800E2EFF1C}"/>
              </a:ext>
            </a:extLst>
          </p:cNvPr>
          <p:cNvSpPr txBox="1"/>
          <p:nvPr/>
        </p:nvSpPr>
        <p:spPr>
          <a:xfrm rot="20685104">
            <a:off x="658761" y="2045110"/>
            <a:ext cx="2507226" cy="1754326"/>
          </a:xfrm>
          <a:prstGeom prst="rect">
            <a:avLst/>
          </a:prstGeom>
          <a:noFill/>
        </p:spPr>
        <p:txBody>
          <a:bodyPr wrap="square" rtlCol="0">
            <a:spAutoFit/>
          </a:bodyPr>
          <a:lstStyle/>
          <a:p>
            <a:r>
              <a:rPr lang="en-US" b="1" dirty="0"/>
              <a:t>Insight into real-world workflows, ensuring procedures are not just theoretically correct, but practically executable.</a:t>
            </a:r>
          </a:p>
        </p:txBody>
      </p:sp>
      <p:sp>
        <p:nvSpPr>
          <p:cNvPr id="4" name="TextBox 3">
            <a:extLst>
              <a:ext uri="{FF2B5EF4-FFF2-40B4-BE49-F238E27FC236}">
                <a16:creationId xmlns:a16="http://schemas.microsoft.com/office/drawing/2014/main" id="{1AB9FFD8-C62B-4947-B750-961665747906}"/>
              </a:ext>
            </a:extLst>
          </p:cNvPr>
          <p:cNvSpPr txBox="1"/>
          <p:nvPr/>
        </p:nvSpPr>
        <p:spPr>
          <a:xfrm rot="608015">
            <a:off x="3736257" y="1651819"/>
            <a:ext cx="3234812" cy="2308324"/>
          </a:xfrm>
          <a:prstGeom prst="rect">
            <a:avLst/>
          </a:prstGeom>
          <a:noFill/>
        </p:spPr>
        <p:txBody>
          <a:bodyPr wrap="square" rtlCol="0">
            <a:spAutoFit/>
          </a:bodyPr>
          <a:lstStyle/>
          <a:p>
            <a:r>
              <a:rPr lang="en-US" b="1" dirty="0"/>
              <a:t>Collaborative review helps align procedures with regulatory standards (CAP, CLIA, CLSI) and organizational policies. End-user feedback often identifies gaps that could lead to non-compliance or preanalytical errors.</a:t>
            </a:r>
          </a:p>
        </p:txBody>
      </p:sp>
      <p:sp>
        <p:nvSpPr>
          <p:cNvPr id="5" name="TextBox 4">
            <a:extLst>
              <a:ext uri="{FF2B5EF4-FFF2-40B4-BE49-F238E27FC236}">
                <a16:creationId xmlns:a16="http://schemas.microsoft.com/office/drawing/2014/main" id="{93BD223E-3F03-DFD9-1E32-DE49B02302AB}"/>
              </a:ext>
            </a:extLst>
          </p:cNvPr>
          <p:cNvSpPr txBox="1"/>
          <p:nvPr/>
        </p:nvSpPr>
        <p:spPr>
          <a:xfrm>
            <a:off x="1052052" y="4788310"/>
            <a:ext cx="7059561" cy="1200329"/>
          </a:xfrm>
          <a:prstGeom prst="rect">
            <a:avLst/>
          </a:prstGeom>
          <a:noFill/>
        </p:spPr>
        <p:txBody>
          <a:bodyPr wrap="square" rtlCol="0">
            <a:spAutoFit/>
          </a:bodyPr>
          <a:lstStyle/>
          <a:p>
            <a:r>
              <a:rPr lang="en-US" b="1" dirty="0"/>
              <a:t>Involved end users have a sense of ownership, which improves adherence to protocols. When staff feel their voice matters, they are more likely to follow procedures consistently and advocate for quality improvements.</a:t>
            </a:r>
          </a:p>
        </p:txBody>
      </p:sp>
      <p:sp>
        <p:nvSpPr>
          <p:cNvPr id="6" name="TextBox 5">
            <a:extLst>
              <a:ext uri="{FF2B5EF4-FFF2-40B4-BE49-F238E27FC236}">
                <a16:creationId xmlns:a16="http://schemas.microsoft.com/office/drawing/2014/main" id="{EA190DF0-AA8E-40A1-E188-9D0B3BCBF9FA}"/>
              </a:ext>
            </a:extLst>
          </p:cNvPr>
          <p:cNvSpPr txBox="1"/>
          <p:nvPr/>
        </p:nvSpPr>
        <p:spPr>
          <a:xfrm>
            <a:off x="7742133" y="774089"/>
            <a:ext cx="3274142" cy="2308324"/>
          </a:xfrm>
          <a:prstGeom prst="rect">
            <a:avLst/>
          </a:prstGeom>
          <a:noFill/>
        </p:spPr>
        <p:txBody>
          <a:bodyPr wrap="square" rtlCol="0">
            <a:spAutoFit/>
          </a:bodyPr>
          <a:lstStyle/>
          <a:p>
            <a:r>
              <a:rPr lang="en-US" b="1" dirty="0"/>
              <a:t>Collaboration prevents delays by catching issues early. For example, coordinated editing sessions and clear communication loops ensure smooth progression from draft to approval, avoiding bottlenecks in implementation.</a:t>
            </a:r>
          </a:p>
        </p:txBody>
      </p:sp>
      <p:sp>
        <p:nvSpPr>
          <p:cNvPr id="10" name="TextBox 9">
            <a:extLst>
              <a:ext uri="{FF2B5EF4-FFF2-40B4-BE49-F238E27FC236}">
                <a16:creationId xmlns:a16="http://schemas.microsoft.com/office/drawing/2014/main" id="{B6CC753A-1A87-8929-0306-35E9658100C3}"/>
              </a:ext>
            </a:extLst>
          </p:cNvPr>
          <p:cNvSpPr txBox="1"/>
          <p:nvPr/>
        </p:nvSpPr>
        <p:spPr>
          <a:xfrm rot="21092865">
            <a:off x="8317483" y="3755729"/>
            <a:ext cx="3550052" cy="1754326"/>
          </a:xfrm>
          <a:prstGeom prst="rect">
            <a:avLst/>
          </a:prstGeom>
          <a:noFill/>
        </p:spPr>
        <p:txBody>
          <a:bodyPr wrap="square">
            <a:spAutoFit/>
          </a:bodyPr>
          <a:lstStyle/>
          <a:p>
            <a:r>
              <a:rPr lang="en-US" b="1" dirty="0"/>
              <a:t>Procedures developed with end-user input serve as better training tools because they reflect actual practice. This supports onboarding and continuous education, reducing variability in performance</a:t>
            </a:r>
            <a:r>
              <a:rPr lang="en-US" dirty="0"/>
              <a:t>.</a:t>
            </a:r>
          </a:p>
        </p:txBody>
      </p:sp>
    </p:spTree>
    <p:custDataLst>
      <p:tags r:id="rId1"/>
    </p:custDataLst>
    <p:extLst>
      <p:ext uri="{BB962C8B-B14F-4D97-AF65-F5344CB8AC3E}">
        <p14:creationId xmlns:p14="http://schemas.microsoft.com/office/powerpoint/2010/main" val="3039761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45" presetClass="entr" presetSubtype="0"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anim calcmode="lin" valueType="num">
                                      <p:cBhvr>
                                        <p:cTn id="11" dur="2000" fill="hold"/>
                                        <p:tgtEl>
                                          <p:spTgt spid="3"/>
                                        </p:tgtEl>
                                        <p:attrNameLst>
                                          <p:attrName>ppt_w</p:attrName>
                                        </p:attrNameLst>
                                      </p:cBhvr>
                                      <p:tavLst>
                                        <p:tav tm="0" fmla="#ppt_w*sin(2.5*pi*$)">
                                          <p:val>
                                            <p:fltVal val="0"/>
                                          </p:val>
                                        </p:tav>
                                        <p:tav tm="100000">
                                          <p:val>
                                            <p:fltVal val="1"/>
                                          </p:val>
                                        </p:tav>
                                      </p:tavLst>
                                    </p:anim>
                                    <p:anim calcmode="lin" valueType="num">
                                      <p:cBhvr>
                                        <p:cTn id="12" dur="2000" fill="hold"/>
                                        <p:tgtEl>
                                          <p:spTgt spid="3"/>
                                        </p:tgtEl>
                                        <p:attrNameLst>
                                          <p:attrName>ppt_h</p:attrName>
                                        </p:attrNameLst>
                                      </p:cBhvr>
                                      <p:tavLst>
                                        <p:tav tm="0">
                                          <p:val>
                                            <p:strVal val="#ppt_h"/>
                                          </p:val>
                                        </p:tav>
                                        <p:tav tm="100000">
                                          <p:val>
                                            <p:strVal val="#ppt_h"/>
                                          </p:val>
                                        </p:tav>
                                      </p:tavLst>
                                    </p:anim>
                                  </p:childTnLst>
                                </p:cTn>
                              </p:par>
                              <p:par>
                                <p:cTn id="13" presetID="22" presetClass="entr" presetSubtype="4" fill="hold" grpId="0" nodeType="withEffect">
                                  <p:stCondLst>
                                    <p:cond delay="375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42" presetClass="entr" presetSubtype="0" fill="hold" grpId="0" nodeType="withEffect">
                                  <p:stCondLst>
                                    <p:cond delay="4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1" presetClass="entr" presetSubtype="0" fill="hold" grpId="0" nodeType="withEffect">
                                  <p:stCondLst>
                                    <p:cond delay="6000"/>
                                  </p:stCondLst>
                                  <p:childTnLst>
                                    <p:set>
                                      <p:cBhvr>
                                        <p:cTn id="22" dur="1" fill="hold">
                                          <p:stCondLst>
                                            <p:cond delay="0"/>
                                          </p:stCondLst>
                                        </p:cTn>
                                        <p:tgtEl>
                                          <p:spTgt spid="5"/>
                                        </p:tgtEl>
                                        <p:attrNameLst>
                                          <p:attrName>style.visibility</p:attrName>
                                        </p:attrNameLst>
                                      </p:cBhvr>
                                      <p:to>
                                        <p:strVal val="visible"/>
                                      </p:to>
                                    </p:set>
                                  </p:childTnLst>
                                </p:cTn>
                              </p:par>
                              <p:par>
                                <p:cTn id="23" presetID="10" presetClass="entr" presetSubtype="0" fill="hold" grpId="0" nodeType="withEffect">
                                  <p:stCondLst>
                                    <p:cond delay="725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9F2E-64A9-DF6B-E785-5E9800F1EE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4D5F4E-0298-E3BA-07C4-54D078486AA2}"/>
              </a:ext>
            </a:extLst>
          </p:cNvPr>
          <p:cNvSpPr>
            <a:spLocks noGrp="1"/>
          </p:cNvSpPr>
          <p:nvPr>
            <p:ph type="title"/>
          </p:nvPr>
        </p:nvSpPr>
        <p:spPr>
          <a:xfrm>
            <a:off x="9035845" y="114347"/>
            <a:ext cx="4157605" cy="434255"/>
          </a:xfrm>
        </p:spPr>
        <p:txBody>
          <a:bodyPr anchor="b">
            <a:normAutofit fontScale="90000"/>
          </a:bodyPr>
          <a:lstStyle/>
          <a:p>
            <a:r>
              <a:rPr lang="en-US" dirty="0"/>
              <a:t>Collaboration Basics</a:t>
            </a:r>
          </a:p>
        </p:txBody>
      </p:sp>
      <p:sp>
        <p:nvSpPr>
          <p:cNvPr id="3" name="TextBox 2">
            <a:extLst>
              <a:ext uri="{FF2B5EF4-FFF2-40B4-BE49-F238E27FC236}">
                <a16:creationId xmlns:a16="http://schemas.microsoft.com/office/drawing/2014/main" id="{F403E131-E68A-A498-E338-C2C50D485E18}"/>
              </a:ext>
            </a:extLst>
          </p:cNvPr>
          <p:cNvSpPr txBox="1"/>
          <p:nvPr/>
        </p:nvSpPr>
        <p:spPr>
          <a:xfrm>
            <a:off x="639817" y="445512"/>
            <a:ext cx="10833708" cy="3478901"/>
          </a:xfrm>
          <a:prstGeom prst="rect">
            <a:avLst/>
          </a:prstGeom>
          <a:noFill/>
        </p:spPr>
        <p:txBody>
          <a:bodyPr wrap="square" rtlCol="0">
            <a:spAutoFit/>
          </a:bodyPr>
          <a:lstStyle/>
          <a:p>
            <a:pPr lvl="1"/>
            <a:r>
              <a:rPr lang="en-US" sz="2800" i="1" dirty="0"/>
              <a:t>How will I know that I have been assigned to collaborate?</a:t>
            </a:r>
          </a:p>
          <a:p>
            <a:pPr marL="742950" lvl="1" indent="-285750">
              <a:buFont typeface="Arial" panose="020B0604020202020204" pitchFamily="34" charset="0"/>
              <a:buChar char="•"/>
            </a:pPr>
            <a:r>
              <a:rPr lang="en-US" dirty="0"/>
              <a:t>You will receive an email from C360 informing you about a procedure that requires your collaboration.</a:t>
            </a:r>
          </a:p>
          <a:p>
            <a:pPr marL="742950" lvl="1" indent="-285750">
              <a:buFont typeface="Arial" panose="020B0604020202020204" pitchFamily="34" charset="0"/>
              <a:buChar char="•"/>
            </a:pPr>
            <a:r>
              <a:rPr lang="en-US" dirty="0"/>
              <a:t>From first notification, you have </a:t>
            </a:r>
            <a:r>
              <a:rPr lang="en-US" b="1" dirty="0"/>
              <a:t>30 calendar days </a:t>
            </a:r>
            <a:r>
              <a:rPr lang="en-US" dirty="0"/>
              <a:t>to complete your collaboration.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742950" lvl="1" indent="-285750">
              <a:lnSpc>
                <a:spcPct val="115000"/>
              </a:lnSpc>
              <a:spcAft>
                <a:spcPts val="800"/>
              </a:spcAft>
              <a:buFont typeface="Arial" panose="020B0604020202020204" pitchFamily="34" charset="0"/>
              <a:buChar char="•"/>
            </a:pPr>
            <a:r>
              <a:rPr lang="en-US" dirty="0"/>
              <a:t>If the procedure isn't marked </a:t>
            </a:r>
            <a:r>
              <a:rPr lang="en-US" dirty="0">
                <a:latin typeface="Aptos Display" panose="020B0004020202020204" pitchFamily="34" charset="0"/>
              </a:rPr>
              <a:t>Leader(s) Review Complete </a:t>
            </a:r>
            <a:r>
              <a:rPr lang="en-US" dirty="0"/>
              <a:t>within 20 days, you'll get a second email reminder and have 10 days left to review.</a:t>
            </a:r>
          </a:p>
          <a:p>
            <a:pPr marL="285750" indent="-285750">
              <a:buFont typeface="Arial" panose="020B0604020202020204" pitchFamily="34" charset="0"/>
              <a:buChar char="•"/>
            </a:pPr>
            <a:endParaRPr lang="en-US" dirty="0"/>
          </a:p>
        </p:txBody>
      </p:sp>
      <p:grpSp>
        <p:nvGrpSpPr>
          <p:cNvPr id="7" name="Group 6">
            <a:extLst>
              <a:ext uri="{FF2B5EF4-FFF2-40B4-BE49-F238E27FC236}">
                <a16:creationId xmlns:a16="http://schemas.microsoft.com/office/drawing/2014/main" id="{03F09DE3-6F0B-C085-8277-D38487C88674}"/>
              </a:ext>
            </a:extLst>
          </p:cNvPr>
          <p:cNvGrpSpPr/>
          <p:nvPr/>
        </p:nvGrpSpPr>
        <p:grpSpPr>
          <a:xfrm>
            <a:off x="1743469" y="1614806"/>
            <a:ext cx="8880601" cy="3628387"/>
            <a:chOff x="1866524" y="1963200"/>
            <a:chExt cx="8880601" cy="3628387"/>
          </a:xfrm>
        </p:grpSpPr>
        <p:pic>
          <p:nvPicPr>
            <p:cNvPr id="8" name="Picture 7">
              <a:extLst>
                <a:ext uri="{FF2B5EF4-FFF2-40B4-BE49-F238E27FC236}">
                  <a16:creationId xmlns:a16="http://schemas.microsoft.com/office/drawing/2014/main" id="{6061DED5-5708-C5DD-570D-04A1FE3CA6CC}"/>
                </a:ext>
              </a:extLst>
            </p:cNvPr>
            <p:cNvPicPr>
              <a:picLocks noChangeAspect="1"/>
            </p:cNvPicPr>
            <p:nvPr/>
          </p:nvPicPr>
          <p:blipFill>
            <a:blip r:embed="rId3"/>
            <a:stretch>
              <a:fillRect/>
            </a:stretch>
          </p:blipFill>
          <p:spPr>
            <a:xfrm>
              <a:off x="4901810" y="1963200"/>
              <a:ext cx="5702710" cy="1253632"/>
            </a:xfrm>
            <a:prstGeom prst="rect">
              <a:avLst/>
            </a:prstGeom>
          </p:spPr>
        </p:pic>
        <p:pic>
          <p:nvPicPr>
            <p:cNvPr id="9" name="Picture 8">
              <a:extLst>
                <a:ext uri="{FF2B5EF4-FFF2-40B4-BE49-F238E27FC236}">
                  <a16:creationId xmlns:a16="http://schemas.microsoft.com/office/drawing/2014/main" id="{CC39473E-1126-9E29-CAB0-FE21A47056F5}"/>
                </a:ext>
              </a:extLst>
            </p:cNvPr>
            <p:cNvPicPr>
              <a:picLocks noChangeAspect="1"/>
            </p:cNvPicPr>
            <p:nvPr/>
          </p:nvPicPr>
          <p:blipFill>
            <a:blip r:embed="rId4"/>
            <a:stretch>
              <a:fillRect/>
            </a:stretch>
          </p:blipFill>
          <p:spPr>
            <a:xfrm>
              <a:off x="1866524" y="2278656"/>
              <a:ext cx="2328804" cy="622720"/>
            </a:xfrm>
            <a:prstGeom prst="rect">
              <a:avLst/>
            </a:prstGeom>
          </p:spPr>
        </p:pic>
        <p:pic>
          <p:nvPicPr>
            <p:cNvPr id="18" name="Picture 17">
              <a:extLst>
                <a:ext uri="{FF2B5EF4-FFF2-40B4-BE49-F238E27FC236}">
                  <a16:creationId xmlns:a16="http://schemas.microsoft.com/office/drawing/2014/main" id="{C7493454-B471-A48F-7058-5A0A8E0CB2D1}"/>
                </a:ext>
              </a:extLst>
            </p:cNvPr>
            <p:cNvPicPr>
              <a:picLocks noChangeAspect="1"/>
            </p:cNvPicPr>
            <p:nvPr/>
          </p:nvPicPr>
          <p:blipFill>
            <a:blip r:embed="rId5"/>
            <a:stretch>
              <a:fillRect/>
            </a:stretch>
          </p:blipFill>
          <p:spPr>
            <a:xfrm>
              <a:off x="4759204" y="3877452"/>
              <a:ext cx="5987921" cy="1714135"/>
            </a:xfrm>
            <a:prstGeom prst="rect">
              <a:avLst/>
            </a:prstGeom>
          </p:spPr>
        </p:pic>
        <p:pic>
          <p:nvPicPr>
            <p:cNvPr id="19" name="Picture 18">
              <a:extLst>
                <a:ext uri="{FF2B5EF4-FFF2-40B4-BE49-F238E27FC236}">
                  <a16:creationId xmlns:a16="http://schemas.microsoft.com/office/drawing/2014/main" id="{38D57F79-F442-6CCB-891C-53D2AF90DC4E}"/>
                </a:ext>
              </a:extLst>
            </p:cNvPr>
            <p:cNvPicPr>
              <a:picLocks noChangeAspect="1"/>
            </p:cNvPicPr>
            <p:nvPr/>
          </p:nvPicPr>
          <p:blipFill>
            <a:blip r:embed="rId4"/>
            <a:stretch>
              <a:fillRect/>
            </a:stretch>
          </p:blipFill>
          <p:spPr>
            <a:xfrm>
              <a:off x="1914206" y="4063745"/>
              <a:ext cx="2328804" cy="622720"/>
            </a:xfrm>
            <a:prstGeom prst="rect">
              <a:avLst/>
            </a:prstGeom>
          </p:spPr>
        </p:pic>
      </p:grpSp>
      <p:sp>
        <p:nvSpPr>
          <p:cNvPr id="6" name="TextBox 5">
            <a:extLst>
              <a:ext uri="{FF2B5EF4-FFF2-40B4-BE49-F238E27FC236}">
                <a16:creationId xmlns:a16="http://schemas.microsoft.com/office/drawing/2014/main" id="{2922774A-5364-7EC5-A150-F33B37507F58}"/>
              </a:ext>
            </a:extLst>
          </p:cNvPr>
          <p:cNvSpPr txBox="1"/>
          <p:nvPr/>
        </p:nvSpPr>
        <p:spPr>
          <a:xfrm>
            <a:off x="934064" y="5235548"/>
            <a:ext cx="10833708" cy="1508105"/>
          </a:xfrm>
          <a:prstGeom prst="rect">
            <a:avLst/>
          </a:prstGeom>
          <a:noFill/>
          <a:ln>
            <a:solidFill>
              <a:srgbClr val="0070C0"/>
            </a:solidFill>
          </a:ln>
        </p:spPr>
        <p:txBody>
          <a:bodyPr wrap="square" rtlCol="0">
            <a:spAutoFit/>
          </a:bodyPr>
          <a:lstStyle/>
          <a:p>
            <a:pPr lvl="1"/>
            <a:r>
              <a:rPr lang="en-US" sz="2000" i="1" dirty="0"/>
              <a:t>What if I am not the best person from my campus to collaborate?</a:t>
            </a:r>
          </a:p>
          <a:p>
            <a:pPr marL="800100" lvl="1" indent="-342900">
              <a:buFont typeface="Arial" panose="020B0604020202020204" pitchFamily="34" charset="0"/>
              <a:buChar char="•"/>
            </a:pPr>
            <a:r>
              <a:rPr lang="en-US" dirty="0"/>
              <a:t>Reach out to the person who sent you the collaboration request and let them know who from your campus would be a better option.</a:t>
            </a:r>
          </a:p>
          <a:p>
            <a:pPr marL="1257300" lvl="2" indent="-342900">
              <a:buFont typeface="Arial" panose="020B0604020202020204" pitchFamily="34" charset="0"/>
              <a:buChar char="•"/>
            </a:pPr>
            <a:r>
              <a:rPr lang="en-US" dirty="0"/>
              <a:t>Do not just ignore the request.</a:t>
            </a:r>
          </a:p>
          <a:p>
            <a:pPr marL="800100" lvl="1" indent="-342900">
              <a:buFont typeface="Arial" panose="020B0604020202020204" pitchFamily="34" charset="0"/>
              <a:buChar char="•"/>
            </a:pPr>
            <a:r>
              <a:rPr lang="en-US" dirty="0"/>
              <a:t>Active collaboration from every campus is required by our Medical Directors.</a:t>
            </a:r>
          </a:p>
        </p:txBody>
      </p:sp>
    </p:spTree>
    <p:extLst>
      <p:ext uri="{BB962C8B-B14F-4D97-AF65-F5344CB8AC3E}">
        <p14:creationId xmlns:p14="http://schemas.microsoft.com/office/powerpoint/2010/main" val="3467295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grpId="1" nodeType="afterEffect">
                                  <p:stCondLst>
                                    <p:cond delay="0"/>
                                  </p:stCondLst>
                                  <p:childTnLst>
                                    <p:animEffect transition="out" filter="fade">
                                      <p:cBhvr>
                                        <p:cTn id="9" dur="500" tmFilter="0, 0; .2, .5; .8, .5; 1, 0"/>
                                        <p:tgtEl>
                                          <p:spTgt spid="2"/>
                                        </p:tgtEl>
                                      </p:cBhvr>
                                    </p:animEffect>
                                    <p:animScale>
                                      <p:cBhvr>
                                        <p:cTn id="10" dur="250" autoRev="1" fill="hold"/>
                                        <p:tgtEl>
                                          <p:spTgt spid="2"/>
                                        </p:tgtEl>
                                      </p:cBhvr>
                                      <p:by x="105000" y="105000"/>
                                    </p:animScale>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26" presetClass="entr" presetSubtype="0"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down)">
                                      <p:cBhvr>
                                        <p:cTn id="18" dur="580">
                                          <p:stCondLst>
                                            <p:cond delay="0"/>
                                          </p:stCondLst>
                                        </p:cTn>
                                        <p:tgtEl>
                                          <p:spTgt spid="3">
                                            <p:txEl>
                                              <p:pRg st="1" end="1"/>
                                            </p:txEl>
                                          </p:spTgt>
                                        </p:tgtEl>
                                      </p:cBhvr>
                                    </p:animEffect>
                                    <p:anim calcmode="lin" valueType="num">
                                      <p:cBhvr>
                                        <p:cTn id="1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4" dur="26">
                                          <p:stCondLst>
                                            <p:cond delay="650"/>
                                          </p:stCondLst>
                                        </p:cTn>
                                        <p:tgtEl>
                                          <p:spTgt spid="3">
                                            <p:txEl>
                                              <p:pRg st="1" end="1"/>
                                            </p:txEl>
                                          </p:spTgt>
                                        </p:tgtEl>
                                      </p:cBhvr>
                                      <p:to x="100000" y="60000"/>
                                    </p:animScale>
                                    <p:animScale>
                                      <p:cBhvr>
                                        <p:cTn id="25" dur="166" decel="50000">
                                          <p:stCondLst>
                                            <p:cond delay="676"/>
                                          </p:stCondLst>
                                        </p:cTn>
                                        <p:tgtEl>
                                          <p:spTgt spid="3">
                                            <p:txEl>
                                              <p:pRg st="1" end="1"/>
                                            </p:txEl>
                                          </p:spTgt>
                                        </p:tgtEl>
                                      </p:cBhvr>
                                      <p:to x="100000" y="100000"/>
                                    </p:animScale>
                                    <p:animScale>
                                      <p:cBhvr>
                                        <p:cTn id="26" dur="26">
                                          <p:stCondLst>
                                            <p:cond delay="1312"/>
                                          </p:stCondLst>
                                        </p:cTn>
                                        <p:tgtEl>
                                          <p:spTgt spid="3">
                                            <p:txEl>
                                              <p:pRg st="1" end="1"/>
                                            </p:txEl>
                                          </p:spTgt>
                                        </p:tgtEl>
                                      </p:cBhvr>
                                      <p:to x="100000" y="80000"/>
                                    </p:animScale>
                                    <p:animScale>
                                      <p:cBhvr>
                                        <p:cTn id="27" dur="166" decel="50000">
                                          <p:stCondLst>
                                            <p:cond delay="1338"/>
                                          </p:stCondLst>
                                        </p:cTn>
                                        <p:tgtEl>
                                          <p:spTgt spid="3">
                                            <p:txEl>
                                              <p:pRg st="1" end="1"/>
                                            </p:txEl>
                                          </p:spTgt>
                                        </p:tgtEl>
                                      </p:cBhvr>
                                      <p:to x="100000" y="100000"/>
                                    </p:animScale>
                                    <p:animScale>
                                      <p:cBhvr>
                                        <p:cTn id="28" dur="26">
                                          <p:stCondLst>
                                            <p:cond delay="1642"/>
                                          </p:stCondLst>
                                        </p:cTn>
                                        <p:tgtEl>
                                          <p:spTgt spid="3">
                                            <p:txEl>
                                              <p:pRg st="1" end="1"/>
                                            </p:txEl>
                                          </p:spTgt>
                                        </p:tgtEl>
                                      </p:cBhvr>
                                      <p:to x="100000" y="90000"/>
                                    </p:animScale>
                                    <p:animScale>
                                      <p:cBhvr>
                                        <p:cTn id="29" dur="166" decel="50000">
                                          <p:stCondLst>
                                            <p:cond delay="1668"/>
                                          </p:stCondLst>
                                        </p:cTn>
                                        <p:tgtEl>
                                          <p:spTgt spid="3">
                                            <p:txEl>
                                              <p:pRg st="1" end="1"/>
                                            </p:txEl>
                                          </p:spTgt>
                                        </p:tgtEl>
                                      </p:cBhvr>
                                      <p:to x="100000" y="100000"/>
                                    </p:animScale>
                                    <p:animScale>
                                      <p:cBhvr>
                                        <p:cTn id="30" dur="26">
                                          <p:stCondLst>
                                            <p:cond delay="1808"/>
                                          </p:stCondLst>
                                        </p:cTn>
                                        <p:tgtEl>
                                          <p:spTgt spid="3">
                                            <p:txEl>
                                              <p:pRg st="1" end="1"/>
                                            </p:txEl>
                                          </p:spTgt>
                                        </p:tgtEl>
                                      </p:cBhvr>
                                      <p:to x="100000" y="95000"/>
                                    </p:animScale>
                                    <p:animScale>
                                      <p:cBhvr>
                                        <p:cTn id="31" dur="166" decel="50000">
                                          <p:stCondLst>
                                            <p:cond delay="1834"/>
                                          </p:stCondLst>
                                        </p:cTn>
                                        <p:tgtEl>
                                          <p:spTgt spid="3">
                                            <p:txEl>
                                              <p:pRg st="1" end="1"/>
                                            </p:txEl>
                                          </p:spTgt>
                                        </p:tgtEl>
                                      </p:cBhvr>
                                      <p:to x="100000" y="100000"/>
                                    </p:animScale>
                                  </p:childTnLst>
                                </p:cTn>
                              </p:par>
                            </p:childTnLst>
                          </p:cTn>
                        </p:par>
                        <p:par>
                          <p:cTn id="32" fill="hold">
                            <p:stCondLst>
                              <p:cond delay="3000"/>
                            </p:stCondLst>
                            <p:childTnLst>
                              <p:par>
                                <p:cTn id="33" presetID="6" presetClass="entr" presetSubtype="16" fill="hold"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circle(in)">
                                      <p:cBhvr>
                                        <p:cTn id="35" dur="2000"/>
                                        <p:tgtEl>
                                          <p:spTgt spid="3">
                                            <p:txEl>
                                              <p:pRg st="2" end="2"/>
                                            </p:txEl>
                                          </p:spTgt>
                                        </p:tgtEl>
                                      </p:cBhvr>
                                    </p:animEffect>
                                  </p:childTnLst>
                                </p:cTn>
                              </p:par>
                            </p:childTnLst>
                          </p:cTn>
                        </p:par>
                        <p:par>
                          <p:cTn id="36" fill="hold">
                            <p:stCondLst>
                              <p:cond delay="5000"/>
                            </p:stCondLst>
                            <p:childTnLst>
                              <p:par>
                                <p:cTn id="37" presetID="31"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par>
                          <p:cTn id="43" fill="hold">
                            <p:stCondLst>
                              <p:cond delay="6000"/>
                            </p:stCondLst>
                            <p:childTnLst>
                              <p:par>
                                <p:cTn id="44" presetID="32" presetClass="emph" presetSubtype="0" fill="hold" nodeType="afterEffect">
                                  <p:stCondLst>
                                    <p:cond delay="0"/>
                                  </p:stCondLst>
                                  <p:childTnLst>
                                    <p:animRot by="120000">
                                      <p:cBhvr>
                                        <p:cTn id="45" dur="100" fill="hold">
                                          <p:stCondLst>
                                            <p:cond delay="0"/>
                                          </p:stCondLst>
                                        </p:cTn>
                                        <p:tgtEl>
                                          <p:spTgt spid="7"/>
                                        </p:tgtEl>
                                        <p:attrNameLst>
                                          <p:attrName>r</p:attrName>
                                        </p:attrNameLst>
                                      </p:cBhvr>
                                    </p:animRot>
                                    <p:animRot by="-240000">
                                      <p:cBhvr>
                                        <p:cTn id="46" dur="200" fill="hold">
                                          <p:stCondLst>
                                            <p:cond delay="200"/>
                                          </p:stCondLst>
                                        </p:cTn>
                                        <p:tgtEl>
                                          <p:spTgt spid="7"/>
                                        </p:tgtEl>
                                        <p:attrNameLst>
                                          <p:attrName>r</p:attrName>
                                        </p:attrNameLst>
                                      </p:cBhvr>
                                    </p:animRot>
                                    <p:animRot by="240000">
                                      <p:cBhvr>
                                        <p:cTn id="47" dur="200" fill="hold">
                                          <p:stCondLst>
                                            <p:cond delay="400"/>
                                          </p:stCondLst>
                                        </p:cTn>
                                        <p:tgtEl>
                                          <p:spTgt spid="7"/>
                                        </p:tgtEl>
                                        <p:attrNameLst>
                                          <p:attrName>r</p:attrName>
                                        </p:attrNameLst>
                                      </p:cBhvr>
                                    </p:animRot>
                                    <p:animRot by="-240000">
                                      <p:cBhvr>
                                        <p:cTn id="48" dur="200" fill="hold">
                                          <p:stCondLst>
                                            <p:cond delay="600"/>
                                          </p:stCondLst>
                                        </p:cTn>
                                        <p:tgtEl>
                                          <p:spTgt spid="7"/>
                                        </p:tgtEl>
                                        <p:attrNameLst>
                                          <p:attrName>r</p:attrName>
                                        </p:attrNameLst>
                                      </p:cBhvr>
                                    </p:animRot>
                                    <p:animRot by="120000">
                                      <p:cBhvr>
                                        <p:cTn id="49" dur="200" fill="hold">
                                          <p:stCondLst>
                                            <p:cond delay="800"/>
                                          </p:stCondLst>
                                        </p:cTn>
                                        <p:tgtEl>
                                          <p:spTgt spid="7"/>
                                        </p:tgtEl>
                                        <p:attrNameLst>
                                          <p:attrName>r</p:attrName>
                                        </p:attrNameLst>
                                      </p:cBhvr>
                                    </p:animRot>
                                  </p:childTnLst>
                                </p:cTn>
                              </p:par>
                            </p:childTnLst>
                          </p:cTn>
                        </p:par>
                        <p:par>
                          <p:cTn id="50" fill="hold">
                            <p:stCondLst>
                              <p:cond delay="7000"/>
                            </p:stCondLst>
                            <p:childTnLst>
                              <p:par>
                                <p:cTn id="51" presetID="2" presetClass="entr" presetSubtype="4" fill="hold" nodeType="after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55" fill="hold">
                            <p:stCondLst>
                              <p:cond delay="7500"/>
                            </p:stCondLst>
                            <p:childTnLst>
                              <p:par>
                                <p:cTn id="56" presetID="14" presetClass="entr" presetSubtype="10" fill="hold" nodeType="afterEffect">
                                  <p:stCondLst>
                                    <p:cond delay="0"/>
                                  </p:stCondLst>
                                  <p:childTnLst>
                                    <p:set>
                                      <p:cBhvr>
                                        <p:cTn id="57" dur="1" fill="hold">
                                          <p:stCondLst>
                                            <p:cond delay="0"/>
                                          </p:stCondLst>
                                        </p:cTn>
                                        <p:tgtEl>
                                          <p:spTgt spid="6">
                                            <p:txEl>
                                              <p:pRg st="0" end="0"/>
                                            </p:txEl>
                                          </p:spTgt>
                                        </p:tgtEl>
                                        <p:attrNameLst>
                                          <p:attrName>style.visibility</p:attrName>
                                        </p:attrNameLst>
                                      </p:cBhvr>
                                      <p:to>
                                        <p:strVal val="visible"/>
                                      </p:to>
                                    </p:set>
                                    <p:animEffect transition="in" filter="randombar(horizontal)">
                                      <p:cBhvr>
                                        <p:cTn id="58" dur="500"/>
                                        <p:tgtEl>
                                          <p:spTgt spid="6">
                                            <p:txEl>
                                              <p:pRg st="0" end="0"/>
                                            </p:txEl>
                                          </p:spTgt>
                                        </p:tgtEl>
                                      </p:cBhvr>
                                    </p:animEffect>
                                  </p:childTnLst>
                                </p:cTn>
                              </p:par>
                            </p:childTnLst>
                          </p:cTn>
                        </p:par>
                        <p:par>
                          <p:cTn id="59" fill="hold">
                            <p:stCondLst>
                              <p:cond delay="8000"/>
                            </p:stCondLst>
                            <p:childTnLst>
                              <p:par>
                                <p:cTn id="60" presetID="21" presetClass="emph" presetSubtype="0" fill="hold" grpId="0" nodeType="afterEffect">
                                  <p:stCondLst>
                                    <p:cond delay="0"/>
                                  </p:stCondLst>
                                  <p:childTnLst>
                                    <p:animClr clrSpc="hsl" dir="cw">
                                      <p:cBhvr override="childStyle">
                                        <p:cTn id="61" dur="500" fill="hold"/>
                                        <p:tgtEl>
                                          <p:spTgt spid="6">
                                            <p:bg/>
                                          </p:spTgt>
                                        </p:tgtEl>
                                        <p:attrNameLst>
                                          <p:attrName>style.color</p:attrName>
                                        </p:attrNameLst>
                                      </p:cBhvr>
                                      <p:by>
                                        <p:hsl h="7200000" s="0" l="0"/>
                                      </p:by>
                                    </p:animClr>
                                    <p:animClr clrSpc="hsl" dir="cw">
                                      <p:cBhvr>
                                        <p:cTn id="62" dur="500" fill="hold"/>
                                        <p:tgtEl>
                                          <p:spTgt spid="6">
                                            <p:bg/>
                                          </p:spTgt>
                                        </p:tgtEl>
                                        <p:attrNameLst>
                                          <p:attrName>fillcolor</p:attrName>
                                        </p:attrNameLst>
                                      </p:cBhvr>
                                      <p:by>
                                        <p:hsl h="7200000" s="0" l="0"/>
                                      </p:by>
                                    </p:animClr>
                                    <p:animClr clrSpc="hsl" dir="cw">
                                      <p:cBhvr>
                                        <p:cTn id="63" dur="500" fill="hold"/>
                                        <p:tgtEl>
                                          <p:spTgt spid="6">
                                            <p:bg/>
                                          </p:spTgt>
                                        </p:tgtEl>
                                        <p:attrNameLst>
                                          <p:attrName>stroke.color</p:attrName>
                                        </p:attrNameLst>
                                      </p:cBhvr>
                                      <p:by>
                                        <p:hsl h="7200000" s="0" l="0"/>
                                      </p:by>
                                    </p:animClr>
                                    <p:set>
                                      <p:cBhvr>
                                        <p:cTn id="64" dur="500" fill="hold"/>
                                        <p:tgtEl>
                                          <p:spTgt spid="6">
                                            <p:bg/>
                                          </p:spTgt>
                                        </p:tgtEl>
                                        <p:attrNameLst>
                                          <p:attrName>fill.type</p:attrName>
                                        </p:attrNameLst>
                                      </p:cBhvr>
                                      <p:to>
                                        <p:strVal val="solid"/>
                                      </p:to>
                                    </p:set>
                                  </p:childTnLst>
                                </p:cTn>
                              </p:par>
                            </p:childTnLst>
                          </p:cTn>
                        </p:par>
                        <p:par>
                          <p:cTn id="65" fill="hold">
                            <p:stCondLst>
                              <p:cond delay="8500"/>
                            </p:stCondLst>
                            <p:childTnLst>
                              <p:par>
                                <p:cTn id="66" presetID="21" presetClass="emph" presetSubtype="0" fill="hold" grpId="0" nodeType="afterEffect">
                                  <p:stCondLst>
                                    <p:cond delay="0"/>
                                  </p:stCondLst>
                                  <p:childTnLst>
                                    <p:animClr clrSpc="hsl" dir="cw">
                                      <p:cBhvr override="childStyle">
                                        <p:cTn id="67" dur="500" fill="hold"/>
                                        <p:tgtEl>
                                          <p:spTgt spid="6">
                                            <p:txEl>
                                              <p:pRg st="0" end="0"/>
                                            </p:txEl>
                                          </p:spTgt>
                                        </p:tgtEl>
                                        <p:attrNameLst>
                                          <p:attrName>style.color</p:attrName>
                                        </p:attrNameLst>
                                      </p:cBhvr>
                                      <p:by>
                                        <p:hsl h="7200000" s="0" l="0"/>
                                      </p:by>
                                    </p:animClr>
                                    <p:animClr clrSpc="hsl" dir="cw">
                                      <p:cBhvr>
                                        <p:cTn id="68" dur="500" fill="hold"/>
                                        <p:tgtEl>
                                          <p:spTgt spid="6">
                                            <p:txEl>
                                              <p:pRg st="0" end="0"/>
                                            </p:txEl>
                                          </p:spTgt>
                                        </p:tgtEl>
                                        <p:attrNameLst>
                                          <p:attrName>fillcolor</p:attrName>
                                        </p:attrNameLst>
                                      </p:cBhvr>
                                      <p:by>
                                        <p:hsl h="7200000" s="0" l="0"/>
                                      </p:by>
                                    </p:animClr>
                                    <p:animClr clrSpc="hsl" dir="cw">
                                      <p:cBhvr>
                                        <p:cTn id="69" dur="500" fill="hold"/>
                                        <p:tgtEl>
                                          <p:spTgt spid="6">
                                            <p:txEl>
                                              <p:pRg st="0" end="0"/>
                                            </p:txEl>
                                          </p:spTgt>
                                        </p:tgtEl>
                                        <p:attrNameLst>
                                          <p:attrName>stroke.color</p:attrName>
                                        </p:attrNameLst>
                                      </p:cBhvr>
                                      <p:by>
                                        <p:hsl h="7200000" s="0" l="0"/>
                                      </p:by>
                                    </p:animClr>
                                    <p:set>
                                      <p:cBhvr>
                                        <p:cTn id="70" dur="500" fill="hold"/>
                                        <p:tgtEl>
                                          <p:spTgt spid="6">
                                            <p:txEl>
                                              <p:pRg st="0" end="0"/>
                                            </p:txEl>
                                          </p:spTgt>
                                        </p:tgtEl>
                                        <p:attrNameLst>
                                          <p:attrName>fill.type</p:attrName>
                                        </p:attrNameLst>
                                      </p:cBhvr>
                                      <p:to>
                                        <p:strVal val="solid"/>
                                      </p:to>
                                    </p:set>
                                  </p:childTnLst>
                                </p:cTn>
                              </p:par>
                            </p:childTnLst>
                          </p:cTn>
                        </p:par>
                        <p:par>
                          <p:cTn id="71" fill="hold">
                            <p:stCondLst>
                              <p:cond delay="9000"/>
                            </p:stCondLst>
                            <p:childTnLst>
                              <p:par>
                                <p:cTn id="72" presetID="21" presetClass="emph" presetSubtype="0" fill="hold" grpId="0" nodeType="afterEffect">
                                  <p:stCondLst>
                                    <p:cond delay="0"/>
                                  </p:stCondLst>
                                  <p:childTnLst>
                                    <p:animClr clrSpc="hsl" dir="cw">
                                      <p:cBhvr override="childStyle">
                                        <p:cTn id="73" dur="500" fill="hold"/>
                                        <p:tgtEl>
                                          <p:spTgt spid="6">
                                            <p:txEl>
                                              <p:pRg st="1" end="1"/>
                                            </p:txEl>
                                          </p:spTgt>
                                        </p:tgtEl>
                                        <p:attrNameLst>
                                          <p:attrName>style.color</p:attrName>
                                        </p:attrNameLst>
                                      </p:cBhvr>
                                      <p:by>
                                        <p:hsl h="7200000" s="0" l="0"/>
                                      </p:by>
                                    </p:animClr>
                                    <p:animClr clrSpc="hsl" dir="cw">
                                      <p:cBhvr>
                                        <p:cTn id="74" dur="500" fill="hold"/>
                                        <p:tgtEl>
                                          <p:spTgt spid="6">
                                            <p:txEl>
                                              <p:pRg st="1" end="1"/>
                                            </p:txEl>
                                          </p:spTgt>
                                        </p:tgtEl>
                                        <p:attrNameLst>
                                          <p:attrName>fillcolor</p:attrName>
                                        </p:attrNameLst>
                                      </p:cBhvr>
                                      <p:by>
                                        <p:hsl h="7200000" s="0" l="0"/>
                                      </p:by>
                                    </p:animClr>
                                    <p:animClr clrSpc="hsl" dir="cw">
                                      <p:cBhvr>
                                        <p:cTn id="75" dur="500" fill="hold"/>
                                        <p:tgtEl>
                                          <p:spTgt spid="6">
                                            <p:txEl>
                                              <p:pRg st="1" end="1"/>
                                            </p:txEl>
                                          </p:spTgt>
                                        </p:tgtEl>
                                        <p:attrNameLst>
                                          <p:attrName>stroke.color</p:attrName>
                                        </p:attrNameLst>
                                      </p:cBhvr>
                                      <p:by>
                                        <p:hsl h="7200000" s="0" l="0"/>
                                      </p:by>
                                    </p:animClr>
                                    <p:set>
                                      <p:cBhvr>
                                        <p:cTn id="76" dur="500" fill="hold"/>
                                        <p:tgtEl>
                                          <p:spTgt spid="6">
                                            <p:txEl>
                                              <p:pRg st="1" end="1"/>
                                            </p:txEl>
                                          </p:spTgt>
                                        </p:tgtEl>
                                        <p:attrNameLst>
                                          <p:attrName>fill.type</p:attrName>
                                        </p:attrNameLst>
                                      </p:cBhvr>
                                      <p:to>
                                        <p:strVal val="solid"/>
                                      </p:to>
                                    </p:set>
                                  </p:childTnLst>
                                </p:cTn>
                              </p:par>
                            </p:childTnLst>
                          </p:cTn>
                        </p:par>
                        <p:par>
                          <p:cTn id="77" fill="hold">
                            <p:stCondLst>
                              <p:cond delay="9500"/>
                            </p:stCondLst>
                            <p:childTnLst>
                              <p:par>
                                <p:cTn id="78" presetID="21" presetClass="emph" presetSubtype="0" fill="hold" grpId="0" nodeType="afterEffect">
                                  <p:stCondLst>
                                    <p:cond delay="0"/>
                                  </p:stCondLst>
                                  <p:childTnLst>
                                    <p:animClr clrSpc="hsl" dir="cw">
                                      <p:cBhvr override="childStyle">
                                        <p:cTn id="79" dur="500" fill="hold"/>
                                        <p:tgtEl>
                                          <p:spTgt spid="6">
                                            <p:txEl>
                                              <p:pRg st="2" end="2"/>
                                            </p:txEl>
                                          </p:spTgt>
                                        </p:tgtEl>
                                        <p:attrNameLst>
                                          <p:attrName>style.color</p:attrName>
                                        </p:attrNameLst>
                                      </p:cBhvr>
                                      <p:by>
                                        <p:hsl h="7200000" s="0" l="0"/>
                                      </p:by>
                                    </p:animClr>
                                    <p:animClr clrSpc="hsl" dir="cw">
                                      <p:cBhvr>
                                        <p:cTn id="80" dur="500" fill="hold"/>
                                        <p:tgtEl>
                                          <p:spTgt spid="6">
                                            <p:txEl>
                                              <p:pRg st="2" end="2"/>
                                            </p:txEl>
                                          </p:spTgt>
                                        </p:tgtEl>
                                        <p:attrNameLst>
                                          <p:attrName>fillcolor</p:attrName>
                                        </p:attrNameLst>
                                      </p:cBhvr>
                                      <p:by>
                                        <p:hsl h="7200000" s="0" l="0"/>
                                      </p:by>
                                    </p:animClr>
                                    <p:animClr clrSpc="hsl" dir="cw">
                                      <p:cBhvr>
                                        <p:cTn id="81" dur="500" fill="hold"/>
                                        <p:tgtEl>
                                          <p:spTgt spid="6">
                                            <p:txEl>
                                              <p:pRg st="2" end="2"/>
                                            </p:txEl>
                                          </p:spTgt>
                                        </p:tgtEl>
                                        <p:attrNameLst>
                                          <p:attrName>stroke.color</p:attrName>
                                        </p:attrNameLst>
                                      </p:cBhvr>
                                      <p:by>
                                        <p:hsl h="7200000" s="0" l="0"/>
                                      </p:by>
                                    </p:animClr>
                                    <p:set>
                                      <p:cBhvr>
                                        <p:cTn id="82" dur="500" fill="hold"/>
                                        <p:tgtEl>
                                          <p:spTgt spid="6">
                                            <p:txEl>
                                              <p:pRg st="2" end="2"/>
                                            </p:txEl>
                                          </p:spTgt>
                                        </p:tgtEl>
                                        <p:attrNameLst>
                                          <p:attrName>fill.type</p:attrName>
                                        </p:attrNameLst>
                                      </p:cBhvr>
                                      <p:to>
                                        <p:strVal val="solid"/>
                                      </p:to>
                                    </p:set>
                                  </p:childTnLst>
                                </p:cTn>
                              </p:par>
                            </p:childTnLst>
                          </p:cTn>
                        </p:par>
                        <p:par>
                          <p:cTn id="83" fill="hold">
                            <p:stCondLst>
                              <p:cond delay="10000"/>
                            </p:stCondLst>
                            <p:childTnLst>
                              <p:par>
                                <p:cTn id="84" presetID="21" presetClass="emph" presetSubtype="0" fill="hold" grpId="0" nodeType="afterEffect">
                                  <p:stCondLst>
                                    <p:cond delay="0"/>
                                  </p:stCondLst>
                                  <p:childTnLst>
                                    <p:animClr clrSpc="hsl" dir="cw">
                                      <p:cBhvr override="childStyle">
                                        <p:cTn id="85" dur="500" fill="hold"/>
                                        <p:tgtEl>
                                          <p:spTgt spid="6">
                                            <p:txEl>
                                              <p:pRg st="3" end="3"/>
                                            </p:txEl>
                                          </p:spTgt>
                                        </p:tgtEl>
                                        <p:attrNameLst>
                                          <p:attrName>style.color</p:attrName>
                                        </p:attrNameLst>
                                      </p:cBhvr>
                                      <p:by>
                                        <p:hsl h="7200000" s="0" l="0"/>
                                      </p:by>
                                    </p:animClr>
                                    <p:animClr clrSpc="hsl" dir="cw">
                                      <p:cBhvr>
                                        <p:cTn id="86" dur="500" fill="hold"/>
                                        <p:tgtEl>
                                          <p:spTgt spid="6">
                                            <p:txEl>
                                              <p:pRg st="3" end="3"/>
                                            </p:txEl>
                                          </p:spTgt>
                                        </p:tgtEl>
                                        <p:attrNameLst>
                                          <p:attrName>fillcolor</p:attrName>
                                        </p:attrNameLst>
                                      </p:cBhvr>
                                      <p:by>
                                        <p:hsl h="7200000" s="0" l="0"/>
                                      </p:by>
                                    </p:animClr>
                                    <p:animClr clrSpc="hsl" dir="cw">
                                      <p:cBhvr>
                                        <p:cTn id="87" dur="500" fill="hold"/>
                                        <p:tgtEl>
                                          <p:spTgt spid="6">
                                            <p:txEl>
                                              <p:pRg st="3" end="3"/>
                                            </p:txEl>
                                          </p:spTgt>
                                        </p:tgtEl>
                                        <p:attrNameLst>
                                          <p:attrName>stroke.color</p:attrName>
                                        </p:attrNameLst>
                                      </p:cBhvr>
                                      <p:by>
                                        <p:hsl h="7200000" s="0" l="0"/>
                                      </p:by>
                                    </p:animClr>
                                    <p:set>
                                      <p:cBhvr>
                                        <p:cTn id="88" dur="500" fill="hold"/>
                                        <p:tgtEl>
                                          <p:spTgt spid="6">
                                            <p:txEl>
                                              <p:pRg st="3" end="3"/>
                                            </p:txEl>
                                          </p:spTgt>
                                        </p:tgtEl>
                                        <p:attrNameLst>
                                          <p:attrName>fill.type</p:attrName>
                                        </p:attrNameLst>
                                      </p:cBhvr>
                                      <p:to>
                                        <p:strVal val="solid"/>
                                      </p:to>
                                    </p:set>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6">
                                            <p:txEl>
                                              <p:pRg st="1" end="1"/>
                                            </p:txEl>
                                          </p:spTgt>
                                        </p:tgtEl>
                                        <p:attrNameLst>
                                          <p:attrName>style.visibility</p:attrName>
                                        </p:attrNameLst>
                                      </p:cBhvr>
                                      <p:to>
                                        <p:strVal val="visible"/>
                                      </p:to>
                                    </p:set>
                                    <p:animEffect transition="in" filter="fade">
                                      <p:cBhvr>
                                        <p:cTn id="92" dur="1000"/>
                                        <p:tgtEl>
                                          <p:spTgt spid="6">
                                            <p:txEl>
                                              <p:pRg st="1" end="1"/>
                                            </p:txEl>
                                          </p:spTgt>
                                        </p:tgtEl>
                                      </p:cBhvr>
                                    </p:animEffect>
                                    <p:anim calcmode="lin" valueType="num">
                                      <p:cBhvr>
                                        <p:cTn id="9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nodeType="afterEffect">
                                  <p:stCondLst>
                                    <p:cond delay="0"/>
                                  </p:stCondLst>
                                  <p:childTnLst>
                                    <p:set>
                                      <p:cBhvr>
                                        <p:cTn id="97" dur="1" fill="hold">
                                          <p:stCondLst>
                                            <p:cond delay="0"/>
                                          </p:stCondLst>
                                        </p:cTn>
                                        <p:tgtEl>
                                          <p:spTgt spid="6">
                                            <p:txEl>
                                              <p:pRg st="2" end="2"/>
                                            </p:txEl>
                                          </p:spTgt>
                                        </p:tgtEl>
                                        <p:attrNameLst>
                                          <p:attrName>style.visibility</p:attrName>
                                        </p:attrNameLst>
                                      </p:cBhvr>
                                      <p:to>
                                        <p:strVal val="visible"/>
                                      </p:to>
                                    </p:set>
                                    <p:animEffect transition="in" filter="fade">
                                      <p:cBhvr>
                                        <p:cTn id="98" dur="1000"/>
                                        <p:tgtEl>
                                          <p:spTgt spid="6">
                                            <p:txEl>
                                              <p:pRg st="2" end="2"/>
                                            </p:txEl>
                                          </p:spTgt>
                                        </p:tgtEl>
                                      </p:cBhvr>
                                    </p:animEffect>
                                    <p:anim calcmode="lin" valueType="num">
                                      <p:cBhvr>
                                        <p:cTn id="9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2500"/>
                            </p:stCondLst>
                            <p:childTnLst>
                              <p:par>
                                <p:cTn id="102" presetID="42" presetClass="entr" presetSubtype="0" fill="hold" nodeType="afterEffect">
                                  <p:stCondLst>
                                    <p:cond delay="0"/>
                                  </p:stCondLst>
                                  <p:childTnLst>
                                    <p:set>
                                      <p:cBhvr>
                                        <p:cTn id="103" dur="1" fill="hold">
                                          <p:stCondLst>
                                            <p:cond delay="0"/>
                                          </p:stCondLst>
                                        </p:cTn>
                                        <p:tgtEl>
                                          <p:spTgt spid="6">
                                            <p:txEl>
                                              <p:pRg st="3" end="3"/>
                                            </p:txEl>
                                          </p:spTgt>
                                        </p:tgtEl>
                                        <p:attrNameLst>
                                          <p:attrName>style.visibility</p:attrName>
                                        </p:attrNameLst>
                                      </p:cBhvr>
                                      <p:to>
                                        <p:strVal val="visible"/>
                                      </p:to>
                                    </p:set>
                                    <p:animEffect transition="in" filter="fade">
                                      <p:cBhvr>
                                        <p:cTn id="104" dur="1000"/>
                                        <p:tgtEl>
                                          <p:spTgt spid="6">
                                            <p:txEl>
                                              <p:pRg st="3" end="3"/>
                                            </p:txEl>
                                          </p:spTgt>
                                        </p:tgtEl>
                                      </p:cBhvr>
                                    </p:animEffect>
                                    <p:anim calcmode="lin" valueType="num">
                                      <p:cBhvr>
                                        <p:cTn id="10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019F-9598-C6F2-7260-FC63F21D8319}"/>
              </a:ext>
            </a:extLst>
          </p:cNvPr>
          <p:cNvSpPr>
            <a:spLocks noGrp="1"/>
          </p:cNvSpPr>
          <p:nvPr>
            <p:ph type="title"/>
          </p:nvPr>
        </p:nvSpPr>
        <p:spPr>
          <a:xfrm>
            <a:off x="10038735" y="316779"/>
            <a:ext cx="2053502" cy="434255"/>
          </a:xfrm>
        </p:spPr>
        <p:txBody>
          <a:bodyPr anchor="b">
            <a:normAutofit fontScale="90000"/>
          </a:bodyPr>
          <a:lstStyle/>
          <a:p>
            <a:r>
              <a:rPr lang="en-US" dirty="0"/>
              <a:t>Collaboration</a:t>
            </a:r>
            <a:br>
              <a:rPr lang="en-US" dirty="0"/>
            </a:br>
            <a:r>
              <a:rPr lang="en-US" dirty="0"/>
              <a:t> Basics</a:t>
            </a:r>
          </a:p>
        </p:txBody>
      </p:sp>
      <p:sp>
        <p:nvSpPr>
          <p:cNvPr id="4" name="Content Placeholder 3">
            <a:extLst>
              <a:ext uri="{FF2B5EF4-FFF2-40B4-BE49-F238E27FC236}">
                <a16:creationId xmlns:a16="http://schemas.microsoft.com/office/drawing/2014/main" id="{9960D0FC-C9CD-9F4F-D4E1-B6177930A72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039258" y="533906"/>
            <a:ext cx="7620000" cy="6000136"/>
          </a:xfrm>
        </p:spPr>
        <p:txBody>
          <a:bodyPr vert="horz" lIns="91440" tIns="45720" rIns="91440" bIns="45720" rtlCol="0" anchor="t">
            <a:noAutofit/>
          </a:bodyPr>
          <a:lstStyle/>
          <a:p>
            <a:pPr marL="0" indent="0">
              <a:lnSpc>
                <a:spcPct val="110000"/>
              </a:lnSpc>
              <a:spcBef>
                <a:spcPts val="2500"/>
              </a:spcBef>
              <a:buFont typeface="Arial" panose="020B0604020202020204" pitchFamily="34" charset="0"/>
              <a:buNone/>
            </a:pPr>
            <a:r>
              <a:rPr lang="en-US" sz="2000" dirty="0"/>
              <a:t>There are </a:t>
            </a:r>
            <a:r>
              <a:rPr lang="en-US" sz="2000" b="1" u="sng" dirty="0"/>
              <a:t>TWO different </a:t>
            </a:r>
            <a:r>
              <a:rPr lang="en-US" sz="2000" dirty="0"/>
              <a:t>ways to perform procedure collaboration that will be highlighted.</a:t>
            </a:r>
          </a:p>
          <a:p>
            <a:pPr marL="0" indent="0">
              <a:lnSpc>
                <a:spcPct val="110000"/>
              </a:lnSpc>
              <a:spcBef>
                <a:spcPts val="2500"/>
              </a:spcBef>
              <a:buFont typeface="Arial" panose="020B0604020202020204" pitchFamily="34" charset="0"/>
              <a:buNone/>
            </a:pPr>
            <a:endParaRPr lang="en-US" sz="2000" dirty="0"/>
          </a:p>
          <a:p>
            <a:pPr marL="342900" indent="-342900">
              <a:lnSpc>
                <a:spcPct val="110000"/>
              </a:lnSpc>
              <a:spcBef>
                <a:spcPts val="2500"/>
              </a:spcBef>
              <a:buFont typeface="Arial" panose="020B0604020202020204" pitchFamily="34" charset="0"/>
              <a:buChar char="•"/>
            </a:pPr>
            <a:r>
              <a:rPr lang="en-US" sz="2000" b="1" u="sng" dirty="0"/>
              <a:t>View in Workflow</a:t>
            </a:r>
          </a:p>
          <a:p>
            <a:pPr marL="548640" lvl="1" indent="-342900">
              <a:lnSpc>
                <a:spcPct val="100000"/>
              </a:lnSpc>
              <a:spcBef>
                <a:spcPts val="600"/>
              </a:spcBef>
              <a:buFont typeface="Arial" panose="020B0604020202020204" pitchFamily="34" charset="0"/>
              <a:buChar char="•"/>
            </a:pPr>
            <a:r>
              <a:rPr lang="en-US" sz="1600" b="1" i="1" dirty="0"/>
              <a:t>Preferred starting point for procedure review</a:t>
            </a:r>
            <a:r>
              <a:rPr lang="en-US" sz="1600" b="1" dirty="0"/>
              <a:t>.</a:t>
            </a:r>
          </a:p>
          <a:p>
            <a:pPr marL="548640" lvl="1" indent="-342900">
              <a:lnSpc>
                <a:spcPct val="100000"/>
              </a:lnSpc>
              <a:spcBef>
                <a:spcPts val="600"/>
              </a:spcBef>
              <a:buFont typeface="Arial" panose="020B0604020202020204" pitchFamily="34" charset="0"/>
              <a:buChar char="•"/>
            </a:pPr>
            <a:r>
              <a:rPr lang="en-US" sz="1600" dirty="0"/>
              <a:t>Does not lock collaboration, more than one person can be in view workflow at a time.</a:t>
            </a:r>
          </a:p>
          <a:p>
            <a:pPr marL="548640" lvl="1" indent="-342900">
              <a:lnSpc>
                <a:spcPct val="100000"/>
              </a:lnSpc>
              <a:spcBef>
                <a:spcPts val="600"/>
              </a:spcBef>
              <a:buFont typeface="Arial" panose="020B0604020202020204" pitchFamily="34" charset="0"/>
              <a:buChar char="•"/>
            </a:pPr>
            <a:endParaRPr lang="en-US" sz="1600" dirty="0"/>
          </a:p>
          <a:p>
            <a:pPr marL="205740" lvl="1">
              <a:lnSpc>
                <a:spcPct val="100000"/>
              </a:lnSpc>
              <a:spcBef>
                <a:spcPts val="600"/>
              </a:spcBef>
            </a:pPr>
            <a:endParaRPr lang="en-US" sz="1600" dirty="0"/>
          </a:p>
          <a:p>
            <a:pPr marL="342900" indent="-342900">
              <a:lnSpc>
                <a:spcPct val="110000"/>
              </a:lnSpc>
              <a:spcBef>
                <a:spcPts val="2500"/>
              </a:spcBef>
              <a:buFont typeface="Arial" panose="020B0604020202020204" pitchFamily="34" charset="0"/>
              <a:buChar char="•"/>
            </a:pPr>
            <a:r>
              <a:rPr lang="en-US" sz="2000" b="1" u="sng" dirty="0"/>
              <a:t>Online File Edit</a:t>
            </a:r>
          </a:p>
          <a:p>
            <a:pPr marL="548640" lvl="1" indent="-342900">
              <a:lnSpc>
                <a:spcPct val="100000"/>
              </a:lnSpc>
              <a:spcBef>
                <a:spcPts val="600"/>
              </a:spcBef>
              <a:buFont typeface="Arial" panose="020B0604020202020204" pitchFamily="34" charset="0"/>
              <a:buChar char="•"/>
            </a:pPr>
            <a:r>
              <a:rPr lang="en-US" sz="1600" dirty="0"/>
              <a:t>Use this detailed process when adding  comments or questions.</a:t>
            </a:r>
          </a:p>
          <a:p>
            <a:pPr marL="548640" lvl="1" indent="-342900">
              <a:lnSpc>
                <a:spcPct val="100000"/>
              </a:lnSpc>
              <a:spcBef>
                <a:spcPts val="600"/>
              </a:spcBef>
              <a:buFont typeface="Arial" panose="020B0604020202020204" pitchFamily="34" charset="0"/>
              <a:buChar char="•"/>
            </a:pPr>
            <a:r>
              <a:rPr lang="en-US" sz="1600" dirty="0"/>
              <a:t>Does lock the procedure from other collaborators.</a:t>
            </a:r>
          </a:p>
          <a:p>
            <a:pPr marL="548640" lvl="1" indent="-342900">
              <a:lnSpc>
                <a:spcPct val="100000"/>
              </a:lnSpc>
              <a:spcBef>
                <a:spcPts val="600"/>
              </a:spcBef>
              <a:buFont typeface="Arial" panose="020B0604020202020204" pitchFamily="34" charset="0"/>
              <a:buChar char="•"/>
            </a:pPr>
            <a:r>
              <a:rPr lang="en-US" sz="1600" dirty="0"/>
              <a:t>Can only be functionally reviewed for 4 hours per a session.</a:t>
            </a:r>
          </a:p>
          <a:p>
            <a:pPr>
              <a:lnSpc>
                <a:spcPct val="110000"/>
              </a:lnSpc>
              <a:spcBef>
                <a:spcPts val="2500"/>
              </a:spcBef>
            </a:pPr>
            <a:endParaRPr lang="en-US" sz="2000" dirty="0"/>
          </a:p>
        </p:txBody>
      </p:sp>
      <p:grpSp>
        <p:nvGrpSpPr>
          <p:cNvPr id="15" name="Group 14">
            <a:extLst>
              <a:ext uri="{FF2B5EF4-FFF2-40B4-BE49-F238E27FC236}">
                <a16:creationId xmlns:a16="http://schemas.microsoft.com/office/drawing/2014/main" id="{E6C59E46-B4B6-3CDD-52F8-2CA144280E90}"/>
              </a:ext>
            </a:extLst>
          </p:cNvPr>
          <p:cNvGrpSpPr/>
          <p:nvPr/>
        </p:nvGrpSpPr>
        <p:grpSpPr>
          <a:xfrm>
            <a:off x="246934" y="1827308"/>
            <a:ext cx="10704293" cy="3883136"/>
            <a:chOff x="218219" y="1340588"/>
            <a:chExt cx="10704293" cy="3883136"/>
          </a:xfrm>
        </p:grpSpPr>
        <p:sp>
          <p:nvSpPr>
            <p:cNvPr id="10" name="Graphic 5" descr="Badge 1 with solid fill">
              <a:extLst>
                <a:ext uri="{FF2B5EF4-FFF2-40B4-BE49-F238E27FC236}">
                  <a16:creationId xmlns:a16="http://schemas.microsoft.com/office/drawing/2014/main" id="{C43C2C72-757D-644E-F434-F420A393C536}"/>
                </a:ext>
              </a:extLst>
            </p:cNvPr>
            <p:cNvSpPr/>
            <p:nvPr/>
          </p:nvSpPr>
          <p:spPr>
            <a:xfrm>
              <a:off x="218219" y="1897010"/>
              <a:ext cx="723499" cy="723500"/>
            </a:xfrm>
            <a:custGeom>
              <a:avLst/>
              <a:gdLst>
                <a:gd name="connsiteX0" fmla="*/ 361750 w 723499"/>
                <a:gd name="connsiteY0" fmla="*/ 0 h 723500"/>
                <a:gd name="connsiteX1" fmla="*/ 0 w 723499"/>
                <a:gd name="connsiteY1" fmla="*/ 361750 h 723500"/>
                <a:gd name="connsiteX2" fmla="*/ 361750 w 723499"/>
                <a:gd name="connsiteY2" fmla="*/ 723500 h 723500"/>
                <a:gd name="connsiteX3" fmla="*/ 723500 w 723499"/>
                <a:gd name="connsiteY3" fmla="*/ 361750 h 723500"/>
                <a:gd name="connsiteX4" fmla="*/ 723500 w 723499"/>
                <a:gd name="connsiteY4" fmla="*/ 361712 h 723500"/>
                <a:gd name="connsiteX5" fmla="*/ 362036 w 723499"/>
                <a:gd name="connsiteY5" fmla="*/ 0 h 723500"/>
                <a:gd name="connsiteX6" fmla="*/ 361750 w 723499"/>
                <a:gd name="connsiteY6" fmla="*/ 0 h 723500"/>
                <a:gd name="connsiteX7" fmla="*/ 401431 w 723499"/>
                <a:gd name="connsiteY7" fmla="*/ 515303 h 723500"/>
                <a:gd name="connsiteX8" fmla="*/ 346405 w 723499"/>
                <a:gd name="connsiteY8" fmla="*/ 515303 h 723500"/>
                <a:gd name="connsiteX9" fmla="*/ 346405 w 723499"/>
                <a:gd name="connsiteY9" fmla="*/ 252498 h 723500"/>
                <a:gd name="connsiteX10" fmla="*/ 331689 w 723499"/>
                <a:gd name="connsiteY10" fmla="*/ 261671 h 723500"/>
                <a:gd name="connsiteX11" fmla="*/ 315725 w 723499"/>
                <a:gd name="connsiteY11" fmla="*/ 269577 h 723500"/>
                <a:gd name="connsiteX12" fmla="*/ 297066 w 723499"/>
                <a:gd name="connsiteY12" fmla="*/ 276063 h 723500"/>
                <a:gd name="connsiteX13" fmla="*/ 275558 w 723499"/>
                <a:gd name="connsiteY13" fmla="*/ 281912 h 723500"/>
                <a:gd name="connsiteX14" fmla="*/ 275558 w 723499"/>
                <a:gd name="connsiteY14" fmla="*/ 237954 h 723500"/>
                <a:gd name="connsiteX15" fmla="*/ 289941 w 723499"/>
                <a:gd name="connsiteY15" fmla="*/ 233524 h 723500"/>
                <a:gd name="connsiteX16" fmla="*/ 302762 w 723499"/>
                <a:gd name="connsiteY16" fmla="*/ 229095 h 723500"/>
                <a:gd name="connsiteX17" fmla="*/ 315411 w 723499"/>
                <a:gd name="connsiteY17" fmla="*/ 223876 h 723500"/>
                <a:gd name="connsiteX18" fmla="*/ 328060 w 723499"/>
                <a:gd name="connsiteY18" fmla="*/ 218656 h 723500"/>
                <a:gd name="connsiteX19" fmla="*/ 340224 w 723499"/>
                <a:gd name="connsiteY19" fmla="*/ 212331 h 723500"/>
                <a:gd name="connsiteX20" fmla="*/ 352415 w 723499"/>
                <a:gd name="connsiteY20" fmla="*/ 205664 h 723500"/>
                <a:gd name="connsiteX21" fmla="*/ 365531 w 723499"/>
                <a:gd name="connsiteY21" fmla="*/ 198044 h 723500"/>
                <a:gd name="connsiteX22" fmla="*/ 378666 w 723499"/>
                <a:gd name="connsiteY22" fmla="*/ 190424 h 723500"/>
                <a:gd name="connsiteX23" fmla="*/ 401431 w 723499"/>
                <a:gd name="connsiteY23" fmla="*/ 190424 h 72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3499" h="723500">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38"/>
                    <a:pt x="723500" y="361724"/>
                    <a:pt x="723500" y="361712"/>
                  </a:cubicBezTo>
                  <a:cubicBezTo>
                    <a:pt x="723569" y="162013"/>
                    <a:pt x="561735" y="69"/>
                    <a:pt x="362036" y="0"/>
                  </a:cubicBezTo>
                  <a:cubicBezTo>
                    <a:pt x="361940" y="0"/>
                    <a:pt x="361845" y="0"/>
                    <a:pt x="361750" y="0"/>
                  </a:cubicBezTo>
                  <a:close/>
                  <a:moveTo>
                    <a:pt x="401431" y="515303"/>
                  </a:moveTo>
                  <a:lnTo>
                    <a:pt x="346405" y="515303"/>
                  </a:lnTo>
                  <a:lnTo>
                    <a:pt x="346405" y="252498"/>
                  </a:lnTo>
                  <a:cubicBezTo>
                    <a:pt x="341757" y="255673"/>
                    <a:pt x="336852" y="258731"/>
                    <a:pt x="331689" y="261671"/>
                  </a:cubicBezTo>
                  <a:cubicBezTo>
                    <a:pt x="326529" y="264621"/>
                    <a:pt x="321198" y="267260"/>
                    <a:pt x="315725" y="269577"/>
                  </a:cubicBezTo>
                  <a:cubicBezTo>
                    <a:pt x="309807" y="271901"/>
                    <a:pt x="303587" y="274063"/>
                    <a:pt x="297066" y="276063"/>
                  </a:cubicBezTo>
                  <a:cubicBezTo>
                    <a:pt x="290544" y="278063"/>
                    <a:pt x="283375" y="280013"/>
                    <a:pt x="275558" y="281912"/>
                  </a:cubicBezTo>
                  <a:lnTo>
                    <a:pt x="275558" y="237954"/>
                  </a:lnTo>
                  <a:cubicBezTo>
                    <a:pt x="280828" y="236474"/>
                    <a:pt x="285623" y="234998"/>
                    <a:pt x="289941" y="233524"/>
                  </a:cubicBezTo>
                  <a:cubicBezTo>
                    <a:pt x="294259" y="232051"/>
                    <a:pt x="298533" y="230575"/>
                    <a:pt x="302762" y="229095"/>
                  </a:cubicBezTo>
                  <a:cubicBezTo>
                    <a:pt x="306962" y="227409"/>
                    <a:pt x="311191" y="225676"/>
                    <a:pt x="315411" y="223876"/>
                  </a:cubicBezTo>
                  <a:cubicBezTo>
                    <a:pt x="319630" y="222075"/>
                    <a:pt x="323840" y="220351"/>
                    <a:pt x="328060" y="218656"/>
                  </a:cubicBezTo>
                  <a:cubicBezTo>
                    <a:pt x="332061" y="216548"/>
                    <a:pt x="336115" y="214439"/>
                    <a:pt x="340224" y="212331"/>
                  </a:cubicBezTo>
                  <a:cubicBezTo>
                    <a:pt x="344332" y="210224"/>
                    <a:pt x="348396" y="208000"/>
                    <a:pt x="352415" y="205664"/>
                  </a:cubicBezTo>
                  <a:cubicBezTo>
                    <a:pt x="356861" y="203352"/>
                    <a:pt x="361233" y="200813"/>
                    <a:pt x="365531" y="198044"/>
                  </a:cubicBezTo>
                  <a:cubicBezTo>
                    <a:pt x="369830" y="195275"/>
                    <a:pt x="374209" y="192736"/>
                    <a:pt x="378666" y="190424"/>
                  </a:cubicBezTo>
                  <a:lnTo>
                    <a:pt x="401431" y="190424"/>
                  </a:lnTo>
                  <a:close/>
                </a:path>
              </a:pathLst>
            </a:custGeom>
            <a:solidFill>
              <a:srgbClr val="000000"/>
            </a:solidFill>
            <a:ln w="9525" cap="flat">
              <a:noFill/>
              <a:prstDash val="solid"/>
              <a:miter/>
            </a:ln>
          </p:spPr>
          <p:txBody>
            <a:bodyPr rtlCol="0" anchor="ctr"/>
            <a:lstStyle/>
            <a:p>
              <a:endParaRPr lang="en-US"/>
            </a:p>
          </p:txBody>
        </p:sp>
        <p:pic>
          <p:nvPicPr>
            <p:cNvPr id="12" name="Picture 11" descr="A screenshot of a computer&#10;&#10;AI-generated content may be incorrect.">
              <a:extLst>
                <a:ext uri="{FF2B5EF4-FFF2-40B4-BE49-F238E27FC236}">
                  <a16:creationId xmlns:a16="http://schemas.microsoft.com/office/drawing/2014/main" id="{DBEB830C-3D0D-4F8A-0FDD-75BA5CF690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11062" y="1340588"/>
              <a:ext cx="2711450" cy="1541780"/>
            </a:xfrm>
            <a:prstGeom prst="rect">
              <a:avLst/>
            </a:prstGeom>
            <a:noFill/>
            <a:ln>
              <a:noFill/>
            </a:ln>
          </p:spPr>
        </p:pic>
        <p:pic>
          <p:nvPicPr>
            <p:cNvPr id="13" name="Picture 12">
              <a:extLst>
                <a:ext uri="{FF2B5EF4-FFF2-40B4-BE49-F238E27FC236}">
                  <a16:creationId xmlns:a16="http://schemas.microsoft.com/office/drawing/2014/main" id="{0AE26CC9-6C8C-5819-66FA-E1141E68397A}"/>
                </a:ext>
              </a:extLst>
            </p:cNvPr>
            <p:cNvPicPr>
              <a:picLocks noChangeAspect="1"/>
            </p:cNvPicPr>
            <p:nvPr/>
          </p:nvPicPr>
          <p:blipFill>
            <a:blip r:embed="rId5"/>
            <a:stretch>
              <a:fillRect/>
            </a:stretch>
          </p:blipFill>
          <p:spPr>
            <a:xfrm>
              <a:off x="8563824" y="3872631"/>
              <a:ext cx="2358688" cy="1351093"/>
            </a:xfrm>
            <a:prstGeom prst="rect">
              <a:avLst/>
            </a:prstGeom>
          </p:spPr>
        </p:pic>
        <p:sp>
          <p:nvSpPr>
            <p:cNvPr id="14" name="Graphic 8" descr="Badge with solid fill">
              <a:extLst>
                <a:ext uri="{FF2B5EF4-FFF2-40B4-BE49-F238E27FC236}">
                  <a16:creationId xmlns:a16="http://schemas.microsoft.com/office/drawing/2014/main" id="{4CA3A9D4-8DFB-65CB-8A31-47FE5AE3CA57}"/>
                </a:ext>
              </a:extLst>
            </p:cNvPr>
            <p:cNvSpPr/>
            <p:nvPr/>
          </p:nvSpPr>
          <p:spPr>
            <a:xfrm>
              <a:off x="218219" y="4163348"/>
              <a:ext cx="723499" cy="723499"/>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65172 w 723499"/>
                <a:gd name="connsiteY7" fmla="*/ 523961 h 723499"/>
                <a:gd name="connsiteX8" fmla="*/ 258337 w 723499"/>
                <a:gd name="connsiteY8" fmla="*/ 523961 h 723499"/>
                <a:gd name="connsiteX9" fmla="*/ 258337 w 723499"/>
                <a:gd name="connsiteY9" fmla="*/ 493605 h 723499"/>
                <a:gd name="connsiteX10" fmla="*/ 265290 w 723499"/>
                <a:gd name="connsiteY10" fmla="*/ 456457 h 723499"/>
                <a:gd name="connsiteX11" fmla="*/ 284417 w 723499"/>
                <a:gd name="connsiteY11" fmla="*/ 425977 h 723499"/>
                <a:gd name="connsiteX12" fmla="*/ 312734 w 723499"/>
                <a:gd name="connsiteY12" fmla="*/ 400050 h 723499"/>
                <a:gd name="connsiteX13" fmla="*/ 347520 w 723499"/>
                <a:gd name="connsiteY13" fmla="*/ 376647 h 723499"/>
                <a:gd name="connsiteX14" fmla="*/ 377047 w 723499"/>
                <a:gd name="connsiteY14" fmla="*/ 355454 h 723499"/>
                <a:gd name="connsiteX15" fmla="*/ 395421 w 723499"/>
                <a:gd name="connsiteY15" fmla="*/ 335280 h 723499"/>
                <a:gd name="connsiteX16" fmla="*/ 404765 w 723499"/>
                <a:gd name="connsiteY16" fmla="*/ 314877 h 723499"/>
                <a:gd name="connsiteX17" fmla="*/ 407289 w 723499"/>
                <a:gd name="connsiteY17" fmla="*/ 292103 h 723499"/>
                <a:gd name="connsiteX18" fmla="*/ 404127 w 723499"/>
                <a:gd name="connsiteY18" fmla="*/ 272501 h 723499"/>
                <a:gd name="connsiteX19" fmla="*/ 394792 w 723499"/>
                <a:gd name="connsiteY19" fmla="*/ 255899 h 723499"/>
                <a:gd name="connsiteX20" fmla="*/ 378981 w 723499"/>
                <a:gd name="connsiteY20" fmla="*/ 244469 h 723499"/>
                <a:gd name="connsiteX21" fmla="*/ 356692 w 723499"/>
                <a:gd name="connsiteY21" fmla="*/ 240201 h 723499"/>
                <a:gd name="connsiteX22" fmla="*/ 313677 w 723499"/>
                <a:gd name="connsiteY22" fmla="*/ 250327 h 723499"/>
                <a:gd name="connsiteX23" fmla="*/ 275415 w 723499"/>
                <a:gd name="connsiteY23" fmla="*/ 277520 h 723499"/>
                <a:gd name="connsiteX24" fmla="*/ 275415 w 723499"/>
                <a:gd name="connsiteY24" fmla="*/ 228181 h 723499"/>
                <a:gd name="connsiteX25" fmla="*/ 313830 w 723499"/>
                <a:gd name="connsiteY25" fmla="*/ 206045 h 723499"/>
                <a:gd name="connsiteX26" fmla="*/ 361455 w 723499"/>
                <a:gd name="connsiteY26" fmla="*/ 199377 h 723499"/>
                <a:gd name="connsiteX27" fmla="*/ 399402 w 723499"/>
                <a:gd name="connsiteY27" fmla="*/ 205092 h 723499"/>
                <a:gd name="connsiteX28" fmla="*/ 430397 w 723499"/>
                <a:gd name="connsiteY28" fmla="*/ 221694 h 723499"/>
                <a:gd name="connsiteX29" fmla="*/ 451275 w 723499"/>
                <a:gd name="connsiteY29" fmla="*/ 248888 h 723499"/>
                <a:gd name="connsiteX30" fmla="*/ 458895 w 723499"/>
                <a:gd name="connsiteY30" fmla="*/ 286036 h 723499"/>
                <a:gd name="connsiteX31" fmla="*/ 454924 w 723499"/>
                <a:gd name="connsiteY31" fmla="*/ 320183 h 723499"/>
                <a:gd name="connsiteX32" fmla="*/ 441893 w 723499"/>
                <a:gd name="connsiteY32" fmla="*/ 349701 h 723499"/>
                <a:gd name="connsiteX33" fmla="*/ 418348 w 723499"/>
                <a:gd name="connsiteY33" fmla="*/ 376590 h 723499"/>
                <a:gd name="connsiteX34" fmla="*/ 382924 w 723499"/>
                <a:gd name="connsiteY34" fmla="*/ 402831 h 723499"/>
                <a:gd name="connsiteX35" fmla="*/ 352558 w 723499"/>
                <a:gd name="connsiteY35" fmla="*/ 422758 h 723499"/>
                <a:gd name="connsiteX36" fmla="*/ 329936 w 723499"/>
                <a:gd name="connsiteY36" fmla="*/ 440941 h 723499"/>
                <a:gd name="connsiteX37" fmla="*/ 315878 w 723499"/>
                <a:gd name="connsiteY37" fmla="*/ 459600 h 723499"/>
                <a:gd name="connsiteX38" fmla="*/ 311115 w 723499"/>
                <a:gd name="connsiteY38" fmla="*/ 480955 h 723499"/>
                <a:gd name="connsiteX39" fmla="*/ 465134 w 723499"/>
                <a:gd name="connsiteY39" fmla="*/ 480955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465172" y="523961"/>
                  </a:moveTo>
                  <a:lnTo>
                    <a:pt x="258337" y="523961"/>
                  </a:lnTo>
                  <a:lnTo>
                    <a:pt x="258337" y="493605"/>
                  </a:lnTo>
                  <a:cubicBezTo>
                    <a:pt x="258148" y="480882"/>
                    <a:pt x="260513" y="468250"/>
                    <a:pt x="265290" y="456457"/>
                  </a:cubicBezTo>
                  <a:cubicBezTo>
                    <a:pt x="269973" y="445328"/>
                    <a:pt x="276432" y="435033"/>
                    <a:pt x="284417" y="425977"/>
                  </a:cubicBezTo>
                  <a:cubicBezTo>
                    <a:pt x="292914" y="416360"/>
                    <a:pt x="302406" y="407669"/>
                    <a:pt x="312734" y="400050"/>
                  </a:cubicBezTo>
                  <a:cubicBezTo>
                    <a:pt x="323491" y="392042"/>
                    <a:pt x="335087" y="384241"/>
                    <a:pt x="347520" y="376647"/>
                  </a:cubicBezTo>
                  <a:cubicBezTo>
                    <a:pt x="357931" y="370412"/>
                    <a:pt x="367808" y="363324"/>
                    <a:pt x="377047" y="355454"/>
                  </a:cubicBezTo>
                  <a:cubicBezTo>
                    <a:pt x="383994" y="349527"/>
                    <a:pt x="390167" y="342749"/>
                    <a:pt x="395421" y="335280"/>
                  </a:cubicBezTo>
                  <a:cubicBezTo>
                    <a:pt x="399745" y="329101"/>
                    <a:pt x="402911" y="322188"/>
                    <a:pt x="404765" y="314877"/>
                  </a:cubicBezTo>
                  <a:cubicBezTo>
                    <a:pt x="406502" y="307413"/>
                    <a:pt x="407350" y="299768"/>
                    <a:pt x="407289" y="292103"/>
                  </a:cubicBezTo>
                  <a:cubicBezTo>
                    <a:pt x="407300" y="285441"/>
                    <a:pt x="406233" y="278822"/>
                    <a:pt x="404127" y="272501"/>
                  </a:cubicBezTo>
                  <a:cubicBezTo>
                    <a:pt x="402144" y="266404"/>
                    <a:pt x="398971" y="260761"/>
                    <a:pt x="394792" y="255899"/>
                  </a:cubicBezTo>
                  <a:cubicBezTo>
                    <a:pt x="390438" y="250959"/>
                    <a:pt x="385037" y="247054"/>
                    <a:pt x="378981" y="244469"/>
                  </a:cubicBezTo>
                  <a:cubicBezTo>
                    <a:pt x="371932" y="241502"/>
                    <a:pt x="364339" y="240047"/>
                    <a:pt x="356692" y="240201"/>
                  </a:cubicBezTo>
                  <a:cubicBezTo>
                    <a:pt x="341757" y="240145"/>
                    <a:pt x="327019" y="243614"/>
                    <a:pt x="313677" y="250327"/>
                  </a:cubicBezTo>
                  <a:cubicBezTo>
                    <a:pt x="299647" y="257446"/>
                    <a:pt x="286752" y="266610"/>
                    <a:pt x="275415" y="277520"/>
                  </a:cubicBezTo>
                  <a:lnTo>
                    <a:pt x="275415" y="228181"/>
                  </a:lnTo>
                  <a:cubicBezTo>
                    <a:pt x="286370" y="217977"/>
                    <a:pt x="299508" y="210405"/>
                    <a:pt x="313830" y="206045"/>
                  </a:cubicBezTo>
                  <a:cubicBezTo>
                    <a:pt x="329284" y="201462"/>
                    <a:pt x="345336" y="199214"/>
                    <a:pt x="361455" y="199377"/>
                  </a:cubicBezTo>
                  <a:cubicBezTo>
                    <a:pt x="374325" y="199288"/>
                    <a:pt x="387129" y="201217"/>
                    <a:pt x="399402" y="205092"/>
                  </a:cubicBezTo>
                  <a:cubicBezTo>
                    <a:pt x="410695" y="208606"/>
                    <a:pt x="421215" y="214241"/>
                    <a:pt x="430397" y="221694"/>
                  </a:cubicBezTo>
                  <a:cubicBezTo>
                    <a:pt x="439324" y="229062"/>
                    <a:pt x="446463" y="238360"/>
                    <a:pt x="451275" y="248888"/>
                  </a:cubicBezTo>
                  <a:cubicBezTo>
                    <a:pt x="456514" y="260560"/>
                    <a:pt x="459115" y="273244"/>
                    <a:pt x="458895" y="286036"/>
                  </a:cubicBezTo>
                  <a:cubicBezTo>
                    <a:pt x="459007" y="297540"/>
                    <a:pt x="457672" y="309012"/>
                    <a:pt x="454924" y="320183"/>
                  </a:cubicBezTo>
                  <a:cubicBezTo>
                    <a:pt x="452230" y="330671"/>
                    <a:pt x="447828" y="340644"/>
                    <a:pt x="441893" y="349701"/>
                  </a:cubicBezTo>
                  <a:cubicBezTo>
                    <a:pt x="435278" y="359673"/>
                    <a:pt x="427359" y="368716"/>
                    <a:pt x="418348" y="376590"/>
                  </a:cubicBezTo>
                  <a:cubicBezTo>
                    <a:pt x="407255" y="386264"/>
                    <a:pt x="395409" y="395038"/>
                    <a:pt x="382924" y="402831"/>
                  </a:cubicBezTo>
                  <a:cubicBezTo>
                    <a:pt x="371532" y="410006"/>
                    <a:pt x="361410" y="416649"/>
                    <a:pt x="352558" y="422758"/>
                  </a:cubicBezTo>
                  <a:cubicBezTo>
                    <a:pt x="344540" y="428200"/>
                    <a:pt x="336975" y="434281"/>
                    <a:pt x="329936" y="440941"/>
                  </a:cubicBezTo>
                  <a:cubicBezTo>
                    <a:pt x="324212" y="446306"/>
                    <a:pt x="319456" y="452619"/>
                    <a:pt x="315878" y="459600"/>
                  </a:cubicBezTo>
                  <a:cubicBezTo>
                    <a:pt x="312659" y="466254"/>
                    <a:pt x="311029" y="473564"/>
                    <a:pt x="311115" y="480955"/>
                  </a:cubicBezTo>
                  <a:lnTo>
                    <a:pt x="465134" y="480955"/>
                  </a:lnTo>
                  <a:close/>
                </a:path>
              </a:pathLst>
            </a:custGeom>
            <a:solidFill>
              <a:srgbClr val="000000"/>
            </a:solidFill>
            <a:ln w="9525" cap="flat">
              <a:noFill/>
              <a:prstDash val="solid"/>
              <a:miter/>
            </a:ln>
          </p:spPr>
          <p:txBody>
            <a:bodyPr rtlCol="0" anchor="ctr"/>
            <a:lstStyle/>
            <a:p>
              <a:endParaRPr lang="en-US"/>
            </a:p>
          </p:txBody>
        </p:sp>
      </p:grpSp>
    </p:spTree>
    <p:custDataLst>
      <p:tags r:id="rId1"/>
    </p:custDataLst>
    <p:extLst>
      <p:ext uri="{BB962C8B-B14F-4D97-AF65-F5344CB8AC3E}">
        <p14:creationId xmlns:p14="http://schemas.microsoft.com/office/powerpoint/2010/main" val="885452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6" presetClass="entr" presetSubtype="21"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2000"/>
                                        <p:tgtEl>
                                          <p:spTgt spid="15"/>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3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arn(inVertical)">
                                      <p:cBhvr>
                                        <p:cTn id="19" dur="3000"/>
                                        <p:tgtEl>
                                          <p:spTgt spid="4">
                                            <p:txEl>
                                              <p:pRg st="2" end="2"/>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3000"/>
                                        <p:tgtEl>
                                          <p:spTgt spid="4">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arn(inVertical)">
                                      <p:cBhvr>
                                        <p:cTn id="25" dur="30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barn(inVertical)">
                                      <p:cBhvr>
                                        <p:cTn id="30" dur="3000"/>
                                        <p:tgtEl>
                                          <p:spTgt spid="4">
                                            <p:txEl>
                                              <p:pRg st="7" end="7"/>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barn(inVertical)">
                                      <p:cBhvr>
                                        <p:cTn id="33" dur="3000"/>
                                        <p:tgtEl>
                                          <p:spTgt spid="4">
                                            <p:txEl>
                                              <p:pRg st="8" end="8"/>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barn(inVertical)">
                                      <p:cBhvr>
                                        <p:cTn id="36" dur="3000"/>
                                        <p:tgtEl>
                                          <p:spTgt spid="4">
                                            <p:txEl>
                                              <p:pRg st="9" end="9"/>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barn(inVertical)">
                                      <p:cBhvr>
                                        <p:cTn id="39" dur="3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EA5E-54D6-C79C-96D6-0CF2662EE648}"/>
              </a:ext>
            </a:extLst>
          </p:cNvPr>
          <p:cNvSpPr>
            <a:spLocks noGrp="1"/>
          </p:cNvSpPr>
          <p:nvPr>
            <p:ph type="title"/>
          </p:nvPr>
        </p:nvSpPr>
        <p:spPr>
          <a:xfrm>
            <a:off x="1379565" y="298614"/>
            <a:ext cx="3789193" cy="391185"/>
          </a:xfrm>
        </p:spPr>
        <p:txBody>
          <a:bodyPr anchor="t">
            <a:normAutofit fontScale="90000"/>
          </a:bodyPr>
          <a:lstStyle/>
          <a:p>
            <a:r>
              <a:rPr lang="en-US" dirty="0">
                <a:effectLst>
                  <a:outerShdw blurRad="38100" dist="38100" dir="2700000" algn="tl">
                    <a:srgbClr val="000000">
                      <a:alpha val="43137"/>
                    </a:srgbClr>
                  </a:outerShdw>
                </a:effectLst>
              </a:rPr>
              <a:t>View in Workflow</a:t>
            </a:r>
          </a:p>
        </p:txBody>
      </p:sp>
      <p:sp>
        <p:nvSpPr>
          <p:cNvPr id="4" name="Content Placeholder 3">
            <a:extLst>
              <a:ext uri="{FF2B5EF4-FFF2-40B4-BE49-F238E27FC236}">
                <a16:creationId xmlns:a16="http://schemas.microsoft.com/office/drawing/2014/main" id="{1F7C04A1-C6B3-9AB4-6AB3-8670ACFB70A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58685" y="766916"/>
            <a:ext cx="10881261" cy="5496232"/>
          </a:xfrm>
        </p:spPr>
        <p:txBody>
          <a:bodyPr vert="horz" lIns="91440" tIns="45720" rIns="91440" bIns="45720" rtlCol="0" anchor="t">
            <a:normAutofit/>
          </a:bodyPr>
          <a:lstStyle/>
          <a:p>
            <a:pPr>
              <a:spcBef>
                <a:spcPts val="2500"/>
              </a:spcBef>
            </a:pPr>
            <a:r>
              <a:rPr lang="en-US" sz="2000" dirty="0"/>
              <a:t>This method allows you to review the PDF of a procedure with proposed changes and comments that have been added via Online File Edit.</a:t>
            </a:r>
          </a:p>
          <a:p>
            <a:pPr>
              <a:spcBef>
                <a:spcPts val="2500"/>
              </a:spcBef>
            </a:pPr>
            <a:r>
              <a:rPr lang="en-US" sz="2000" dirty="0"/>
              <a:t>STEP 1: </a:t>
            </a:r>
            <a:r>
              <a:rPr lang="en-US" sz="2000" b="1" dirty="0"/>
              <a:t>Click on View in workflow</a:t>
            </a:r>
          </a:p>
          <a:p>
            <a:pPr marL="0" indent="0">
              <a:spcBef>
                <a:spcPts val="2500"/>
              </a:spcBef>
              <a:buNone/>
            </a:pPr>
            <a:endParaRPr lang="en-US" sz="2000" dirty="0"/>
          </a:p>
          <a:p>
            <a:pPr marL="0" indent="0">
              <a:spcBef>
                <a:spcPts val="2500"/>
              </a:spcBef>
              <a:buNone/>
            </a:pPr>
            <a:endParaRPr lang="en-US" sz="2000" b="1" dirty="0"/>
          </a:p>
          <a:p>
            <a:pPr marL="0" indent="0">
              <a:lnSpc>
                <a:spcPct val="100000"/>
              </a:lnSpc>
              <a:spcBef>
                <a:spcPts val="0"/>
              </a:spcBef>
              <a:buNone/>
            </a:pPr>
            <a:r>
              <a:rPr lang="en-US" sz="2000" dirty="0"/>
              <a:t>Step 2:  </a:t>
            </a:r>
            <a:r>
              <a:rPr lang="en-US" sz="2000" b="1" dirty="0"/>
              <a:t>Click on the PDF icon        next to the title.</a:t>
            </a:r>
          </a:p>
          <a:p>
            <a:pPr marL="0" indent="0">
              <a:lnSpc>
                <a:spcPct val="100000"/>
              </a:lnSpc>
              <a:spcBef>
                <a:spcPts val="0"/>
              </a:spcBef>
              <a:buNone/>
            </a:pPr>
            <a:endParaRPr lang="en-US" sz="2000" b="1" dirty="0"/>
          </a:p>
          <a:p>
            <a:pPr marL="0" indent="0">
              <a:lnSpc>
                <a:spcPct val="100000"/>
              </a:lnSpc>
              <a:spcBef>
                <a:spcPts val="0"/>
              </a:spcBef>
              <a:buNone/>
            </a:pPr>
            <a:endParaRPr lang="en-US" sz="2000" b="1" dirty="0"/>
          </a:p>
          <a:p>
            <a:pPr marL="0" indent="0">
              <a:lnSpc>
                <a:spcPct val="100000"/>
              </a:lnSpc>
              <a:spcBef>
                <a:spcPts val="0"/>
              </a:spcBef>
              <a:buNone/>
            </a:pPr>
            <a:r>
              <a:rPr lang="en-US" sz="2000" dirty="0"/>
              <a:t>STEP 3: </a:t>
            </a:r>
            <a:r>
              <a:rPr lang="en-US" sz="2000" b="1" dirty="0"/>
              <a:t>Review changes and comments visible in the PDF file.</a:t>
            </a:r>
          </a:p>
          <a:p>
            <a:pPr marL="0" indent="0">
              <a:lnSpc>
                <a:spcPct val="100000"/>
              </a:lnSpc>
              <a:spcBef>
                <a:spcPts val="0"/>
              </a:spcBef>
              <a:buNone/>
            </a:pPr>
            <a:endParaRPr lang="en-US" sz="2000" b="1" dirty="0"/>
          </a:p>
        </p:txBody>
      </p:sp>
      <p:pic>
        <p:nvPicPr>
          <p:cNvPr id="5" name="Graphic 4" descr="Badge 1 with solid fill">
            <a:extLst>
              <a:ext uri="{FF2B5EF4-FFF2-40B4-BE49-F238E27FC236}">
                <a16:creationId xmlns:a16="http://schemas.microsoft.com/office/drawing/2014/main" id="{6F8DA736-06BB-A9D5-95A7-A450C36450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5165" y="0"/>
            <a:ext cx="914400" cy="914400"/>
          </a:xfrm>
          <a:prstGeom prst="rect">
            <a:avLst/>
          </a:prstGeom>
        </p:spPr>
      </p:pic>
      <p:grpSp>
        <p:nvGrpSpPr>
          <p:cNvPr id="19" name="Group 18">
            <a:extLst>
              <a:ext uri="{FF2B5EF4-FFF2-40B4-BE49-F238E27FC236}">
                <a16:creationId xmlns:a16="http://schemas.microsoft.com/office/drawing/2014/main" id="{A8DF19FF-3D38-D59E-1D5F-249011BB4B38}"/>
              </a:ext>
            </a:extLst>
          </p:cNvPr>
          <p:cNvGrpSpPr/>
          <p:nvPr/>
        </p:nvGrpSpPr>
        <p:grpSpPr>
          <a:xfrm>
            <a:off x="3410515" y="1460125"/>
            <a:ext cx="7607288" cy="4880140"/>
            <a:chOff x="1247183" y="1460125"/>
            <a:chExt cx="7607288" cy="4880140"/>
          </a:xfrm>
        </p:grpSpPr>
        <p:grpSp>
          <p:nvGrpSpPr>
            <p:cNvPr id="18" name="Group 17">
              <a:extLst>
                <a:ext uri="{FF2B5EF4-FFF2-40B4-BE49-F238E27FC236}">
                  <a16:creationId xmlns:a16="http://schemas.microsoft.com/office/drawing/2014/main" id="{2D595941-1DE6-C5CA-3366-9D55DA7957FB}"/>
                </a:ext>
              </a:extLst>
            </p:cNvPr>
            <p:cNvGrpSpPr/>
            <p:nvPr/>
          </p:nvGrpSpPr>
          <p:grpSpPr>
            <a:xfrm>
              <a:off x="1247183" y="1460125"/>
              <a:ext cx="7607288" cy="4880140"/>
              <a:chOff x="1247183" y="1460125"/>
              <a:chExt cx="7607288" cy="4880140"/>
            </a:xfrm>
          </p:grpSpPr>
          <p:pic>
            <p:nvPicPr>
              <p:cNvPr id="9" name="Picture 8">
                <a:extLst>
                  <a:ext uri="{FF2B5EF4-FFF2-40B4-BE49-F238E27FC236}">
                    <a16:creationId xmlns:a16="http://schemas.microsoft.com/office/drawing/2014/main" id="{7D5E007E-9D88-E6DA-FBF6-E136F8B8DD84}"/>
                  </a:ext>
                </a:extLst>
              </p:cNvPr>
              <p:cNvPicPr>
                <a:picLocks noChangeAspect="1"/>
              </p:cNvPicPr>
              <p:nvPr/>
            </p:nvPicPr>
            <p:blipFill>
              <a:blip r:embed="rId6"/>
              <a:stretch>
                <a:fillRect/>
              </a:stretch>
            </p:blipFill>
            <p:spPr>
              <a:xfrm>
                <a:off x="4853964" y="2461538"/>
                <a:ext cx="4000507" cy="2324157"/>
              </a:xfrm>
              <a:prstGeom prst="rect">
                <a:avLst/>
              </a:prstGeom>
            </p:spPr>
          </p:pic>
          <p:pic>
            <p:nvPicPr>
              <p:cNvPr id="10" name="Picture 9" descr="A close-up of a medical procedure&#10;&#10;AI-generated content may be incorrect.">
                <a:extLst>
                  <a:ext uri="{FF2B5EF4-FFF2-40B4-BE49-F238E27FC236}">
                    <a16:creationId xmlns:a16="http://schemas.microsoft.com/office/drawing/2014/main" id="{A0C086C9-7794-2B95-3F4A-64B967031855}"/>
                  </a:ext>
                </a:extLst>
              </p:cNvPr>
              <p:cNvPicPr>
                <a:picLocks noChangeAspect="1"/>
              </p:cNvPicPr>
              <p:nvPr/>
            </p:nvPicPr>
            <p:blipFill>
              <a:blip r:embed="rId7"/>
              <a:stretch>
                <a:fillRect/>
              </a:stretch>
            </p:blipFill>
            <p:spPr>
              <a:xfrm>
                <a:off x="1247183" y="5010296"/>
                <a:ext cx="4848817" cy="1329969"/>
              </a:xfrm>
              <a:prstGeom prst="rect">
                <a:avLst/>
              </a:prstGeom>
            </p:spPr>
          </p:pic>
          <p:pic>
            <p:nvPicPr>
              <p:cNvPr id="3" name="Picture 2" descr="A screenshot of a computer&#10;&#10;AI-generated content may be incorrect.">
                <a:extLst>
                  <a:ext uri="{FF2B5EF4-FFF2-40B4-BE49-F238E27FC236}">
                    <a16:creationId xmlns:a16="http://schemas.microsoft.com/office/drawing/2014/main" id="{69A72555-5214-E4E0-C3A7-B31F47266A8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88132" y="1460125"/>
                <a:ext cx="2338950" cy="1329969"/>
              </a:xfrm>
              <a:prstGeom prst="rect">
                <a:avLst/>
              </a:prstGeom>
              <a:noFill/>
              <a:ln>
                <a:noFill/>
              </a:ln>
            </p:spPr>
          </p:pic>
        </p:grpSp>
        <p:cxnSp>
          <p:nvCxnSpPr>
            <p:cNvPr id="12" name="Straight Arrow Connector 11">
              <a:extLst>
                <a:ext uri="{FF2B5EF4-FFF2-40B4-BE49-F238E27FC236}">
                  <a16:creationId xmlns:a16="http://schemas.microsoft.com/office/drawing/2014/main" id="{67A731F3-919D-24E7-4319-012BAB26247B}"/>
                </a:ext>
              </a:extLst>
            </p:cNvPr>
            <p:cNvCxnSpPr>
              <a:cxnSpLocks/>
            </p:cNvCxnSpPr>
            <p:nvPr/>
          </p:nvCxnSpPr>
          <p:spPr>
            <a:xfrm>
              <a:off x="2580640" y="4770828"/>
              <a:ext cx="0" cy="8237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BD39A6A-6964-9F66-703F-76AF6376B6BE}"/>
                </a:ext>
              </a:extLst>
            </p:cNvPr>
            <p:cNvCxnSpPr>
              <a:cxnSpLocks/>
            </p:cNvCxnSpPr>
            <p:nvPr/>
          </p:nvCxnSpPr>
          <p:spPr>
            <a:xfrm>
              <a:off x="4096351" y="4785695"/>
              <a:ext cx="871370" cy="5530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988D04BC-D1FB-62C1-EF9C-2A61B27747E6}"/>
              </a:ext>
            </a:extLst>
          </p:cNvPr>
          <p:cNvPicPr>
            <a:picLocks noChangeAspect="1"/>
          </p:cNvPicPr>
          <p:nvPr/>
        </p:nvPicPr>
        <p:blipFill>
          <a:blip r:embed="rId9"/>
          <a:srcRect l="18460" r="10165" b="5616"/>
          <a:stretch>
            <a:fillRect/>
          </a:stretch>
        </p:blipFill>
        <p:spPr>
          <a:xfrm>
            <a:off x="3475758" y="3529972"/>
            <a:ext cx="324465" cy="438257"/>
          </a:xfrm>
          <a:prstGeom prst="rect">
            <a:avLst/>
          </a:prstGeom>
        </p:spPr>
      </p:pic>
    </p:spTree>
    <p:custDataLst>
      <p:tags r:id="rId1"/>
    </p:custDataLst>
    <p:extLst>
      <p:ext uri="{BB962C8B-B14F-4D97-AF65-F5344CB8AC3E}">
        <p14:creationId xmlns:p14="http://schemas.microsoft.com/office/powerpoint/2010/main" val="634095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75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1250"/>
                            </p:stCondLst>
                            <p:childTnLst>
                              <p:par>
                                <p:cTn id="12" presetID="42" presetClass="entr" presetSubtype="0" fill="hold" nodeType="afterEffect">
                                  <p:stCondLst>
                                    <p:cond delay="50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750"/>
                            </p:stCondLst>
                            <p:childTnLst>
                              <p:par>
                                <p:cTn id="18" presetID="42" presetClass="entr" presetSubtype="0" fill="hold" nodeType="after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3750"/>
                            </p:stCondLst>
                            <p:childTnLst>
                              <p:par>
                                <p:cTn id="24" presetID="22" presetClass="entr" presetSubtype="4"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par>
                          <p:cTn id="27" fill="hold">
                            <p:stCondLst>
                              <p:cond delay="4250"/>
                            </p:stCondLst>
                            <p:childTnLst>
                              <p:par>
                                <p:cTn id="28" presetID="21" presetClass="entr" presetSubtype="1" fill="hold" nodeType="after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heel(1)">
                                      <p:cBhvr>
                                        <p:cTn id="30" dur="2000"/>
                                        <p:tgtEl>
                                          <p:spTgt spid="4">
                                            <p:txEl>
                                              <p:pRg st="4" end="4"/>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par>
                          <p:cTn id="34" fill="hold">
                            <p:stCondLst>
                              <p:cond delay="6250"/>
                            </p:stCondLst>
                            <p:childTnLst>
                              <p:par>
                                <p:cTn id="35" presetID="31" presetClass="entr" presetSubtype="0" fill="hold" nodeType="after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p:cTn id="37"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1CA61-649E-EDD8-EC70-4756F25AF4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369CC8-AAB2-9211-6B0D-D759090CEB4A}"/>
              </a:ext>
            </a:extLst>
          </p:cNvPr>
          <p:cNvSpPr>
            <a:spLocks noGrp="1"/>
          </p:cNvSpPr>
          <p:nvPr>
            <p:ph type="title"/>
          </p:nvPr>
        </p:nvSpPr>
        <p:spPr>
          <a:xfrm>
            <a:off x="366841" y="126549"/>
            <a:ext cx="4669536" cy="391185"/>
          </a:xfrm>
        </p:spPr>
        <p:txBody>
          <a:bodyPr anchor="t">
            <a:normAutofit fontScale="90000"/>
          </a:bodyPr>
          <a:lstStyle/>
          <a:p>
            <a:r>
              <a:rPr lang="en-US">
                <a:effectLst>
                  <a:outerShdw blurRad="38100" dist="38100" dir="2700000" algn="tl">
                    <a:srgbClr val="000000">
                      <a:alpha val="43137"/>
                    </a:srgbClr>
                  </a:outerShdw>
                </a:effectLst>
              </a:rPr>
              <a:t>View in Workflow- Continued</a:t>
            </a:r>
          </a:p>
        </p:txBody>
      </p:sp>
      <p:sp>
        <p:nvSpPr>
          <p:cNvPr id="4" name="Content Placeholder 3">
            <a:extLst>
              <a:ext uri="{FF2B5EF4-FFF2-40B4-BE49-F238E27FC236}">
                <a16:creationId xmlns:a16="http://schemas.microsoft.com/office/drawing/2014/main" id="{1B7CDFE7-2A17-005D-4F85-D0DC3B2787C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66841" y="791497"/>
            <a:ext cx="10881261" cy="5599472"/>
          </a:xfrm>
        </p:spPr>
        <p:txBody>
          <a:bodyPr>
            <a:normAutofit/>
          </a:bodyPr>
          <a:lstStyle/>
          <a:p>
            <a:pPr>
              <a:spcBef>
                <a:spcPts val="2500"/>
              </a:spcBef>
            </a:pPr>
            <a:r>
              <a:rPr lang="en-US" sz="2000" dirty="0"/>
              <a:t>Step 4: </a:t>
            </a:r>
            <a:r>
              <a:rPr lang="en-US" sz="2000" b="1" dirty="0">
                <a:effectLst>
                  <a:outerShdw blurRad="38100" dist="38100" dir="2700000" algn="tl">
                    <a:srgbClr val="000000">
                      <a:alpha val="43137"/>
                    </a:srgbClr>
                  </a:outerShdw>
                </a:effectLst>
              </a:rPr>
              <a:t>At this point there are two options.</a:t>
            </a:r>
          </a:p>
          <a:p>
            <a:pPr marL="228600" lvl="1" indent="0">
              <a:spcBef>
                <a:spcPts val="0"/>
              </a:spcBef>
              <a:buNone/>
            </a:pPr>
            <a:endParaRPr lang="en-US" sz="1800" dirty="0">
              <a:solidFill>
                <a:schemeClr val="tx2">
                  <a:lumMod val="50000"/>
                  <a:lumOff val="50000"/>
                </a:schemeClr>
              </a:solidFill>
            </a:endParaRPr>
          </a:p>
          <a:p>
            <a:pPr marL="228600" lvl="1" indent="0">
              <a:spcBef>
                <a:spcPts val="0"/>
              </a:spcBef>
              <a:buNone/>
            </a:pPr>
            <a:r>
              <a:rPr lang="en-US" sz="1800" dirty="0">
                <a:solidFill>
                  <a:schemeClr val="tx2">
                    <a:lumMod val="50000"/>
                    <a:lumOff val="50000"/>
                  </a:schemeClr>
                </a:solidFill>
              </a:rPr>
              <a:t>Option 1: </a:t>
            </a:r>
            <a:r>
              <a:rPr lang="en-US" sz="1800" dirty="0"/>
              <a:t>You have no questions or collaborative comments to make and are ready to complete the process. </a:t>
            </a:r>
          </a:p>
          <a:p>
            <a:pPr lvl="1">
              <a:spcBef>
                <a:spcPts val="0"/>
              </a:spcBef>
            </a:pPr>
            <a:r>
              <a:rPr lang="en-US" sz="1800" dirty="0"/>
              <a:t>Close PDF File, taking you to the Document Page.</a:t>
            </a:r>
          </a:p>
          <a:p>
            <a:pPr lvl="1">
              <a:spcBef>
                <a:spcPts val="0"/>
              </a:spcBef>
            </a:pPr>
            <a:r>
              <a:rPr lang="en-US" sz="1800" dirty="0"/>
              <a:t>Press blue Close in upper right corner.</a:t>
            </a:r>
          </a:p>
          <a:p>
            <a:pPr lvl="1">
              <a:spcBef>
                <a:spcPts val="0"/>
              </a:spcBef>
            </a:pPr>
            <a:r>
              <a:rPr lang="en-US" sz="1800" dirty="0"/>
              <a:t>Open Actions again and select “Leader Review Complete”</a:t>
            </a:r>
          </a:p>
          <a:p>
            <a:pPr marL="228600" lvl="1" indent="0">
              <a:spcBef>
                <a:spcPts val="0"/>
              </a:spcBef>
              <a:buNone/>
            </a:pPr>
            <a:r>
              <a:rPr lang="en-US" sz="1800" dirty="0"/>
              <a:t>You have now completed and documented your collaboration.  </a:t>
            </a:r>
          </a:p>
          <a:p>
            <a:pPr marL="228600" lvl="1" indent="0">
              <a:spcBef>
                <a:spcPts val="0"/>
              </a:spcBef>
              <a:buNone/>
            </a:pPr>
            <a:r>
              <a:rPr lang="en-US" sz="1800" dirty="0"/>
              <a:t>The procedure will no longer be visible on your Collaboration Dashboard. </a:t>
            </a:r>
          </a:p>
          <a:p>
            <a:pPr marL="228600" lvl="1" indent="0">
              <a:spcBef>
                <a:spcPts val="0"/>
              </a:spcBef>
              <a:buNone/>
            </a:pPr>
            <a:r>
              <a:rPr lang="en-US" sz="1800" dirty="0"/>
              <a:t> </a:t>
            </a:r>
            <a:r>
              <a:rPr lang="en-US" sz="1600" i="1" dirty="0"/>
              <a:t>If you determine you need to access the file again before it is fully returned to the Program Manager, you need request access from Carie Scott at </a:t>
            </a:r>
            <a:r>
              <a:rPr lang="en-US" sz="1600" i="1" dirty="0">
                <a:hlinkClick r:id="rId4"/>
              </a:rPr>
              <a:t>scottc@slhs.org</a:t>
            </a:r>
            <a:endParaRPr lang="en-US" sz="1600" i="1" dirty="0"/>
          </a:p>
          <a:p>
            <a:pPr marL="228600" lvl="1" indent="0">
              <a:spcBef>
                <a:spcPts val="0"/>
              </a:spcBef>
              <a:buNone/>
            </a:pPr>
            <a:endParaRPr lang="en-US" sz="1600" i="1" dirty="0"/>
          </a:p>
          <a:p>
            <a:pPr marL="228600" lvl="1" indent="0">
              <a:spcBef>
                <a:spcPts val="0"/>
              </a:spcBef>
              <a:buNone/>
            </a:pPr>
            <a:r>
              <a:rPr lang="en-US" sz="1800" dirty="0">
                <a:solidFill>
                  <a:schemeClr val="tx2">
                    <a:lumMod val="50000"/>
                    <a:lumOff val="50000"/>
                  </a:schemeClr>
                </a:solidFill>
              </a:rPr>
              <a:t>Option 2: </a:t>
            </a:r>
            <a:r>
              <a:rPr lang="en-US" sz="1800" dirty="0"/>
              <a:t>You have questions or comments you would like to add to the working WORD document.  </a:t>
            </a:r>
          </a:p>
          <a:p>
            <a:pPr lvl="1">
              <a:spcBef>
                <a:spcPts val="0"/>
              </a:spcBef>
            </a:pPr>
            <a:r>
              <a:rPr lang="en-US" sz="1800" dirty="0"/>
              <a:t>Close PDF File, taking you to the Document Page.</a:t>
            </a:r>
          </a:p>
          <a:p>
            <a:pPr lvl="1">
              <a:spcBef>
                <a:spcPts val="0"/>
              </a:spcBef>
            </a:pPr>
            <a:r>
              <a:rPr lang="en-US" sz="1800" dirty="0"/>
              <a:t>Press blue Close in upper right corner.</a:t>
            </a:r>
          </a:p>
          <a:p>
            <a:pPr lvl="1">
              <a:spcBef>
                <a:spcPts val="0"/>
              </a:spcBef>
            </a:pPr>
            <a:r>
              <a:rPr lang="en-US" sz="1800" dirty="0"/>
              <a:t>You will now begin the Online File Edit process.  (See next Slides)</a:t>
            </a:r>
          </a:p>
          <a:p>
            <a:pPr marL="228600" lvl="1" indent="0">
              <a:spcBef>
                <a:spcPts val="0"/>
              </a:spcBef>
              <a:buNone/>
            </a:pPr>
            <a:endParaRPr lang="en-US" sz="1800" dirty="0"/>
          </a:p>
          <a:p>
            <a:pPr marL="228600" lvl="1" indent="0">
              <a:spcBef>
                <a:spcPts val="0"/>
              </a:spcBef>
              <a:buNone/>
            </a:pPr>
            <a:endParaRPr lang="en-US" sz="1800" dirty="0"/>
          </a:p>
          <a:p>
            <a:pPr lvl="1">
              <a:spcBef>
                <a:spcPts val="0"/>
              </a:spcBef>
            </a:pPr>
            <a:endParaRPr lang="en-US" sz="2000" dirty="0"/>
          </a:p>
          <a:p>
            <a:pPr lvl="2">
              <a:spcBef>
                <a:spcPts val="2500"/>
              </a:spcBef>
            </a:pPr>
            <a:endParaRPr lang="en-US" sz="2000" b="1" dirty="0"/>
          </a:p>
        </p:txBody>
      </p:sp>
      <p:grpSp>
        <p:nvGrpSpPr>
          <p:cNvPr id="6" name="Group 5">
            <a:extLst>
              <a:ext uri="{FF2B5EF4-FFF2-40B4-BE49-F238E27FC236}">
                <a16:creationId xmlns:a16="http://schemas.microsoft.com/office/drawing/2014/main" id="{3683E756-1D81-19A5-B384-82B3B587CCF4}"/>
              </a:ext>
            </a:extLst>
          </p:cNvPr>
          <p:cNvGrpSpPr/>
          <p:nvPr/>
        </p:nvGrpSpPr>
        <p:grpSpPr>
          <a:xfrm>
            <a:off x="6440129" y="1939952"/>
            <a:ext cx="3329145" cy="1247619"/>
            <a:chOff x="6440129" y="1939952"/>
            <a:chExt cx="3329145" cy="1247619"/>
          </a:xfrm>
        </p:grpSpPr>
        <p:pic>
          <p:nvPicPr>
            <p:cNvPr id="12" name="Picture 11">
              <a:extLst>
                <a:ext uri="{FF2B5EF4-FFF2-40B4-BE49-F238E27FC236}">
                  <a16:creationId xmlns:a16="http://schemas.microsoft.com/office/drawing/2014/main" id="{9F35EF34-7E8F-6B0C-AFB4-7C0D3FC7213E}"/>
                </a:ext>
              </a:extLst>
            </p:cNvPr>
            <p:cNvPicPr>
              <a:picLocks noChangeAspect="1"/>
            </p:cNvPicPr>
            <p:nvPr/>
          </p:nvPicPr>
          <p:blipFill>
            <a:blip r:embed="rId5"/>
            <a:stretch>
              <a:fillRect/>
            </a:stretch>
          </p:blipFill>
          <p:spPr>
            <a:xfrm>
              <a:off x="7607369" y="1939952"/>
              <a:ext cx="2161905" cy="1247619"/>
            </a:xfrm>
            <a:prstGeom prst="rect">
              <a:avLst/>
            </a:prstGeom>
          </p:spPr>
        </p:pic>
        <p:cxnSp>
          <p:nvCxnSpPr>
            <p:cNvPr id="5" name="Straight Arrow Connector 4">
              <a:extLst>
                <a:ext uri="{FF2B5EF4-FFF2-40B4-BE49-F238E27FC236}">
                  <a16:creationId xmlns:a16="http://schemas.microsoft.com/office/drawing/2014/main" id="{DB54245E-4354-3C22-60C3-BC6CDB73A5D1}"/>
                </a:ext>
              </a:extLst>
            </p:cNvPr>
            <p:cNvCxnSpPr/>
            <p:nvPr/>
          </p:nvCxnSpPr>
          <p:spPr>
            <a:xfrm flipV="1">
              <a:off x="6440129" y="2428568"/>
              <a:ext cx="1167240" cy="2851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5751809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42" presetClass="entr" presetSubtype="0" fill="hold"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Effect transition="in" filter="fade">
                                      <p:cBhvr>
                                        <p:cTn id="55" dur="1000"/>
                                        <p:tgtEl>
                                          <p:spTgt spid="4">
                                            <p:txEl>
                                              <p:pRg st="8" end="8"/>
                                            </p:txEl>
                                          </p:spTgt>
                                        </p:tgtEl>
                                      </p:cBhvr>
                                    </p:animEffect>
                                    <p:anim calcmode="lin" valueType="num">
                                      <p:cBhvr>
                                        <p:cTn id="56"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4"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down)">
                                      <p:cBhvr>
                                        <p:cTn id="61" dur="500"/>
                                        <p:tgtEl>
                                          <p:spTgt spid="6"/>
                                        </p:tgtEl>
                                      </p:cBhvr>
                                    </p:animEffect>
                                  </p:childTnLst>
                                </p:cTn>
                              </p:par>
                            </p:childTnLst>
                          </p:cTn>
                        </p:par>
                        <p:par>
                          <p:cTn id="62" fill="hold">
                            <p:stCondLst>
                              <p:cond delay="8000"/>
                            </p:stCondLst>
                            <p:childTnLst>
                              <p:par>
                                <p:cTn id="63" presetID="21" presetClass="entr" presetSubtype="1" fill="hold" nodeType="after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Effect transition="in" filter="wheel(1)">
                                      <p:cBhvr>
                                        <p:cTn id="65" dur="2000"/>
                                        <p:tgtEl>
                                          <p:spTgt spid="4">
                                            <p:txEl>
                                              <p:pRg st="10" end="10"/>
                                            </p:txEl>
                                          </p:spTgt>
                                        </p:tgtEl>
                                      </p:cBhvr>
                                    </p:animEffect>
                                  </p:childTnLst>
                                </p:cTn>
                              </p:par>
                            </p:childTnLst>
                          </p:cTn>
                        </p:par>
                        <p:par>
                          <p:cTn id="66" fill="hold">
                            <p:stCondLst>
                              <p:cond delay="10000"/>
                            </p:stCondLst>
                            <p:childTnLst>
                              <p:par>
                                <p:cTn id="67" presetID="21" presetClass="entr" presetSubtype="1" fill="hold" nodeType="afterEffect">
                                  <p:stCondLst>
                                    <p:cond delay="0"/>
                                  </p:stCondLst>
                                  <p:childTnLst>
                                    <p:set>
                                      <p:cBhvr>
                                        <p:cTn id="68" dur="1" fill="hold">
                                          <p:stCondLst>
                                            <p:cond delay="0"/>
                                          </p:stCondLst>
                                        </p:cTn>
                                        <p:tgtEl>
                                          <p:spTgt spid="4">
                                            <p:txEl>
                                              <p:pRg st="11" end="11"/>
                                            </p:txEl>
                                          </p:spTgt>
                                        </p:tgtEl>
                                        <p:attrNameLst>
                                          <p:attrName>style.visibility</p:attrName>
                                        </p:attrNameLst>
                                      </p:cBhvr>
                                      <p:to>
                                        <p:strVal val="visible"/>
                                      </p:to>
                                    </p:set>
                                    <p:animEffect transition="in" filter="wheel(1)">
                                      <p:cBhvr>
                                        <p:cTn id="69" dur="2000"/>
                                        <p:tgtEl>
                                          <p:spTgt spid="4">
                                            <p:txEl>
                                              <p:pRg st="11" end="11"/>
                                            </p:txEl>
                                          </p:spTgt>
                                        </p:tgtEl>
                                      </p:cBhvr>
                                    </p:animEffect>
                                  </p:childTnLst>
                                </p:cTn>
                              </p:par>
                            </p:childTnLst>
                          </p:cTn>
                        </p:par>
                        <p:par>
                          <p:cTn id="70" fill="hold">
                            <p:stCondLst>
                              <p:cond delay="12000"/>
                            </p:stCondLst>
                            <p:childTnLst>
                              <p:par>
                                <p:cTn id="71" presetID="21" presetClass="entr" presetSubtype="1" fill="hold" nodeType="after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Effect transition="in" filter="wheel(1)">
                                      <p:cBhvr>
                                        <p:cTn id="73" dur="2000"/>
                                        <p:tgtEl>
                                          <p:spTgt spid="4">
                                            <p:txEl>
                                              <p:pRg st="12" end="12"/>
                                            </p:txEl>
                                          </p:spTgt>
                                        </p:tgtEl>
                                      </p:cBhvr>
                                    </p:animEffect>
                                  </p:childTnLst>
                                </p:cTn>
                              </p:par>
                            </p:childTnLst>
                          </p:cTn>
                        </p:par>
                        <p:par>
                          <p:cTn id="74" fill="hold">
                            <p:stCondLst>
                              <p:cond delay="14000"/>
                            </p:stCondLst>
                            <p:childTnLst>
                              <p:par>
                                <p:cTn id="75" presetID="21" presetClass="entr" presetSubtype="1" fill="hold" nodeType="afterEffect">
                                  <p:stCondLst>
                                    <p:cond delay="0"/>
                                  </p:stCondLst>
                                  <p:childTnLst>
                                    <p:set>
                                      <p:cBhvr>
                                        <p:cTn id="76" dur="1" fill="hold">
                                          <p:stCondLst>
                                            <p:cond delay="0"/>
                                          </p:stCondLst>
                                        </p:cTn>
                                        <p:tgtEl>
                                          <p:spTgt spid="4">
                                            <p:txEl>
                                              <p:pRg st="13" end="13"/>
                                            </p:txEl>
                                          </p:spTgt>
                                        </p:tgtEl>
                                        <p:attrNameLst>
                                          <p:attrName>style.visibility</p:attrName>
                                        </p:attrNameLst>
                                      </p:cBhvr>
                                      <p:to>
                                        <p:strVal val="visible"/>
                                      </p:to>
                                    </p:set>
                                    <p:animEffect transition="in" filter="wheel(1)">
                                      <p:cBhvr>
                                        <p:cTn id="77" dur="20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7D01F99-D3AE-6836-F4CA-811B84363D7A}"/>
              </a:ext>
            </a:extLst>
          </p:cNvPr>
          <p:cNvSpPr>
            <a:spLocks noGrp="1"/>
          </p:cNvSpPr>
          <p:nvPr>
            <p:ph type="title"/>
          </p:nvPr>
        </p:nvSpPr>
        <p:spPr>
          <a:xfrm>
            <a:off x="6253119" y="3023124"/>
            <a:ext cx="5819574" cy="2679585"/>
          </a:xfrm>
        </p:spPr>
        <p:txBody>
          <a:bodyPr anchor="b">
            <a:noAutofit/>
          </a:bodyPr>
          <a:lstStyle/>
          <a:p>
            <a:pPr marL="0" indent="0">
              <a:buNone/>
            </a:pPr>
            <a:r>
              <a:rPr lang="en-US" sz="7200"/>
              <a:t>A few tips to remember before starting Online File Edit</a:t>
            </a:r>
          </a:p>
        </p:txBody>
      </p:sp>
      <p:pic>
        <p:nvPicPr>
          <p:cNvPr id="6" name="Picture 5">
            <a:extLst>
              <a:ext uri="{FF2B5EF4-FFF2-40B4-BE49-F238E27FC236}">
                <a16:creationId xmlns:a16="http://schemas.microsoft.com/office/drawing/2014/main" id="{E4A77CBA-B6DD-6C35-D35B-55709671A7A6}"/>
              </a:ext>
            </a:extLst>
          </p:cNvPr>
          <p:cNvPicPr>
            <a:picLocks noChangeAspect="1"/>
          </p:cNvPicPr>
          <p:nvPr/>
        </p:nvPicPr>
        <p:blipFill>
          <a:blip r:embed="rId4"/>
          <a:srcRect t="9841" r="-2" b="5593"/>
          <a:stretch>
            <a:fillRect/>
          </a:stretch>
        </p:blipFill>
        <p:spPr>
          <a:xfrm>
            <a:off x="119307" y="10"/>
            <a:ext cx="5413248" cy="6857990"/>
          </a:xfrm>
          <a:prstGeom prst="rect">
            <a:avLst/>
          </a:prstGeom>
          <a:noFill/>
        </p:spPr>
      </p:pic>
    </p:spTree>
    <p:custDataLst>
      <p:tags r:id="rId1"/>
    </p:custDataLst>
    <p:extLst>
      <p:ext uri="{BB962C8B-B14F-4D97-AF65-F5344CB8AC3E}">
        <p14:creationId xmlns:p14="http://schemas.microsoft.com/office/powerpoint/2010/main" val="3118310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E7CAF-7583-A0FF-539A-7EF25B6B8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33E9D-6902-43B1-DFCE-2548147BBE01}"/>
              </a:ext>
            </a:extLst>
          </p:cNvPr>
          <p:cNvSpPr>
            <a:spLocks noGrp="1"/>
          </p:cNvSpPr>
          <p:nvPr>
            <p:ph type="title"/>
          </p:nvPr>
        </p:nvSpPr>
        <p:spPr>
          <a:xfrm>
            <a:off x="1379565" y="298614"/>
            <a:ext cx="3789193" cy="391185"/>
          </a:xfrm>
        </p:spPr>
        <p:txBody>
          <a:bodyPr anchor="t">
            <a:normAutofit fontScale="90000"/>
          </a:bodyPr>
          <a:lstStyle/>
          <a:p>
            <a:r>
              <a:rPr lang="en-US" dirty="0">
                <a:effectLst>
                  <a:outerShdw blurRad="38100" dist="38100" dir="2700000" algn="tl">
                    <a:srgbClr val="000000">
                      <a:alpha val="43137"/>
                    </a:srgbClr>
                  </a:outerShdw>
                </a:effectLst>
              </a:rPr>
              <a:t>Online File Edits</a:t>
            </a:r>
          </a:p>
        </p:txBody>
      </p:sp>
      <p:sp>
        <p:nvSpPr>
          <p:cNvPr id="4" name="Content Placeholder 3">
            <a:extLst>
              <a:ext uri="{FF2B5EF4-FFF2-40B4-BE49-F238E27FC236}">
                <a16:creationId xmlns:a16="http://schemas.microsoft.com/office/drawing/2014/main" id="{AEC8F7CF-94A0-F076-8D84-EF957486280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55368" y="1060614"/>
            <a:ext cx="9412864" cy="5496232"/>
          </a:xfrm>
        </p:spPr>
        <p:txBody>
          <a:bodyPr>
            <a:normAutofit/>
          </a:bodyPr>
          <a:lstStyle/>
          <a:p>
            <a:pPr>
              <a:spcBef>
                <a:spcPts val="2500"/>
              </a:spcBef>
            </a:pPr>
            <a:r>
              <a:rPr lang="en-US" sz="1800" dirty="0"/>
              <a:t>This method allows you to review, add changes, comments or questions directly into the working WORD document.</a:t>
            </a:r>
          </a:p>
          <a:p>
            <a:pPr>
              <a:spcBef>
                <a:spcPts val="600"/>
              </a:spcBef>
            </a:pPr>
            <a:r>
              <a:rPr lang="en-US" sz="1800" dirty="0"/>
              <a:t>STEP 1: Click on Online File Edit from your Actions Tab to open the working WORD document.</a:t>
            </a:r>
          </a:p>
          <a:p>
            <a:pPr>
              <a:spcBef>
                <a:spcPts val="600"/>
              </a:spcBef>
            </a:pPr>
            <a:r>
              <a:rPr lang="en-US" sz="1800" dirty="0"/>
              <a:t>Step 2:  Ensure your track changes view is set to your preference per previous instructions.</a:t>
            </a:r>
          </a:p>
          <a:p>
            <a:pPr>
              <a:spcBef>
                <a:spcPts val="600"/>
              </a:spcBef>
            </a:pPr>
            <a:r>
              <a:rPr lang="en-US" sz="1800" dirty="0"/>
              <a:t>STEP 3: Add minor wording changes directly in text or add questions or comments in comments boxes as described.</a:t>
            </a:r>
          </a:p>
          <a:p>
            <a:pPr lvl="1">
              <a:spcBef>
                <a:spcPts val="600"/>
              </a:spcBef>
            </a:pPr>
            <a:r>
              <a:rPr lang="en-US" sz="1800" b="1" dirty="0"/>
              <a:t>Remember to manually save your document (File-Save) regularly and before closing.</a:t>
            </a:r>
          </a:p>
          <a:p>
            <a:pPr marR="0">
              <a:spcBef>
                <a:spcPts val="600"/>
              </a:spcBef>
              <a:spcAft>
                <a:spcPts val="800"/>
              </a:spcAft>
            </a:pPr>
            <a:r>
              <a:rPr lang="en-US" sz="1800" dirty="0"/>
              <a:t>STEP 4: Once you finish collaborating or need to pause, save and close the file by clicking X in top right corner. You will be returned to your To-Do List. (If Lab360 is logged out, restart Lab360 Admin.)</a:t>
            </a:r>
          </a:p>
          <a:p>
            <a:pPr marR="0">
              <a:spcBef>
                <a:spcPts val="600"/>
              </a:spcBef>
              <a:spcAft>
                <a:spcPts val="800"/>
              </a:spcAft>
            </a:pPr>
            <a:r>
              <a:rPr lang="en-US" sz="1800" b="1" dirty="0">
                <a:highlight>
                  <a:srgbClr val="FFFF00"/>
                </a:highlight>
              </a:rPr>
              <a:t>IMPORTANT</a:t>
            </a:r>
            <a:r>
              <a:rPr lang="en-US" sz="1800" dirty="0">
                <a:highlight>
                  <a:srgbClr val="FFFF00"/>
                </a:highlight>
              </a:rPr>
              <a:t> STEP 5</a:t>
            </a:r>
            <a:r>
              <a:rPr lang="en-US" sz="1800" dirty="0">
                <a:highlight>
                  <a:srgbClr val="FFFF00"/>
                </a:highlight>
                <a:latin typeface="+mj-lt"/>
              </a:rPr>
              <a:t>:  </a:t>
            </a:r>
            <a:r>
              <a:rPr lang="en-US" sz="1800" kern="100" dirty="0">
                <a:solidFill>
                  <a:srgbClr val="000000"/>
                </a:solidFill>
                <a:latin typeface="+mj-lt"/>
                <a:ea typeface="Aptos" panose="020B0004020202020204" pitchFamily="34" charset="0"/>
                <a:cs typeface="Times New Roman" panose="02020603050405020304" pitchFamily="18" charset="0"/>
              </a:rPr>
              <a:t>Select </a:t>
            </a:r>
            <a:r>
              <a:rPr lang="en-US" sz="1800" kern="100" dirty="0">
                <a:solidFill>
                  <a:srgbClr val="000000"/>
                </a:solidFill>
                <a:latin typeface="Aptos Display" panose="020B0004020202020204" pitchFamily="34" charset="0"/>
                <a:ea typeface="Aptos" panose="020B0004020202020204" pitchFamily="34" charset="0"/>
                <a:cs typeface="Times New Roman" panose="02020603050405020304" pitchFamily="18" charset="0"/>
              </a:rPr>
              <a:t>Complete Online File Edit </a:t>
            </a:r>
            <a:r>
              <a:rPr lang="en-US" sz="1800" kern="100" dirty="0">
                <a:solidFill>
                  <a:srgbClr val="000000"/>
                </a:solidFill>
                <a:latin typeface="+mj-lt"/>
                <a:ea typeface="Aptos" panose="020B0004020202020204" pitchFamily="34" charset="0"/>
                <a:cs typeface="Times New Roman" panose="02020603050405020304" pitchFamily="18" charset="0"/>
              </a:rPr>
              <a:t>from the Actions menu, even if you plan to come back later to make additional changes.</a:t>
            </a:r>
            <a:endParaRPr lang="en-US" sz="1200" kern="100" dirty="0">
              <a:latin typeface="+mj-lt"/>
              <a:ea typeface="Aptos" panose="020B0004020202020204" pitchFamily="34" charset="0"/>
              <a:cs typeface="Times New Roman" panose="02020603050405020304" pitchFamily="18" charset="0"/>
            </a:endParaRPr>
          </a:p>
          <a:p>
            <a:pPr marL="228600" lvl="1" indent="0">
              <a:buNone/>
            </a:pPr>
            <a:r>
              <a:rPr lang="en-US" sz="1800" dirty="0"/>
              <a:t> </a:t>
            </a:r>
            <a:r>
              <a:rPr lang="en-US" sz="1800" dirty="0">
                <a:solidFill>
                  <a:srgbClr val="FF0000"/>
                </a:solidFill>
              </a:rPr>
              <a:t>Note: Changes must be finalized with </a:t>
            </a:r>
            <a:r>
              <a:rPr lang="en-US" sz="1800" dirty="0">
                <a:solidFill>
                  <a:srgbClr val="FF0000"/>
                </a:solidFill>
                <a:latin typeface="Aptos Display" panose="020B0004020202020204" pitchFamily="34" charset="0"/>
              </a:rPr>
              <a:t>Complete Online File Edit </a:t>
            </a:r>
            <a:r>
              <a:rPr lang="en-US" sz="1800" dirty="0">
                <a:solidFill>
                  <a:srgbClr val="FF0000"/>
                </a:solidFill>
              </a:rPr>
              <a:t>within 4-hours of checkout, or they will not be included in the final document.</a:t>
            </a:r>
          </a:p>
          <a:p>
            <a:pPr lvl="1">
              <a:spcBef>
                <a:spcPts val="600"/>
              </a:spcBef>
            </a:pPr>
            <a:endParaRPr lang="en-US" sz="1600" dirty="0">
              <a:solidFill>
                <a:srgbClr val="FF0000"/>
              </a:solidFill>
            </a:endParaRPr>
          </a:p>
          <a:p>
            <a:pPr>
              <a:spcBef>
                <a:spcPts val="600"/>
              </a:spcBef>
            </a:pPr>
            <a:endParaRPr lang="en-US" sz="1600" dirty="0"/>
          </a:p>
          <a:p>
            <a:pPr marL="0" indent="0">
              <a:lnSpc>
                <a:spcPct val="100000"/>
              </a:lnSpc>
              <a:spcBef>
                <a:spcPts val="0"/>
              </a:spcBef>
              <a:buNone/>
            </a:pPr>
            <a:endParaRPr lang="en-US" sz="2000" b="1" dirty="0"/>
          </a:p>
        </p:txBody>
      </p:sp>
      <p:sp>
        <p:nvSpPr>
          <p:cNvPr id="6" name="Graphic 8" descr="Badge with solid fill">
            <a:extLst>
              <a:ext uri="{FF2B5EF4-FFF2-40B4-BE49-F238E27FC236}">
                <a16:creationId xmlns:a16="http://schemas.microsoft.com/office/drawing/2014/main" id="{548738F4-180F-2C01-E9B3-FA2BA37A6F11}"/>
              </a:ext>
            </a:extLst>
          </p:cNvPr>
          <p:cNvSpPr/>
          <p:nvPr/>
        </p:nvSpPr>
        <p:spPr>
          <a:xfrm>
            <a:off x="228052" y="47026"/>
            <a:ext cx="723499" cy="723499"/>
          </a:xfrm>
          <a:custGeom>
            <a:avLst/>
            <a:gdLst>
              <a:gd name="connsiteX0" fmla="*/ 361750 w 723499"/>
              <a:gd name="connsiteY0" fmla="*/ 0 h 723499"/>
              <a:gd name="connsiteX1" fmla="*/ 0 w 723499"/>
              <a:gd name="connsiteY1" fmla="*/ 361750 h 723499"/>
              <a:gd name="connsiteX2" fmla="*/ 361750 w 723499"/>
              <a:gd name="connsiteY2" fmla="*/ 723500 h 723499"/>
              <a:gd name="connsiteX3" fmla="*/ 723500 w 723499"/>
              <a:gd name="connsiteY3" fmla="*/ 361750 h 723499"/>
              <a:gd name="connsiteX4" fmla="*/ 723500 w 723499"/>
              <a:gd name="connsiteY4" fmla="*/ 361721 h 723499"/>
              <a:gd name="connsiteX5" fmla="*/ 362026 w 723499"/>
              <a:gd name="connsiteY5" fmla="*/ 0 h 723499"/>
              <a:gd name="connsiteX6" fmla="*/ 361750 w 723499"/>
              <a:gd name="connsiteY6" fmla="*/ 0 h 723499"/>
              <a:gd name="connsiteX7" fmla="*/ 465172 w 723499"/>
              <a:gd name="connsiteY7" fmla="*/ 523961 h 723499"/>
              <a:gd name="connsiteX8" fmla="*/ 258337 w 723499"/>
              <a:gd name="connsiteY8" fmla="*/ 523961 h 723499"/>
              <a:gd name="connsiteX9" fmla="*/ 258337 w 723499"/>
              <a:gd name="connsiteY9" fmla="*/ 493605 h 723499"/>
              <a:gd name="connsiteX10" fmla="*/ 265290 w 723499"/>
              <a:gd name="connsiteY10" fmla="*/ 456457 h 723499"/>
              <a:gd name="connsiteX11" fmla="*/ 284417 w 723499"/>
              <a:gd name="connsiteY11" fmla="*/ 425977 h 723499"/>
              <a:gd name="connsiteX12" fmla="*/ 312734 w 723499"/>
              <a:gd name="connsiteY12" fmla="*/ 400050 h 723499"/>
              <a:gd name="connsiteX13" fmla="*/ 347520 w 723499"/>
              <a:gd name="connsiteY13" fmla="*/ 376647 h 723499"/>
              <a:gd name="connsiteX14" fmla="*/ 377047 w 723499"/>
              <a:gd name="connsiteY14" fmla="*/ 355454 h 723499"/>
              <a:gd name="connsiteX15" fmla="*/ 395421 w 723499"/>
              <a:gd name="connsiteY15" fmla="*/ 335280 h 723499"/>
              <a:gd name="connsiteX16" fmla="*/ 404765 w 723499"/>
              <a:gd name="connsiteY16" fmla="*/ 314877 h 723499"/>
              <a:gd name="connsiteX17" fmla="*/ 407289 w 723499"/>
              <a:gd name="connsiteY17" fmla="*/ 292103 h 723499"/>
              <a:gd name="connsiteX18" fmla="*/ 404127 w 723499"/>
              <a:gd name="connsiteY18" fmla="*/ 272501 h 723499"/>
              <a:gd name="connsiteX19" fmla="*/ 394792 w 723499"/>
              <a:gd name="connsiteY19" fmla="*/ 255899 h 723499"/>
              <a:gd name="connsiteX20" fmla="*/ 378981 w 723499"/>
              <a:gd name="connsiteY20" fmla="*/ 244469 h 723499"/>
              <a:gd name="connsiteX21" fmla="*/ 356692 w 723499"/>
              <a:gd name="connsiteY21" fmla="*/ 240201 h 723499"/>
              <a:gd name="connsiteX22" fmla="*/ 313677 w 723499"/>
              <a:gd name="connsiteY22" fmla="*/ 250327 h 723499"/>
              <a:gd name="connsiteX23" fmla="*/ 275415 w 723499"/>
              <a:gd name="connsiteY23" fmla="*/ 277520 h 723499"/>
              <a:gd name="connsiteX24" fmla="*/ 275415 w 723499"/>
              <a:gd name="connsiteY24" fmla="*/ 228181 h 723499"/>
              <a:gd name="connsiteX25" fmla="*/ 313830 w 723499"/>
              <a:gd name="connsiteY25" fmla="*/ 206045 h 723499"/>
              <a:gd name="connsiteX26" fmla="*/ 361455 w 723499"/>
              <a:gd name="connsiteY26" fmla="*/ 199377 h 723499"/>
              <a:gd name="connsiteX27" fmla="*/ 399402 w 723499"/>
              <a:gd name="connsiteY27" fmla="*/ 205092 h 723499"/>
              <a:gd name="connsiteX28" fmla="*/ 430397 w 723499"/>
              <a:gd name="connsiteY28" fmla="*/ 221694 h 723499"/>
              <a:gd name="connsiteX29" fmla="*/ 451275 w 723499"/>
              <a:gd name="connsiteY29" fmla="*/ 248888 h 723499"/>
              <a:gd name="connsiteX30" fmla="*/ 458895 w 723499"/>
              <a:gd name="connsiteY30" fmla="*/ 286036 h 723499"/>
              <a:gd name="connsiteX31" fmla="*/ 454924 w 723499"/>
              <a:gd name="connsiteY31" fmla="*/ 320183 h 723499"/>
              <a:gd name="connsiteX32" fmla="*/ 441893 w 723499"/>
              <a:gd name="connsiteY32" fmla="*/ 349701 h 723499"/>
              <a:gd name="connsiteX33" fmla="*/ 418348 w 723499"/>
              <a:gd name="connsiteY33" fmla="*/ 376590 h 723499"/>
              <a:gd name="connsiteX34" fmla="*/ 382924 w 723499"/>
              <a:gd name="connsiteY34" fmla="*/ 402831 h 723499"/>
              <a:gd name="connsiteX35" fmla="*/ 352558 w 723499"/>
              <a:gd name="connsiteY35" fmla="*/ 422758 h 723499"/>
              <a:gd name="connsiteX36" fmla="*/ 329936 w 723499"/>
              <a:gd name="connsiteY36" fmla="*/ 440941 h 723499"/>
              <a:gd name="connsiteX37" fmla="*/ 315878 w 723499"/>
              <a:gd name="connsiteY37" fmla="*/ 459600 h 723499"/>
              <a:gd name="connsiteX38" fmla="*/ 311115 w 723499"/>
              <a:gd name="connsiteY38" fmla="*/ 480955 h 723499"/>
              <a:gd name="connsiteX39" fmla="*/ 465134 w 723499"/>
              <a:gd name="connsiteY39" fmla="*/ 480955 h 72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23499" h="723499">
                <a:moveTo>
                  <a:pt x="361750" y="0"/>
                </a:moveTo>
                <a:cubicBezTo>
                  <a:pt x="161961" y="0"/>
                  <a:pt x="0" y="161961"/>
                  <a:pt x="0" y="361750"/>
                </a:cubicBezTo>
                <a:cubicBezTo>
                  <a:pt x="0" y="561539"/>
                  <a:pt x="161961" y="723500"/>
                  <a:pt x="361750" y="723500"/>
                </a:cubicBezTo>
                <a:cubicBezTo>
                  <a:pt x="561539" y="723500"/>
                  <a:pt x="723500" y="561539"/>
                  <a:pt x="723500" y="361750"/>
                </a:cubicBezTo>
                <a:cubicBezTo>
                  <a:pt x="723500" y="361740"/>
                  <a:pt x="723500" y="361731"/>
                  <a:pt x="723500" y="361721"/>
                </a:cubicBezTo>
                <a:cubicBezTo>
                  <a:pt x="723569" y="162016"/>
                  <a:pt x="561731" y="69"/>
                  <a:pt x="362026" y="0"/>
                </a:cubicBezTo>
                <a:cubicBezTo>
                  <a:pt x="361934" y="0"/>
                  <a:pt x="361842" y="0"/>
                  <a:pt x="361750" y="0"/>
                </a:cubicBezTo>
                <a:close/>
                <a:moveTo>
                  <a:pt x="465172" y="523961"/>
                </a:moveTo>
                <a:lnTo>
                  <a:pt x="258337" y="523961"/>
                </a:lnTo>
                <a:lnTo>
                  <a:pt x="258337" y="493605"/>
                </a:lnTo>
                <a:cubicBezTo>
                  <a:pt x="258148" y="480882"/>
                  <a:pt x="260513" y="468250"/>
                  <a:pt x="265290" y="456457"/>
                </a:cubicBezTo>
                <a:cubicBezTo>
                  <a:pt x="269973" y="445328"/>
                  <a:pt x="276432" y="435033"/>
                  <a:pt x="284417" y="425977"/>
                </a:cubicBezTo>
                <a:cubicBezTo>
                  <a:pt x="292914" y="416360"/>
                  <a:pt x="302406" y="407669"/>
                  <a:pt x="312734" y="400050"/>
                </a:cubicBezTo>
                <a:cubicBezTo>
                  <a:pt x="323491" y="392042"/>
                  <a:pt x="335087" y="384241"/>
                  <a:pt x="347520" y="376647"/>
                </a:cubicBezTo>
                <a:cubicBezTo>
                  <a:pt x="357931" y="370412"/>
                  <a:pt x="367808" y="363324"/>
                  <a:pt x="377047" y="355454"/>
                </a:cubicBezTo>
                <a:cubicBezTo>
                  <a:pt x="383994" y="349527"/>
                  <a:pt x="390167" y="342749"/>
                  <a:pt x="395421" y="335280"/>
                </a:cubicBezTo>
                <a:cubicBezTo>
                  <a:pt x="399745" y="329101"/>
                  <a:pt x="402911" y="322188"/>
                  <a:pt x="404765" y="314877"/>
                </a:cubicBezTo>
                <a:cubicBezTo>
                  <a:pt x="406502" y="307413"/>
                  <a:pt x="407350" y="299768"/>
                  <a:pt x="407289" y="292103"/>
                </a:cubicBezTo>
                <a:cubicBezTo>
                  <a:pt x="407300" y="285441"/>
                  <a:pt x="406233" y="278822"/>
                  <a:pt x="404127" y="272501"/>
                </a:cubicBezTo>
                <a:cubicBezTo>
                  <a:pt x="402144" y="266404"/>
                  <a:pt x="398971" y="260761"/>
                  <a:pt x="394792" y="255899"/>
                </a:cubicBezTo>
                <a:cubicBezTo>
                  <a:pt x="390438" y="250959"/>
                  <a:pt x="385037" y="247054"/>
                  <a:pt x="378981" y="244469"/>
                </a:cubicBezTo>
                <a:cubicBezTo>
                  <a:pt x="371932" y="241502"/>
                  <a:pt x="364339" y="240047"/>
                  <a:pt x="356692" y="240201"/>
                </a:cubicBezTo>
                <a:cubicBezTo>
                  <a:pt x="341757" y="240145"/>
                  <a:pt x="327019" y="243614"/>
                  <a:pt x="313677" y="250327"/>
                </a:cubicBezTo>
                <a:cubicBezTo>
                  <a:pt x="299647" y="257446"/>
                  <a:pt x="286752" y="266610"/>
                  <a:pt x="275415" y="277520"/>
                </a:cubicBezTo>
                <a:lnTo>
                  <a:pt x="275415" y="228181"/>
                </a:lnTo>
                <a:cubicBezTo>
                  <a:pt x="286370" y="217977"/>
                  <a:pt x="299508" y="210405"/>
                  <a:pt x="313830" y="206045"/>
                </a:cubicBezTo>
                <a:cubicBezTo>
                  <a:pt x="329284" y="201462"/>
                  <a:pt x="345336" y="199214"/>
                  <a:pt x="361455" y="199377"/>
                </a:cubicBezTo>
                <a:cubicBezTo>
                  <a:pt x="374325" y="199288"/>
                  <a:pt x="387129" y="201217"/>
                  <a:pt x="399402" y="205092"/>
                </a:cubicBezTo>
                <a:cubicBezTo>
                  <a:pt x="410695" y="208606"/>
                  <a:pt x="421215" y="214241"/>
                  <a:pt x="430397" y="221694"/>
                </a:cubicBezTo>
                <a:cubicBezTo>
                  <a:pt x="439324" y="229062"/>
                  <a:pt x="446463" y="238360"/>
                  <a:pt x="451275" y="248888"/>
                </a:cubicBezTo>
                <a:cubicBezTo>
                  <a:pt x="456514" y="260560"/>
                  <a:pt x="459115" y="273244"/>
                  <a:pt x="458895" y="286036"/>
                </a:cubicBezTo>
                <a:cubicBezTo>
                  <a:pt x="459007" y="297540"/>
                  <a:pt x="457672" y="309012"/>
                  <a:pt x="454924" y="320183"/>
                </a:cubicBezTo>
                <a:cubicBezTo>
                  <a:pt x="452230" y="330671"/>
                  <a:pt x="447828" y="340644"/>
                  <a:pt x="441893" y="349701"/>
                </a:cubicBezTo>
                <a:cubicBezTo>
                  <a:pt x="435278" y="359673"/>
                  <a:pt x="427359" y="368716"/>
                  <a:pt x="418348" y="376590"/>
                </a:cubicBezTo>
                <a:cubicBezTo>
                  <a:pt x="407255" y="386264"/>
                  <a:pt x="395409" y="395038"/>
                  <a:pt x="382924" y="402831"/>
                </a:cubicBezTo>
                <a:cubicBezTo>
                  <a:pt x="371532" y="410006"/>
                  <a:pt x="361410" y="416649"/>
                  <a:pt x="352558" y="422758"/>
                </a:cubicBezTo>
                <a:cubicBezTo>
                  <a:pt x="344540" y="428200"/>
                  <a:pt x="336975" y="434281"/>
                  <a:pt x="329936" y="440941"/>
                </a:cubicBezTo>
                <a:cubicBezTo>
                  <a:pt x="324212" y="446306"/>
                  <a:pt x="319456" y="452619"/>
                  <a:pt x="315878" y="459600"/>
                </a:cubicBezTo>
                <a:cubicBezTo>
                  <a:pt x="312659" y="466254"/>
                  <a:pt x="311029" y="473564"/>
                  <a:pt x="311115" y="480955"/>
                </a:cubicBezTo>
                <a:lnTo>
                  <a:pt x="465134" y="480955"/>
                </a:lnTo>
                <a:close/>
              </a:path>
            </a:pathLst>
          </a:custGeom>
          <a:solidFill>
            <a:srgbClr val="000000"/>
          </a:solidFill>
          <a:ln w="9525" cap="flat">
            <a:noFill/>
            <a:prstDash val="solid"/>
            <a:miter/>
          </a:ln>
        </p:spPr>
        <p:txBody>
          <a:bodyPr rtlCol="0" anchor="ctr"/>
          <a:lstStyle/>
          <a:p>
            <a:endParaRPr lang="en-US"/>
          </a:p>
        </p:txBody>
      </p:sp>
      <p:sp>
        <p:nvSpPr>
          <p:cNvPr id="14" name="Explosion: 8 Points 13">
            <a:extLst>
              <a:ext uri="{FF2B5EF4-FFF2-40B4-BE49-F238E27FC236}">
                <a16:creationId xmlns:a16="http://schemas.microsoft.com/office/drawing/2014/main" id="{2CE77C50-4ABD-4EEC-4B92-B1199C8CC987}"/>
              </a:ext>
            </a:extLst>
          </p:cNvPr>
          <p:cNvSpPr/>
          <p:nvPr/>
        </p:nvSpPr>
        <p:spPr>
          <a:xfrm>
            <a:off x="9806915" y="3530629"/>
            <a:ext cx="2311532" cy="2781259"/>
          </a:xfrm>
          <a:prstGeom prst="irregularSeal1">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DB0EC02-CD2F-DEE4-3928-04A603AD9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06915" y="1305571"/>
            <a:ext cx="2272046" cy="10629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BA92662-2263-D110-8DD4-71AFCF7363CB}"/>
              </a:ext>
            </a:extLst>
          </p:cNvPr>
          <p:cNvPicPr>
            <a:picLocks noChangeAspect="1"/>
          </p:cNvPicPr>
          <p:nvPr/>
        </p:nvPicPr>
        <p:blipFill>
          <a:blip r:embed="rId5"/>
          <a:stretch>
            <a:fillRect/>
          </a:stretch>
        </p:blipFill>
        <p:spPr>
          <a:xfrm>
            <a:off x="10012256" y="4186033"/>
            <a:ext cx="1861364" cy="1366395"/>
          </a:xfrm>
          <a:prstGeom prst="rect">
            <a:avLst/>
          </a:prstGeom>
        </p:spPr>
      </p:pic>
    </p:spTree>
    <p:custDataLst>
      <p:tags r:id="rId1"/>
    </p:custDataLst>
    <p:extLst>
      <p:ext uri="{BB962C8B-B14F-4D97-AF65-F5344CB8AC3E}">
        <p14:creationId xmlns:p14="http://schemas.microsoft.com/office/powerpoint/2010/main" val="3864517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wipe(down)">
                                      <p:cBhvr>
                                        <p:cTn id="34" dur="500"/>
                                        <p:tgtEl>
                                          <p:spTgt spid="1026"/>
                                        </p:tgtEl>
                                      </p:cBhvr>
                                    </p:animEffect>
                                  </p:childTnLst>
                                </p:cTn>
                              </p:par>
                            </p:childTnLst>
                          </p:cTn>
                        </p:par>
                        <p:par>
                          <p:cTn id="35" fill="hold">
                            <p:stCondLst>
                              <p:cond delay="1000"/>
                            </p:stCondLst>
                            <p:childTnLst>
                              <p:par>
                                <p:cTn id="36" presetID="16" presetClass="entr" presetSubtype="21" fill="hold" nodeType="after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barn(inVertical)">
                                      <p:cBhvr>
                                        <p:cTn id="38" dur="500"/>
                                        <p:tgtEl>
                                          <p:spTgt spid="4">
                                            <p:txEl>
                                              <p:pRg st="3" end="3"/>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1" dur="500"/>
                                        <p:tgtEl>
                                          <p:spTgt spid="4">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 calcmode="lin" valueType="num">
                                      <p:cBhvr>
                                        <p:cTn id="46"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7"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8"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9" dur="1000"/>
                                        <p:tgtEl>
                                          <p:spTgt spid="4">
                                            <p:txEl>
                                              <p:pRg st="5" end="5"/>
                                            </p:txEl>
                                          </p:spTgt>
                                        </p:tgtEl>
                                      </p:cBhvr>
                                    </p:animEffect>
                                  </p:childTnLst>
                                </p:cTn>
                              </p:par>
                            </p:childTnLst>
                          </p:cTn>
                        </p:par>
                        <p:par>
                          <p:cTn id="50" fill="hold">
                            <p:stCondLst>
                              <p:cond delay="1000"/>
                            </p:stCondLst>
                            <p:childTnLst>
                              <p:par>
                                <p:cTn id="51" presetID="22" presetClass="entr" presetSubtype="4"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500"/>
                                        <p:tgtEl>
                                          <p:spTgt spid="11"/>
                                        </p:tgtEl>
                                      </p:cBhvr>
                                    </p:animEffect>
                                  </p:childTnLst>
                                </p:cTn>
                              </p:par>
                            </p:childTnLst>
                          </p:cTn>
                        </p:par>
                        <p:par>
                          <p:cTn id="54" fill="hold">
                            <p:stCondLst>
                              <p:cond delay="1500"/>
                            </p:stCondLst>
                            <p:childTnLst>
                              <p:par>
                                <p:cTn id="55" presetID="45" presetClass="entr" presetSubtype="0" fill="hold" nodeType="after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animEffect transition="in" filter="fade">
                                      <p:cBhvr>
                                        <p:cTn id="57" dur="2000"/>
                                        <p:tgtEl>
                                          <p:spTgt spid="4">
                                            <p:txEl>
                                              <p:pRg st="6" end="6"/>
                                            </p:txEl>
                                          </p:spTgt>
                                        </p:tgtEl>
                                      </p:cBhvr>
                                    </p:animEffect>
                                    <p:anim calcmode="lin" valueType="num">
                                      <p:cBhvr>
                                        <p:cTn id="58" dur="2000" fill="hold"/>
                                        <p:tgtEl>
                                          <p:spTgt spid="4">
                                            <p:txEl>
                                              <p:pRg st="6" end="6"/>
                                            </p:txEl>
                                          </p:spTgt>
                                        </p:tgtEl>
                                        <p:attrNameLst>
                                          <p:attrName>ppt_w</p:attrName>
                                        </p:attrNameLst>
                                      </p:cBhvr>
                                      <p:tavLst>
                                        <p:tav tm="0" fmla="#ppt_w*sin(2.5*pi*$)">
                                          <p:val>
                                            <p:fltVal val="0"/>
                                          </p:val>
                                        </p:tav>
                                        <p:tav tm="100000">
                                          <p:val>
                                            <p:fltVal val="1"/>
                                          </p:val>
                                        </p:tav>
                                      </p:tavLst>
                                    </p:anim>
                                    <p:anim calcmode="lin" valueType="num">
                                      <p:cBhvr>
                                        <p:cTn id="59" dur="2000" fill="hold"/>
                                        <p:tgtEl>
                                          <p:spTgt spid="4">
                                            <p:txEl>
                                              <p:pRg st="6" end="6"/>
                                            </p:txEl>
                                          </p:spTgt>
                                        </p:tgtEl>
                                        <p:attrNameLst>
                                          <p:attrName>ppt_h</p:attrName>
                                        </p:attrNameLst>
                                      </p:cBhvr>
                                      <p:tavLst>
                                        <p:tav tm="0">
                                          <p:val>
                                            <p:strVal val="#ppt_h"/>
                                          </p:val>
                                        </p:tav>
                                        <p:tav tm="100000">
                                          <p:val>
                                            <p:strVal val="#ppt_h"/>
                                          </p:val>
                                        </p:tav>
                                      </p:tavLst>
                                    </p:anim>
                                  </p:childTnLst>
                                </p:cTn>
                              </p:par>
                            </p:childTnLst>
                          </p:cTn>
                        </p:par>
                        <p:par>
                          <p:cTn id="60" fill="hold">
                            <p:stCondLst>
                              <p:cond delay="3500"/>
                            </p:stCondLst>
                            <p:childTnLst>
                              <p:par>
                                <p:cTn id="61" presetID="22" presetClass="entr" presetSubtype="4" fill="hold" nodeType="after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wipe(down)">
                                      <p:cBhvr>
                                        <p:cTn id="6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5.5"/>
</p:tagLst>
</file>

<file path=ppt/tags/tag11.xml><?xml version="1.0" encoding="utf-8"?>
<p:tagLst xmlns:a="http://schemas.openxmlformats.org/drawingml/2006/main" xmlns:r="http://schemas.openxmlformats.org/officeDocument/2006/relationships" xmlns:p="http://schemas.openxmlformats.org/presentationml/2006/main">
  <p:tag name="TIMING" val="|1.4|7.6|2.9"/>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2"/>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2.3|5.3|8.8"/>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IMING" val="|0.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29.3"/>
</p:tagLst>
</file>

<file path=ppt/tags/tag3.xml><?xml version="1.0" encoding="utf-8"?>
<p:tagLst xmlns:a="http://schemas.openxmlformats.org/drawingml/2006/main" xmlns:r="http://schemas.openxmlformats.org/officeDocument/2006/relationships" xmlns:p="http://schemas.openxmlformats.org/presentationml/2006/main">
  <p:tag name="TIMING" val="|5.3|1.1|1|0.9|1|1.9"/>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IMING" val="|5.3|7|7.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1.9"/>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1.9"/>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9.4|0.9|5.2"/>
</p:tagLst>
</file>

<file path=ppt/theme/theme1.xml><?xml version="1.0" encoding="utf-8"?>
<a:theme xmlns:a="http://schemas.openxmlformats.org/drawingml/2006/main" name="Chroma">
  <a:themeElements>
    <a:clrScheme name="Chroma">
      <a:dk1>
        <a:srgbClr val="131313"/>
      </a:dk1>
      <a:lt1>
        <a:sysClr val="window" lastClr="FFFFFF"/>
      </a:lt1>
      <a:dk2>
        <a:srgbClr val="0C233A"/>
      </a:dk2>
      <a:lt2>
        <a:srgbClr val="F5FAFD"/>
      </a:lt2>
      <a:accent1>
        <a:srgbClr val="4485DC"/>
      </a:accent1>
      <a:accent2>
        <a:srgbClr val="25AAD5"/>
      </a:accent2>
      <a:accent3>
        <a:srgbClr val="5BBEAC"/>
      </a:accent3>
      <a:accent4>
        <a:srgbClr val="6666E2"/>
      </a:accent4>
      <a:accent5>
        <a:srgbClr val="66C26C"/>
      </a:accent5>
      <a:accent6>
        <a:srgbClr val="10CF9B"/>
      </a:accent6>
      <a:hlink>
        <a:srgbClr val="4485DC"/>
      </a:hlink>
      <a:folHlink>
        <a:srgbClr val="25AAD5"/>
      </a:folHlink>
    </a:clrScheme>
    <a:fontScheme name="Custom 2">
      <a:majorFont>
        <a:latin typeface="Aptos Light"/>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ma" id="{DC2B181E-9B25-4FFB-A269-A81149E37B96}" vid="{FD28A279-D9A1-4F6C-9122-D382EE6782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765D7D-D5CE-4522-8099-745D903F48D3}">
  <ds:schemaRefs>
    <ds:schemaRef ds:uri="16c05727-aa75-4e4a-9b5f-8a80a1165891"/>
    <ds:schemaRef ds:uri="230e9df3-be65-4c73-a93b-d1236ebd677e"/>
    <ds:schemaRef ds:uri="http://schemas.microsoft.com/sharepoint/v3"/>
    <ds:schemaRef ds:uri="http://purl.org/dc/elements/1.1/"/>
    <ds:schemaRef ds:uri="http://www.w3.org/XML/1998/namespace"/>
    <ds:schemaRef ds:uri="http://purl.org/dc/dcmitype/"/>
    <ds:schemaRef ds:uri="http://schemas.microsoft.com/office/2006/documentManagement/types"/>
    <ds:schemaRef ds:uri="71af3243-3dd4-4a8d-8c0d-dd76da1f02a5"/>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C75CE36B-7578-4CD8-A1EE-AB0D9EA3EA56}">
  <ds:schemaRefs>
    <ds:schemaRef ds:uri="http://schemas.microsoft.com/sharepoint/v3/contenttype/forms"/>
  </ds:schemaRefs>
</ds:datastoreItem>
</file>

<file path=customXml/itemProps3.xml><?xml version="1.0" encoding="utf-8"?>
<ds:datastoreItem xmlns:ds="http://schemas.openxmlformats.org/officeDocument/2006/customXml" ds:itemID="{9145BFBA-5402-4A2B-A3EF-0CBC5F583FFF}">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Chroma</Template>
  <TotalTime>290</TotalTime>
  <Words>4010</Words>
  <Application>Microsoft Office PowerPoint</Application>
  <PresentationFormat>Widescreen</PresentationFormat>
  <Paragraphs>221</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Aptos</vt:lpstr>
      <vt:lpstr>Aptos Display</vt:lpstr>
      <vt:lpstr>Aptos Light</vt:lpstr>
      <vt:lpstr>Arial</vt:lpstr>
      <vt:lpstr>Arial Nova Light</vt:lpstr>
      <vt:lpstr>Calibri</vt:lpstr>
      <vt:lpstr>Univers Condensed</vt:lpstr>
      <vt:lpstr>Wingdings</vt:lpstr>
      <vt:lpstr>Chroma</vt:lpstr>
      <vt:lpstr>Lab360 Collaboration Tips</vt:lpstr>
      <vt:lpstr>Your Roadmap to Success!</vt:lpstr>
      <vt:lpstr>Lab360 Collaboration Why is it important?</vt:lpstr>
      <vt:lpstr>Collaboration Basics</vt:lpstr>
      <vt:lpstr>Collaboration  Basics</vt:lpstr>
      <vt:lpstr>View in Workflow</vt:lpstr>
      <vt:lpstr>View in Workflow- Continued</vt:lpstr>
      <vt:lpstr>A few tips to remember before starting Online File Edit</vt:lpstr>
      <vt:lpstr>Online File Edits</vt:lpstr>
      <vt:lpstr>Online File Edits Continued</vt:lpstr>
      <vt:lpstr>Responsibilities</vt:lpstr>
      <vt:lpstr>Online File Edit Tips- Track Changes</vt:lpstr>
      <vt:lpstr>Online File Edit Tips Continued- Time Limit</vt:lpstr>
      <vt:lpstr>Online File Edit Tips Continued- Adding Changes and Comments</vt:lpstr>
      <vt:lpstr>Let’s Wrap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 Sparks</dc:creator>
  <cp:lastModifiedBy>Alex Sparks</cp:lastModifiedBy>
  <cp:revision>9</cp:revision>
  <dcterms:created xsi:type="dcterms:W3CDTF">2025-08-21T22:55:37Z</dcterms:created>
  <dcterms:modified xsi:type="dcterms:W3CDTF">2025-12-30T22:00:26Z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ArticulateGUID">
    <vt:lpwstr>53793F88-DBA2-482E-B3B4-2EF8B4E08AE9</vt:lpwstr>
  </property>
  <property fmtid="{D5CDD505-2E9C-101B-9397-08002B2CF9AE}" pid="4" name="ArticulatePath">
    <vt:lpwstr>https://stlukes-my.sharepoint.com/personal/preeces_slhs_org/Documents/Lab360_Collaboration_Tips</vt:lpwstr>
  </property>
</Properties>
</file>