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Chem8+ (BUN &amp; Creatinine)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By Lisa Lee, Ancillary Testing Coordinator </a:t>
            </a:r>
          </a:p>
          <a:p>
            <a:r>
              <a:rPr lang="en-US" dirty="0"/>
              <a:t>Ext.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 in a lithium heparin (light green top) tube.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 within 10 minutes depending on </a:t>
            </a:r>
            <a:r>
              <a:rPr lang="en-US" altLang="en-US"/>
              <a:t>cartridge type</a:t>
            </a:r>
            <a:endParaRPr lang="en-US" altLang="en-US" dirty="0"/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</a:t>
            </a:r>
            <a:r>
              <a:rPr lang="en-US" altLang="en-US" sz="2000"/>
              <a:t>Chem8+ for BUN and CRE and Troponin-I)</a:t>
            </a:r>
            <a:endParaRPr lang="en-US" altLang="en-US" sz="2000" dirty="0"/>
          </a:p>
          <a:p>
            <a:r>
              <a:rPr lang="en-US" altLang="en-US" sz="2000" dirty="0"/>
              <a:t>2m = 2 months (G3+ Blood Gas)</a:t>
            </a:r>
          </a:p>
          <a:p>
            <a:r>
              <a:rPr lang="en-US" altLang="en-US" sz="2000" dirty="0"/>
              <a:t>Check 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your SS#</a:t>
            </a:r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Chem8+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Chem8+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</a:t>
            </a:r>
          </a:p>
          <a:p>
            <a:pPr>
              <a:buFontTx/>
              <a:buNone/>
            </a:pPr>
            <a:r>
              <a:rPr lang="en-US" altLang="en-US" dirty="0"/>
              <a:t>Sample stability:</a:t>
            </a:r>
          </a:p>
          <a:p>
            <a:r>
              <a:rPr lang="en-US" altLang="en-US" sz="2000" dirty="0"/>
              <a:t>Within 30 minutes when collected in a  mint green-top tube (Lithium Heparin)</a:t>
            </a:r>
          </a:p>
          <a:p>
            <a:pPr marL="0" indent="0">
              <a:buNone/>
            </a:pPr>
            <a:r>
              <a:rPr lang="en-US" altLang="en-US" dirty="0"/>
              <a:t>Time to test result:</a:t>
            </a:r>
          </a:p>
          <a:p>
            <a:r>
              <a:rPr lang="en-US" altLang="en-US" sz="2000" dirty="0"/>
              <a:t>Within 2 minutes</a:t>
            </a:r>
          </a:p>
          <a:p>
            <a:pPr marL="0" indent="0">
              <a:buNone/>
            </a:pPr>
            <a:endParaRPr lang="en-US" altLang="en-US" sz="2000" b="1" dirty="0"/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r>
              <a:rPr lang="en-US" altLang="en-US" sz="2000" dirty="0"/>
              <a:t>High results outside reference range display </a:t>
            </a:r>
          </a:p>
          <a:p>
            <a:r>
              <a:rPr lang="en-US" altLang="en-US" sz="2000" dirty="0"/>
              <a:t>Low results outside reference range display </a:t>
            </a:r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Troubleshooting Errors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2324</Words>
  <Application>Microsoft Office PowerPoint</Application>
  <PresentationFormat>On-screen Show (4:3)</PresentationFormat>
  <Paragraphs>501</Paragraphs>
  <Slides>52</Slides>
  <Notes>45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굴림</vt:lpstr>
      <vt:lpstr>Arial</vt:lpstr>
      <vt:lpstr>Calibri</vt:lpstr>
      <vt:lpstr>Symbol</vt:lpstr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82</cp:revision>
  <dcterms:created xsi:type="dcterms:W3CDTF">2016-04-11T14:42:27Z</dcterms:created>
  <dcterms:modified xsi:type="dcterms:W3CDTF">2017-12-19T17:39:39Z</dcterms:modified>
</cp:coreProperties>
</file>