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4593E8-15E9-47BA-BA1D-FADA818B842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22A7E4E-8EC3-4DB6-9492-AC1DE90D39A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herry.thomas2@v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8305800" cy="5943600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 err="1" smtClean="0"/>
              <a:t>LiveProcess</a:t>
            </a:r>
            <a:r>
              <a:rPr lang="en-US" dirty="0" smtClean="0"/>
              <a:t> is used by this facility to contact employees in case of an emergency, a recall, an exercise or any other need for mass notification. 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 smtClean="0"/>
              <a:t>It is very important your contact information is maintained current at all times. Please do </a:t>
            </a:r>
            <a:r>
              <a:rPr lang="en-US" b="1" i="1" u="sng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NOT</a:t>
            </a:r>
            <a:r>
              <a:rPr lang="en-US" dirty="0" smtClean="0"/>
              <a:t> put the facility phone number on your contact profile.  This floods the operator phone lines. Your home phone number, if you have one, is used as your “landline” contact number.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 smtClean="0"/>
              <a:t>Tests will be conducted periodically.  You will receive a message to each one of your contact methods listed.  You will only need to respond to </a:t>
            </a:r>
            <a:r>
              <a:rPr lang="en-US" sz="2000" b="1" dirty="0" smtClean="0">
                <a:solidFill>
                  <a:schemeClr val="bg1"/>
                </a:solidFill>
              </a:rPr>
              <a:t>ONE</a:t>
            </a:r>
            <a:r>
              <a:rPr lang="en-US" dirty="0" smtClean="0"/>
              <a:t> </a:t>
            </a:r>
            <a:r>
              <a:rPr lang="en-US" dirty="0" smtClean="0"/>
              <a:t>of the messages.</a:t>
            </a:r>
            <a:endParaRPr lang="en-US" dirty="0"/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 smtClean="0"/>
              <a:t>For </a:t>
            </a:r>
            <a:r>
              <a:rPr lang="en-US" b="1" i="1" u="sng" dirty="0" smtClean="0">
                <a:solidFill>
                  <a:schemeClr val="bg1"/>
                </a:solidFill>
              </a:rPr>
              <a:t>Text</a:t>
            </a:r>
            <a:r>
              <a:rPr lang="en-US" dirty="0" smtClean="0"/>
              <a:t> click the link embedded in the text then hit confirm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 smtClean="0"/>
              <a:t>For </a:t>
            </a:r>
            <a:r>
              <a:rPr lang="en-US" b="1" i="1" u="sng" dirty="0" smtClean="0">
                <a:solidFill>
                  <a:schemeClr val="bg1"/>
                </a:solidFill>
              </a:rPr>
              <a:t>e-mail</a:t>
            </a:r>
            <a:r>
              <a:rPr lang="en-US" dirty="0" smtClean="0"/>
              <a:t> click the link embedded in the message then hit confirm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 smtClean="0"/>
              <a:t>For </a:t>
            </a:r>
            <a:r>
              <a:rPr lang="en-US" b="1" i="1" u="sng" dirty="0" smtClean="0">
                <a:solidFill>
                  <a:schemeClr val="bg1"/>
                </a:solidFill>
              </a:rPr>
              <a:t>telephone</a:t>
            </a:r>
            <a:r>
              <a:rPr lang="en-US" dirty="0" smtClean="0"/>
              <a:t> response, follow the verbal instructions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52400"/>
            <a:ext cx="3313355" cy="685800"/>
          </a:xfrm>
        </p:spPr>
        <p:txBody>
          <a:bodyPr/>
          <a:lstStyle/>
          <a:p>
            <a:r>
              <a:rPr lang="en-US" dirty="0" err="1" smtClean="0"/>
              <a:t>LiveProcess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3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the event of a mass notification you learn you did NOT receive a </a:t>
            </a:r>
            <a:r>
              <a:rPr lang="en-US" dirty="0" err="1" smtClean="0"/>
              <a:t>LiveProcess</a:t>
            </a:r>
            <a:r>
              <a:rPr lang="en-US" dirty="0" smtClean="0"/>
              <a:t> notification please e-mail Sherry </a:t>
            </a:r>
            <a:r>
              <a:rPr lang="en-US" dirty="0" smtClean="0"/>
              <a:t>Thomas 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sherry.thomas2@va.gov</a:t>
            </a:r>
            <a:r>
              <a:rPr lang="en-US" dirty="0" smtClean="0"/>
              <a:t> the following information: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the e-mail please include:</a:t>
            </a:r>
          </a:p>
          <a:p>
            <a:pPr lvl="1"/>
            <a:r>
              <a:rPr lang="en-US" dirty="0" smtClean="0"/>
              <a:t>Your primary e-mail </a:t>
            </a:r>
            <a:r>
              <a:rPr lang="en-US" dirty="0" smtClean="0"/>
              <a:t>address (</a:t>
            </a:r>
            <a:r>
              <a:rPr lang="en-US" b="1" dirty="0"/>
              <a:t>M</a:t>
            </a:r>
            <a:r>
              <a:rPr lang="en-US" b="1" dirty="0" smtClean="0"/>
              <a:t>ust</a:t>
            </a:r>
            <a:r>
              <a:rPr lang="en-US" dirty="0" smtClean="0"/>
              <a:t> be VA)</a:t>
            </a:r>
          </a:p>
          <a:p>
            <a:pPr lvl="1"/>
            <a:r>
              <a:rPr lang="en-US" dirty="0" smtClean="0"/>
              <a:t>Secondary e-mail (optional)</a:t>
            </a:r>
            <a:endParaRPr lang="en-US" dirty="0" smtClean="0"/>
          </a:p>
          <a:p>
            <a:pPr lvl="1"/>
            <a:r>
              <a:rPr lang="en-US" dirty="0" smtClean="0"/>
              <a:t>Your cell phone number</a:t>
            </a:r>
          </a:p>
          <a:p>
            <a:pPr lvl="1"/>
            <a:r>
              <a:rPr lang="en-US" dirty="0" smtClean="0"/>
              <a:t>Your home phone number (</a:t>
            </a:r>
            <a:r>
              <a:rPr lang="en-US" b="1" dirty="0" smtClean="0"/>
              <a:t>Not</a:t>
            </a:r>
            <a:r>
              <a:rPr lang="en-US" dirty="0" smtClean="0"/>
              <a:t> VA/Work number) if you have one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This information will be used to update the </a:t>
            </a:r>
            <a:r>
              <a:rPr lang="en-US" dirty="0" err="1" smtClean="0"/>
              <a:t>LiveProcess</a:t>
            </a:r>
            <a:r>
              <a:rPr lang="en-US" dirty="0" smtClean="0"/>
              <a:t>  database. 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b="1" i="1" u="sng" dirty="0" smtClean="0"/>
              <a:t>**** Important</a:t>
            </a:r>
            <a:r>
              <a:rPr lang="en-US" dirty="0"/>
              <a:t>! </a:t>
            </a:r>
            <a:r>
              <a:rPr lang="en-US" dirty="0" smtClean="0"/>
              <a:t> Do NOT list the facility phone </a:t>
            </a:r>
            <a:r>
              <a:rPr lang="en-US" dirty="0"/>
              <a:t>number on your contact </a:t>
            </a:r>
            <a:r>
              <a:rPr lang="en-US" dirty="0" smtClean="0"/>
              <a:t>information. </a:t>
            </a:r>
            <a:r>
              <a:rPr lang="en-US" dirty="0" smtClean="0"/>
              <a:t>Failure </a:t>
            </a:r>
            <a:r>
              <a:rPr lang="en-US" dirty="0"/>
              <a:t>to do so will result in the telephone operators receiving an overwhelming flood of automatically generated phone notifications"</a:t>
            </a:r>
            <a:r>
              <a:rPr lang="en-US" dirty="0" smtClean="0"/>
              <a:t> 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Direct any questions to Sherry Thomas at the e-mail above or at </a:t>
            </a:r>
            <a:r>
              <a:rPr lang="en-US" smtClean="0"/>
              <a:t>extension </a:t>
            </a:r>
            <a:r>
              <a:rPr lang="en-US" smtClean="0"/>
              <a:t>2670.  </a:t>
            </a:r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994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1815</TotalTime>
  <Words>270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Paper</vt:lpstr>
      <vt:lpstr>LiveProcess</vt:lpstr>
      <vt:lpstr>PowerPoint Presentation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LiveProcess</dc:title>
  <dc:creator>Thomas, Sherry</dc:creator>
  <cp:lastModifiedBy>Department of Veterans Affairs</cp:lastModifiedBy>
  <cp:revision>12</cp:revision>
  <dcterms:created xsi:type="dcterms:W3CDTF">2016-03-24T17:27:12Z</dcterms:created>
  <dcterms:modified xsi:type="dcterms:W3CDTF">2017-05-08T18:52:20Z</dcterms:modified>
</cp:coreProperties>
</file>