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F01A-DAEA-49EE-ADAB-39932E312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FF649-3012-4BEC-8968-54C1E58F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01F1B-547B-47BD-A6E0-84F7E257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68971-5C99-4DDA-A716-A535FCF7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253C5-3F32-400B-BFF5-5854DA65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1334-5091-4C41-AABA-4AAD4AFB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3AF42-9842-4C20-A8D7-CDC64B596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C0F0D-CEB6-4175-9896-1E3CA0FA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D1DE-41DC-420E-9F8C-D44301E3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04FE-7365-49E6-B854-97091436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56DE7-5286-415D-A7FC-00C0FA251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74FE1-E054-446C-BF07-1CD9B86F5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B271-A88F-43CA-843F-F556A842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A4D5-0FFB-4B5A-AA5E-63D2F882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A621-6934-47FF-B502-FF76D0C2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EF49-F6F8-4945-A157-2A898253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7344A-742A-4A03-8E7E-03E6C75F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5A9C1-5A9A-4622-A4F4-ECAA0686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C735-871D-4B05-9699-89A8CD9D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F20B-2096-4F87-BE2A-DB9CA476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9A84-55F3-4A47-9301-5ED9A6BF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B3C33-562C-47CE-BEAB-8565F3312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2464-EBB9-4969-AA9E-0CEC63DB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8F3F-73A7-4489-8ED8-B00801F9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9CB86-BFE0-4A59-BDFB-E5B2F482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4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7D18-3081-4F35-ABA5-517647D9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B29D-5C97-4A98-A7AF-E55C4B3EC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75C1C-DC01-487B-AEFF-441C3EF9D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A3D95-9CE2-45B3-AE84-61122A4A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AF3E-FB3C-40C0-B9FC-307F1149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7F561-C633-4F3F-B46F-ABA2A71C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AD10E-1FE7-45AD-8161-C0061564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7DB33-F41A-4342-9B6B-99FC5338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560C8-C7B8-4476-868A-FB2668ED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48A07-3B49-48FE-9368-D4781FCD6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92F99-69C6-41F1-97C5-779C1D5EF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8ADB9-A82F-4FB1-BD9E-27E39EA4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7A87D-2A54-4823-AC03-22CA5F16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5CCF2-88EC-4C3F-9492-AA5A535A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8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2494-B4B4-4229-902B-B503B356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EEB36-1E84-4F48-8C0E-5C343CA0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FDBC9-12C8-43FE-98BB-F8E79D49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B70D8-42E0-426F-AC7F-3838542D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5AD05-8D66-4694-B000-44B43FB1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BDD9C5-CECB-48C0-810F-1EA85246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6B46-098E-427A-B8B8-99CDD2AD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D73D-5D7E-475B-BB8F-77C9210C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3C626-6CB0-4D66-8F33-6C9B682FD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96BE7-4D5E-4734-960C-4E6A50774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4292E-00E2-41AF-9081-891E44A3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09719-0785-4A89-9EB8-C55E8499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ECE56-4985-4939-BF0C-720F4C85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07C1-CFB0-4ACE-A9A8-6DF0929B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0B437-8044-4096-9A4C-0E7E7275A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4B9E3-70B4-4555-8101-2D6A35458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055DD-7924-4C23-8F8F-0E64B0AA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36F45-4B05-4F15-93BE-C01DFCE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50C3-4FE5-44E5-85EF-024E06B3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4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01DEB-79CE-4CCB-B408-B1D1A528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578D1-E1A9-4AC0-89C4-24BC1784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D49EB-7C1B-4DE0-BF31-C270B1FB9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985D-F636-435A-A25B-A383B3388F1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372FA-C5FD-443F-A9C7-26DE2B134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44AC-1D46-451D-BDAC-B18809451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CC34-5DFA-499B-A0CD-E580215D7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D5B698-D7A5-4EE3-98D0-0CCD381F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06" y="0"/>
            <a:ext cx="960338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DCD03E-5C48-4CDC-92CE-5F6E6C01C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14300"/>
            <a:ext cx="11404600" cy="6413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642F5-9647-4418-8854-440A2F02A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0668000" y="5257800"/>
            <a:ext cx="127000" cy="635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Lisa G.</dc:creator>
  <cp:lastModifiedBy>Lee, Lisa G.</cp:lastModifiedBy>
  <cp:revision>1</cp:revision>
  <dcterms:created xsi:type="dcterms:W3CDTF">2022-09-28T18:00:45Z</dcterms:created>
  <dcterms:modified xsi:type="dcterms:W3CDTF">2022-09-28T18:02:23Z</dcterms:modified>
</cp:coreProperties>
</file>