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5" r:id="rId6"/>
    <p:sldId id="261" r:id="rId7"/>
    <p:sldId id="262" r:id="rId8"/>
    <p:sldId id="263" r:id="rId9"/>
    <p:sldId id="264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93043-8C4A-4C84-8E24-4822055AD54D}" v="4" dt="2023-05-11T18:26:58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05" autoAdjust="0"/>
  </p:normalViewPr>
  <p:slideViewPr>
    <p:cSldViewPr snapToGrid="0">
      <p:cViewPr varScale="1">
        <p:scale>
          <a:sx n="95" d="100"/>
          <a:sy n="95" d="100"/>
        </p:scale>
        <p:origin x="1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Lisa G." userId="61d2691e-a0e6-46d9-8b16-6749e14810b1" providerId="ADAL" clId="{2B993043-8C4A-4C84-8E24-4822055AD54D}"/>
    <pc:docChg chg="undo custSel addSld modSld">
      <pc:chgData name="Lee, Lisa G." userId="61d2691e-a0e6-46d9-8b16-6749e14810b1" providerId="ADAL" clId="{2B993043-8C4A-4C84-8E24-4822055AD54D}" dt="2023-05-11T18:27:02.859" v="183" actId="20577"/>
      <pc:docMkLst>
        <pc:docMk/>
      </pc:docMkLst>
      <pc:sldChg chg="modSp mod">
        <pc:chgData name="Lee, Lisa G." userId="61d2691e-a0e6-46d9-8b16-6749e14810b1" providerId="ADAL" clId="{2B993043-8C4A-4C84-8E24-4822055AD54D}" dt="2023-05-11T17:44:50.492" v="34" actId="20577"/>
        <pc:sldMkLst>
          <pc:docMk/>
          <pc:sldMk cId="264202284" sldId="256"/>
        </pc:sldMkLst>
        <pc:spChg chg="mod">
          <ac:chgData name="Lee, Lisa G." userId="61d2691e-a0e6-46d9-8b16-6749e14810b1" providerId="ADAL" clId="{2B993043-8C4A-4C84-8E24-4822055AD54D}" dt="2023-05-11T17:44:50.492" v="34" actId="20577"/>
          <ac:spMkLst>
            <pc:docMk/>
            <pc:sldMk cId="264202284" sldId="256"/>
            <ac:spMk id="3" creationId="{6063915B-82A1-4F1C-B5C6-3E18DDD97232}"/>
          </ac:spMkLst>
        </pc:spChg>
      </pc:sldChg>
      <pc:sldChg chg="modSp mod">
        <pc:chgData name="Lee, Lisa G." userId="61d2691e-a0e6-46d9-8b16-6749e14810b1" providerId="ADAL" clId="{2B993043-8C4A-4C84-8E24-4822055AD54D}" dt="2023-05-11T18:27:02.859" v="183" actId="20577"/>
        <pc:sldMkLst>
          <pc:docMk/>
          <pc:sldMk cId="2984610312" sldId="260"/>
        </pc:sldMkLst>
        <pc:spChg chg="mod">
          <ac:chgData name="Lee, Lisa G." userId="61d2691e-a0e6-46d9-8b16-6749e14810b1" providerId="ADAL" clId="{2B993043-8C4A-4C84-8E24-4822055AD54D}" dt="2023-05-11T18:27:02.859" v="183" actId="20577"/>
          <ac:spMkLst>
            <pc:docMk/>
            <pc:sldMk cId="2984610312" sldId="260"/>
            <ac:spMk id="4" creationId="{038BA689-20E2-4C6E-9788-5A871F3D197B}"/>
          </ac:spMkLst>
        </pc:spChg>
      </pc:sldChg>
      <pc:sldChg chg="addSp modSp new mod">
        <pc:chgData name="Lee, Lisa G." userId="61d2691e-a0e6-46d9-8b16-6749e14810b1" providerId="ADAL" clId="{2B993043-8C4A-4C84-8E24-4822055AD54D}" dt="2023-05-11T18:25:52.362" v="159" actId="255"/>
        <pc:sldMkLst>
          <pc:docMk/>
          <pc:sldMk cId="423533372" sldId="265"/>
        </pc:sldMkLst>
        <pc:spChg chg="mod">
          <ac:chgData name="Lee, Lisa G." userId="61d2691e-a0e6-46d9-8b16-6749e14810b1" providerId="ADAL" clId="{2B993043-8C4A-4C84-8E24-4822055AD54D}" dt="2023-05-11T18:25:52.362" v="159" actId="255"/>
          <ac:spMkLst>
            <pc:docMk/>
            <pc:sldMk cId="423533372" sldId="265"/>
            <ac:spMk id="2" creationId="{4D5B02DC-A891-01CE-22BD-90406E93AB88}"/>
          </ac:spMkLst>
        </pc:spChg>
        <pc:spChg chg="mod">
          <ac:chgData name="Lee, Lisa G." userId="61d2691e-a0e6-46d9-8b16-6749e14810b1" providerId="ADAL" clId="{2B993043-8C4A-4C84-8E24-4822055AD54D}" dt="2023-05-11T18:24:44.615" v="157" actId="27636"/>
          <ac:spMkLst>
            <pc:docMk/>
            <pc:sldMk cId="423533372" sldId="265"/>
            <ac:spMk id="3" creationId="{3487F709-1A97-1899-52ED-6F6AC5E3809B}"/>
          </ac:spMkLst>
        </pc:spChg>
        <pc:picChg chg="add mod">
          <ac:chgData name="Lee, Lisa G." userId="61d2691e-a0e6-46d9-8b16-6749e14810b1" providerId="ADAL" clId="{2B993043-8C4A-4C84-8E24-4822055AD54D}" dt="2023-05-11T18:25:39.341" v="158"/>
          <ac:picMkLst>
            <pc:docMk/>
            <pc:sldMk cId="423533372" sldId="265"/>
            <ac:picMk id="4" creationId="{80EAC4C2-825D-19DC-8F80-542A00C1FF5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ing.com/ck/a?!&amp;&amp;p=b3c8a5ab30f01048JmltdHM9MTY4Mzc2MzIwMCZpZ3VpZD0xYzE4NTE3Zi00YTdhLTZmYTctM2ZmMC00MjcxNGIxODZlYzkmaW5zaWQ9NTQxNg&amp;ptn=3&amp;hsh=3&amp;fclid=1c18517f-4a7a-6fa7-3ff0-42714b186ec9&amp;psq=vha+regulation+for+medical+waste+management+and+containment&amp;u=a1aHR0cHM6Ly93d3cudmEuZ292L3ZoYXB1YmxpY2F0aW9ucy9WaWV3UHVibGljYXRpb24uYXNwP3B1Yl9JRD05ODc1Izp-OnRleHQ9VGhpcyUyMFZldGVyYW5zJTIwSGVhbHRoJTIwQWRtaW5pc3RyYXRpb24lMjAlMjhWSEElMjklMjBkaXJlY3RpdmUlMjBzdGF0ZXMlMjB0aGUsaW5jbHVkaW5nJTIwd2FzdGUlMjBtaW5pbWl6YXRpb24lMjBhbmQlMjBxdWFydGVybHklMkZhbm51YWwlMjB3YXN0ZSUyMHJlcG9ydGluZyUyMHJlcXVpcmVtZW50cy4&amp;ntb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Lisa.lee10@va.gov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LABORATORY MEDICAL WASTE CONTAINMENT GUIDELINES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>
            <a:normAutofit/>
          </a:bodyPr>
          <a:lstStyle/>
          <a:p>
            <a:r>
              <a:rPr lang="en-US" dirty="0"/>
              <a:t>For carl </a:t>
            </a:r>
            <a:r>
              <a:rPr lang="en-US" dirty="0" err="1"/>
              <a:t>vinson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medical center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32411-EFEB-A3C0-7A11-2EDFA7A15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59" y="5899354"/>
            <a:ext cx="1639966" cy="6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2DC-A891-01CE-22BD-90406E93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DO WE ADDRESS MEDICAL WASTE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7F709-1A97-1899-52ED-6F6AC5E380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400" dirty="0"/>
              <a:t>TO PROTECT OURSELVES</a:t>
            </a:r>
          </a:p>
          <a:p>
            <a:pPr algn="ctr"/>
            <a:r>
              <a:rPr lang="en-US" sz="4400" dirty="0"/>
              <a:t>TO COMPLY WITH REGULATORY REQUIREMENTS </a:t>
            </a:r>
          </a:p>
          <a:p>
            <a:pPr algn="ctr"/>
            <a:r>
              <a:rPr lang="en-US" sz="4400" dirty="0">
                <a:hlinkClick r:id="rId2"/>
              </a:rPr>
              <a:t>VHA Directive 1850.06 Waste Management and Containment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AC4C2-825D-19DC-8F80-542A00C1F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59" y="5899354"/>
            <a:ext cx="1639966" cy="6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47D1-8BE1-EDFD-4FC3-4EA714BA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“DON’T”S FOR USING MEDICAL WASTE 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DD530-D354-7409-F683-C8223A707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XXX Don’t  xxx</a:t>
            </a:r>
          </a:p>
        </p:txBody>
      </p:sp>
      <p:pic>
        <p:nvPicPr>
          <p:cNvPr id="13" name="Picture Placeholder 12" descr="A picture containing ground, suitcase, container, microwave&#10;&#10;Description automatically generated">
            <a:extLst>
              <a:ext uri="{FF2B5EF4-FFF2-40B4-BE49-F238E27FC236}">
                <a16:creationId xmlns:a16="http://schemas.microsoft.com/office/drawing/2014/main" id="{D7B4CD7E-DE20-D260-E2ED-C63F7330314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9171" b="19171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1A0D0-B385-4077-0038-09CFFFC25C5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Add items that aren’t sharps or don’t contain biohazard material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E18146-9B56-DFBC-EEFC-174752C39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XXX DON’T XXX</a:t>
            </a:r>
          </a:p>
        </p:txBody>
      </p:sp>
      <p:pic>
        <p:nvPicPr>
          <p:cNvPr id="15" name="Picture Placeholder 14" descr="A picture containing floor, ground, container, red&#10;&#10;Description automatically generated">
            <a:extLst>
              <a:ext uri="{FF2B5EF4-FFF2-40B4-BE49-F238E27FC236}">
                <a16:creationId xmlns:a16="http://schemas.microsoft.com/office/drawing/2014/main" id="{88B7A2F6-BE8D-5A83-ED35-D476AAB45F3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9246" b="19246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D4E2D2-81EA-388A-4FD8-0AEB9C7D7F02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FILL CONTAINERS SO FULL THAT AUTOMATIC LIDS WON’T CLOSE OR STAY CLOSED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6F2D22-7FFD-8EF8-1285-7668E5173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XXX DON’T XXX</a:t>
            </a:r>
          </a:p>
        </p:txBody>
      </p:sp>
      <p:pic>
        <p:nvPicPr>
          <p:cNvPr id="17" name="Picture Placeholder 16" descr="A picture containing text, container, bin, plastic&#10;&#10;Description automatically generated">
            <a:extLst>
              <a:ext uri="{FF2B5EF4-FFF2-40B4-BE49-F238E27FC236}">
                <a16:creationId xmlns:a16="http://schemas.microsoft.com/office/drawing/2014/main" id="{554017DB-2B8A-6BB5-ED4B-CB2BA79F6E84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19246" b="19246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28AC25-6B33-465D-8CA4-2CFD6E1DA062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/>
              <a:t>USE CLEAN CONTAINERS FOR CLEAN STORAGE WITHOUT LABELING THEM WITH CONTENTS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F52A0A-1110-313C-4C4B-B4154C43B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59" y="5899354"/>
            <a:ext cx="1639966" cy="6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2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9D4C-769B-B38B-F321-0086FCAC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XXX DON’T XXX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7A43B-E165-9720-6F7D-258BEF03F4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6964"/>
            <a:ext cx="4663242" cy="3424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LEAVE SLIDING DOORS ON CONTAINERS OPEN WHEN NOT IN CONTINUOUS USE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132E2644-101B-6954-55A1-7D8858BE6C5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095999" y="2007897"/>
            <a:ext cx="4267201" cy="467909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760BEE-688E-EE02-389D-6ADC25B1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59" y="5899354"/>
            <a:ext cx="1639966" cy="6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9D4C-769B-B38B-F321-0086FCAC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XXX DON’T XXX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7A43B-E165-9720-6F7D-258BEF03F4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6964"/>
            <a:ext cx="4663242" cy="3424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200" dirty="0"/>
              <a:t>USE CONTAINERS WITHOUT SNAPPING ON THE LID PROPERLY</a:t>
            </a:r>
          </a:p>
        </p:txBody>
      </p:sp>
      <p:pic>
        <p:nvPicPr>
          <p:cNvPr id="8" name="Content Placeholder 7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132E2644-101B-6954-55A1-7D8858BE6C5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095999" y="2007897"/>
            <a:ext cx="4267201" cy="4679093"/>
          </a:xfrm>
        </p:spPr>
      </p:pic>
      <p:pic>
        <p:nvPicPr>
          <p:cNvPr id="5" name="Picture 4" descr="A picture containing pink, bin, container, red&#10;&#10;Description automatically generated">
            <a:extLst>
              <a:ext uri="{FF2B5EF4-FFF2-40B4-BE49-F238E27FC236}">
                <a16:creationId xmlns:a16="http://schemas.microsoft.com/office/drawing/2014/main" id="{23736E2F-88BD-C51A-B1E0-2DF27FD4F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801" y="2007896"/>
            <a:ext cx="6238791" cy="4679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A0AAF-8CBD-336C-27C9-302788F28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59" y="5899354"/>
            <a:ext cx="1639966" cy="6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6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47D1-8BE1-EDFD-4FC3-4EA714BA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“DO”S FOR USING MEDICAL WASTE 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DD530-D354-7409-F683-C8223A707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Do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7B4CD7E-DE20-D260-E2ED-C63F7330314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32663" b="32663"/>
          <a:stretch/>
        </p:blipFill>
        <p:spPr>
          <a:xfrm>
            <a:off x="913774" y="2367093"/>
            <a:ext cx="3296409" cy="1524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1A0D0-B385-4077-0038-09CFFFC25C5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ATTACH LIDS TO CONTAINERS FIRMLY AND SLIDE DOOR SHUT WHEN NOT IN CONTINUOUS 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E18146-9B56-DFBC-EEFC-174752C39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DO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8B7A2F6-BE8D-5A83-ED35-D476AAB45F3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32699" b="32699"/>
          <a:stretch/>
        </p:blipFill>
        <p:spPr>
          <a:xfrm>
            <a:off x="4441348" y="2367093"/>
            <a:ext cx="3303352" cy="1524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D4E2D2-81EA-388A-4FD8-0AEB9C7D7F02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SEPARATE CORROSIVE AND BIOHAZARD WASTE INTO THE APPROPRIATE CONTAINER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6F2D22-7FFD-8EF8-1285-7668E5173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B050"/>
                </a:solidFill>
              </a:rPr>
              <a:t>DO  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54017DB-2B8A-6BB5-ED4B-CB2BA79F6E84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32708" b="32708"/>
          <a:stretch/>
        </p:blipFill>
        <p:spPr>
          <a:xfrm>
            <a:off x="7973298" y="2367093"/>
            <a:ext cx="3304928" cy="1524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28AC25-6B33-465D-8CA4-2CFD6E1DA062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LABEL CLEAN CONTAINERS USED FOR STORAGE WITH CONTENTS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F52A0A-1110-313C-4C4B-B4154C43B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59" y="5899354"/>
            <a:ext cx="1639966" cy="6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5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Science Lab">
            <a:extLst>
              <a:ext uri="{FF2B5EF4-FFF2-40B4-BE49-F238E27FC236}">
                <a16:creationId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BA689-20E2-4C6E-9788-5A871F3D1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6707" y="4165601"/>
            <a:ext cx="3487479" cy="78917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ASK LISA LEE, LAB SAFETY OFFICER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Lisa.lee10@va.gov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0E391-DC8F-7A25-5F9E-348DAC788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259" y="5899354"/>
            <a:ext cx="1639966" cy="6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design</Template>
  <TotalTime>261</TotalTime>
  <Words>177</Words>
  <Application>Microsoft Office PowerPoint</Application>
  <PresentationFormat>Widescreen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Tw Cen MT</vt:lpstr>
      <vt:lpstr>Wingdings</vt:lpstr>
      <vt:lpstr>Droplet</vt:lpstr>
      <vt:lpstr>LABORATORY MEDICAL WASTE CONTAINMENT GUIDELINES </vt:lpstr>
      <vt:lpstr>WHY DO WE ADDRESS MEDICAL WASTE MANAGEMENT?</vt:lpstr>
      <vt:lpstr>The “DON’T”S FOR USING MEDICAL WASTE CONTAINERS</vt:lpstr>
      <vt:lpstr>XXX DON’T XXX</vt:lpstr>
      <vt:lpstr>XXX DON’T XXX</vt:lpstr>
      <vt:lpstr>The “DO”S FOR USING MEDICAL WASTE CONTAINERS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MEDICAL WASTE CONTAINMENT GUIDELINES </dc:title>
  <dc:creator>Lee, Lisa G.</dc:creator>
  <cp:lastModifiedBy>Lee, Lisa G.</cp:lastModifiedBy>
  <cp:revision>1</cp:revision>
  <dcterms:created xsi:type="dcterms:W3CDTF">2023-05-11T14:05:56Z</dcterms:created>
  <dcterms:modified xsi:type="dcterms:W3CDTF">2023-05-11T18:27:03Z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