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CVVAMC </a:t>
            </a:r>
            <a:r>
              <a:rPr lang="en-US" dirty="0" err="1"/>
              <a:t>iSTAT</a:t>
            </a:r>
            <a:r>
              <a:rPr lang="en-US" dirty="0"/>
              <a:t> User Training for Chem8+ (BUN &amp; Creatinine)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By Lisa Lee, Ancillary Testing Coordinator </a:t>
            </a:r>
          </a:p>
          <a:p>
            <a:r>
              <a:rPr lang="en-US" dirty="0"/>
              <a:t>Ext. 2124  Abbott Diagnostics Help Line 1-877-529-7185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/>
              <a:t>Collect blood sample in a lithium heparin (light green top) tube.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Insert cartridge; results will appear within 2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</a:t>
            </a:r>
            <a:r>
              <a:rPr lang="en-US" altLang="en-US" sz="2000"/>
              <a:t>Chem8+ for BUN and CRE and Troponin-I)</a:t>
            </a:r>
            <a:endParaRPr lang="en-US" altLang="en-US" sz="2000" dirty="0"/>
          </a:p>
          <a:p>
            <a:r>
              <a:rPr lang="en-US" altLang="en-US" sz="2000" dirty="0"/>
              <a:t>2m = 2 months (G3+ Blood Gas)</a:t>
            </a:r>
          </a:p>
          <a:p>
            <a:r>
              <a:rPr lang="en-US" altLang="en-US" sz="2000" dirty="0"/>
              <a:t>Check the cartridge box for the stability date range on your particular cartridges</a:t>
            </a:r>
          </a:p>
          <a:p>
            <a:r>
              <a:rPr lang="en-US" altLang="en-US" sz="2000" dirty="0"/>
              <a:t>Room 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Venous samples </a:t>
            </a:r>
            <a:r>
              <a:rPr lang="en-US" altLang="en-US" sz="2000" b="1" u="sng" dirty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 Lithium Heparin (mint green top tube </a:t>
            </a:r>
            <a:r>
              <a:rPr lang="en-US" altLang="en-US" sz="2000" b="1" u="sng" dirty="0"/>
              <a:t>ONLY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Tube must be </a:t>
            </a:r>
            <a:r>
              <a:rPr lang="en-US" altLang="en-US" sz="2000" b="1" u="sng" dirty="0"/>
              <a:t>AT LEAST </a:t>
            </a:r>
            <a:r>
              <a:rPr lang="en-US" altLang="en-US" sz="2000" dirty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/>
              <a:t>Important 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prompted</a:t>
            </a:r>
          </a:p>
          <a:p>
            <a:r>
              <a:rPr lang="en-US" altLang="en-US" sz="2000" dirty="0"/>
              <a:t>Note: Your user ID for the </a:t>
            </a:r>
            <a:r>
              <a:rPr lang="en-US" altLang="en-US" sz="2000" dirty="0" err="1"/>
              <a:t>iSTAT</a:t>
            </a:r>
            <a:r>
              <a:rPr lang="en-US" altLang="en-US" sz="2000" dirty="0"/>
              <a:t> is your DUZ#</a:t>
            </a:r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Obtain venous sample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Scan and open </a:t>
            </a:r>
            <a:r>
              <a:rPr lang="en-US" altLang="en-US" sz="2000" b="1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cartridge.  NOTE:  Once cartridge is filled, DO NOT delay insertion into meter.  DO NOT prefill cartridge prior patient data entry.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 by inverting tube 8 to 10 times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err="1"/>
              <a:t>Saf</a:t>
            </a:r>
            <a:r>
              <a:rPr lang="en-US" altLang="en-US" sz="2000" dirty="0"/>
              <a:t> Evac Adapter or Transfer Pipette to dispense sample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Chem8+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Chem8+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when collected in a  mint green-top tube (Lithium Heparin)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level,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r>
              <a:rPr lang="en-US" altLang="en-US" sz="2000" dirty="0"/>
              <a:t>High results outside reference range display </a:t>
            </a:r>
          </a:p>
          <a:p>
            <a:r>
              <a:rPr lang="en-US" altLang="en-US" sz="2000" dirty="0"/>
              <a:t>Low results outside reference range display </a:t>
            </a:r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as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Troubleshooting Errors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New batteries must charge a minimum of 40 hours prior to 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2338</Words>
  <Application>Microsoft Office PowerPoint</Application>
  <PresentationFormat>On-screen Show (4:3)</PresentationFormat>
  <Paragraphs>500</Paragraphs>
  <Slides>52</Slides>
  <Notes>45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Symbol</vt:lpstr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Lee, Lisa G.</cp:lastModifiedBy>
  <cp:revision>81</cp:revision>
  <dcterms:created xsi:type="dcterms:W3CDTF">2016-04-11T14:42:27Z</dcterms:created>
  <dcterms:modified xsi:type="dcterms:W3CDTF">2023-11-30T17:37:36Z</dcterms:modified>
</cp:coreProperties>
</file>