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7"/>
  </p:notesMasterIdLst>
  <p:handoutMasterIdLst>
    <p:handoutMasterId r:id="rId8"/>
  </p:handoutMasterIdLst>
  <p:sldIdLst>
    <p:sldId id="256" r:id="rId5"/>
    <p:sldId id="258" r:id="rId6"/>
  </p:sldIdLst>
  <p:sldSz cx="9144000" cy="6858000" type="screen4x3"/>
  <p:notesSz cx="6997700" cy="9283700"/>
  <p:defaultTextStyle>
    <a:defPPr>
      <a:defRPr lang="en-US"/>
    </a:defPPr>
    <a:lvl1pPr algn="l" rtl="0" fontAlgn="base">
      <a:spcBef>
        <a:spcPct val="0"/>
      </a:spcBef>
      <a:spcAft>
        <a:spcPct val="0"/>
      </a:spcAft>
      <a:defRPr kern="1200">
        <a:solidFill>
          <a:schemeClr val="tx1"/>
        </a:solidFill>
        <a:latin typeface="Arial" charset="0"/>
        <a:ea typeface="ヒラギノ角ゴ Pro W3" pitchFamily="1" charset="-128"/>
        <a:cs typeface="+mn-cs"/>
      </a:defRPr>
    </a:lvl1pPr>
    <a:lvl2pPr marL="457200" algn="l" rtl="0" fontAlgn="base">
      <a:spcBef>
        <a:spcPct val="0"/>
      </a:spcBef>
      <a:spcAft>
        <a:spcPct val="0"/>
      </a:spcAft>
      <a:defRPr kern="1200">
        <a:solidFill>
          <a:schemeClr val="tx1"/>
        </a:solidFill>
        <a:latin typeface="Arial" charset="0"/>
        <a:ea typeface="ヒラギノ角ゴ Pro W3" pitchFamily="1" charset="-128"/>
        <a:cs typeface="+mn-cs"/>
      </a:defRPr>
    </a:lvl2pPr>
    <a:lvl3pPr marL="914400" algn="l" rtl="0" fontAlgn="base">
      <a:spcBef>
        <a:spcPct val="0"/>
      </a:spcBef>
      <a:spcAft>
        <a:spcPct val="0"/>
      </a:spcAft>
      <a:defRPr kern="1200">
        <a:solidFill>
          <a:schemeClr val="tx1"/>
        </a:solidFill>
        <a:latin typeface="Arial" charset="0"/>
        <a:ea typeface="ヒラギノ角ゴ Pro W3" pitchFamily="1" charset="-128"/>
        <a:cs typeface="+mn-cs"/>
      </a:defRPr>
    </a:lvl3pPr>
    <a:lvl4pPr marL="1371600" algn="l" rtl="0" fontAlgn="base">
      <a:spcBef>
        <a:spcPct val="0"/>
      </a:spcBef>
      <a:spcAft>
        <a:spcPct val="0"/>
      </a:spcAft>
      <a:defRPr kern="1200">
        <a:solidFill>
          <a:schemeClr val="tx1"/>
        </a:solidFill>
        <a:latin typeface="Arial" charset="0"/>
        <a:ea typeface="ヒラギノ角ゴ Pro W3" pitchFamily="1" charset="-128"/>
        <a:cs typeface="+mn-cs"/>
      </a:defRPr>
    </a:lvl4pPr>
    <a:lvl5pPr marL="1828800" algn="l" rtl="0" fontAlgn="base">
      <a:spcBef>
        <a:spcPct val="0"/>
      </a:spcBef>
      <a:spcAft>
        <a:spcPct val="0"/>
      </a:spcAft>
      <a:defRPr kern="1200">
        <a:solidFill>
          <a:schemeClr val="tx1"/>
        </a:solidFill>
        <a:latin typeface="Arial" charset="0"/>
        <a:ea typeface="ヒラギノ角ゴ Pro W3" pitchFamily="1" charset="-128"/>
        <a:cs typeface="+mn-cs"/>
      </a:defRPr>
    </a:lvl5pPr>
    <a:lvl6pPr marL="2286000" algn="l" defTabSz="914400" rtl="0" eaLnBrk="1" latinLnBrk="0" hangingPunct="1">
      <a:defRPr kern="1200">
        <a:solidFill>
          <a:schemeClr val="tx1"/>
        </a:solidFill>
        <a:latin typeface="Arial" charset="0"/>
        <a:ea typeface="ヒラギノ角ゴ Pro W3" pitchFamily="1" charset="-128"/>
        <a:cs typeface="+mn-cs"/>
      </a:defRPr>
    </a:lvl6pPr>
    <a:lvl7pPr marL="2743200" algn="l" defTabSz="914400" rtl="0" eaLnBrk="1" latinLnBrk="0" hangingPunct="1">
      <a:defRPr kern="1200">
        <a:solidFill>
          <a:schemeClr val="tx1"/>
        </a:solidFill>
        <a:latin typeface="Arial" charset="0"/>
        <a:ea typeface="ヒラギノ角ゴ Pro W3" pitchFamily="1" charset="-128"/>
        <a:cs typeface="+mn-cs"/>
      </a:defRPr>
    </a:lvl7pPr>
    <a:lvl8pPr marL="3200400" algn="l" defTabSz="914400" rtl="0" eaLnBrk="1" latinLnBrk="0" hangingPunct="1">
      <a:defRPr kern="1200">
        <a:solidFill>
          <a:schemeClr val="tx1"/>
        </a:solidFill>
        <a:latin typeface="Arial" charset="0"/>
        <a:ea typeface="ヒラギノ角ゴ Pro W3" pitchFamily="1" charset="-128"/>
        <a:cs typeface="+mn-cs"/>
      </a:defRPr>
    </a:lvl8pPr>
    <a:lvl9pPr marL="3657600" algn="l" defTabSz="914400" rtl="0" eaLnBrk="1" latinLnBrk="0" hangingPunct="1">
      <a:defRPr kern="1200">
        <a:solidFill>
          <a:schemeClr val="tx1"/>
        </a:solidFill>
        <a:latin typeface="Arial" charset="0"/>
        <a:ea typeface="ヒラギノ角ゴ Pro W3" pitchFamily="1" charset="-128"/>
        <a:cs typeface="+mn-cs"/>
      </a:defRPr>
    </a:lvl9pPr>
  </p:defaultTextStyle>
  <p:extLst>
    <p:ext uri="{EFAFB233-063F-42B5-8137-9DF3F51BA10A}">
      <p15:sldGuideLst xmlns:p15="http://schemas.microsoft.com/office/powerpoint/2012/main">
        <p15:guide id="1" orient="horz">
          <p15:clr>
            <a:srgbClr val="A4A3A4"/>
          </p15:clr>
        </p15:guide>
        <p15:guide id="2" pos="5759">
          <p15:clr>
            <a:srgbClr val="A4A3A4"/>
          </p15:clr>
        </p15:guide>
      </p15:sldGuideLst>
    </p:ext>
    <p:ext uri="{2D200454-40CA-4A62-9FC3-DE9A4176ACB9}">
      <p15:notesGuideLst xmlns:p15="http://schemas.microsoft.com/office/powerpoint/2012/main">
        <p15:guide id="1" orient="horz" pos="2924">
          <p15:clr>
            <a:srgbClr val="A4A3A4"/>
          </p15:clr>
        </p15:guide>
        <p15:guide id="2" pos="22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Todd McKee" initials="TMcK" lastIdx="10" clrIdx="0"/>
  <p:cmAuthor id="1" name="Department of Veterans Affairs" initials="DoV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200"/>
    <a:srgbClr val="4B5055"/>
    <a:srgbClr val="174782"/>
    <a:srgbClr val="3088CD"/>
    <a:srgbClr val="173E7A"/>
    <a:srgbClr val="830936"/>
    <a:srgbClr val="83093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4" autoAdjust="0"/>
    <p:restoredTop sz="94601" autoAdjust="0"/>
  </p:normalViewPr>
  <p:slideViewPr>
    <p:cSldViewPr>
      <p:cViewPr varScale="1">
        <p:scale>
          <a:sx n="77" d="100"/>
          <a:sy n="77" d="100"/>
        </p:scale>
        <p:origin x="1236" y="56"/>
      </p:cViewPr>
      <p:guideLst>
        <p:guide orient="horz"/>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3" d="100"/>
          <a:sy n="73" d="100"/>
        </p:scale>
        <p:origin x="-2100" y="-90"/>
      </p:cViewPr>
      <p:guideLst>
        <p:guide orient="horz" pos="2924"/>
        <p:guide pos="22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diagrams/_rels/data1.xml.rels><?xml version="1.0" encoding="UTF-8" standalone="yes"?>
<Relationships xmlns="http://schemas.openxmlformats.org/package/2006/relationships"><Relationship Id="rId2" Type="http://schemas.openxmlformats.org/officeDocument/2006/relationships/hyperlink" Target="mailto:visn7owcpstaff@va.gov" TargetMode="External"/><Relationship Id="rId1" Type="http://schemas.openxmlformats.org/officeDocument/2006/relationships/hyperlink" Target="https://www.ecomp.dol.gov/#/help/userguide/claimant"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mailto:visn7owcpstaff@va.gov" TargetMode="External"/><Relationship Id="rId1" Type="http://schemas.openxmlformats.org/officeDocument/2006/relationships/hyperlink" Target="https://www.ecomp.dol.gov/#/help/userguide/claimant"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3A67CC-6964-49D5-AEC5-EA75E9EE6F85}"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en-US"/>
        </a:p>
      </dgm:t>
    </dgm:pt>
    <dgm:pt modelId="{463F5729-1EEB-4310-92F0-CE19CDB4EC58}">
      <dgm:prSet phldrT="[Text]" custT="1"/>
      <dgm:spPr/>
      <dgm:t>
        <a:bodyPr/>
        <a:lstStyle/>
        <a:p>
          <a:r>
            <a:rPr lang="en-US" sz="1400" dirty="0">
              <a:latin typeface="Arial" panose="020B0604020202020204" pitchFamily="34" charset="0"/>
              <a:cs typeface="Arial" panose="020B0604020202020204" pitchFamily="34" charset="0"/>
            </a:rPr>
            <a:t>1. Employee  has an Illness or Injury</a:t>
          </a:r>
        </a:p>
      </dgm:t>
    </dgm:pt>
    <dgm:pt modelId="{2B551DBC-A567-436A-997B-35C4CE97F1C4}" type="parTrans" cxnId="{1E0ABF5A-4E0F-41CF-8D68-2D7481ED0526}">
      <dgm:prSet/>
      <dgm:spPr/>
      <dgm:t>
        <a:bodyPr/>
        <a:lstStyle/>
        <a:p>
          <a:endParaRPr lang="en-US"/>
        </a:p>
      </dgm:t>
    </dgm:pt>
    <dgm:pt modelId="{F3BB74E5-6513-4C96-A50D-D94A551753CF}" type="sibTrans" cxnId="{1E0ABF5A-4E0F-41CF-8D68-2D7481ED0526}">
      <dgm:prSet/>
      <dgm:spPr/>
      <dgm:t>
        <a:bodyPr/>
        <a:lstStyle/>
        <a:p>
          <a:endParaRPr lang="en-US"/>
        </a:p>
      </dgm:t>
    </dgm:pt>
    <dgm:pt modelId="{391B902E-297C-4D2D-94F0-D13AF8AAFEBF}">
      <dgm:prSet phldrT="[Text]" custT="1"/>
      <dgm:spPr/>
      <dgm:t>
        <a:bodyPr/>
        <a:lstStyle/>
        <a:p>
          <a:r>
            <a:rPr lang="en-US" sz="1400" dirty="0">
              <a:latin typeface="Arial" panose="020B0604020202020204" pitchFamily="34" charset="0"/>
              <a:cs typeface="Arial" panose="020B0604020202020204" pitchFamily="34" charset="0"/>
            </a:rPr>
            <a:t>3. Employee reports to Employee Health or ER/UCC </a:t>
          </a:r>
        </a:p>
      </dgm:t>
    </dgm:pt>
    <dgm:pt modelId="{B3B9AD72-30CF-4879-A85C-257B9F9FAEA6}" type="parTrans" cxnId="{E2D07EBA-9001-43B8-A97B-5A92D544EBE0}">
      <dgm:prSet/>
      <dgm:spPr/>
      <dgm:t>
        <a:bodyPr/>
        <a:lstStyle/>
        <a:p>
          <a:endParaRPr lang="en-US"/>
        </a:p>
      </dgm:t>
    </dgm:pt>
    <dgm:pt modelId="{2EC0B2F1-B2D0-4BD3-8F61-C7DC9B348504}" type="sibTrans" cxnId="{E2D07EBA-9001-43B8-A97B-5A92D544EBE0}">
      <dgm:prSet/>
      <dgm:spPr/>
      <dgm:t>
        <a:bodyPr/>
        <a:lstStyle/>
        <a:p>
          <a:endParaRPr lang="en-US"/>
        </a:p>
      </dgm:t>
    </dgm:pt>
    <dgm:pt modelId="{0EFAE7AC-6864-4FD7-9C2C-19DB07786D97}">
      <dgm:prSet phldrT="[Text]" custT="1"/>
      <dgm:spPr/>
      <dgm:t>
        <a:bodyPr/>
        <a:lstStyle/>
        <a:p>
          <a:r>
            <a:rPr lang="en-US" sz="1400" dirty="0">
              <a:latin typeface="Arial" panose="020B0604020202020204" pitchFamily="34" charset="0"/>
              <a:cs typeface="Arial" panose="020B0604020202020204" pitchFamily="34" charset="0"/>
            </a:rPr>
            <a:t>4. Employee submits an OSHA Form 301 in ECOMP: </a:t>
          </a:r>
          <a:r>
            <a:rPr lang="en-US" sz="1400" dirty="0">
              <a:latin typeface="Arial" panose="020B0604020202020204" pitchFamily="34" charset="0"/>
              <a:cs typeface="Arial" panose="020B0604020202020204" pitchFamily="34" charset="0"/>
              <a:hlinkClick xmlns:r="http://schemas.openxmlformats.org/officeDocument/2006/relationships" r:id="rId1"/>
            </a:rPr>
            <a:t>https://www.ecomp.dol.gov/#/help/userguide/claimant</a:t>
          </a:r>
          <a:endParaRPr lang="en-US" sz="1400" dirty="0">
            <a:latin typeface="Arial" panose="020B0604020202020204" pitchFamily="34" charset="0"/>
            <a:cs typeface="Arial" panose="020B0604020202020204" pitchFamily="34" charset="0"/>
          </a:endParaRPr>
        </a:p>
      </dgm:t>
    </dgm:pt>
    <dgm:pt modelId="{0BE7E2B3-452C-4AAE-8C8A-7EE27F8D65B0}" type="parTrans" cxnId="{9F335AF7-43ED-4BB8-815E-FBDAA531C3D3}">
      <dgm:prSet/>
      <dgm:spPr/>
      <dgm:t>
        <a:bodyPr/>
        <a:lstStyle/>
        <a:p>
          <a:endParaRPr lang="en-US"/>
        </a:p>
      </dgm:t>
    </dgm:pt>
    <dgm:pt modelId="{C7096D4B-1D1F-47B3-BD5A-A145B5BB8CAF}" type="sibTrans" cxnId="{9F335AF7-43ED-4BB8-815E-FBDAA531C3D3}">
      <dgm:prSet/>
      <dgm:spPr/>
      <dgm:t>
        <a:bodyPr/>
        <a:lstStyle/>
        <a:p>
          <a:endParaRPr lang="en-US"/>
        </a:p>
      </dgm:t>
    </dgm:pt>
    <dgm:pt modelId="{51DCD424-26CB-415C-A862-02A8E3383172}">
      <dgm:prSet phldrT="[Text]" custT="1"/>
      <dgm:spPr/>
      <dgm:t>
        <a:bodyPr/>
        <a:lstStyle/>
        <a:p>
          <a:r>
            <a:rPr lang="en-US" sz="1400" dirty="0">
              <a:latin typeface="Arial" panose="020B0604020202020204" pitchFamily="34" charset="0"/>
              <a:cs typeface="Arial" panose="020B0604020202020204" pitchFamily="34" charset="0"/>
            </a:rPr>
            <a:t>6. Safety is the OSHA Recordkeeper. They will investigate &amp; determine if the case is recordable vs. non-recordable. The OSHA Form 301 is fluid and only the OSHA Recordkeeper can update after the Employee submits. </a:t>
          </a:r>
        </a:p>
      </dgm:t>
    </dgm:pt>
    <dgm:pt modelId="{2EE01651-AD26-4509-A52B-9F058A5E6FFE}" type="parTrans" cxnId="{A6D27AA3-7992-4655-B0CC-21700F5CB414}">
      <dgm:prSet/>
      <dgm:spPr/>
      <dgm:t>
        <a:bodyPr/>
        <a:lstStyle/>
        <a:p>
          <a:endParaRPr lang="en-US"/>
        </a:p>
      </dgm:t>
    </dgm:pt>
    <dgm:pt modelId="{1A8187A9-D677-43D6-A102-341D033CDAB9}" type="sibTrans" cxnId="{A6D27AA3-7992-4655-B0CC-21700F5CB414}">
      <dgm:prSet/>
      <dgm:spPr/>
      <dgm:t>
        <a:bodyPr/>
        <a:lstStyle/>
        <a:p>
          <a:endParaRPr lang="en-US"/>
        </a:p>
      </dgm:t>
    </dgm:pt>
    <dgm:pt modelId="{5D8C3707-6C7B-489B-A0BC-87A263AA733F}">
      <dgm:prSet phldrT="[Text]" custT="1"/>
      <dgm:spPr/>
      <dgm:t>
        <a:bodyPr/>
        <a:lstStyle/>
        <a:p>
          <a:r>
            <a:rPr lang="en-US" sz="1400" dirty="0">
              <a:latin typeface="Arial" panose="020B0604020202020204" pitchFamily="34" charset="0"/>
              <a:cs typeface="Arial" panose="020B0604020202020204" pitchFamily="34" charset="0"/>
            </a:rPr>
            <a:t>5. Supervisor is notified via an ECOMP email and acknowledges the Employee sustained an Illness or Injury</a:t>
          </a:r>
        </a:p>
      </dgm:t>
    </dgm:pt>
    <dgm:pt modelId="{60D65B99-157F-40CB-A5A1-1E6653152B7E}" type="parTrans" cxnId="{1FF36600-DFD9-440A-9166-D0DCC0BD6BA6}">
      <dgm:prSet/>
      <dgm:spPr/>
      <dgm:t>
        <a:bodyPr/>
        <a:lstStyle/>
        <a:p>
          <a:endParaRPr lang="en-US"/>
        </a:p>
      </dgm:t>
    </dgm:pt>
    <dgm:pt modelId="{356E0C30-707C-4066-B93C-C7713C5787F9}" type="sibTrans" cxnId="{1FF36600-DFD9-440A-9166-D0DCC0BD6BA6}">
      <dgm:prSet/>
      <dgm:spPr/>
      <dgm:t>
        <a:bodyPr/>
        <a:lstStyle/>
        <a:p>
          <a:endParaRPr lang="en-US"/>
        </a:p>
      </dgm:t>
    </dgm:pt>
    <dgm:pt modelId="{8B60EF4B-6B74-4E05-BBF2-4CA39B2ACF26}">
      <dgm:prSet phldrT="[Text]" custT="1"/>
      <dgm:spPr/>
      <dgm:t>
        <a:bodyPr/>
        <a:lstStyle/>
        <a:p>
          <a:r>
            <a:rPr lang="en-US" sz="1400" dirty="0">
              <a:latin typeface="Arial" panose="020B0604020202020204" pitchFamily="34" charset="0"/>
              <a:cs typeface="Arial" panose="020B0604020202020204" pitchFamily="34" charset="0"/>
            </a:rPr>
            <a:t>2. Employee informs Supervisor </a:t>
          </a:r>
        </a:p>
      </dgm:t>
    </dgm:pt>
    <dgm:pt modelId="{D568176F-0012-4D18-83F8-0CC917ED9BBE}" type="parTrans" cxnId="{EE964A53-0FFF-46F7-8E05-10FF9C5C4DF1}">
      <dgm:prSet/>
      <dgm:spPr/>
      <dgm:t>
        <a:bodyPr/>
        <a:lstStyle/>
        <a:p>
          <a:endParaRPr lang="en-US"/>
        </a:p>
      </dgm:t>
    </dgm:pt>
    <dgm:pt modelId="{251F8F0A-CE9C-4591-B1C7-D504463032EF}" type="sibTrans" cxnId="{EE964A53-0FFF-46F7-8E05-10FF9C5C4DF1}">
      <dgm:prSet/>
      <dgm:spPr/>
      <dgm:t>
        <a:bodyPr/>
        <a:lstStyle/>
        <a:p>
          <a:endParaRPr lang="en-US"/>
        </a:p>
      </dgm:t>
    </dgm:pt>
    <dgm:pt modelId="{B0AEABCE-4ADB-48F3-A093-3EC4BD01001F}">
      <dgm:prSet phldrT="[Text]" custT="1"/>
      <dgm:spPr/>
      <dgm:t>
        <a:bodyPr/>
        <a:lstStyle/>
        <a:p>
          <a:r>
            <a:rPr lang="en-US" sz="1400" dirty="0">
              <a:latin typeface="Arial" panose="020B0604020202020204" pitchFamily="34" charset="0"/>
              <a:cs typeface="Arial" panose="020B0604020202020204" pitchFamily="34" charset="0"/>
            </a:rPr>
            <a:t>7. Employee’s have the right to file a CA-1 or CA-2 in ECOMP. Employee will seek guidance directly from their assigned Workers Compensation Case Worker. For questions, they can email: </a:t>
          </a:r>
          <a:r>
            <a:rPr lang="en-US" sz="1400" dirty="0">
              <a:latin typeface="Arial" panose="020B0604020202020204" pitchFamily="34" charset="0"/>
              <a:cs typeface="Arial" panose="020B0604020202020204" pitchFamily="34" charset="0"/>
              <a:hlinkClick xmlns:r="http://schemas.openxmlformats.org/officeDocument/2006/relationships" r:id="rId2"/>
            </a:rPr>
            <a:t>visn7owcpstaff@va.gov</a:t>
          </a:r>
          <a:endParaRPr lang="en-US" sz="1400" dirty="0">
            <a:latin typeface="Arial" panose="020B0604020202020204" pitchFamily="34" charset="0"/>
            <a:cs typeface="Arial" panose="020B0604020202020204" pitchFamily="34" charset="0"/>
          </a:endParaRPr>
        </a:p>
      </dgm:t>
    </dgm:pt>
    <dgm:pt modelId="{F7D1978A-52F7-4DA0-8648-38E3AE8C7F08}" type="parTrans" cxnId="{DC02EA7E-0BC0-43DA-B8CB-6F7252943AF3}">
      <dgm:prSet/>
      <dgm:spPr/>
      <dgm:t>
        <a:bodyPr/>
        <a:lstStyle/>
        <a:p>
          <a:endParaRPr lang="en-US"/>
        </a:p>
      </dgm:t>
    </dgm:pt>
    <dgm:pt modelId="{B6D6D500-588D-409A-B9F2-7DEF4BB984F7}" type="sibTrans" cxnId="{DC02EA7E-0BC0-43DA-B8CB-6F7252943AF3}">
      <dgm:prSet/>
      <dgm:spPr/>
      <dgm:t>
        <a:bodyPr/>
        <a:lstStyle/>
        <a:p>
          <a:endParaRPr lang="en-US"/>
        </a:p>
      </dgm:t>
    </dgm:pt>
    <dgm:pt modelId="{469A0D40-9325-4CF4-9FF0-5AA72DBB746D}" type="pres">
      <dgm:prSet presAssocID="{493A67CC-6964-49D5-AEC5-EA75E9EE6F85}" presName="vert0" presStyleCnt="0">
        <dgm:presLayoutVars>
          <dgm:dir/>
          <dgm:animOne val="branch"/>
          <dgm:animLvl val="lvl"/>
        </dgm:presLayoutVars>
      </dgm:prSet>
      <dgm:spPr/>
    </dgm:pt>
    <dgm:pt modelId="{5945401E-1BE2-4F59-88DD-44D5E4744DEE}" type="pres">
      <dgm:prSet presAssocID="{463F5729-1EEB-4310-92F0-CE19CDB4EC58}" presName="thickLine" presStyleLbl="alignNode1" presStyleIdx="0" presStyleCnt="7"/>
      <dgm:spPr/>
    </dgm:pt>
    <dgm:pt modelId="{E121ED34-8328-4A38-8318-BF35F26D6399}" type="pres">
      <dgm:prSet presAssocID="{463F5729-1EEB-4310-92F0-CE19CDB4EC58}" presName="horz1" presStyleCnt="0"/>
      <dgm:spPr/>
    </dgm:pt>
    <dgm:pt modelId="{156F16B4-3654-467F-B292-F3FE9752B801}" type="pres">
      <dgm:prSet presAssocID="{463F5729-1EEB-4310-92F0-CE19CDB4EC58}" presName="tx1" presStyleLbl="revTx" presStyleIdx="0" presStyleCnt="7"/>
      <dgm:spPr/>
    </dgm:pt>
    <dgm:pt modelId="{EB70749A-5C41-4A8C-8C42-094F29C5FFE2}" type="pres">
      <dgm:prSet presAssocID="{463F5729-1EEB-4310-92F0-CE19CDB4EC58}" presName="vert1" presStyleCnt="0"/>
      <dgm:spPr/>
    </dgm:pt>
    <dgm:pt modelId="{E5607C12-CC30-4563-BCA9-211681D9EB0B}" type="pres">
      <dgm:prSet presAssocID="{8B60EF4B-6B74-4E05-BBF2-4CA39B2ACF26}" presName="thickLine" presStyleLbl="alignNode1" presStyleIdx="1" presStyleCnt="7"/>
      <dgm:spPr/>
    </dgm:pt>
    <dgm:pt modelId="{CD8C9FAF-678F-4F93-B289-CA604BB19FD4}" type="pres">
      <dgm:prSet presAssocID="{8B60EF4B-6B74-4E05-BBF2-4CA39B2ACF26}" presName="horz1" presStyleCnt="0"/>
      <dgm:spPr/>
    </dgm:pt>
    <dgm:pt modelId="{5B3586DB-EAF8-40F9-B5EC-884FAFDF0690}" type="pres">
      <dgm:prSet presAssocID="{8B60EF4B-6B74-4E05-BBF2-4CA39B2ACF26}" presName="tx1" presStyleLbl="revTx" presStyleIdx="1" presStyleCnt="7"/>
      <dgm:spPr/>
    </dgm:pt>
    <dgm:pt modelId="{99E53694-1738-4DA2-966E-8E63838EF367}" type="pres">
      <dgm:prSet presAssocID="{8B60EF4B-6B74-4E05-BBF2-4CA39B2ACF26}" presName="vert1" presStyleCnt="0"/>
      <dgm:spPr/>
    </dgm:pt>
    <dgm:pt modelId="{61526501-45BC-4A12-BAA5-2A40F1F129F6}" type="pres">
      <dgm:prSet presAssocID="{391B902E-297C-4D2D-94F0-D13AF8AAFEBF}" presName="thickLine" presStyleLbl="alignNode1" presStyleIdx="2" presStyleCnt="7"/>
      <dgm:spPr/>
    </dgm:pt>
    <dgm:pt modelId="{F940984A-5CC4-4B45-81FD-7AE0416D116C}" type="pres">
      <dgm:prSet presAssocID="{391B902E-297C-4D2D-94F0-D13AF8AAFEBF}" presName="horz1" presStyleCnt="0"/>
      <dgm:spPr/>
    </dgm:pt>
    <dgm:pt modelId="{0750EB62-1484-4935-B341-4C4BD48347CB}" type="pres">
      <dgm:prSet presAssocID="{391B902E-297C-4D2D-94F0-D13AF8AAFEBF}" presName="tx1" presStyleLbl="revTx" presStyleIdx="2" presStyleCnt="7"/>
      <dgm:spPr/>
    </dgm:pt>
    <dgm:pt modelId="{971BA9E0-B614-48BB-8A00-6AB65F402ECF}" type="pres">
      <dgm:prSet presAssocID="{391B902E-297C-4D2D-94F0-D13AF8AAFEBF}" presName="vert1" presStyleCnt="0"/>
      <dgm:spPr/>
    </dgm:pt>
    <dgm:pt modelId="{D3B58FF0-9EF9-4CC9-9F7A-A5B64221B550}" type="pres">
      <dgm:prSet presAssocID="{0EFAE7AC-6864-4FD7-9C2C-19DB07786D97}" presName="thickLine" presStyleLbl="alignNode1" presStyleIdx="3" presStyleCnt="7"/>
      <dgm:spPr/>
    </dgm:pt>
    <dgm:pt modelId="{5B02FEF3-3406-4F9E-BDDA-97427998240D}" type="pres">
      <dgm:prSet presAssocID="{0EFAE7AC-6864-4FD7-9C2C-19DB07786D97}" presName="horz1" presStyleCnt="0"/>
      <dgm:spPr/>
    </dgm:pt>
    <dgm:pt modelId="{AB945648-4837-448A-AF9B-67CB8D05F36D}" type="pres">
      <dgm:prSet presAssocID="{0EFAE7AC-6864-4FD7-9C2C-19DB07786D97}" presName="tx1" presStyleLbl="revTx" presStyleIdx="3" presStyleCnt="7"/>
      <dgm:spPr/>
    </dgm:pt>
    <dgm:pt modelId="{9E152C8B-AAD3-48EF-9BD5-F6CA5C58A028}" type="pres">
      <dgm:prSet presAssocID="{0EFAE7AC-6864-4FD7-9C2C-19DB07786D97}" presName="vert1" presStyleCnt="0"/>
      <dgm:spPr/>
    </dgm:pt>
    <dgm:pt modelId="{E15B12DD-8B52-49F7-9C61-86D1D15EFD9D}" type="pres">
      <dgm:prSet presAssocID="{5D8C3707-6C7B-489B-A0BC-87A263AA733F}" presName="thickLine" presStyleLbl="alignNode1" presStyleIdx="4" presStyleCnt="7"/>
      <dgm:spPr/>
    </dgm:pt>
    <dgm:pt modelId="{9D1CA1FA-D191-485B-B544-9695664D686C}" type="pres">
      <dgm:prSet presAssocID="{5D8C3707-6C7B-489B-A0BC-87A263AA733F}" presName="horz1" presStyleCnt="0"/>
      <dgm:spPr/>
    </dgm:pt>
    <dgm:pt modelId="{E09C66B3-27C5-4127-9B39-1BB668D5889C}" type="pres">
      <dgm:prSet presAssocID="{5D8C3707-6C7B-489B-A0BC-87A263AA733F}" presName="tx1" presStyleLbl="revTx" presStyleIdx="4" presStyleCnt="7"/>
      <dgm:spPr/>
    </dgm:pt>
    <dgm:pt modelId="{A350AC70-B078-4770-A6D3-D24582A6DEB4}" type="pres">
      <dgm:prSet presAssocID="{5D8C3707-6C7B-489B-A0BC-87A263AA733F}" presName="vert1" presStyleCnt="0"/>
      <dgm:spPr/>
    </dgm:pt>
    <dgm:pt modelId="{A7E868E9-1F4C-45B8-BE92-B911B65EC5E8}" type="pres">
      <dgm:prSet presAssocID="{51DCD424-26CB-415C-A862-02A8E3383172}" presName="thickLine" presStyleLbl="alignNode1" presStyleIdx="5" presStyleCnt="7"/>
      <dgm:spPr/>
    </dgm:pt>
    <dgm:pt modelId="{5F949319-4F8B-4A82-96B3-BA7BAB0E4AEA}" type="pres">
      <dgm:prSet presAssocID="{51DCD424-26CB-415C-A862-02A8E3383172}" presName="horz1" presStyleCnt="0"/>
      <dgm:spPr/>
    </dgm:pt>
    <dgm:pt modelId="{68DC3541-F7BA-466A-9D8E-C33A3914280A}" type="pres">
      <dgm:prSet presAssocID="{51DCD424-26CB-415C-A862-02A8E3383172}" presName="tx1" presStyleLbl="revTx" presStyleIdx="5" presStyleCnt="7"/>
      <dgm:spPr/>
    </dgm:pt>
    <dgm:pt modelId="{20D76AB3-CBC5-4AAC-ABEB-6A6CAEB55DFD}" type="pres">
      <dgm:prSet presAssocID="{51DCD424-26CB-415C-A862-02A8E3383172}" presName="vert1" presStyleCnt="0"/>
      <dgm:spPr/>
    </dgm:pt>
    <dgm:pt modelId="{6A67B484-62A7-4898-BD5D-B24CA59076D6}" type="pres">
      <dgm:prSet presAssocID="{B0AEABCE-4ADB-48F3-A093-3EC4BD01001F}" presName="thickLine" presStyleLbl="alignNode1" presStyleIdx="6" presStyleCnt="7"/>
      <dgm:spPr/>
    </dgm:pt>
    <dgm:pt modelId="{C749BE08-FAA5-4704-ACF2-3B3158F69804}" type="pres">
      <dgm:prSet presAssocID="{B0AEABCE-4ADB-48F3-A093-3EC4BD01001F}" presName="horz1" presStyleCnt="0"/>
      <dgm:spPr/>
    </dgm:pt>
    <dgm:pt modelId="{4BCDFFD4-AB6B-41FB-8777-7E71F5C93962}" type="pres">
      <dgm:prSet presAssocID="{B0AEABCE-4ADB-48F3-A093-3EC4BD01001F}" presName="tx1" presStyleLbl="revTx" presStyleIdx="6" presStyleCnt="7"/>
      <dgm:spPr/>
    </dgm:pt>
    <dgm:pt modelId="{4061B8B0-315F-4940-A277-C3DC4F6D8033}" type="pres">
      <dgm:prSet presAssocID="{B0AEABCE-4ADB-48F3-A093-3EC4BD01001F}" presName="vert1" presStyleCnt="0"/>
      <dgm:spPr/>
    </dgm:pt>
  </dgm:ptLst>
  <dgm:cxnLst>
    <dgm:cxn modelId="{1FF36600-DFD9-440A-9166-D0DCC0BD6BA6}" srcId="{493A67CC-6964-49D5-AEC5-EA75E9EE6F85}" destId="{5D8C3707-6C7B-489B-A0BC-87A263AA733F}" srcOrd="4" destOrd="0" parTransId="{60D65B99-157F-40CB-A5A1-1E6653152B7E}" sibTransId="{356E0C30-707C-4066-B93C-C7713C5787F9}"/>
    <dgm:cxn modelId="{1770AD15-9F35-4C4E-9198-1D66BAB2CB59}" type="presOf" srcId="{8B60EF4B-6B74-4E05-BBF2-4CA39B2ACF26}" destId="{5B3586DB-EAF8-40F9-B5EC-884FAFDF0690}" srcOrd="0" destOrd="0" presId="urn:microsoft.com/office/officeart/2008/layout/LinedList"/>
    <dgm:cxn modelId="{6709812C-81A9-42CC-8D56-4EE4D9DE37EE}" type="presOf" srcId="{5D8C3707-6C7B-489B-A0BC-87A263AA733F}" destId="{E09C66B3-27C5-4127-9B39-1BB668D5889C}" srcOrd="0" destOrd="0" presId="urn:microsoft.com/office/officeart/2008/layout/LinedList"/>
    <dgm:cxn modelId="{E40D473F-2406-41D5-A63E-8F834D1758A8}" type="presOf" srcId="{B0AEABCE-4ADB-48F3-A093-3EC4BD01001F}" destId="{4BCDFFD4-AB6B-41FB-8777-7E71F5C93962}" srcOrd="0" destOrd="0" presId="urn:microsoft.com/office/officeart/2008/layout/LinedList"/>
    <dgm:cxn modelId="{BB9BE265-82F5-4EB5-8673-E61456F68D44}" type="presOf" srcId="{391B902E-297C-4D2D-94F0-D13AF8AAFEBF}" destId="{0750EB62-1484-4935-B341-4C4BD48347CB}" srcOrd="0" destOrd="0" presId="urn:microsoft.com/office/officeart/2008/layout/LinedList"/>
    <dgm:cxn modelId="{7741566E-5971-4F61-B3E2-312CE8AFE1E8}" type="presOf" srcId="{463F5729-1EEB-4310-92F0-CE19CDB4EC58}" destId="{156F16B4-3654-467F-B292-F3FE9752B801}" srcOrd="0" destOrd="0" presId="urn:microsoft.com/office/officeart/2008/layout/LinedList"/>
    <dgm:cxn modelId="{EE964A53-0FFF-46F7-8E05-10FF9C5C4DF1}" srcId="{493A67CC-6964-49D5-AEC5-EA75E9EE6F85}" destId="{8B60EF4B-6B74-4E05-BBF2-4CA39B2ACF26}" srcOrd="1" destOrd="0" parTransId="{D568176F-0012-4D18-83F8-0CC917ED9BBE}" sibTransId="{251F8F0A-CE9C-4591-B1C7-D504463032EF}"/>
    <dgm:cxn modelId="{1E0ABF5A-4E0F-41CF-8D68-2D7481ED0526}" srcId="{493A67CC-6964-49D5-AEC5-EA75E9EE6F85}" destId="{463F5729-1EEB-4310-92F0-CE19CDB4EC58}" srcOrd="0" destOrd="0" parTransId="{2B551DBC-A567-436A-997B-35C4CE97F1C4}" sibTransId="{F3BB74E5-6513-4C96-A50D-D94A551753CF}"/>
    <dgm:cxn modelId="{DC02EA7E-0BC0-43DA-B8CB-6F7252943AF3}" srcId="{493A67CC-6964-49D5-AEC5-EA75E9EE6F85}" destId="{B0AEABCE-4ADB-48F3-A093-3EC4BD01001F}" srcOrd="6" destOrd="0" parTransId="{F7D1978A-52F7-4DA0-8648-38E3AE8C7F08}" sibTransId="{B6D6D500-588D-409A-B9F2-7DEF4BB984F7}"/>
    <dgm:cxn modelId="{3C6A9C84-F451-4B7B-A092-624C59326DA7}" type="presOf" srcId="{0EFAE7AC-6864-4FD7-9C2C-19DB07786D97}" destId="{AB945648-4837-448A-AF9B-67CB8D05F36D}" srcOrd="0" destOrd="0" presId="urn:microsoft.com/office/officeart/2008/layout/LinedList"/>
    <dgm:cxn modelId="{A6D27AA3-7992-4655-B0CC-21700F5CB414}" srcId="{493A67CC-6964-49D5-AEC5-EA75E9EE6F85}" destId="{51DCD424-26CB-415C-A862-02A8E3383172}" srcOrd="5" destOrd="0" parTransId="{2EE01651-AD26-4509-A52B-9F058A5E6FFE}" sibTransId="{1A8187A9-D677-43D6-A102-341D033CDAB9}"/>
    <dgm:cxn modelId="{E2D07EBA-9001-43B8-A97B-5A92D544EBE0}" srcId="{493A67CC-6964-49D5-AEC5-EA75E9EE6F85}" destId="{391B902E-297C-4D2D-94F0-D13AF8AAFEBF}" srcOrd="2" destOrd="0" parTransId="{B3B9AD72-30CF-4879-A85C-257B9F9FAEA6}" sibTransId="{2EC0B2F1-B2D0-4BD3-8F61-C7DC9B348504}"/>
    <dgm:cxn modelId="{D764CCDE-0C7B-4D03-A401-AA9611070260}" type="presOf" srcId="{51DCD424-26CB-415C-A862-02A8E3383172}" destId="{68DC3541-F7BA-466A-9D8E-C33A3914280A}" srcOrd="0" destOrd="0" presId="urn:microsoft.com/office/officeart/2008/layout/LinedList"/>
    <dgm:cxn modelId="{9F335AF7-43ED-4BB8-815E-FBDAA531C3D3}" srcId="{493A67CC-6964-49D5-AEC5-EA75E9EE6F85}" destId="{0EFAE7AC-6864-4FD7-9C2C-19DB07786D97}" srcOrd="3" destOrd="0" parTransId="{0BE7E2B3-452C-4AAE-8C8A-7EE27F8D65B0}" sibTransId="{C7096D4B-1D1F-47B3-BD5A-A145B5BB8CAF}"/>
    <dgm:cxn modelId="{977147FE-32B6-408C-9A2B-DD0883CEC3C2}" type="presOf" srcId="{493A67CC-6964-49D5-AEC5-EA75E9EE6F85}" destId="{469A0D40-9325-4CF4-9FF0-5AA72DBB746D}" srcOrd="0" destOrd="0" presId="urn:microsoft.com/office/officeart/2008/layout/LinedList"/>
    <dgm:cxn modelId="{C19BA0C5-6C8C-4FC5-A7F6-561D4B067E4E}" type="presParOf" srcId="{469A0D40-9325-4CF4-9FF0-5AA72DBB746D}" destId="{5945401E-1BE2-4F59-88DD-44D5E4744DEE}" srcOrd="0" destOrd="0" presId="urn:microsoft.com/office/officeart/2008/layout/LinedList"/>
    <dgm:cxn modelId="{D4E3B652-8C4F-45B0-92EE-E43ABBC52E50}" type="presParOf" srcId="{469A0D40-9325-4CF4-9FF0-5AA72DBB746D}" destId="{E121ED34-8328-4A38-8318-BF35F26D6399}" srcOrd="1" destOrd="0" presId="urn:microsoft.com/office/officeart/2008/layout/LinedList"/>
    <dgm:cxn modelId="{5F6D05D6-1598-4D86-9D15-9C183E039B4F}" type="presParOf" srcId="{E121ED34-8328-4A38-8318-BF35F26D6399}" destId="{156F16B4-3654-467F-B292-F3FE9752B801}" srcOrd="0" destOrd="0" presId="urn:microsoft.com/office/officeart/2008/layout/LinedList"/>
    <dgm:cxn modelId="{7BE4F1AB-D33F-441E-B539-DBF67C4E3BFE}" type="presParOf" srcId="{E121ED34-8328-4A38-8318-BF35F26D6399}" destId="{EB70749A-5C41-4A8C-8C42-094F29C5FFE2}" srcOrd="1" destOrd="0" presId="urn:microsoft.com/office/officeart/2008/layout/LinedList"/>
    <dgm:cxn modelId="{D022383E-EB31-41C0-B043-072394AA9BCE}" type="presParOf" srcId="{469A0D40-9325-4CF4-9FF0-5AA72DBB746D}" destId="{E5607C12-CC30-4563-BCA9-211681D9EB0B}" srcOrd="2" destOrd="0" presId="urn:microsoft.com/office/officeart/2008/layout/LinedList"/>
    <dgm:cxn modelId="{B40BAAD7-6BC9-40BE-9383-9E03170E6488}" type="presParOf" srcId="{469A0D40-9325-4CF4-9FF0-5AA72DBB746D}" destId="{CD8C9FAF-678F-4F93-B289-CA604BB19FD4}" srcOrd="3" destOrd="0" presId="urn:microsoft.com/office/officeart/2008/layout/LinedList"/>
    <dgm:cxn modelId="{EBFBB1B1-961B-4966-9A71-618FD6A9F419}" type="presParOf" srcId="{CD8C9FAF-678F-4F93-B289-CA604BB19FD4}" destId="{5B3586DB-EAF8-40F9-B5EC-884FAFDF0690}" srcOrd="0" destOrd="0" presId="urn:microsoft.com/office/officeart/2008/layout/LinedList"/>
    <dgm:cxn modelId="{B310BDCC-954B-436B-ADD1-23DD86B9F97E}" type="presParOf" srcId="{CD8C9FAF-678F-4F93-B289-CA604BB19FD4}" destId="{99E53694-1738-4DA2-966E-8E63838EF367}" srcOrd="1" destOrd="0" presId="urn:microsoft.com/office/officeart/2008/layout/LinedList"/>
    <dgm:cxn modelId="{ECF08144-155B-491A-A2FB-064C788A5286}" type="presParOf" srcId="{469A0D40-9325-4CF4-9FF0-5AA72DBB746D}" destId="{61526501-45BC-4A12-BAA5-2A40F1F129F6}" srcOrd="4" destOrd="0" presId="urn:microsoft.com/office/officeart/2008/layout/LinedList"/>
    <dgm:cxn modelId="{57638249-D7C2-4947-B730-311BC1098F28}" type="presParOf" srcId="{469A0D40-9325-4CF4-9FF0-5AA72DBB746D}" destId="{F940984A-5CC4-4B45-81FD-7AE0416D116C}" srcOrd="5" destOrd="0" presId="urn:microsoft.com/office/officeart/2008/layout/LinedList"/>
    <dgm:cxn modelId="{68BD06CC-B24C-42C2-9C94-9BC953E6ABBE}" type="presParOf" srcId="{F940984A-5CC4-4B45-81FD-7AE0416D116C}" destId="{0750EB62-1484-4935-B341-4C4BD48347CB}" srcOrd="0" destOrd="0" presId="urn:microsoft.com/office/officeart/2008/layout/LinedList"/>
    <dgm:cxn modelId="{370A8FB0-504A-495C-8122-07DE71795D1B}" type="presParOf" srcId="{F940984A-5CC4-4B45-81FD-7AE0416D116C}" destId="{971BA9E0-B614-48BB-8A00-6AB65F402ECF}" srcOrd="1" destOrd="0" presId="urn:microsoft.com/office/officeart/2008/layout/LinedList"/>
    <dgm:cxn modelId="{373088E2-379B-48AC-8A1B-09F891C2A955}" type="presParOf" srcId="{469A0D40-9325-4CF4-9FF0-5AA72DBB746D}" destId="{D3B58FF0-9EF9-4CC9-9F7A-A5B64221B550}" srcOrd="6" destOrd="0" presId="urn:microsoft.com/office/officeart/2008/layout/LinedList"/>
    <dgm:cxn modelId="{CD618742-F9FE-45BD-9109-2A344CFDA892}" type="presParOf" srcId="{469A0D40-9325-4CF4-9FF0-5AA72DBB746D}" destId="{5B02FEF3-3406-4F9E-BDDA-97427998240D}" srcOrd="7" destOrd="0" presId="urn:microsoft.com/office/officeart/2008/layout/LinedList"/>
    <dgm:cxn modelId="{EE87A706-DB0C-446E-A52C-042F87BF9376}" type="presParOf" srcId="{5B02FEF3-3406-4F9E-BDDA-97427998240D}" destId="{AB945648-4837-448A-AF9B-67CB8D05F36D}" srcOrd="0" destOrd="0" presId="urn:microsoft.com/office/officeart/2008/layout/LinedList"/>
    <dgm:cxn modelId="{550E261E-5BA7-426A-8CAE-5975959B7343}" type="presParOf" srcId="{5B02FEF3-3406-4F9E-BDDA-97427998240D}" destId="{9E152C8B-AAD3-48EF-9BD5-F6CA5C58A028}" srcOrd="1" destOrd="0" presId="urn:microsoft.com/office/officeart/2008/layout/LinedList"/>
    <dgm:cxn modelId="{F4BDC60C-4AD2-408D-B61E-0036685DF176}" type="presParOf" srcId="{469A0D40-9325-4CF4-9FF0-5AA72DBB746D}" destId="{E15B12DD-8B52-49F7-9C61-86D1D15EFD9D}" srcOrd="8" destOrd="0" presId="urn:microsoft.com/office/officeart/2008/layout/LinedList"/>
    <dgm:cxn modelId="{6C362DF0-1036-438D-8D81-3ECA8BBA8F15}" type="presParOf" srcId="{469A0D40-9325-4CF4-9FF0-5AA72DBB746D}" destId="{9D1CA1FA-D191-485B-B544-9695664D686C}" srcOrd="9" destOrd="0" presId="urn:microsoft.com/office/officeart/2008/layout/LinedList"/>
    <dgm:cxn modelId="{3CDE334C-A9FC-4E9B-AEEA-2CBF31C195A4}" type="presParOf" srcId="{9D1CA1FA-D191-485B-B544-9695664D686C}" destId="{E09C66B3-27C5-4127-9B39-1BB668D5889C}" srcOrd="0" destOrd="0" presId="urn:microsoft.com/office/officeart/2008/layout/LinedList"/>
    <dgm:cxn modelId="{55D8D84E-DCF2-4F2B-8BA8-C3CDC6E30A94}" type="presParOf" srcId="{9D1CA1FA-D191-485B-B544-9695664D686C}" destId="{A350AC70-B078-4770-A6D3-D24582A6DEB4}" srcOrd="1" destOrd="0" presId="urn:microsoft.com/office/officeart/2008/layout/LinedList"/>
    <dgm:cxn modelId="{1E83C83A-78BC-4230-AE69-D32C5627B044}" type="presParOf" srcId="{469A0D40-9325-4CF4-9FF0-5AA72DBB746D}" destId="{A7E868E9-1F4C-45B8-BE92-B911B65EC5E8}" srcOrd="10" destOrd="0" presId="urn:microsoft.com/office/officeart/2008/layout/LinedList"/>
    <dgm:cxn modelId="{C8239612-3DBE-4118-8BE0-B64E61A0EA8F}" type="presParOf" srcId="{469A0D40-9325-4CF4-9FF0-5AA72DBB746D}" destId="{5F949319-4F8B-4A82-96B3-BA7BAB0E4AEA}" srcOrd="11" destOrd="0" presId="urn:microsoft.com/office/officeart/2008/layout/LinedList"/>
    <dgm:cxn modelId="{C9C67B02-F976-43A7-B497-1D4EAF74E91F}" type="presParOf" srcId="{5F949319-4F8B-4A82-96B3-BA7BAB0E4AEA}" destId="{68DC3541-F7BA-466A-9D8E-C33A3914280A}" srcOrd="0" destOrd="0" presId="urn:microsoft.com/office/officeart/2008/layout/LinedList"/>
    <dgm:cxn modelId="{716C3A44-245A-491D-AE5C-4A9774753A1C}" type="presParOf" srcId="{5F949319-4F8B-4A82-96B3-BA7BAB0E4AEA}" destId="{20D76AB3-CBC5-4AAC-ABEB-6A6CAEB55DFD}" srcOrd="1" destOrd="0" presId="urn:microsoft.com/office/officeart/2008/layout/LinedList"/>
    <dgm:cxn modelId="{F84D0327-9214-4CB1-B02A-BD91393757EF}" type="presParOf" srcId="{469A0D40-9325-4CF4-9FF0-5AA72DBB746D}" destId="{6A67B484-62A7-4898-BD5D-B24CA59076D6}" srcOrd="12" destOrd="0" presId="urn:microsoft.com/office/officeart/2008/layout/LinedList"/>
    <dgm:cxn modelId="{D6BD5D9E-6A2D-4980-BDF8-DB4A9CF75310}" type="presParOf" srcId="{469A0D40-9325-4CF4-9FF0-5AA72DBB746D}" destId="{C749BE08-FAA5-4704-ACF2-3B3158F69804}" srcOrd="13" destOrd="0" presId="urn:microsoft.com/office/officeart/2008/layout/LinedList"/>
    <dgm:cxn modelId="{52AD8E90-4CAB-4ED0-BFF2-6A0F7FAADC87}" type="presParOf" srcId="{C749BE08-FAA5-4704-ACF2-3B3158F69804}" destId="{4BCDFFD4-AB6B-41FB-8777-7E71F5C93962}" srcOrd="0" destOrd="0" presId="urn:microsoft.com/office/officeart/2008/layout/LinedList"/>
    <dgm:cxn modelId="{01311BF5-75F2-4DCF-BE2E-B9563D390293}" type="presParOf" srcId="{C749BE08-FAA5-4704-ACF2-3B3158F69804}" destId="{4061B8B0-315F-4940-A277-C3DC4F6D803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45401E-1BE2-4F59-88DD-44D5E4744DEE}">
      <dsp:nvSpPr>
        <dsp:cNvPr id="0" name=""/>
        <dsp:cNvSpPr/>
      </dsp:nvSpPr>
      <dsp:spPr>
        <a:xfrm>
          <a:off x="0" y="651"/>
          <a:ext cx="9144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6F16B4-3654-467F-B292-F3FE9752B801}">
      <dsp:nvSpPr>
        <dsp:cNvPr id="0" name=""/>
        <dsp:cNvSpPr/>
      </dsp:nvSpPr>
      <dsp:spPr>
        <a:xfrm>
          <a:off x="0" y="651"/>
          <a:ext cx="9144000" cy="7618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1. Employee  has an Illness or Injury</a:t>
          </a:r>
        </a:p>
      </dsp:txBody>
      <dsp:txXfrm>
        <a:off x="0" y="651"/>
        <a:ext cx="9144000" cy="761813"/>
      </dsp:txXfrm>
    </dsp:sp>
    <dsp:sp modelId="{E5607C12-CC30-4563-BCA9-211681D9EB0B}">
      <dsp:nvSpPr>
        <dsp:cNvPr id="0" name=""/>
        <dsp:cNvSpPr/>
      </dsp:nvSpPr>
      <dsp:spPr>
        <a:xfrm>
          <a:off x="0" y="762465"/>
          <a:ext cx="9144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3586DB-EAF8-40F9-B5EC-884FAFDF0690}">
      <dsp:nvSpPr>
        <dsp:cNvPr id="0" name=""/>
        <dsp:cNvSpPr/>
      </dsp:nvSpPr>
      <dsp:spPr>
        <a:xfrm>
          <a:off x="0" y="762465"/>
          <a:ext cx="9144000" cy="7618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2. Employee informs Supervisor </a:t>
          </a:r>
        </a:p>
      </dsp:txBody>
      <dsp:txXfrm>
        <a:off x="0" y="762465"/>
        <a:ext cx="9144000" cy="761813"/>
      </dsp:txXfrm>
    </dsp:sp>
    <dsp:sp modelId="{61526501-45BC-4A12-BAA5-2A40F1F129F6}">
      <dsp:nvSpPr>
        <dsp:cNvPr id="0" name=""/>
        <dsp:cNvSpPr/>
      </dsp:nvSpPr>
      <dsp:spPr>
        <a:xfrm>
          <a:off x="0" y="1524279"/>
          <a:ext cx="9144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50EB62-1484-4935-B341-4C4BD48347CB}">
      <dsp:nvSpPr>
        <dsp:cNvPr id="0" name=""/>
        <dsp:cNvSpPr/>
      </dsp:nvSpPr>
      <dsp:spPr>
        <a:xfrm>
          <a:off x="0" y="1524279"/>
          <a:ext cx="9144000" cy="7618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3. Employee reports to Employee Health or ER/UCC </a:t>
          </a:r>
        </a:p>
      </dsp:txBody>
      <dsp:txXfrm>
        <a:off x="0" y="1524279"/>
        <a:ext cx="9144000" cy="761813"/>
      </dsp:txXfrm>
    </dsp:sp>
    <dsp:sp modelId="{D3B58FF0-9EF9-4CC9-9F7A-A5B64221B550}">
      <dsp:nvSpPr>
        <dsp:cNvPr id="0" name=""/>
        <dsp:cNvSpPr/>
      </dsp:nvSpPr>
      <dsp:spPr>
        <a:xfrm>
          <a:off x="0" y="2286093"/>
          <a:ext cx="9144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945648-4837-448A-AF9B-67CB8D05F36D}">
      <dsp:nvSpPr>
        <dsp:cNvPr id="0" name=""/>
        <dsp:cNvSpPr/>
      </dsp:nvSpPr>
      <dsp:spPr>
        <a:xfrm>
          <a:off x="0" y="2286093"/>
          <a:ext cx="9144000" cy="7618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4. Employee submits an OSHA Form 301 in ECOMP: </a:t>
          </a:r>
          <a:r>
            <a:rPr lang="en-US" sz="1400" kern="1200" dirty="0">
              <a:latin typeface="Arial" panose="020B0604020202020204" pitchFamily="34" charset="0"/>
              <a:cs typeface="Arial" panose="020B0604020202020204" pitchFamily="34" charset="0"/>
              <a:hlinkClick xmlns:r="http://schemas.openxmlformats.org/officeDocument/2006/relationships" r:id="rId1"/>
            </a:rPr>
            <a:t>https://www.ecomp.dol.gov/#/help/userguide/claimant</a:t>
          </a:r>
          <a:endParaRPr lang="en-US" sz="1400" kern="1200" dirty="0">
            <a:latin typeface="Arial" panose="020B0604020202020204" pitchFamily="34" charset="0"/>
            <a:cs typeface="Arial" panose="020B0604020202020204" pitchFamily="34" charset="0"/>
          </a:endParaRPr>
        </a:p>
      </dsp:txBody>
      <dsp:txXfrm>
        <a:off x="0" y="2286093"/>
        <a:ext cx="9144000" cy="761813"/>
      </dsp:txXfrm>
    </dsp:sp>
    <dsp:sp modelId="{E15B12DD-8B52-49F7-9C61-86D1D15EFD9D}">
      <dsp:nvSpPr>
        <dsp:cNvPr id="0" name=""/>
        <dsp:cNvSpPr/>
      </dsp:nvSpPr>
      <dsp:spPr>
        <a:xfrm>
          <a:off x="0" y="3047906"/>
          <a:ext cx="9144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9C66B3-27C5-4127-9B39-1BB668D5889C}">
      <dsp:nvSpPr>
        <dsp:cNvPr id="0" name=""/>
        <dsp:cNvSpPr/>
      </dsp:nvSpPr>
      <dsp:spPr>
        <a:xfrm>
          <a:off x="0" y="3047906"/>
          <a:ext cx="9144000" cy="7618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5. Supervisor is notified via an ECOMP email and acknowledges the Employee sustained an Illness or Injury</a:t>
          </a:r>
        </a:p>
      </dsp:txBody>
      <dsp:txXfrm>
        <a:off x="0" y="3047906"/>
        <a:ext cx="9144000" cy="761813"/>
      </dsp:txXfrm>
    </dsp:sp>
    <dsp:sp modelId="{A7E868E9-1F4C-45B8-BE92-B911B65EC5E8}">
      <dsp:nvSpPr>
        <dsp:cNvPr id="0" name=""/>
        <dsp:cNvSpPr/>
      </dsp:nvSpPr>
      <dsp:spPr>
        <a:xfrm>
          <a:off x="0" y="3809720"/>
          <a:ext cx="9144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8DC3541-F7BA-466A-9D8E-C33A3914280A}">
      <dsp:nvSpPr>
        <dsp:cNvPr id="0" name=""/>
        <dsp:cNvSpPr/>
      </dsp:nvSpPr>
      <dsp:spPr>
        <a:xfrm>
          <a:off x="0" y="3809720"/>
          <a:ext cx="9144000" cy="7618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6. Safety is the OSHA Recordkeeper. They will investigate &amp; determine if the case is recordable vs. non-recordable. The OSHA Form 301 is fluid and only the OSHA Recordkeeper can update after the Employee submits. </a:t>
          </a:r>
        </a:p>
      </dsp:txBody>
      <dsp:txXfrm>
        <a:off x="0" y="3809720"/>
        <a:ext cx="9144000" cy="761813"/>
      </dsp:txXfrm>
    </dsp:sp>
    <dsp:sp modelId="{6A67B484-62A7-4898-BD5D-B24CA59076D6}">
      <dsp:nvSpPr>
        <dsp:cNvPr id="0" name=""/>
        <dsp:cNvSpPr/>
      </dsp:nvSpPr>
      <dsp:spPr>
        <a:xfrm>
          <a:off x="0" y="4571534"/>
          <a:ext cx="9144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CDFFD4-AB6B-41FB-8777-7E71F5C93962}">
      <dsp:nvSpPr>
        <dsp:cNvPr id="0" name=""/>
        <dsp:cNvSpPr/>
      </dsp:nvSpPr>
      <dsp:spPr>
        <a:xfrm>
          <a:off x="0" y="4571534"/>
          <a:ext cx="9144000" cy="7618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marL="0" lvl="0" indent="0" algn="l" defTabSz="622300">
            <a:lnSpc>
              <a:spcPct val="90000"/>
            </a:lnSpc>
            <a:spcBef>
              <a:spcPct val="0"/>
            </a:spcBef>
            <a:spcAft>
              <a:spcPct val="35000"/>
            </a:spcAft>
            <a:buNone/>
          </a:pPr>
          <a:r>
            <a:rPr lang="en-US" sz="1400" kern="1200" dirty="0">
              <a:latin typeface="Arial" panose="020B0604020202020204" pitchFamily="34" charset="0"/>
              <a:cs typeface="Arial" panose="020B0604020202020204" pitchFamily="34" charset="0"/>
            </a:rPr>
            <a:t>7. Employee’s have the right to file a CA-1 or CA-2 in ECOMP. Employee will seek guidance directly from their assigned Workers Compensation Case Worker. For questions, they can email: </a:t>
          </a:r>
          <a:r>
            <a:rPr lang="en-US" sz="1400" kern="1200" dirty="0">
              <a:latin typeface="Arial" panose="020B0604020202020204" pitchFamily="34" charset="0"/>
              <a:cs typeface="Arial" panose="020B0604020202020204" pitchFamily="34" charset="0"/>
              <a:hlinkClick xmlns:r="http://schemas.openxmlformats.org/officeDocument/2006/relationships" r:id="rId2"/>
            </a:rPr>
            <a:t>visn7owcpstaff@va.gov</a:t>
          </a:r>
          <a:endParaRPr lang="en-US" sz="1400" kern="1200" dirty="0">
            <a:latin typeface="Arial" panose="020B0604020202020204" pitchFamily="34" charset="0"/>
            <a:cs typeface="Arial" panose="020B0604020202020204" pitchFamily="34" charset="0"/>
          </a:endParaRPr>
        </a:p>
      </dsp:txBody>
      <dsp:txXfrm>
        <a:off x="0" y="4571534"/>
        <a:ext cx="9144000" cy="76181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125" cy="463550"/>
          </a:xfrm>
          <a:prstGeom prst="rect">
            <a:avLst/>
          </a:prstGeom>
        </p:spPr>
        <p:txBody>
          <a:bodyPr vert="horz" wrap="square" lIns="91440" tIns="45720" rIns="91440" bIns="45720" numCol="1" anchor="t" anchorCtr="0" compatLnSpc="1">
            <a:prstTxWarp prst="textNoShape">
              <a:avLst/>
            </a:prstTxWarp>
          </a:bodyPr>
          <a:lstStyle>
            <a:lvl1pPr>
              <a:defRPr sz="1200">
                <a:latin typeface="Georgia" charset="0"/>
                <a:ea typeface="ヒラギノ角ゴ Pro W3" charset="-128"/>
                <a:cs typeface="+mn-cs"/>
              </a:defRPr>
            </a:lvl1pPr>
          </a:lstStyle>
          <a:p>
            <a:pPr>
              <a:defRPr/>
            </a:pPr>
            <a:endParaRPr lang="en-US"/>
          </a:p>
        </p:txBody>
      </p:sp>
      <p:sp>
        <p:nvSpPr>
          <p:cNvPr id="3" name="Date Placeholder 2"/>
          <p:cNvSpPr>
            <a:spLocks noGrp="1"/>
          </p:cNvSpPr>
          <p:nvPr>
            <p:ph type="dt" sz="quarter" idx="1"/>
          </p:nvPr>
        </p:nvSpPr>
        <p:spPr>
          <a:xfrm>
            <a:off x="3963988" y="0"/>
            <a:ext cx="3032125" cy="463550"/>
          </a:xfrm>
          <a:prstGeom prst="rect">
            <a:avLst/>
          </a:prstGeom>
        </p:spPr>
        <p:txBody>
          <a:bodyPr vert="horz" wrap="square" lIns="91440" tIns="45720" rIns="91440" bIns="45720" numCol="1" anchor="t" anchorCtr="0" compatLnSpc="1">
            <a:prstTxWarp prst="textNoShape">
              <a:avLst/>
            </a:prstTxWarp>
          </a:bodyPr>
          <a:lstStyle>
            <a:lvl1pPr algn="r">
              <a:defRPr sz="1200">
                <a:latin typeface="Georgia" pitchFamily="1" charset="0"/>
              </a:defRPr>
            </a:lvl1pPr>
          </a:lstStyle>
          <a:p>
            <a:fld id="{D5495408-3ECA-48BF-BE60-97B8BDA96480}" type="datetime1">
              <a:rPr lang="en-US" altLang="en-US"/>
              <a:pPr/>
              <a:t>5/29/2025</a:t>
            </a:fld>
            <a:endParaRPr lang="en-US" altLang="en-US"/>
          </a:p>
        </p:txBody>
      </p:sp>
      <p:sp>
        <p:nvSpPr>
          <p:cNvPr id="4" name="Footer Placeholder 3"/>
          <p:cNvSpPr>
            <a:spLocks noGrp="1"/>
          </p:cNvSpPr>
          <p:nvPr>
            <p:ph type="ftr" sz="quarter" idx="2"/>
          </p:nvPr>
        </p:nvSpPr>
        <p:spPr>
          <a:xfrm>
            <a:off x="0" y="8818563"/>
            <a:ext cx="3032125" cy="463550"/>
          </a:xfrm>
          <a:prstGeom prst="rect">
            <a:avLst/>
          </a:prstGeom>
        </p:spPr>
        <p:txBody>
          <a:bodyPr vert="horz" wrap="square" lIns="91440" tIns="45720" rIns="91440" bIns="45720" numCol="1" anchor="b" anchorCtr="0" compatLnSpc="1">
            <a:prstTxWarp prst="textNoShape">
              <a:avLst/>
            </a:prstTxWarp>
          </a:bodyPr>
          <a:lstStyle>
            <a:lvl1pPr>
              <a:defRPr sz="1200">
                <a:latin typeface="Georgia" charset="0"/>
                <a:ea typeface="ヒラギノ角ゴ Pro W3" charset="-128"/>
                <a:cs typeface="+mn-cs"/>
              </a:defRPr>
            </a:lvl1pPr>
          </a:lstStyle>
          <a:p>
            <a:pPr>
              <a:defRPr/>
            </a:pPr>
            <a:endParaRPr lang="en-US"/>
          </a:p>
        </p:txBody>
      </p:sp>
      <p:sp>
        <p:nvSpPr>
          <p:cNvPr id="5" name="Slide Number Placeholder 4"/>
          <p:cNvSpPr>
            <a:spLocks noGrp="1"/>
          </p:cNvSpPr>
          <p:nvPr>
            <p:ph type="sldNum" sz="quarter" idx="3"/>
          </p:nvPr>
        </p:nvSpPr>
        <p:spPr>
          <a:xfrm>
            <a:off x="3963988" y="8818563"/>
            <a:ext cx="3032125" cy="463550"/>
          </a:xfrm>
          <a:prstGeom prst="rect">
            <a:avLst/>
          </a:prstGeom>
        </p:spPr>
        <p:txBody>
          <a:bodyPr vert="horz" wrap="square" lIns="91440" tIns="45720" rIns="91440" bIns="45720" numCol="1" anchor="b" anchorCtr="0" compatLnSpc="1">
            <a:prstTxWarp prst="textNoShape">
              <a:avLst/>
            </a:prstTxWarp>
          </a:bodyPr>
          <a:lstStyle>
            <a:lvl1pPr algn="r">
              <a:defRPr sz="1200">
                <a:latin typeface="Georgia" pitchFamily="1" charset="0"/>
              </a:defRPr>
            </a:lvl1pPr>
          </a:lstStyle>
          <a:p>
            <a:fld id="{E99CFE0A-396B-41F5-82D4-F6FE18F9D372}" type="slidenum">
              <a:rPr lang="en-US" altLang="en-US"/>
              <a:pPr/>
              <a:t>‹#›</a:t>
            </a:fld>
            <a:endParaRPr lang="en-US" altLang="en-US"/>
          </a:p>
        </p:txBody>
      </p:sp>
    </p:spTree>
    <p:extLst>
      <p:ext uri="{BB962C8B-B14F-4D97-AF65-F5344CB8AC3E}">
        <p14:creationId xmlns:p14="http://schemas.microsoft.com/office/powerpoint/2010/main" val="32618025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125" cy="463550"/>
          </a:xfrm>
          <a:prstGeom prst="rect">
            <a:avLst/>
          </a:prstGeom>
        </p:spPr>
        <p:txBody>
          <a:bodyPr vert="horz" wrap="square" lIns="93031" tIns="46516" rIns="93031" bIns="46516" numCol="1" anchor="t" anchorCtr="0" compatLnSpc="1">
            <a:prstTxWarp prst="textNoShape">
              <a:avLst/>
            </a:prstTxWarp>
          </a:bodyPr>
          <a:lstStyle>
            <a:lvl1pPr>
              <a:defRPr sz="1200">
                <a:latin typeface="Georgia" charset="0"/>
                <a:ea typeface="ヒラギノ角ゴ Pro W3" charset="-128"/>
                <a:cs typeface="+mn-cs"/>
              </a:defRPr>
            </a:lvl1pPr>
          </a:lstStyle>
          <a:p>
            <a:pPr>
              <a:defRPr/>
            </a:pPr>
            <a:endParaRPr lang="en-US"/>
          </a:p>
        </p:txBody>
      </p:sp>
      <p:sp>
        <p:nvSpPr>
          <p:cNvPr id="3" name="Date Placeholder 2"/>
          <p:cNvSpPr>
            <a:spLocks noGrp="1"/>
          </p:cNvSpPr>
          <p:nvPr>
            <p:ph type="dt" idx="1"/>
          </p:nvPr>
        </p:nvSpPr>
        <p:spPr>
          <a:xfrm>
            <a:off x="3963988" y="0"/>
            <a:ext cx="3032125" cy="463550"/>
          </a:xfrm>
          <a:prstGeom prst="rect">
            <a:avLst/>
          </a:prstGeom>
        </p:spPr>
        <p:txBody>
          <a:bodyPr vert="horz" wrap="square" lIns="93031" tIns="46516" rIns="93031" bIns="46516" numCol="1" anchor="t" anchorCtr="0" compatLnSpc="1">
            <a:prstTxWarp prst="textNoShape">
              <a:avLst/>
            </a:prstTxWarp>
          </a:bodyPr>
          <a:lstStyle>
            <a:lvl1pPr algn="r">
              <a:defRPr sz="1200">
                <a:latin typeface="Georgia" pitchFamily="1" charset="0"/>
              </a:defRPr>
            </a:lvl1pPr>
          </a:lstStyle>
          <a:p>
            <a:fld id="{12855137-815F-4D47-BC01-78B261E5767B}" type="datetime1">
              <a:rPr lang="en-US" altLang="en-US"/>
              <a:pPr/>
              <a:t>5/29/2025</a:t>
            </a:fld>
            <a:endParaRPr lang="en-US" altLang="en-US"/>
          </a:p>
        </p:txBody>
      </p:sp>
      <p:sp>
        <p:nvSpPr>
          <p:cNvPr id="4" name="Slide Image Placeholder 3"/>
          <p:cNvSpPr>
            <a:spLocks noGrp="1" noRot="1" noChangeAspect="1"/>
          </p:cNvSpPr>
          <p:nvPr>
            <p:ph type="sldImg" idx="2"/>
          </p:nvPr>
        </p:nvSpPr>
        <p:spPr>
          <a:xfrm>
            <a:off x="1177925" y="696913"/>
            <a:ext cx="4641850" cy="3481387"/>
          </a:xfrm>
          <a:prstGeom prst="rect">
            <a:avLst/>
          </a:prstGeom>
          <a:noFill/>
          <a:ln w="12700">
            <a:solidFill>
              <a:prstClr val="black"/>
            </a:solidFill>
          </a:ln>
        </p:spPr>
        <p:txBody>
          <a:bodyPr vert="horz" wrap="square" lIns="93031" tIns="46516" rIns="93031" bIns="46516"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700088" y="4410075"/>
            <a:ext cx="5597525" cy="4176713"/>
          </a:xfrm>
          <a:prstGeom prst="rect">
            <a:avLst/>
          </a:prstGeom>
        </p:spPr>
        <p:txBody>
          <a:bodyPr vert="horz" wrap="square" lIns="93031" tIns="46516" rIns="93031" bIns="46516"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32125" cy="463550"/>
          </a:xfrm>
          <a:prstGeom prst="rect">
            <a:avLst/>
          </a:prstGeom>
        </p:spPr>
        <p:txBody>
          <a:bodyPr vert="horz" wrap="square" lIns="93031" tIns="46516" rIns="93031" bIns="46516" numCol="1" anchor="b" anchorCtr="0" compatLnSpc="1">
            <a:prstTxWarp prst="textNoShape">
              <a:avLst/>
            </a:prstTxWarp>
          </a:bodyPr>
          <a:lstStyle>
            <a:lvl1pPr>
              <a:defRPr sz="1200">
                <a:latin typeface="Georgia" charset="0"/>
                <a:ea typeface="ヒラギノ角ゴ Pro W3" charset="-128"/>
                <a:cs typeface="+mn-cs"/>
              </a:defRPr>
            </a:lvl1pPr>
          </a:lstStyle>
          <a:p>
            <a:pPr>
              <a:defRPr/>
            </a:pPr>
            <a:endParaRPr lang="en-US"/>
          </a:p>
        </p:txBody>
      </p:sp>
      <p:sp>
        <p:nvSpPr>
          <p:cNvPr id="7" name="Slide Number Placeholder 6"/>
          <p:cNvSpPr>
            <a:spLocks noGrp="1"/>
          </p:cNvSpPr>
          <p:nvPr>
            <p:ph type="sldNum" sz="quarter" idx="5"/>
          </p:nvPr>
        </p:nvSpPr>
        <p:spPr>
          <a:xfrm>
            <a:off x="3963988" y="8818563"/>
            <a:ext cx="3032125" cy="463550"/>
          </a:xfrm>
          <a:prstGeom prst="rect">
            <a:avLst/>
          </a:prstGeom>
        </p:spPr>
        <p:txBody>
          <a:bodyPr vert="horz" wrap="square" lIns="93031" tIns="46516" rIns="93031" bIns="46516" numCol="1" anchor="b" anchorCtr="0" compatLnSpc="1">
            <a:prstTxWarp prst="textNoShape">
              <a:avLst/>
            </a:prstTxWarp>
          </a:bodyPr>
          <a:lstStyle>
            <a:lvl1pPr algn="r">
              <a:defRPr sz="1200">
                <a:latin typeface="Georgia" pitchFamily="1" charset="0"/>
              </a:defRPr>
            </a:lvl1pPr>
          </a:lstStyle>
          <a:p>
            <a:fld id="{642F54BC-A22F-4F12-95CD-05E42216CD3B}" type="slidenum">
              <a:rPr lang="en-US" altLang="en-US"/>
              <a:pPr/>
              <a:t>‹#›</a:t>
            </a:fld>
            <a:endParaRPr lang="en-US" altLang="en-US"/>
          </a:p>
        </p:txBody>
      </p:sp>
    </p:spTree>
    <p:extLst>
      <p:ext uri="{BB962C8B-B14F-4D97-AF65-F5344CB8AC3E}">
        <p14:creationId xmlns:p14="http://schemas.microsoft.com/office/powerpoint/2010/main" val="6211571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Georgia"/>
        <a:ea typeface="ヒラギノ角ゴ Pro W3" charset="-128"/>
        <a:cs typeface="ヒラギノ角ゴ Pro W3" charset="-128"/>
      </a:defRPr>
    </a:lvl1pPr>
    <a:lvl2pPr marL="457200" algn="l" rtl="0" eaLnBrk="0" fontAlgn="base" hangingPunct="0">
      <a:spcBef>
        <a:spcPct val="30000"/>
      </a:spcBef>
      <a:spcAft>
        <a:spcPct val="0"/>
      </a:spcAft>
      <a:defRPr sz="1200" kern="1200">
        <a:solidFill>
          <a:schemeClr val="tx1"/>
        </a:solidFill>
        <a:latin typeface="Georgia"/>
        <a:ea typeface="ヒラギノ角ゴ Pro W3"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Georgia"/>
        <a:ea typeface="ＭＳ Ｐゴシック" charset="-128"/>
        <a:cs typeface="ＭＳ Ｐゴシック" charset="-128"/>
      </a:defRPr>
    </a:lvl3pPr>
    <a:lvl4pPr marL="1371600" algn="l" rtl="0" eaLnBrk="0" fontAlgn="base" hangingPunct="0">
      <a:spcBef>
        <a:spcPct val="30000"/>
      </a:spcBef>
      <a:spcAft>
        <a:spcPct val="0"/>
      </a:spcAft>
      <a:defRPr sz="1200" kern="1200">
        <a:solidFill>
          <a:schemeClr val="tx1"/>
        </a:solidFill>
        <a:latin typeface="Georgia"/>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Georgia"/>
        <a:ea typeface="ヒラギノ角ゴ Pro W3" charset="-128"/>
        <a:cs typeface="ヒラギノ角ゴ Pro W3"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42F54BC-A22F-4F12-95CD-05E42216CD3B}" type="slidenum">
              <a:rPr lang="en-US" altLang="en-US" smtClean="0"/>
              <a:pPr/>
              <a:t>1</a:t>
            </a:fld>
            <a:endParaRPr lang="en-US" altLang="en-US"/>
          </a:p>
        </p:txBody>
      </p:sp>
    </p:spTree>
    <p:extLst>
      <p:ext uri="{BB962C8B-B14F-4D97-AF65-F5344CB8AC3E}">
        <p14:creationId xmlns:p14="http://schemas.microsoft.com/office/powerpoint/2010/main" val="1874255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Employees &amp; Supervisors should use sound judgement to determine when Employees report to Employee Health vs ER. If Employee Health deems the Employee needs to seek additional medical attention, the Employee has the option to be seen the same day of the illness/accident at the CVVAMC ER or their private provider (at their expense). </a:t>
            </a:r>
          </a:p>
          <a:p>
            <a:endParaRPr lang="en-US" dirty="0"/>
          </a:p>
          <a:p>
            <a:r>
              <a:rPr lang="en-US" dirty="0"/>
              <a:t>Medical certification &amp; documentation to support the requirements  for recordkeeping IAW 29CFR1904</a:t>
            </a:r>
          </a:p>
        </p:txBody>
      </p:sp>
      <p:sp>
        <p:nvSpPr>
          <p:cNvPr id="4" name="Slide Number Placeholder 3"/>
          <p:cNvSpPr>
            <a:spLocks noGrp="1"/>
          </p:cNvSpPr>
          <p:nvPr>
            <p:ph type="sldNum" sz="quarter" idx="5"/>
          </p:nvPr>
        </p:nvSpPr>
        <p:spPr/>
        <p:txBody>
          <a:bodyPr/>
          <a:lstStyle/>
          <a:p>
            <a:fld id="{642F54BC-A22F-4F12-95CD-05E42216CD3B}" type="slidenum">
              <a:rPr lang="en-US" altLang="en-US" smtClean="0"/>
              <a:pPr/>
              <a:t>2</a:t>
            </a:fld>
            <a:endParaRPr lang="en-US" altLang="en-US"/>
          </a:p>
        </p:txBody>
      </p:sp>
    </p:spTree>
    <p:extLst>
      <p:ext uri="{BB962C8B-B14F-4D97-AF65-F5344CB8AC3E}">
        <p14:creationId xmlns:p14="http://schemas.microsoft.com/office/powerpoint/2010/main" val="13415069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130425"/>
            <a:ext cx="6858000" cy="1470025"/>
          </a:xfrm>
          <a:prstGeom prst="rect">
            <a:avLst/>
          </a:prstGeom>
        </p:spPr>
        <p:txBody>
          <a:bodyPr/>
          <a:lstStyle>
            <a:lvl1pPr algn="l">
              <a:defRPr>
                <a:solidFill>
                  <a:schemeClr val="bg1"/>
                </a:solidFill>
                <a:latin typeface="Georgia"/>
              </a:defRPr>
            </a:lvl1pPr>
          </a:lstStyle>
          <a:p>
            <a:r>
              <a:rPr lang="en-US" dirty="0"/>
              <a:t>Click to edit Master title style</a:t>
            </a:r>
          </a:p>
        </p:txBody>
      </p:sp>
      <p:sp>
        <p:nvSpPr>
          <p:cNvPr id="3" name="Subtitle 2"/>
          <p:cNvSpPr>
            <a:spLocks noGrp="1"/>
          </p:cNvSpPr>
          <p:nvPr>
            <p:ph type="subTitle" idx="1"/>
          </p:nvPr>
        </p:nvSpPr>
        <p:spPr>
          <a:xfrm>
            <a:off x="1600200" y="3886200"/>
            <a:ext cx="6172200" cy="1752600"/>
          </a:xfrm>
          <a:prstGeom prst="rect">
            <a:avLst/>
          </a:prstGeom>
        </p:spPr>
        <p:txBody>
          <a:bodyPr/>
          <a:lstStyle>
            <a:lvl1pPr marL="0" indent="0" algn="l">
              <a:buNone/>
              <a:defRPr>
                <a:solidFill>
                  <a:schemeClr val="bg1"/>
                </a:solidFill>
                <a:latin typeface="Georgia"/>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8"/>
          <p:cNvSpPr>
            <a:spLocks noGrp="1"/>
          </p:cNvSpPr>
          <p:nvPr>
            <p:ph type="dt" sz="half" idx="10"/>
          </p:nvPr>
        </p:nvSpPr>
        <p:spPr/>
        <p:txBody>
          <a:bodyPr/>
          <a:lstStyle>
            <a:lvl1pPr>
              <a:defRPr/>
            </a:lvl1pPr>
          </a:lstStyle>
          <a:p>
            <a:pPr>
              <a:defRPr/>
            </a:pPr>
            <a:r>
              <a:rPr lang="en-US"/>
              <a:t>DATE</a:t>
            </a:r>
          </a:p>
        </p:txBody>
      </p:sp>
      <p:sp>
        <p:nvSpPr>
          <p:cNvPr id="6" name="Slide Number Placeholder 10"/>
          <p:cNvSpPr>
            <a:spLocks noGrp="1"/>
          </p:cNvSpPr>
          <p:nvPr>
            <p:ph type="sldNum" sz="quarter" idx="12"/>
          </p:nvPr>
        </p:nvSpPr>
        <p:spPr/>
        <p:txBody>
          <a:bodyPr/>
          <a:lstStyle>
            <a:lvl1pPr>
              <a:defRPr/>
            </a:lvl1pPr>
          </a:lstStyle>
          <a:p>
            <a:fld id="{D6FA5AC5-3E16-4E3C-A3B7-2737D5907A5A}" type="slidenum">
              <a:rPr lang="en-US" altLang="en-US"/>
              <a:pPr/>
              <a:t>‹#›</a:t>
            </a:fld>
            <a:endParaRPr lang="en-US" altLang="en-US"/>
          </a:p>
        </p:txBody>
      </p:sp>
    </p:spTree>
    <p:extLst>
      <p:ext uri="{BB962C8B-B14F-4D97-AF65-F5344CB8AC3E}">
        <p14:creationId xmlns:p14="http://schemas.microsoft.com/office/powerpoint/2010/main" val="2733027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990600" y="198438"/>
            <a:ext cx="7696200" cy="487362"/>
          </a:xfrm>
          <a:prstGeom prst="rect">
            <a:avLst/>
          </a:prstGeom>
        </p:spPr>
        <p:txBody>
          <a:bodyPr vert="horz"/>
          <a:lstStyle>
            <a:lvl1pPr algn="l">
              <a:defRPr sz="2200" cap="all" baseline="0">
                <a:solidFill>
                  <a:schemeClr val="bg1"/>
                </a:solidFill>
                <a:latin typeface="Georgia"/>
              </a:defRPr>
            </a:lvl1pPr>
          </a:lstStyle>
          <a:p>
            <a:r>
              <a:rPr lang="en-US" dirty="0"/>
              <a:t>Click to edit Master title style</a:t>
            </a:r>
          </a:p>
        </p:txBody>
      </p:sp>
      <p:sp>
        <p:nvSpPr>
          <p:cNvPr id="6" name="Content Placeholder 2"/>
          <p:cNvSpPr>
            <a:spLocks noGrp="1"/>
          </p:cNvSpPr>
          <p:nvPr>
            <p:ph idx="1"/>
          </p:nvPr>
        </p:nvSpPr>
        <p:spPr>
          <a:xfrm>
            <a:off x="990600" y="1143000"/>
            <a:ext cx="7696200" cy="5181600"/>
          </a:xfrm>
          <a:prstGeom prst="rect">
            <a:avLst/>
          </a:prstGeom>
        </p:spPr>
        <p:txBody>
          <a:bodyPr/>
          <a:lstStyle>
            <a:lvl1pPr>
              <a:defRPr>
                <a:solidFill>
                  <a:srgbClr val="174782"/>
                </a:solidFill>
                <a:latin typeface="Georgia"/>
              </a:defRPr>
            </a:lvl1pPr>
            <a:lvl2pPr>
              <a:defRPr>
                <a:latin typeface="Georgia"/>
              </a:defRPr>
            </a:lvl2pPr>
            <a:lvl3pPr>
              <a:defRPr>
                <a:latin typeface="Georgia"/>
              </a:defRPr>
            </a:lvl3pPr>
            <a:lvl4pPr>
              <a:defRPr>
                <a:latin typeface="Georgia"/>
              </a:defRPr>
            </a:lvl4pPr>
            <a:lvl5pPr>
              <a:defRPr>
                <a:latin typeface="Georgi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8"/>
          <p:cNvSpPr>
            <a:spLocks noGrp="1"/>
          </p:cNvSpPr>
          <p:nvPr>
            <p:ph type="dt" sz="half" idx="10"/>
          </p:nvPr>
        </p:nvSpPr>
        <p:spPr/>
        <p:txBody>
          <a:bodyPr/>
          <a:lstStyle>
            <a:lvl1pPr>
              <a:defRPr/>
            </a:lvl1pPr>
          </a:lstStyle>
          <a:p>
            <a:pPr>
              <a:defRPr/>
            </a:pPr>
            <a:r>
              <a:rPr lang="en-US"/>
              <a:t>DATE</a:t>
            </a:r>
          </a:p>
        </p:txBody>
      </p:sp>
      <p:sp>
        <p:nvSpPr>
          <p:cNvPr id="7" name="Slide Number Placeholder 10"/>
          <p:cNvSpPr>
            <a:spLocks noGrp="1"/>
          </p:cNvSpPr>
          <p:nvPr>
            <p:ph type="sldNum" sz="quarter" idx="12"/>
          </p:nvPr>
        </p:nvSpPr>
        <p:spPr/>
        <p:txBody>
          <a:bodyPr/>
          <a:lstStyle>
            <a:lvl1pPr>
              <a:defRPr/>
            </a:lvl1pPr>
          </a:lstStyle>
          <a:p>
            <a:fld id="{A829F25A-84D3-4F9E-BD6A-3ADD05BBF9F6}" type="slidenum">
              <a:rPr lang="en-US" altLang="en-US"/>
              <a:pPr/>
              <a:t>‹#›</a:t>
            </a:fld>
            <a:endParaRPr lang="en-US" altLang="en-US"/>
          </a:p>
        </p:txBody>
      </p:sp>
    </p:spTree>
    <p:extLst>
      <p:ext uri="{BB962C8B-B14F-4D97-AF65-F5344CB8AC3E}">
        <p14:creationId xmlns:p14="http://schemas.microsoft.com/office/powerpoint/2010/main" val="828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Ref idx="1001">
        <a:schemeClr val="bg1"/>
      </p:bgRef>
    </p:bg>
    <p:spTree>
      <p:nvGrpSpPr>
        <p:cNvPr id="1" name=""/>
        <p:cNvGrpSpPr/>
        <p:nvPr/>
      </p:nvGrpSpPr>
      <p:grpSpPr>
        <a:xfrm>
          <a:off x="0" y="0"/>
          <a:ext cx="0" cy="0"/>
          <a:chOff x="0" y="0"/>
          <a:chExt cx="0" cy="0"/>
        </a:xfrm>
      </p:grpSpPr>
      <p:sp>
        <p:nvSpPr>
          <p:cNvPr id="9" name="Date Placeholder 8"/>
          <p:cNvSpPr>
            <a:spLocks noGrp="1"/>
          </p:cNvSpPr>
          <p:nvPr>
            <p:ph type="dt" sz="half" idx="10"/>
          </p:nvPr>
        </p:nvSpPr>
        <p:spPr>
          <a:xfrm>
            <a:off x="457200" y="6553200"/>
            <a:ext cx="2133600" cy="304800"/>
          </a:xfrm>
        </p:spPr>
        <p:txBody>
          <a:bodyPr/>
          <a:lstStyle>
            <a:lvl1pPr>
              <a:defRPr>
                <a:solidFill>
                  <a:srgbClr val="174782"/>
                </a:solidFill>
              </a:defRPr>
            </a:lvl1pPr>
          </a:lstStyle>
          <a:p>
            <a:pPr>
              <a:defRPr/>
            </a:pPr>
            <a:r>
              <a:rPr lang="en-US"/>
              <a:t>DATE</a:t>
            </a:r>
          </a:p>
        </p:txBody>
      </p:sp>
      <p:sp>
        <p:nvSpPr>
          <p:cNvPr id="14" name="Slide Number Placeholder 10"/>
          <p:cNvSpPr>
            <a:spLocks noGrp="1"/>
          </p:cNvSpPr>
          <p:nvPr>
            <p:ph type="sldNum" sz="quarter" idx="12"/>
          </p:nvPr>
        </p:nvSpPr>
        <p:spPr>
          <a:xfrm>
            <a:off x="6553200" y="6553200"/>
            <a:ext cx="2133600" cy="304800"/>
          </a:xfrm>
        </p:spPr>
        <p:txBody>
          <a:bodyPr/>
          <a:lstStyle>
            <a:lvl1pPr>
              <a:defRPr>
                <a:solidFill>
                  <a:srgbClr val="174782"/>
                </a:solidFill>
              </a:defRPr>
            </a:lvl1pPr>
          </a:lstStyle>
          <a:p>
            <a:fld id="{A829F25A-84D3-4F9E-BD6A-3ADD05BBF9F6}" type="slidenum">
              <a:rPr lang="en-US" altLang="en-US" smtClean="0"/>
              <a:pPr/>
              <a:t>‹#›</a:t>
            </a:fld>
            <a:endParaRPr lang="en-US" altLang="en-US"/>
          </a:p>
        </p:txBody>
      </p:sp>
    </p:spTree>
    <p:extLst>
      <p:ext uri="{BB962C8B-B14F-4D97-AF65-F5344CB8AC3E}">
        <p14:creationId xmlns:p14="http://schemas.microsoft.com/office/powerpoint/2010/main" val="4767340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9" name="Date Placeholder 8"/>
          <p:cNvSpPr>
            <a:spLocks noGrp="1"/>
          </p:cNvSpPr>
          <p:nvPr>
            <p:ph type="dt" sz="half" idx="10"/>
          </p:nvPr>
        </p:nvSpPr>
        <p:spPr>
          <a:xfrm>
            <a:off x="457200" y="6553200"/>
            <a:ext cx="2133600" cy="304800"/>
          </a:xfrm>
        </p:spPr>
        <p:txBody>
          <a:bodyPr/>
          <a:lstStyle>
            <a:lvl1pPr>
              <a:defRPr/>
            </a:lvl1pPr>
          </a:lstStyle>
          <a:p>
            <a:pPr>
              <a:defRPr/>
            </a:pPr>
            <a:r>
              <a:rPr lang="en-US"/>
              <a:t>DATE</a:t>
            </a:r>
          </a:p>
        </p:txBody>
      </p:sp>
      <p:sp>
        <p:nvSpPr>
          <p:cNvPr id="18" name="Slide Number Placeholder 10"/>
          <p:cNvSpPr>
            <a:spLocks noGrp="1"/>
          </p:cNvSpPr>
          <p:nvPr>
            <p:ph type="sldNum" sz="quarter" idx="12"/>
          </p:nvPr>
        </p:nvSpPr>
        <p:spPr>
          <a:xfrm>
            <a:off x="6553200" y="6553200"/>
            <a:ext cx="2133600" cy="304800"/>
          </a:xfrm>
        </p:spPr>
        <p:txBody>
          <a:bodyPr/>
          <a:lstStyle>
            <a:lvl1pPr>
              <a:defRPr/>
            </a:lvl1pPr>
          </a:lstStyle>
          <a:p>
            <a:fld id="{A829F25A-84D3-4F9E-BD6A-3ADD05BBF9F6}" type="slidenum">
              <a:rPr lang="en-US" altLang="en-US"/>
              <a:pPr/>
              <a:t>‹#›</a:t>
            </a:fld>
            <a:endParaRPr lang="en-US" altLang="en-US"/>
          </a:p>
        </p:txBody>
      </p:sp>
      <p:sp>
        <p:nvSpPr>
          <p:cNvPr id="3" name="Content Placeholder 2"/>
          <p:cNvSpPr>
            <a:spLocks noGrp="1"/>
          </p:cNvSpPr>
          <p:nvPr>
            <p:ph sz="quarter" idx="13"/>
          </p:nvPr>
        </p:nvSpPr>
        <p:spPr>
          <a:xfrm>
            <a:off x="1066800" y="1143000"/>
            <a:ext cx="3771900" cy="5029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Content Placeholder 2"/>
          <p:cNvSpPr>
            <a:spLocks noGrp="1"/>
          </p:cNvSpPr>
          <p:nvPr>
            <p:ph sz="quarter" idx="14"/>
          </p:nvPr>
        </p:nvSpPr>
        <p:spPr>
          <a:xfrm>
            <a:off x="5029200" y="1143000"/>
            <a:ext cx="3771900" cy="50292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990600" y="198438"/>
            <a:ext cx="7696200" cy="487362"/>
          </a:xfrm>
          <a:prstGeom prst="rect">
            <a:avLst/>
          </a:prstGeom>
        </p:spPr>
        <p:txBody>
          <a:bodyPr vert="horz"/>
          <a:lstStyle>
            <a:lvl1pPr algn="l">
              <a:defRPr sz="2200" cap="all" baseline="0">
                <a:solidFill>
                  <a:schemeClr val="bg1"/>
                </a:solidFill>
                <a:latin typeface="Georgia"/>
              </a:defRPr>
            </a:lvl1pPr>
          </a:lstStyle>
          <a:p>
            <a:r>
              <a:rPr lang="en-US" dirty="0"/>
              <a:t>Click to edit Master title style</a:t>
            </a:r>
          </a:p>
        </p:txBody>
      </p:sp>
    </p:spTree>
    <p:extLst>
      <p:ext uri="{BB962C8B-B14F-4D97-AF65-F5344CB8AC3E}">
        <p14:creationId xmlns:p14="http://schemas.microsoft.com/office/powerpoint/2010/main" val="1514623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2" name="Date Placeholder 8"/>
          <p:cNvSpPr>
            <a:spLocks noGrp="1"/>
          </p:cNvSpPr>
          <p:nvPr>
            <p:ph type="dt" sz="half" idx="10"/>
          </p:nvPr>
        </p:nvSpPr>
        <p:spPr>
          <a:xfrm>
            <a:off x="457200" y="6553200"/>
            <a:ext cx="2133600" cy="304800"/>
          </a:xfrm>
        </p:spPr>
        <p:txBody>
          <a:bodyPr/>
          <a:lstStyle>
            <a:lvl1pPr>
              <a:defRPr/>
            </a:lvl1pPr>
          </a:lstStyle>
          <a:p>
            <a:pPr>
              <a:defRPr/>
            </a:pPr>
            <a:r>
              <a:rPr lang="en-US"/>
              <a:t>DATE</a:t>
            </a:r>
          </a:p>
        </p:txBody>
      </p:sp>
      <p:sp>
        <p:nvSpPr>
          <p:cNvPr id="18" name="Slide Number Placeholder 10"/>
          <p:cNvSpPr>
            <a:spLocks noGrp="1"/>
          </p:cNvSpPr>
          <p:nvPr>
            <p:ph type="sldNum" sz="quarter" idx="12"/>
          </p:nvPr>
        </p:nvSpPr>
        <p:spPr>
          <a:xfrm>
            <a:off x="6553200" y="6553200"/>
            <a:ext cx="2133600" cy="304800"/>
          </a:xfrm>
        </p:spPr>
        <p:txBody>
          <a:bodyPr/>
          <a:lstStyle>
            <a:lvl1pPr>
              <a:defRPr/>
            </a:lvl1pPr>
          </a:lstStyle>
          <a:p>
            <a:fld id="{A829F25A-84D3-4F9E-BD6A-3ADD05BBF9F6}" type="slidenum">
              <a:rPr lang="en-US" altLang="en-US"/>
              <a:pPr/>
              <a:t>‹#›</a:t>
            </a:fld>
            <a:endParaRPr lang="en-US" altLang="en-US"/>
          </a:p>
        </p:txBody>
      </p:sp>
      <p:sp>
        <p:nvSpPr>
          <p:cNvPr id="20" name="Content Placeholder 4"/>
          <p:cNvSpPr>
            <a:spLocks noGrp="1"/>
          </p:cNvSpPr>
          <p:nvPr>
            <p:ph sz="quarter" idx="13"/>
          </p:nvPr>
        </p:nvSpPr>
        <p:spPr>
          <a:xfrm>
            <a:off x="990600" y="1143000"/>
            <a:ext cx="3581400" cy="5105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4" hasCustomPrompt="1"/>
          </p:nvPr>
        </p:nvSpPr>
        <p:spPr>
          <a:xfrm>
            <a:off x="4724400" y="5562600"/>
            <a:ext cx="3868738" cy="685800"/>
          </a:xfrm>
          <a:prstGeom prst="rect">
            <a:avLst/>
          </a:prstGeom>
        </p:spPr>
        <p:txBody>
          <a:bodyPr/>
          <a:lstStyle>
            <a:lvl1pPr marL="0" indent="0">
              <a:buNone/>
              <a:defRPr sz="1400" baseline="0">
                <a:solidFill>
                  <a:srgbClr val="174782"/>
                </a:solidFill>
              </a:defRPr>
            </a:lvl1pPr>
            <a:lvl2pPr>
              <a:defRPr sz="1400">
                <a:solidFill>
                  <a:srgbClr val="174782"/>
                </a:solidFill>
              </a:defRPr>
            </a:lvl2pPr>
            <a:lvl3pPr>
              <a:defRPr sz="1400">
                <a:solidFill>
                  <a:srgbClr val="174782"/>
                </a:solidFill>
              </a:defRPr>
            </a:lvl3pPr>
            <a:lvl4pPr>
              <a:defRPr sz="1400">
                <a:solidFill>
                  <a:srgbClr val="174782"/>
                </a:solidFill>
              </a:defRPr>
            </a:lvl4pPr>
            <a:lvl5pPr>
              <a:defRPr sz="1400">
                <a:solidFill>
                  <a:srgbClr val="174782"/>
                </a:solidFill>
              </a:defRPr>
            </a:lvl5pPr>
          </a:lstStyle>
          <a:p>
            <a:pPr lvl="0"/>
            <a:r>
              <a:rPr lang="en-US" dirty="0"/>
              <a:t>Image caption </a:t>
            </a:r>
          </a:p>
        </p:txBody>
      </p:sp>
      <p:sp>
        <p:nvSpPr>
          <p:cNvPr id="7" name="Picture Placeholder 6"/>
          <p:cNvSpPr>
            <a:spLocks noGrp="1"/>
          </p:cNvSpPr>
          <p:nvPr>
            <p:ph type="pic" sz="quarter" idx="15"/>
          </p:nvPr>
        </p:nvSpPr>
        <p:spPr>
          <a:xfrm>
            <a:off x="4724400" y="1143000"/>
            <a:ext cx="3886200" cy="4343400"/>
          </a:xfrm>
          <a:prstGeom prst="rect">
            <a:avLst/>
          </a:prstGeom>
        </p:spPr>
        <p:txBody>
          <a:bodyPr/>
          <a:lstStyle/>
          <a:p>
            <a:endParaRPr lang="en-US"/>
          </a:p>
        </p:txBody>
      </p:sp>
      <p:sp>
        <p:nvSpPr>
          <p:cNvPr id="9" name="Title 1"/>
          <p:cNvSpPr>
            <a:spLocks noGrp="1"/>
          </p:cNvSpPr>
          <p:nvPr>
            <p:ph type="title"/>
          </p:nvPr>
        </p:nvSpPr>
        <p:spPr>
          <a:xfrm>
            <a:off x="990600" y="198438"/>
            <a:ext cx="7696200" cy="487362"/>
          </a:xfrm>
          <a:prstGeom prst="rect">
            <a:avLst/>
          </a:prstGeom>
        </p:spPr>
        <p:txBody>
          <a:bodyPr vert="horz"/>
          <a:lstStyle>
            <a:lvl1pPr algn="l">
              <a:defRPr sz="2200" cap="all" baseline="0">
                <a:solidFill>
                  <a:schemeClr val="bg1"/>
                </a:solidFill>
                <a:latin typeface="Georgia"/>
              </a:defRPr>
            </a:lvl1pPr>
          </a:lstStyle>
          <a:p>
            <a:r>
              <a:rPr lang="en-US" dirty="0"/>
              <a:t>Click to edit Master title style</a:t>
            </a:r>
          </a:p>
        </p:txBody>
      </p:sp>
    </p:spTree>
    <p:extLst>
      <p:ext uri="{BB962C8B-B14F-4D97-AF65-F5344CB8AC3E}">
        <p14:creationId xmlns:p14="http://schemas.microsoft.com/office/powerpoint/2010/main" val="2960662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10" name="Date Placeholder 8"/>
          <p:cNvSpPr>
            <a:spLocks noGrp="1"/>
          </p:cNvSpPr>
          <p:nvPr>
            <p:ph type="dt" sz="half" idx="10"/>
          </p:nvPr>
        </p:nvSpPr>
        <p:spPr>
          <a:xfrm>
            <a:off x="457200" y="6553200"/>
            <a:ext cx="2133600" cy="304800"/>
          </a:xfrm>
        </p:spPr>
        <p:txBody>
          <a:bodyPr/>
          <a:lstStyle>
            <a:lvl1pPr>
              <a:defRPr/>
            </a:lvl1pPr>
          </a:lstStyle>
          <a:p>
            <a:pPr>
              <a:defRPr/>
            </a:pPr>
            <a:r>
              <a:rPr lang="en-US"/>
              <a:t>DATE</a:t>
            </a:r>
          </a:p>
        </p:txBody>
      </p:sp>
      <p:sp>
        <p:nvSpPr>
          <p:cNvPr id="12" name="Footer Placeholder 9"/>
          <p:cNvSpPr>
            <a:spLocks noGrp="1"/>
          </p:cNvSpPr>
          <p:nvPr>
            <p:ph type="ftr" sz="quarter" idx="11"/>
          </p:nvPr>
        </p:nvSpPr>
        <p:spPr>
          <a:xfrm>
            <a:off x="2971800" y="6553200"/>
            <a:ext cx="3886200" cy="304800"/>
          </a:xfrm>
          <a:prstGeom prst="rect">
            <a:avLst/>
          </a:prstGeom>
        </p:spPr>
        <p:txBody>
          <a:bodyPr/>
          <a:lstStyle>
            <a:lvl1pPr>
              <a:defRPr/>
            </a:lvl1pPr>
          </a:lstStyle>
          <a:p>
            <a:pPr>
              <a:defRPr/>
            </a:pPr>
            <a:r>
              <a:rPr lang="en-US"/>
              <a:t>DOCUMENT TYPE/STATUS</a:t>
            </a:r>
          </a:p>
        </p:txBody>
      </p:sp>
      <p:sp>
        <p:nvSpPr>
          <p:cNvPr id="17" name="Slide Number Placeholder 10"/>
          <p:cNvSpPr>
            <a:spLocks noGrp="1"/>
          </p:cNvSpPr>
          <p:nvPr>
            <p:ph type="sldNum" sz="quarter" idx="12"/>
          </p:nvPr>
        </p:nvSpPr>
        <p:spPr>
          <a:xfrm>
            <a:off x="6553200" y="6553200"/>
            <a:ext cx="2133600" cy="304800"/>
          </a:xfrm>
        </p:spPr>
        <p:txBody>
          <a:bodyPr/>
          <a:lstStyle>
            <a:lvl1pPr>
              <a:defRPr/>
            </a:lvl1pPr>
          </a:lstStyle>
          <a:p>
            <a:fld id="{A829F25A-84D3-4F9E-BD6A-3ADD05BBF9F6}" type="slidenum">
              <a:rPr lang="en-US" altLang="en-US"/>
              <a:pPr/>
              <a:t>‹#›</a:t>
            </a:fld>
            <a:endParaRPr lang="en-US" altLang="en-US"/>
          </a:p>
        </p:txBody>
      </p:sp>
      <p:sp>
        <p:nvSpPr>
          <p:cNvPr id="19" name="Content Placeholder 4"/>
          <p:cNvSpPr>
            <a:spLocks noGrp="1"/>
          </p:cNvSpPr>
          <p:nvPr>
            <p:ph sz="quarter" idx="13"/>
          </p:nvPr>
        </p:nvSpPr>
        <p:spPr>
          <a:xfrm>
            <a:off x="914400" y="4038600"/>
            <a:ext cx="7772400" cy="23622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Picture Placeholder 20"/>
          <p:cNvSpPr>
            <a:spLocks noGrp="1"/>
          </p:cNvSpPr>
          <p:nvPr>
            <p:ph type="pic" sz="quarter" idx="17"/>
          </p:nvPr>
        </p:nvSpPr>
        <p:spPr>
          <a:xfrm>
            <a:off x="914400" y="1066800"/>
            <a:ext cx="3733800" cy="2895600"/>
          </a:xfrm>
          <a:prstGeom prst="rect">
            <a:avLst/>
          </a:prstGeom>
        </p:spPr>
        <p:txBody>
          <a:bodyPr/>
          <a:lstStyle/>
          <a:p>
            <a:endParaRPr lang="en-US"/>
          </a:p>
        </p:txBody>
      </p:sp>
      <p:sp>
        <p:nvSpPr>
          <p:cNvPr id="21" name="Picture Placeholder 20"/>
          <p:cNvSpPr>
            <a:spLocks noGrp="1"/>
          </p:cNvSpPr>
          <p:nvPr>
            <p:ph type="pic" sz="quarter" idx="18"/>
          </p:nvPr>
        </p:nvSpPr>
        <p:spPr>
          <a:xfrm>
            <a:off x="4800600" y="1066800"/>
            <a:ext cx="3886200" cy="2895600"/>
          </a:xfrm>
          <a:prstGeom prst="rect">
            <a:avLst/>
          </a:prstGeom>
        </p:spPr>
        <p:txBody>
          <a:bodyPr/>
          <a:lstStyle/>
          <a:p>
            <a:endParaRPr lang="en-US"/>
          </a:p>
        </p:txBody>
      </p:sp>
      <p:sp>
        <p:nvSpPr>
          <p:cNvPr id="9" name="Title 1"/>
          <p:cNvSpPr>
            <a:spLocks noGrp="1"/>
          </p:cNvSpPr>
          <p:nvPr>
            <p:ph type="title"/>
          </p:nvPr>
        </p:nvSpPr>
        <p:spPr>
          <a:xfrm>
            <a:off x="990600" y="198438"/>
            <a:ext cx="7696200" cy="487362"/>
          </a:xfrm>
          <a:prstGeom prst="rect">
            <a:avLst/>
          </a:prstGeom>
        </p:spPr>
        <p:txBody>
          <a:bodyPr vert="horz"/>
          <a:lstStyle>
            <a:lvl1pPr algn="l">
              <a:defRPr sz="2200" cap="all" baseline="0">
                <a:solidFill>
                  <a:schemeClr val="bg1"/>
                </a:solidFill>
                <a:latin typeface="Georgia"/>
              </a:defRPr>
            </a:lvl1pPr>
          </a:lstStyle>
          <a:p>
            <a:r>
              <a:rPr lang="en-US" dirty="0"/>
              <a:t>Click to edit Master title style</a:t>
            </a:r>
          </a:p>
        </p:txBody>
      </p:sp>
    </p:spTree>
    <p:extLst>
      <p:ext uri="{BB962C8B-B14F-4D97-AF65-F5344CB8AC3E}">
        <p14:creationId xmlns:p14="http://schemas.microsoft.com/office/powerpoint/2010/main" val="2858718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Picture with Caption">
    <p:spTree>
      <p:nvGrpSpPr>
        <p:cNvPr id="1" name=""/>
        <p:cNvGrpSpPr/>
        <p:nvPr/>
      </p:nvGrpSpPr>
      <p:grpSpPr>
        <a:xfrm>
          <a:off x="0" y="0"/>
          <a:ext cx="0" cy="0"/>
          <a:chOff x="0" y="0"/>
          <a:chExt cx="0" cy="0"/>
        </a:xfrm>
      </p:grpSpPr>
      <p:sp>
        <p:nvSpPr>
          <p:cNvPr id="5" name="Content Placeholder 4"/>
          <p:cNvSpPr>
            <a:spLocks noGrp="1"/>
          </p:cNvSpPr>
          <p:nvPr>
            <p:ph sz="quarter" idx="13"/>
          </p:nvPr>
        </p:nvSpPr>
        <p:spPr>
          <a:xfrm>
            <a:off x="914400" y="4038600"/>
            <a:ext cx="7772400" cy="23622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Date Placeholder 5"/>
          <p:cNvSpPr>
            <a:spLocks noGrp="1"/>
          </p:cNvSpPr>
          <p:nvPr>
            <p:ph type="dt" sz="half" idx="14"/>
          </p:nvPr>
        </p:nvSpPr>
        <p:spPr/>
        <p:txBody>
          <a:bodyPr/>
          <a:lstStyle/>
          <a:p>
            <a:pPr>
              <a:defRPr/>
            </a:pPr>
            <a:r>
              <a:rPr lang="en-US"/>
              <a:t>DATE</a:t>
            </a:r>
          </a:p>
        </p:txBody>
      </p:sp>
      <p:sp>
        <p:nvSpPr>
          <p:cNvPr id="10" name="Slide Number Placeholder 9"/>
          <p:cNvSpPr>
            <a:spLocks noGrp="1"/>
          </p:cNvSpPr>
          <p:nvPr>
            <p:ph type="sldNum" sz="quarter" idx="16"/>
          </p:nvPr>
        </p:nvSpPr>
        <p:spPr/>
        <p:txBody>
          <a:bodyPr/>
          <a:lstStyle/>
          <a:p>
            <a:fld id="{19FBEEDD-0B05-4B03-823B-B7B914ED2C13}" type="slidenum">
              <a:rPr lang="en-US" altLang="en-US" smtClean="0"/>
              <a:pPr/>
              <a:t>‹#›</a:t>
            </a:fld>
            <a:endParaRPr lang="en-US" altLang="en-US"/>
          </a:p>
        </p:txBody>
      </p:sp>
      <p:sp>
        <p:nvSpPr>
          <p:cNvPr id="21" name="Picture Placeholder 20"/>
          <p:cNvSpPr>
            <a:spLocks noGrp="1"/>
          </p:cNvSpPr>
          <p:nvPr>
            <p:ph type="pic" sz="quarter" idx="17"/>
          </p:nvPr>
        </p:nvSpPr>
        <p:spPr>
          <a:xfrm>
            <a:off x="914400" y="1066800"/>
            <a:ext cx="2514600" cy="2895600"/>
          </a:xfrm>
          <a:prstGeom prst="rect">
            <a:avLst/>
          </a:prstGeom>
        </p:spPr>
        <p:txBody>
          <a:bodyPr/>
          <a:lstStyle/>
          <a:p>
            <a:endParaRPr lang="en-US"/>
          </a:p>
        </p:txBody>
      </p:sp>
      <p:sp>
        <p:nvSpPr>
          <p:cNvPr id="22" name="Picture Placeholder 20"/>
          <p:cNvSpPr>
            <a:spLocks noGrp="1"/>
          </p:cNvSpPr>
          <p:nvPr>
            <p:ph type="pic" sz="quarter" idx="18"/>
          </p:nvPr>
        </p:nvSpPr>
        <p:spPr>
          <a:xfrm>
            <a:off x="3543300" y="1066800"/>
            <a:ext cx="2514600" cy="2895600"/>
          </a:xfrm>
          <a:prstGeom prst="rect">
            <a:avLst/>
          </a:prstGeom>
        </p:spPr>
        <p:txBody>
          <a:bodyPr/>
          <a:lstStyle/>
          <a:p>
            <a:endParaRPr lang="en-US"/>
          </a:p>
        </p:txBody>
      </p:sp>
      <p:sp>
        <p:nvSpPr>
          <p:cNvPr id="23" name="Picture Placeholder 20"/>
          <p:cNvSpPr>
            <a:spLocks noGrp="1"/>
          </p:cNvSpPr>
          <p:nvPr>
            <p:ph type="pic" sz="quarter" idx="19"/>
          </p:nvPr>
        </p:nvSpPr>
        <p:spPr>
          <a:xfrm>
            <a:off x="6172200" y="1066800"/>
            <a:ext cx="2514600" cy="2895600"/>
          </a:xfrm>
          <a:prstGeom prst="rect">
            <a:avLst/>
          </a:prstGeom>
        </p:spPr>
        <p:txBody>
          <a:bodyPr/>
          <a:lstStyle/>
          <a:p>
            <a:endParaRPr lang="en-US"/>
          </a:p>
        </p:txBody>
      </p:sp>
      <p:sp>
        <p:nvSpPr>
          <p:cNvPr id="11" name="Title 1"/>
          <p:cNvSpPr>
            <a:spLocks noGrp="1"/>
          </p:cNvSpPr>
          <p:nvPr>
            <p:ph type="title"/>
          </p:nvPr>
        </p:nvSpPr>
        <p:spPr>
          <a:xfrm>
            <a:off x="990600" y="198438"/>
            <a:ext cx="7696200" cy="487362"/>
          </a:xfrm>
          <a:prstGeom prst="rect">
            <a:avLst/>
          </a:prstGeom>
        </p:spPr>
        <p:txBody>
          <a:bodyPr vert="horz"/>
          <a:lstStyle>
            <a:lvl1pPr algn="l">
              <a:defRPr sz="2200" cap="all" baseline="0">
                <a:solidFill>
                  <a:schemeClr val="bg1"/>
                </a:solidFill>
                <a:latin typeface="Georgia"/>
              </a:defRPr>
            </a:lvl1pPr>
          </a:lstStyle>
          <a:p>
            <a:r>
              <a:rPr lang="en-US" dirty="0"/>
              <a:t>Click to edit Master title style</a:t>
            </a:r>
          </a:p>
        </p:txBody>
      </p:sp>
    </p:spTree>
    <p:extLst>
      <p:ext uri="{BB962C8B-B14F-4D97-AF65-F5344CB8AC3E}">
        <p14:creationId xmlns:p14="http://schemas.microsoft.com/office/powerpoint/2010/main" val="4115775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762000" y="1371600"/>
            <a:ext cx="7696200" cy="5029200"/>
          </a:xfrm>
          <a:prstGeom prst="rect">
            <a:avLst/>
          </a:prstGeom>
        </p:spPr>
        <p:txBody>
          <a:bodyPr/>
          <a:lstStyle>
            <a:lvl1pPr>
              <a:defRPr>
                <a:solidFill>
                  <a:schemeClr val="bg1"/>
                </a:solidFill>
              </a:defRPr>
            </a:lvl1pPr>
          </a:lstStyle>
          <a:p>
            <a:endParaRPr lang="en-US"/>
          </a:p>
        </p:txBody>
      </p:sp>
    </p:spTree>
    <p:extLst>
      <p:ext uri="{BB962C8B-B14F-4D97-AF65-F5344CB8AC3E}">
        <p14:creationId xmlns:p14="http://schemas.microsoft.com/office/powerpoint/2010/main" val="2908479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0"/>
          <a:srcRect/>
          <a:stretch>
            <a:fillRect/>
          </a:stretch>
        </a:blipFill>
        <a:effectLst/>
      </p:bgPr>
    </p:bg>
    <p:spTree>
      <p:nvGrpSpPr>
        <p:cNvPr id="1" name=""/>
        <p:cNvGrpSpPr/>
        <p:nvPr/>
      </p:nvGrpSpPr>
      <p:grpSpPr>
        <a:xfrm>
          <a:off x="0" y="0"/>
          <a:ext cx="0" cy="0"/>
          <a:chOff x="0" y="0"/>
          <a:chExt cx="0" cy="0"/>
        </a:xfrm>
      </p:grpSpPr>
      <p:sp>
        <p:nvSpPr>
          <p:cNvPr id="7" name="Date Placeholder 8"/>
          <p:cNvSpPr>
            <a:spLocks noGrp="1"/>
          </p:cNvSpPr>
          <p:nvPr>
            <p:ph type="dt" sz="half" idx="2"/>
          </p:nvPr>
        </p:nvSpPr>
        <p:spPr>
          <a:xfrm>
            <a:off x="457200" y="6553200"/>
            <a:ext cx="2133600" cy="304800"/>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ヒラギノ角ゴ Pro W3" charset="0"/>
                <a:cs typeface="ヒラギノ角ゴ Pro W3" charset="0"/>
              </a:defRPr>
            </a:lvl1pPr>
          </a:lstStyle>
          <a:p>
            <a:pPr>
              <a:defRPr/>
            </a:pPr>
            <a:r>
              <a:rPr lang="en-US" dirty="0"/>
              <a:t>July, 2017</a:t>
            </a:r>
          </a:p>
        </p:txBody>
      </p:sp>
      <p:sp>
        <p:nvSpPr>
          <p:cNvPr id="9" name="Slide Number Placeholder 10"/>
          <p:cNvSpPr>
            <a:spLocks noGrp="1"/>
          </p:cNvSpPr>
          <p:nvPr>
            <p:ph type="sldNum" sz="quarter" idx="4"/>
          </p:nvPr>
        </p:nvSpPr>
        <p:spPr>
          <a:xfrm>
            <a:off x="6553200" y="6553200"/>
            <a:ext cx="2133600" cy="304800"/>
          </a:xfrm>
          <a:prstGeom prst="rect">
            <a:avLst/>
          </a:prstGeom>
        </p:spPr>
        <p:txBody>
          <a:bodyPr vert="horz" wrap="square" lIns="91440" tIns="45720" rIns="91440" bIns="45720" numCol="1" anchor="ctr" anchorCtr="0" compatLnSpc="1">
            <a:prstTxWarp prst="textNoShape">
              <a:avLst/>
            </a:prstTxWarp>
          </a:bodyPr>
          <a:lstStyle>
            <a:lvl1pPr algn="r">
              <a:defRPr sz="1000">
                <a:solidFill>
                  <a:schemeClr val="bg1"/>
                </a:solidFill>
              </a:defRPr>
            </a:lvl1pPr>
          </a:lstStyle>
          <a:p>
            <a:fld id="{19FBEEDD-0B05-4B03-823B-B7B914ED2C13}"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001" r:id="rId1"/>
    <p:sldLayoutId id="2147484000" r:id="rId2"/>
    <p:sldLayoutId id="2147484003" r:id="rId3"/>
    <p:sldLayoutId id="2147484007" r:id="rId4"/>
    <p:sldLayoutId id="2147484008" r:id="rId5"/>
    <p:sldLayoutId id="2147484009" r:id="rId6"/>
    <p:sldLayoutId id="2147484010" r:id="rId7"/>
    <p:sldLayoutId id="2147484012" r:id="rId8"/>
  </p:sldLayoutIdLst>
  <p:hf hdr="0"/>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pitchFamily="34"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pitchFamily="34"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pitchFamily="34"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pitchFamily="34"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ヒラギノ角ゴ Pro W3" charset="-128"/>
          <a:cs typeface="ヒラギノ角ゴ Pro W3" charset="0"/>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ＭＳ Ｐゴシック" charset="-128"/>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ヒラギノ角ゴ Pro W3"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EE11A9B-F337-5596-ADC4-35A3D8D615D8}"/>
              </a:ext>
            </a:extLst>
          </p:cNvPr>
          <p:cNvSpPr>
            <a:spLocks noGrp="1"/>
          </p:cNvSpPr>
          <p:nvPr>
            <p:ph type="ctrTitle"/>
          </p:nvPr>
        </p:nvSpPr>
        <p:spPr/>
        <p:txBody>
          <a:bodyPr/>
          <a:lstStyle/>
          <a:p>
            <a:r>
              <a:rPr lang="en-US" dirty="0"/>
              <a:t>Employee Safety Reporting 101</a:t>
            </a:r>
          </a:p>
        </p:txBody>
      </p:sp>
      <p:sp>
        <p:nvSpPr>
          <p:cNvPr id="7" name="Subtitle 6">
            <a:extLst>
              <a:ext uri="{FF2B5EF4-FFF2-40B4-BE49-F238E27FC236}">
                <a16:creationId xmlns:a16="http://schemas.microsoft.com/office/drawing/2014/main" id="{5F1C8AE8-4AB3-A98B-74AC-4E5057F1E9F9}"/>
              </a:ext>
            </a:extLst>
          </p:cNvPr>
          <p:cNvSpPr>
            <a:spLocks noGrp="1"/>
          </p:cNvSpPr>
          <p:nvPr>
            <p:ph type="subTitle" idx="1"/>
          </p:nvPr>
        </p:nvSpPr>
        <p:spPr/>
        <p:txBody>
          <a:bodyPr/>
          <a:lstStyle/>
          <a:p>
            <a:r>
              <a:rPr lang="en-US" dirty="0"/>
              <a:t>Safety Office</a:t>
            </a:r>
          </a:p>
          <a:p>
            <a:r>
              <a:rPr lang="en-US" dirty="0"/>
              <a:t>Building 4, Second Floor: 4B</a:t>
            </a:r>
          </a:p>
          <a:p>
            <a:r>
              <a:rPr lang="en-US" dirty="0"/>
              <a:t>Ext: 73695</a:t>
            </a:r>
          </a:p>
        </p:txBody>
      </p:sp>
    </p:spTree>
    <p:extLst>
      <p:ext uri="{BB962C8B-B14F-4D97-AF65-F5344CB8AC3E}">
        <p14:creationId xmlns:p14="http://schemas.microsoft.com/office/powerpoint/2010/main" val="2823739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Content Placeholder 21"/>
          <p:cNvSpPr>
            <a:spLocks noGrp="1"/>
          </p:cNvSpPr>
          <p:nvPr>
            <p:ph sz="quarter" idx="13"/>
          </p:nvPr>
        </p:nvSpPr>
        <p:spPr>
          <a:xfrm>
            <a:off x="838200" y="1676400"/>
            <a:ext cx="7772400" cy="3810000"/>
          </a:xfrm>
        </p:spPr>
        <p:txBody>
          <a:bodyPr/>
          <a:lstStyle/>
          <a:p>
            <a:endParaRPr lang="en-US" b="1" dirty="0">
              <a:solidFill>
                <a:schemeClr val="tx2"/>
              </a:solidFill>
            </a:endParaRPr>
          </a:p>
          <a:p>
            <a:endParaRPr lang="en-US" b="1" dirty="0">
              <a:solidFill>
                <a:schemeClr val="tx2"/>
              </a:solidFill>
            </a:endParaRPr>
          </a:p>
          <a:p>
            <a:pPr marL="457200" lvl="1" indent="0">
              <a:buNone/>
            </a:pPr>
            <a:endParaRPr lang="en-US" dirty="0">
              <a:solidFill>
                <a:schemeClr val="tx2"/>
              </a:solidFill>
            </a:endParaRPr>
          </a:p>
          <a:p>
            <a:endParaRPr lang="en-US" sz="3600" dirty="0"/>
          </a:p>
        </p:txBody>
      </p:sp>
      <p:sp>
        <p:nvSpPr>
          <p:cNvPr id="5" name="Slide Number Placeholder 4"/>
          <p:cNvSpPr>
            <a:spLocks noGrp="1"/>
          </p:cNvSpPr>
          <p:nvPr>
            <p:ph type="sldNum" sz="quarter" idx="16"/>
          </p:nvPr>
        </p:nvSpPr>
        <p:spPr/>
        <p:txBody>
          <a:bodyPr/>
          <a:lstStyle/>
          <a:p>
            <a:fld id="{19FBEEDD-0B05-4B03-823B-B7B914ED2C13}" type="slidenum">
              <a:rPr lang="en-US" altLang="en-US" smtClean="0"/>
              <a:pPr/>
              <a:t>2</a:t>
            </a:fld>
            <a:endParaRPr lang="en-US" altLang="en-US"/>
          </a:p>
        </p:txBody>
      </p:sp>
      <p:sp>
        <p:nvSpPr>
          <p:cNvPr id="3" name="Title 2">
            <a:extLst>
              <a:ext uri="{FF2B5EF4-FFF2-40B4-BE49-F238E27FC236}">
                <a16:creationId xmlns:a16="http://schemas.microsoft.com/office/drawing/2014/main" id="{73647690-B882-52F6-B05C-FFF211011229}"/>
              </a:ext>
            </a:extLst>
          </p:cNvPr>
          <p:cNvSpPr>
            <a:spLocks noGrp="1"/>
          </p:cNvSpPr>
          <p:nvPr>
            <p:ph type="title"/>
          </p:nvPr>
        </p:nvSpPr>
        <p:spPr/>
        <p:txBody>
          <a:bodyPr/>
          <a:lstStyle/>
          <a:p>
            <a:r>
              <a:rPr lang="en-US" dirty="0"/>
              <a:t>OSHA: How to report a worksite accident?</a:t>
            </a:r>
          </a:p>
        </p:txBody>
      </p:sp>
      <p:sp>
        <p:nvSpPr>
          <p:cNvPr id="2" name="TextBox 1">
            <a:extLst>
              <a:ext uri="{FF2B5EF4-FFF2-40B4-BE49-F238E27FC236}">
                <a16:creationId xmlns:a16="http://schemas.microsoft.com/office/drawing/2014/main" id="{F3D50436-B873-B8FB-B938-F8FF84B2D4FB}"/>
              </a:ext>
            </a:extLst>
          </p:cNvPr>
          <p:cNvSpPr txBox="1"/>
          <p:nvPr/>
        </p:nvSpPr>
        <p:spPr>
          <a:xfrm>
            <a:off x="609600" y="1219200"/>
            <a:ext cx="7848600" cy="4876800"/>
          </a:xfrm>
          <a:prstGeom prst="rect">
            <a:avLst/>
          </a:prstGeom>
          <a:noFill/>
        </p:spPr>
        <p:txBody>
          <a:bodyPr wrap="square" rtlCol="0">
            <a:spAutoFit/>
          </a:bodyPr>
          <a:lstStyle/>
          <a:p>
            <a:endParaRPr lang="en-US" dirty="0"/>
          </a:p>
        </p:txBody>
      </p:sp>
      <p:sp>
        <p:nvSpPr>
          <p:cNvPr id="4" name="TextBox 3">
            <a:extLst>
              <a:ext uri="{FF2B5EF4-FFF2-40B4-BE49-F238E27FC236}">
                <a16:creationId xmlns:a16="http://schemas.microsoft.com/office/drawing/2014/main" id="{69ED516E-8097-96C1-28E0-3F42D4D0A4C7}"/>
              </a:ext>
            </a:extLst>
          </p:cNvPr>
          <p:cNvSpPr txBox="1"/>
          <p:nvPr/>
        </p:nvSpPr>
        <p:spPr>
          <a:xfrm>
            <a:off x="762000" y="1219200"/>
            <a:ext cx="7848600" cy="4876800"/>
          </a:xfrm>
          <a:prstGeom prst="rect">
            <a:avLst/>
          </a:prstGeom>
          <a:noFill/>
        </p:spPr>
        <p:txBody>
          <a:bodyPr wrap="square" rtlCol="0">
            <a:spAutoFit/>
          </a:bodyPr>
          <a:lstStyle/>
          <a:p>
            <a:endParaRPr lang="en-US" dirty="0"/>
          </a:p>
        </p:txBody>
      </p:sp>
      <p:sp>
        <p:nvSpPr>
          <p:cNvPr id="7" name="TextBox 6">
            <a:extLst>
              <a:ext uri="{FF2B5EF4-FFF2-40B4-BE49-F238E27FC236}">
                <a16:creationId xmlns:a16="http://schemas.microsoft.com/office/drawing/2014/main" id="{9E6E9A20-A753-0835-1CE2-BC00311C0014}"/>
              </a:ext>
            </a:extLst>
          </p:cNvPr>
          <p:cNvSpPr txBox="1"/>
          <p:nvPr/>
        </p:nvSpPr>
        <p:spPr>
          <a:xfrm>
            <a:off x="152400" y="923994"/>
            <a:ext cx="8763000" cy="369332"/>
          </a:xfrm>
          <a:prstGeom prst="rect">
            <a:avLst/>
          </a:prstGeom>
          <a:noFill/>
        </p:spPr>
        <p:txBody>
          <a:bodyPr wrap="square" rtlCol="0">
            <a:spAutoFit/>
          </a:bodyPr>
          <a:lstStyle/>
          <a:p>
            <a:pPr algn="ctr"/>
            <a:r>
              <a:rPr lang="en-US" dirty="0"/>
              <a:t>Any illness or injury that occurs during duty hours while working gets reported.</a:t>
            </a:r>
          </a:p>
        </p:txBody>
      </p:sp>
      <p:graphicFrame>
        <p:nvGraphicFramePr>
          <p:cNvPr id="8" name="Diagram 7">
            <a:extLst>
              <a:ext uri="{FF2B5EF4-FFF2-40B4-BE49-F238E27FC236}">
                <a16:creationId xmlns:a16="http://schemas.microsoft.com/office/drawing/2014/main" id="{56CF58F5-E6A7-5382-0DFD-4E891EB5F130}"/>
              </a:ext>
            </a:extLst>
          </p:cNvPr>
          <p:cNvGraphicFramePr/>
          <p:nvPr>
            <p:extLst>
              <p:ext uri="{D42A27DB-BD31-4B8C-83A1-F6EECF244321}">
                <p14:modId xmlns:p14="http://schemas.microsoft.com/office/powerpoint/2010/main" val="3049412"/>
              </p:ext>
            </p:extLst>
          </p:nvPr>
        </p:nvGraphicFramePr>
        <p:xfrm>
          <a:off x="0" y="1219200"/>
          <a:ext cx="91440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65361537"/>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EB55A8269C37B48B515F70DBB1AF4DD" ma:contentTypeVersion="8" ma:contentTypeDescription="Create a new document." ma:contentTypeScope="" ma:versionID="19914973f5e398a18b970575bd9911a9">
  <xsd:schema xmlns:xsd="http://www.w3.org/2001/XMLSchema" xmlns:xs="http://www.w3.org/2001/XMLSchema" xmlns:p="http://schemas.microsoft.com/office/2006/metadata/properties" xmlns:ns2="66be9353-3801-4976-bf85-ef3f2ffb8e14" targetNamespace="http://schemas.microsoft.com/office/2006/metadata/properties" ma:root="true" ma:fieldsID="27956a875027083a47d5a516e4ce31c6" ns2:_="">
    <xsd:import namespace="66be9353-3801-4976-bf85-ef3f2ffb8e1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be9353-3801-4976-bf85-ef3f2ffb8e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E25B1FB-4410-446C-ABD7-D9377A15CB94}">
  <ds:schemaRefs>
    <ds:schemaRef ds:uri="http://schemas.microsoft.com/sharepoint/v3/contenttype/forms"/>
  </ds:schemaRefs>
</ds:datastoreItem>
</file>

<file path=customXml/itemProps2.xml><?xml version="1.0" encoding="utf-8"?>
<ds:datastoreItem xmlns:ds="http://schemas.openxmlformats.org/officeDocument/2006/customXml" ds:itemID="{7937DD39-7927-40E0-AAEF-9D5416C6DE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be9353-3801-4976-bf85-ef3f2ffb8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E8ACD62-4D81-486B-91D5-EAC05C8DC76C}">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1c31509e-bcf3-42f3-81f9-71a8792c3fc7"/>
    <ds:schemaRef ds:uri="http://purl.org/dc/elements/1.1/"/>
    <ds:schemaRef ds:uri="http://schemas.microsoft.com/office/2006/metadata/properties"/>
    <ds:schemaRef ds:uri="42bae31a-4a98-43aa-8577-72249b281e6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52259</TotalTime>
  <Words>264</Words>
  <Application>Microsoft Office PowerPoint</Application>
  <PresentationFormat>On-screen Show (4:3)</PresentationFormat>
  <Paragraphs>21</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Georgia</vt:lpstr>
      <vt:lpstr>2_Office Theme</vt:lpstr>
      <vt:lpstr>Employee Safety Reporting 101</vt:lpstr>
      <vt:lpstr>OSHA: How to report a worksite accident?</vt:lpstr>
    </vt:vector>
  </TitlesOfParts>
  <Company>Department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 PowerPoint Template</dc:title>
  <dc:creator>VHA Digital Media</dc:creator>
  <cp:lastModifiedBy>Cordero, Gracemary</cp:lastModifiedBy>
  <cp:revision>832</cp:revision>
  <cp:lastPrinted>2011-02-11T18:27:31Z</cp:lastPrinted>
  <dcterms:created xsi:type="dcterms:W3CDTF">2011-10-25T01:35:33Z</dcterms:created>
  <dcterms:modified xsi:type="dcterms:W3CDTF">2025-05-29T19:03:14Z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0x0101006EB55A8269C37B48B515F70DBB1AF4DD</vt:lpwstr>
  </property>
  <property fmtid="{D5CDD505-2E9C-101B-9397-08002B2CF9AE}" pid="3" name="_dlc_DocIdItemGuid">
    <vt:lpwstr>aca57dec-abd4-480c-86ba-7340367b9f9f</vt:lpwstr>
  </property>
  <property fmtid="{D5CDD505-2E9C-101B-9397-08002B2CF9AE}" pid="4" name="_dlc_DocId">
    <vt:lpwstr>RAVKXTXQCT43-754638435-8</vt:lpwstr>
  </property>
  <property fmtid="{D5CDD505-2E9C-101B-9397-08002B2CF9AE}" pid="5" name="_dlc_DocIdUrl">
    <vt:lpwstr>http://vaww.infoshare.va.gov/sites/pcsfront/communications/_layouts/DocIdRedir.aspx?ID=RAVKXTXQCT43-754638435-8RAVKXTXQCT43-754638435-8</vt:lpwstr>
  </property>
  <property fmtid="{D5CDD505-2E9C-101B-9397-08002B2CF9AE}" pid="6" name="MediaServiceImageTags">
    <vt:lpwstr/>
  </property>
  <property fmtid="{D5CDD505-2E9C-101B-9397-08002B2CF9AE}" pid="7" name="lcf76f155ced4ddcb4097134ff3c332f">
    <vt:lpwstr/>
  </property>
  <property fmtid="{D5CDD505-2E9C-101B-9397-08002B2CF9AE}" pid="8" name="TaxCatchAll">
    <vt:lpwstr/>
  </property>
</Properties>
</file>