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handoutMasterIdLst>
    <p:handoutMasterId r:id="rId11"/>
  </p:handoutMasterIdLst>
  <p:sldIdLst>
    <p:sldId id="256" r:id="rId2"/>
    <p:sldId id="262" r:id="rId3"/>
    <p:sldId id="263" r:id="rId4"/>
    <p:sldId id="259" r:id="rId5"/>
    <p:sldId id="265" r:id="rId6"/>
    <p:sldId id="266" r:id="rId7"/>
    <p:sldId id="267" r:id="rId8"/>
    <p:sldId id="26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E393F-EEB3-4BEB-BAE5-60B4061628AB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B008283-A282-4536-B6CF-A2B080174DF7}">
      <dgm:prSet/>
      <dgm:spPr/>
      <dgm:t>
        <a:bodyPr/>
        <a:lstStyle/>
        <a:p>
          <a:r>
            <a:rPr lang="en-US"/>
            <a:t>External controls are performed every 30 days: </a:t>
          </a:r>
        </a:p>
      </dgm:t>
    </dgm:pt>
    <dgm:pt modelId="{0E6EB024-1F00-4E17-BB75-E07B16DCBE07}" type="parTrans" cxnId="{8E0FD0AE-EE93-4362-8C54-4CA634E31DF5}">
      <dgm:prSet/>
      <dgm:spPr/>
      <dgm:t>
        <a:bodyPr/>
        <a:lstStyle/>
        <a:p>
          <a:endParaRPr lang="en-US"/>
        </a:p>
      </dgm:t>
    </dgm:pt>
    <dgm:pt modelId="{D1E15AA4-7ABD-4A75-9822-57A8F2739CD6}" type="sibTrans" cxnId="{8E0FD0AE-EE93-4362-8C54-4CA634E31DF5}">
      <dgm:prSet/>
      <dgm:spPr/>
      <dgm:t>
        <a:bodyPr/>
        <a:lstStyle/>
        <a:p>
          <a:endParaRPr lang="en-US"/>
        </a:p>
      </dgm:t>
    </dgm:pt>
    <dgm:pt modelId="{BBA3BB34-F021-473D-AB74-CB4DB60F2528}">
      <dgm:prSet/>
      <dgm:spPr/>
      <dgm:t>
        <a:bodyPr/>
        <a:lstStyle/>
        <a:p>
          <a:r>
            <a:rPr lang="en-US"/>
            <a:t>Levels 1 and 3 on all meters</a:t>
          </a:r>
        </a:p>
      </dgm:t>
    </dgm:pt>
    <dgm:pt modelId="{6BCCCF9E-1F31-4CB4-9FE3-267820E371B9}" type="parTrans" cxnId="{F93E74B1-AF79-49F0-A18B-56825F8034A3}">
      <dgm:prSet/>
      <dgm:spPr/>
      <dgm:t>
        <a:bodyPr/>
        <a:lstStyle/>
        <a:p>
          <a:endParaRPr lang="en-US"/>
        </a:p>
      </dgm:t>
    </dgm:pt>
    <dgm:pt modelId="{3E02D41B-6456-4D02-9870-DBCC22BBCDC3}" type="sibTrans" cxnId="{F93E74B1-AF79-49F0-A18B-56825F8034A3}">
      <dgm:prSet/>
      <dgm:spPr/>
      <dgm:t>
        <a:bodyPr/>
        <a:lstStyle/>
        <a:p>
          <a:endParaRPr lang="en-US"/>
        </a:p>
      </dgm:t>
    </dgm:pt>
    <dgm:pt modelId="{9D429444-1A40-4C04-AA01-0EF5844A1456}">
      <dgm:prSet/>
      <dgm:spPr/>
      <dgm:t>
        <a:bodyPr/>
        <a:lstStyle/>
        <a:p>
          <a:r>
            <a:rPr lang="en-US"/>
            <a:t>Stored in refrigerator</a:t>
          </a:r>
        </a:p>
      </dgm:t>
    </dgm:pt>
    <dgm:pt modelId="{334F5F5F-1BA8-4DD5-8487-7038A5DA9275}" type="parTrans" cxnId="{1E0D94F3-C421-4C72-8A32-EDD256EB3DE2}">
      <dgm:prSet/>
      <dgm:spPr/>
      <dgm:t>
        <a:bodyPr/>
        <a:lstStyle/>
        <a:p>
          <a:endParaRPr lang="en-US"/>
        </a:p>
      </dgm:t>
    </dgm:pt>
    <dgm:pt modelId="{3045EED5-4762-4085-85E8-27CE54DD997C}" type="sibTrans" cxnId="{1E0D94F3-C421-4C72-8A32-EDD256EB3DE2}">
      <dgm:prSet/>
      <dgm:spPr/>
      <dgm:t>
        <a:bodyPr/>
        <a:lstStyle/>
        <a:p>
          <a:endParaRPr lang="en-US"/>
        </a:p>
      </dgm:t>
    </dgm:pt>
    <dgm:pt modelId="{E2E3B829-404C-4EC6-801A-5EBC1B1DCD18}">
      <dgm:prSet/>
      <dgm:spPr/>
      <dgm:t>
        <a:bodyPr/>
        <a:lstStyle/>
        <a:p>
          <a:r>
            <a:rPr lang="en-US"/>
            <a:t>Check expiration date</a:t>
          </a:r>
        </a:p>
      </dgm:t>
    </dgm:pt>
    <dgm:pt modelId="{E3891E09-F51B-49FC-A19A-57A313A0F5A2}" type="parTrans" cxnId="{A0AD3808-5DD1-4EAE-9AC1-2A6920100E54}">
      <dgm:prSet/>
      <dgm:spPr/>
      <dgm:t>
        <a:bodyPr/>
        <a:lstStyle/>
        <a:p>
          <a:endParaRPr lang="en-US"/>
        </a:p>
      </dgm:t>
    </dgm:pt>
    <dgm:pt modelId="{47ADB445-ABF3-41E3-BC42-EF58D25618CA}" type="sibTrans" cxnId="{A0AD3808-5DD1-4EAE-9AC1-2A6920100E54}">
      <dgm:prSet/>
      <dgm:spPr/>
      <dgm:t>
        <a:bodyPr/>
        <a:lstStyle/>
        <a:p>
          <a:endParaRPr lang="en-US"/>
        </a:p>
      </dgm:t>
    </dgm:pt>
    <dgm:pt modelId="{5C9F292D-243D-4E88-99DB-86E2F388C8BF}">
      <dgm:prSet/>
      <dgm:spPr/>
      <dgm:t>
        <a:bodyPr/>
        <a:lstStyle/>
        <a:p>
          <a:r>
            <a:rPr lang="en-US"/>
            <a:t>Mix well</a:t>
          </a:r>
        </a:p>
      </dgm:t>
    </dgm:pt>
    <dgm:pt modelId="{842B62EC-32BF-468E-9751-468B4A1D9B9F}" type="parTrans" cxnId="{E9C2DADB-270C-49EC-BD40-11AC7B897606}">
      <dgm:prSet/>
      <dgm:spPr/>
      <dgm:t>
        <a:bodyPr/>
        <a:lstStyle/>
        <a:p>
          <a:endParaRPr lang="en-US"/>
        </a:p>
      </dgm:t>
    </dgm:pt>
    <dgm:pt modelId="{E36BB45C-572F-4B99-BE1C-4FDE0C299AAE}" type="sibTrans" cxnId="{E9C2DADB-270C-49EC-BD40-11AC7B897606}">
      <dgm:prSet/>
      <dgm:spPr/>
      <dgm:t>
        <a:bodyPr/>
        <a:lstStyle/>
        <a:p>
          <a:endParaRPr lang="en-US"/>
        </a:p>
      </dgm:t>
    </dgm:pt>
    <dgm:pt modelId="{4DC54C03-F2E2-4CA7-880D-AD5640578862}">
      <dgm:prSet/>
      <dgm:spPr/>
      <dgm:t>
        <a:bodyPr/>
        <a:lstStyle/>
        <a:p>
          <a:r>
            <a:rPr lang="en-US"/>
            <a:t>Staff are required to rotate performing QC</a:t>
          </a:r>
        </a:p>
      </dgm:t>
    </dgm:pt>
    <dgm:pt modelId="{27A55C67-4E13-4C6F-B371-0BF9B09EB122}" type="parTrans" cxnId="{4D43A798-AEE9-4A18-A3C4-A476A9AECA32}">
      <dgm:prSet/>
      <dgm:spPr/>
      <dgm:t>
        <a:bodyPr/>
        <a:lstStyle/>
        <a:p>
          <a:endParaRPr lang="en-US"/>
        </a:p>
      </dgm:t>
    </dgm:pt>
    <dgm:pt modelId="{46DC2351-ED76-4BC5-9A04-33A7CBEF9C51}" type="sibTrans" cxnId="{4D43A798-AEE9-4A18-A3C4-A476A9AECA32}">
      <dgm:prSet/>
      <dgm:spPr/>
      <dgm:t>
        <a:bodyPr/>
        <a:lstStyle/>
        <a:p>
          <a:endParaRPr lang="en-US"/>
        </a:p>
      </dgm:t>
    </dgm:pt>
    <dgm:pt modelId="{6E50A953-B381-44C1-872C-E872A7DEA152}">
      <dgm:prSet/>
      <dgm:spPr/>
      <dgm:t>
        <a:bodyPr/>
        <a:lstStyle/>
        <a:p>
          <a:r>
            <a:rPr lang="en-US"/>
            <a:t>Controls are now programmed on a schedule</a:t>
          </a:r>
        </a:p>
      </dgm:t>
    </dgm:pt>
    <dgm:pt modelId="{A6FE859A-E1BD-4C9C-876E-3D7245AC35B9}" type="parTrans" cxnId="{C40C80EC-13D3-4A3C-8DB9-D23479C5D759}">
      <dgm:prSet/>
      <dgm:spPr/>
      <dgm:t>
        <a:bodyPr/>
        <a:lstStyle/>
        <a:p>
          <a:endParaRPr lang="en-US"/>
        </a:p>
      </dgm:t>
    </dgm:pt>
    <dgm:pt modelId="{388708E7-B216-4E26-AB31-ABFC73FD2F4C}" type="sibTrans" cxnId="{C40C80EC-13D3-4A3C-8DB9-D23479C5D759}">
      <dgm:prSet/>
      <dgm:spPr/>
      <dgm:t>
        <a:bodyPr/>
        <a:lstStyle/>
        <a:p>
          <a:endParaRPr lang="en-US"/>
        </a:p>
      </dgm:t>
    </dgm:pt>
    <dgm:pt modelId="{B2D3BDE6-3F0B-4C48-95D8-E42BADB01345}">
      <dgm:prSet/>
      <dgm:spPr/>
      <dgm:t>
        <a:bodyPr/>
        <a:lstStyle/>
        <a:p>
          <a:r>
            <a:rPr lang="en-US"/>
            <a:t>i-STAT screen will alert you when QC is due</a:t>
          </a:r>
        </a:p>
      </dgm:t>
    </dgm:pt>
    <dgm:pt modelId="{0490424C-CC00-47BE-9FB0-5FE06312F96B}" type="parTrans" cxnId="{6C626F5F-64B4-47D8-A16C-4CB936D06569}">
      <dgm:prSet/>
      <dgm:spPr/>
      <dgm:t>
        <a:bodyPr/>
        <a:lstStyle/>
        <a:p>
          <a:endParaRPr lang="en-US"/>
        </a:p>
      </dgm:t>
    </dgm:pt>
    <dgm:pt modelId="{849E1A2D-8978-44D8-AAF0-E10E8DB59203}" type="sibTrans" cxnId="{6C626F5F-64B4-47D8-A16C-4CB936D06569}">
      <dgm:prSet/>
      <dgm:spPr/>
      <dgm:t>
        <a:bodyPr/>
        <a:lstStyle/>
        <a:p>
          <a:endParaRPr lang="en-US"/>
        </a:p>
      </dgm:t>
    </dgm:pt>
    <dgm:pt modelId="{2AF90F5D-3444-48D8-A864-48DF62745B4F}" type="pres">
      <dgm:prSet presAssocID="{959E393F-EEB3-4BEB-BAE5-60B4061628AB}" presName="linear" presStyleCnt="0">
        <dgm:presLayoutVars>
          <dgm:dir/>
          <dgm:animLvl val="lvl"/>
          <dgm:resizeHandles val="exact"/>
        </dgm:presLayoutVars>
      </dgm:prSet>
      <dgm:spPr/>
    </dgm:pt>
    <dgm:pt modelId="{949CB02E-A0B9-42EA-BBBC-7005906AA10A}" type="pres">
      <dgm:prSet presAssocID="{FB008283-A282-4536-B6CF-A2B080174DF7}" presName="parentLin" presStyleCnt="0"/>
      <dgm:spPr/>
    </dgm:pt>
    <dgm:pt modelId="{2E36DCAC-358F-40D9-8979-1FF350B394B2}" type="pres">
      <dgm:prSet presAssocID="{FB008283-A282-4536-B6CF-A2B080174DF7}" presName="parentLeftMargin" presStyleLbl="node1" presStyleIdx="0" presStyleCnt="4"/>
      <dgm:spPr/>
    </dgm:pt>
    <dgm:pt modelId="{24065A1F-7CA7-41AC-AE6B-E54A439AF8C1}" type="pres">
      <dgm:prSet presAssocID="{FB008283-A282-4536-B6CF-A2B080174D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68C8829-E172-4072-85A0-7700D7DB3B17}" type="pres">
      <dgm:prSet presAssocID="{FB008283-A282-4536-B6CF-A2B080174DF7}" presName="negativeSpace" presStyleCnt="0"/>
      <dgm:spPr/>
    </dgm:pt>
    <dgm:pt modelId="{248060F2-291E-402C-82AB-3579D94B68EF}" type="pres">
      <dgm:prSet presAssocID="{FB008283-A282-4536-B6CF-A2B080174DF7}" presName="childText" presStyleLbl="conFgAcc1" presStyleIdx="0" presStyleCnt="4">
        <dgm:presLayoutVars>
          <dgm:bulletEnabled val="1"/>
        </dgm:presLayoutVars>
      </dgm:prSet>
      <dgm:spPr/>
    </dgm:pt>
    <dgm:pt modelId="{787A2B75-AFE7-40C2-89D7-7A75B0FE9ACA}" type="pres">
      <dgm:prSet presAssocID="{D1E15AA4-7ABD-4A75-9822-57A8F2739CD6}" presName="spaceBetweenRectangles" presStyleCnt="0"/>
      <dgm:spPr/>
    </dgm:pt>
    <dgm:pt modelId="{BB7459C4-12DB-4056-87B0-6C3AF77C84BA}" type="pres">
      <dgm:prSet presAssocID="{4DC54C03-F2E2-4CA7-880D-AD5640578862}" presName="parentLin" presStyleCnt="0"/>
      <dgm:spPr/>
    </dgm:pt>
    <dgm:pt modelId="{C97DD0AD-CB57-4F7C-B303-077E89270F19}" type="pres">
      <dgm:prSet presAssocID="{4DC54C03-F2E2-4CA7-880D-AD5640578862}" presName="parentLeftMargin" presStyleLbl="node1" presStyleIdx="0" presStyleCnt="4"/>
      <dgm:spPr/>
    </dgm:pt>
    <dgm:pt modelId="{F920605F-14AE-4524-98E6-FDAC8F77F98B}" type="pres">
      <dgm:prSet presAssocID="{4DC54C03-F2E2-4CA7-880D-AD56405788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4839F7A-4405-47DE-B071-8ACBD7DF39C5}" type="pres">
      <dgm:prSet presAssocID="{4DC54C03-F2E2-4CA7-880D-AD5640578862}" presName="negativeSpace" presStyleCnt="0"/>
      <dgm:spPr/>
    </dgm:pt>
    <dgm:pt modelId="{0709C5E0-A616-4139-84E2-25C48DD6C1B0}" type="pres">
      <dgm:prSet presAssocID="{4DC54C03-F2E2-4CA7-880D-AD5640578862}" presName="childText" presStyleLbl="conFgAcc1" presStyleIdx="1" presStyleCnt="4">
        <dgm:presLayoutVars>
          <dgm:bulletEnabled val="1"/>
        </dgm:presLayoutVars>
      </dgm:prSet>
      <dgm:spPr/>
    </dgm:pt>
    <dgm:pt modelId="{7346DE36-FE2B-4B17-90F4-09D1852E6781}" type="pres">
      <dgm:prSet presAssocID="{46DC2351-ED76-4BC5-9A04-33A7CBEF9C51}" presName="spaceBetweenRectangles" presStyleCnt="0"/>
      <dgm:spPr/>
    </dgm:pt>
    <dgm:pt modelId="{219986BC-B06F-463D-9726-00159634C8C3}" type="pres">
      <dgm:prSet presAssocID="{6E50A953-B381-44C1-872C-E872A7DEA152}" presName="parentLin" presStyleCnt="0"/>
      <dgm:spPr/>
    </dgm:pt>
    <dgm:pt modelId="{053FE57D-1DFA-418A-84CF-3F6005352EE0}" type="pres">
      <dgm:prSet presAssocID="{6E50A953-B381-44C1-872C-E872A7DEA152}" presName="parentLeftMargin" presStyleLbl="node1" presStyleIdx="1" presStyleCnt="4"/>
      <dgm:spPr/>
    </dgm:pt>
    <dgm:pt modelId="{FF0853BD-338A-42ED-9145-28FA417D1C9E}" type="pres">
      <dgm:prSet presAssocID="{6E50A953-B381-44C1-872C-E872A7DEA1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1625D08-A610-4F9E-8ED3-201A62A71E5B}" type="pres">
      <dgm:prSet presAssocID="{6E50A953-B381-44C1-872C-E872A7DEA152}" presName="negativeSpace" presStyleCnt="0"/>
      <dgm:spPr/>
    </dgm:pt>
    <dgm:pt modelId="{87533E3B-A8E6-4408-9462-A42586D948DC}" type="pres">
      <dgm:prSet presAssocID="{6E50A953-B381-44C1-872C-E872A7DEA152}" presName="childText" presStyleLbl="conFgAcc1" presStyleIdx="2" presStyleCnt="4">
        <dgm:presLayoutVars>
          <dgm:bulletEnabled val="1"/>
        </dgm:presLayoutVars>
      </dgm:prSet>
      <dgm:spPr/>
    </dgm:pt>
    <dgm:pt modelId="{27EF5550-9D61-4A14-97D4-C12147D02B3A}" type="pres">
      <dgm:prSet presAssocID="{388708E7-B216-4E26-AB31-ABFC73FD2F4C}" presName="spaceBetweenRectangles" presStyleCnt="0"/>
      <dgm:spPr/>
    </dgm:pt>
    <dgm:pt modelId="{FCD00E19-7F89-47E7-8A3E-76FCBC6F12C6}" type="pres">
      <dgm:prSet presAssocID="{B2D3BDE6-3F0B-4C48-95D8-E42BADB01345}" presName="parentLin" presStyleCnt="0"/>
      <dgm:spPr/>
    </dgm:pt>
    <dgm:pt modelId="{0C5AFDDF-3318-4BDC-AE96-B7DE61ADFE3A}" type="pres">
      <dgm:prSet presAssocID="{B2D3BDE6-3F0B-4C48-95D8-E42BADB01345}" presName="parentLeftMargin" presStyleLbl="node1" presStyleIdx="2" presStyleCnt="4"/>
      <dgm:spPr/>
    </dgm:pt>
    <dgm:pt modelId="{99108C27-C90E-41B1-892A-1757980DB4B2}" type="pres">
      <dgm:prSet presAssocID="{B2D3BDE6-3F0B-4C48-95D8-E42BADB0134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CD5338C-F460-4E54-89AD-D901290460E7}" type="pres">
      <dgm:prSet presAssocID="{B2D3BDE6-3F0B-4C48-95D8-E42BADB01345}" presName="negativeSpace" presStyleCnt="0"/>
      <dgm:spPr/>
    </dgm:pt>
    <dgm:pt modelId="{06663A43-348E-49F9-921E-739095BDC769}" type="pres">
      <dgm:prSet presAssocID="{B2D3BDE6-3F0B-4C48-95D8-E42BADB0134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6E10905-A659-4645-95CF-2EE4995B6875}" type="presOf" srcId="{959E393F-EEB3-4BEB-BAE5-60B4061628AB}" destId="{2AF90F5D-3444-48D8-A864-48DF62745B4F}" srcOrd="0" destOrd="0" presId="urn:microsoft.com/office/officeart/2005/8/layout/list1"/>
    <dgm:cxn modelId="{A0AD3808-5DD1-4EAE-9AC1-2A6920100E54}" srcId="{FB008283-A282-4536-B6CF-A2B080174DF7}" destId="{E2E3B829-404C-4EC6-801A-5EBC1B1DCD18}" srcOrd="2" destOrd="0" parTransId="{E3891E09-F51B-49FC-A19A-57A313A0F5A2}" sibTransId="{47ADB445-ABF3-41E3-BC42-EF58D25618CA}"/>
    <dgm:cxn modelId="{C323FC23-F6BF-400E-BB7E-F5D4E6D6A12C}" type="presOf" srcId="{FB008283-A282-4536-B6CF-A2B080174DF7}" destId="{24065A1F-7CA7-41AC-AE6B-E54A439AF8C1}" srcOrd="1" destOrd="0" presId="urn:microsoft.com/office/officeart/2005/8/layout/list1"/>
    <dgm:cxn modelId="{68C0C724-402B-4D78-9A92-49BCBFD0BF6F}" type="presOf" srcId="{BBA3BB34-F021-473D-AB74-CB4DB60F2528}" destId="{248060F2-291E-402C-82AB-3579D94B68EF}" srcOrd="0" destOrd="0" presId="urn:microsoft.com/office/officeart/2005/8/layout/list1"/>
    <dgm:cxn modelId="{037D5C34-1ADF-4262-9AFC-4B66C32309FB}" type="presOf" srcId="{B2D3BDE6-3F0B-4C48-95D8-E42BADB01345}" destId="{0C5AFDDF-3318-4BDC-AE96-B7DE61ADFE3A}" srcOrd="0" destOrd="0" presId="urn:microsoft.com/office/officeart/2005/8/layout/list1"/>
    <dgm:cxn modelId="{D791C937-CF91-44E8-880C-3C8447CB8AF7}" type="presOf" srcId="{B2D3BDE6-3F0B-4C48-95D8-E42BADB01345}" destId="{99108C27-C90E-41B1-892A-1757980DB4B2}" srcOrd="1" destOrd="0" presId="urn:microsoft.com/office/officeart/2005/8/layout/list1"/>
    <dgm:cxn modelId="{DAFDDD5D-8DF4-40AA-8C6E-63E1AA5B2535}" type="presOf" srcId="{4DC54C03-F2E2-4CA7-880D-AD5640578862}" destId="{C97DD0AD-CB57-4F7C-B303-077E89270F19}" srcOrd="0" destOrd="0" presId="urn:microsoft.com/office/officeart/2005/8/layout/list1"/>
    <dgm:cxn modelId="{6C626F5F-64B4-47D8-A16C-4CB936D06569}" srcId="{959E393F-EEB3-4BEB-BAE5-60B4061628AB}" destId="{B2D3BDE6-3F0B-4C48-95D8-E42BADB01345}" srcOrd="3" destOrd="0" parTransId="{0490424C-CC00-47BE-9FB0-5FE06312F96B}" sibTransId="{849E1A2D-8978-44D8-AAF0-E10E8DB59203}"/>
    <dgm:cxn modelId="{CE1EEB4B-3D73-4470-AE86-CE8808494723}" type="presOf" srcId="{6E50A953-B381-44C1-872C-E872A7DEA152}" destId="{053FE57D-1DFA-418A-84CF-3F6005352EE0}" srcOrd="0" destOrd="0" presId="urn:microsoft.com/office/officeart/2005/8/layout/list1"/>
    <dgm:cxn modelId="{35E13E89-A5D9-4105-8E9D-58AE8818A3E5}" type="presOf" srcId="{9D429444-1A40-4C04-AA01-0EF5844A1456}" destId="{248060F2-291E-402C-82AB-3579D94B68EF}" srcOrd="0" destOrd="1" presId="urn:microsoft.com/office/officeart/2005/8/layout/list1"/>
    <dgm:cxn modelId="{4D43A798-AEE9-4A18-A3C4-A476A9AECA32}" srcId="{959E393F-EEB3-4BEB-BAE5-60B4061628AB}" destId="{4DC54C03-F2E2-4CA7-880D-AD5640578862}" srcOrd="1" destOrd="0" parTransId="{27A55C67-4E13-4C6F-B371-0BF9B09EB122}" sibTransId="{46DC2351-ED76-4BC5-9A04-33A7CBEF9C51}"/>
    <dgm:cxn modelId="{8E0FD0AE-EE93-4362-8C54-4CA634E31DF5}" srcId="{959E393F-EEB3-4BEB-BAE5-60B4061628AB}" destId="{FB008283-A282-4536-B6CF-A2B080174DF7}" srcOrd="0" destOrd="0" parTransId="{0E6EB024-1F00-4E17-BB75-E07B16DCBE07}" sibTransId="{D1E15AA4-7ABD-4A75-9822-57A8F2739CD6}"/>
    <dgm:cxn modelId="{F93E74B1-AF79-49F0-A18B-56825F8034A3}" srcId="{FB008283-A282-4536-B6CF-A2B080174DF7}" destId="{BBA3BB34-F021-473D-AB74-CB4DB60F2528}" srcOrd="0" destOrd="0" parTransId="{6BCCCF9E-1F31-4CB4-9FE3-267820E371B9}" sibTransId="{3E02D41B-6456-4D02-9870-DBCC22BBCDC3}"/>
    <dgm:cxn modelId="{57117EB7-32FF-427E-8C86-F354B0BDFCBD}" type="presOf" srcId="{5C9F292D-243D-4E88-99DB-86E2F388C8BF}" destId="{248060F2-291E-402C-82AB-3579D94B68EF}" srcOrd="0" destOrd="3" presId="urn:microsoft.com/office/officeart/2005/8/layout/list1"/>
    <dgm:cxn modelId="{E9C2DADB-270C-49EC-BD40-11AC7B897606}" srcId="{FB008283-A282-4536-B6CF-A2B080174DF7}" destId="{5C9F292D-243D-4E88-99DB-86E2F388C8BF}" srcOrd="3" destOrd="0" parTransId="{842B62EC-32BF-468E-9751-468B4A1D9B9F}" sibTransId="{E36BB45C-572F-4B99-BE1C-4FDE0C299AAE}"/>
    <dgm:cxn modelId="{51E0DFDB-0522-4F05-8C29-9A8560742631}" type="presOf" srcId="{4DC54C03-F2E2-4CA7-880D-AD5640578862}" destId="{F920605F-14AE-4524-98E6-FDAC8F77F98B}" srcOrd="1" destOrd="0" presId="urn:microsoft.com/office/officeart/2005/8/layout/list1"/>
    <dgm:cxn modelId="{69BFB7E6-6A84-4D76-A6DD-A48AA6CFAD5C}" type="presOf" srcId="{E2E3B829-404C-4EC6-801A-5EBC1B1DCD18}" destId="{248060F2-291E-402C-82AB-3579D94B68EF}" srcOrd="0" destOrd="2" presId="urn:microsoft.com/office/officeart/2005/8/layout/list1"/>
    <dgm:cxn modelId="{F0416CE7-033D-48A9-A257-CAFCA8A647D3}" type="presOf" srcId="{6E50A953-B381-44C1-872C-E872A7DEA152}" destId="{FF0853BD-338A-42ED-9145-28FA417D1C9E}" srcOrd="1" destOrd="0" presId="urn:microsoft.com/office/officeart/2005/8/layout/list1"/>
    <dgm:cxn modelId="{C40C80EC-13D3-4A3C-8DB9-D23479C5D759}" srcId="{959E393F-EEB3-4BEB-BAE5-60B4061628AB}" destId="{6E50A953-B381-44C1-872C-E872A7DEA152}" srcOrd="2" destOrd="0" parTransId="{A6FE859A-E1BD-4C9C-876E-3D7245AC35B9}" sibTransId="{388708E7-B216-4E26-AB31-ABFC73FD2F4C}"/>
    <dgm:cxn modelId="{1E0D94F3-C421-4C72-8A32-EDD256EB3DE2}" srcId="{FB008283-A282-4536-B6CF-A2B080174DF7}" destId="{9D429444-1A40-4C04-AA01-0EF5844A1456}" srcOrd="1" destOrd="0" parTransId="{334F5F5F-1BA8-4DD5-8487-7038A5DA9275}" sibTransId="{3045EED5-4762-4085-85E8-27CE54DD997C}"/>
    <dgm:cxn modelId="{C99FD0FE-5DAB-43F8-BFC0-CA3685B3313E}" type="presOf" srcId="{FB008283-A282-4536-B6CF-A2B080174DF7}" destId="{2E36DCAC-358F-40D9-8979-1FF350B394B2}" srcOrd="0" destOrd="0" presId="urn:microsoft.com/office/officeart/2005/8/layout/list1"/>
    <dgm:cxn modelId="{211443D4-84C3-44A1-B9D9-3B77B7814C1D}" type="presParOf" srcId="{2AF90F5D-3444-48D8-A864-48DF62745B4F}" destId="{949CB02E-A0B9-42EA-BBBC-7005906AA10A}" srcOrd="0" destOrd="0" presId="urn:microsoft.com/office/officeart/2005/8/layout/list1"/>
    <dgm:cxn modelId="{340C2ABF-4370-48BB-95A0-B747F0D4EE5F}" type="presParOf" srcId="{949CB02E-A0B9-42EA-BBBC-7005906AA10A}" destId="{2E36DCAC-358F-40D9-8979-1FF350B394B2}" srcOrd="0" destOrd="0" presId="urn:microsoft.com/office/officeart/2005/8/layout/list1"/>
    <dgm:cxn modelId="{EA3C0FCC-8C2F-4C16-B51E-96E4A6FCF66B}" type="presParOf" srcId="{949CB02E-A0B9-42EA-BBBC-7005906AA10A}" destId="{24065A1F-7CA7-41AC-AE6B-E54A439AF8C1}" srcOrd="1" destOrd="0" presId="urn:microsoft.com/office/officeart/2005/8/layout/list1"/>
    <dgm:cxn modelId="{EC538EE4-03A2-4E66-9BF5-7A80CEC0B1DC}" type="presParOf" srcId="{2AF90F5D-3444-48D8-A864-48DF62745B4F}" destId="{A68C8829-E172-4072-85A0-7700D7DB3B17}" srcOrd="1" destOrd="0" presId="urn:microsoft.com/office/officeart/2005/8/layout/list1"/>
    <dgm:cxn modelId="{D5A3A115-3115-476B-B747-57C09CB8DBAA}" type="presParOf" srcId="{2AF90F5D-3444-48D8-A864-48DF62745B4F}" destId="{248060F2-291E-402C-82AB-3579D94B68EF}" srcOrd="2" destOrd="0" presId="urn:microsoft.com/office/officeart/2005/8/layout/list1"/>
    <dgm:cxn modelId="{7FC7A71C-BAB3-4B28-9C32-8C3BDCF64475}" type="presParOf" srcId="{2AF90F5D-3444-48D8-A864-48DF62745B4F}" destId="{787A2B75-AFE7-40C2-89D7-7A75B0FE9ACA}" srcOrd="3" destOrd="0" presId="urn:microsoft.com/office/officeart/2005/8/layout/list1"/>
    <dgm:cxn modelId="{AD3E7B19-965D-490E-864A-DF1C9437AB05}" type="presParOf" srcId="{2AF90F5D-3444-48D8-A864-48DF62745B4F}" destId="{BB7459C4-12DB-4056-87B0-6C3AF77C84BA}" srcOrd="4" destOrd="0" presId="urn:microsoft.com/office/officeart/2005/8/layout/list1"/>
    <dgm:cxn modelId="{F466D8E7-72A1-4EB6-B443-50A2C9505912}" type="presParOf" srcId="{BB7459C4-12DB-4056-87B0-6C3AF77C84BA}" destId="{C97DD0AD-CB57-4F7C-B303-077E89270F19}" srcOrd="0" destOrd="0" presId="urn:microsoft.com/office/officeart/2005/8/layout/list1"/>
    <dgm:cxn modelId="{6600E136-AD90-4C45-ABAC-9E0C30399ACF}" type="presParOf" srcId="{BB7459C4-12DB-4056-87B0-6C3AF77C84BA}" destId="{F920605F-14AE-4524-98E6-FDAC8F77F98B}" srcOrd="1" destOrd="0" presId="urn:microsoft.com/office/officeart/2005/8/layout/list1"/>
    <dgm:cxn modelId="{94471A85-1F17-40C8-A1F0-2615866E276B}" type="presParOf" srcId="{2AF90F5D-3444-48D8-A864-48DF62745B4F}" destId="{94839F7A-4405-47DE-B071-8ACBD7DF39C5}" srcOrd="5" destOrd="0" presId="urn:microsoft.com/office/officeart/2005/8/layout/list1"/>
    <dgm:cxn modelId="{C0EAC17F-25D6-4C88-B00D-7F528FCFD5BD}" type="presParOf" srcId="{2AF90F5D-3444-48D8-A864-48DF62745B4F}" destId="{0709C5E0-A616-4139-84E2-25C48DD6C1B0}" srcOrd="6" destOrd="0" presId="urn:microsoft.com/office/officeart/2005/8/layout/list1"/>
    <dgm:cxn modelId="{023F755B-2807-4DB4-AB35-83156F3CEBC6}" type="presParOf" srcId="{2AF90F5D-3444-48D8-A864-48DF62745B4F}" destId="{7346DE36-FE2B-4B17-90F4-09D1852E6781}" srcOrd="7" destOrd="0" presId="urn:microsoft.com/office/officeart/2005/8/layout/list1"/>
    <dgm:cxn modelId="{F3D94527-416E-4717-8229-111C8A333866}" type="presParOf" srcId="{2AF90F5D-3444-48D8-A864-48DF62745B4F}" destId="{219986BC-B06F-463D-9726-00159634C8C3}" srcOrd="8" destOrd="0" presId="urn:microsoft.com/office/officeart/2005/8/layout/list1"/>
    <dgm:cxn modelId="{F5F1388C-08EF-4CF8-9466-B81F9A696747}" type="presParOf" srcId="{219986BC-B06F-463D-9726-00159634C8C3}" destId="{053FE57D-1DFA-418A-84CF-3F6005352EE0}" srcOrd="0" destOrd="0" presId="urn:microsoft.com/office/officeart/2005/8/layout/list1"/>
    <dgm:cxn modelId="{16B5EC2D-71CA-414B-8469-D40521A64587}" type="presParOf" srcId="{219986BC-B06F-463D-9726-00159634C8C3}" destId="{FF0853BD-338A-42ED-9145-28FA417D1C9E}" srcOrd="1" destOrd="0" presId="urn:microsoft.com/office/officeart/2005/8/layout/list1"/>
    <dgm:cxn modelId="{3EE33BC0-2980-41D2-A9E4-4DF8063E4B18}" type="presParOf" srcId="{2AF90F5D-3444-48D8-A864-48DF62745B4F}" destId="{01625D08-A610-4F9E-8ED3-201A62A71E5B}" srcOrd="9" destOrd="0" presId="urn:microsoft.com/office/officeart/2005/8/layout/list1"/>
    <dgm:cxn modelId="{039AAAD0-401E-4D75-8A0B-09B26FB5F4A5}" type="presParOf" srcId="{2AF90F5D-3444-48D8-A864-48DF62745B4F}" destId="{87533E3B-A8E6-4408-9462-A42586D948DC}" srcOrd="10" destOrd="0" presId="urn:microsoft.com/office/officeart/2005/8/layout/list1"/>
    <dgm:cxn modelId="{8E9A2B7D-07D8-4FE5-B9BE-513671CFB1FA}" type="presParOf" srcId="{2AF90F5D-3444-48D8-A864-48DF62745B4F}" destId="{27EF5550-9D61-4A14-97D4-C12147D02B3A}" srcOrd="11" destOrd="0" presId="urn:microsoft.com/office/officeart/2005/8/layout/list1"/>
    <dgm:cxn modelId="{EE892651-D79C-42D5-A443-FB0D1D9E59F1}" type="presParOf" srcId="{2AF90F5D-3444-48D8-A864-48DF62745B4F}" destId="{FCD00E19-7F89-47E7-8A3E-76FCBC6F12C6}" srcOrd="12" destOrd="0" presId="urn:microsoft.com/office/officeart/2005/8/layout/list1"/>
    <dgm:cxn modelId="{C923FA34-13D8-4FEE-9ED6-A615999F4C68}" type="presParOf" srcId="{FCD00E19-7F89-47E7-8A3E-76FCBC6F12C6}" destId="{0C5AFDDF-3318-4BDC-AE96-B7DE61ADFE3A}" srcOrd="0" destOrd="0" presId="urn:microsoft.com/office/officeart/2005/8/layout/list1"/>
    <dgm:cxn modelId="{5A3E9FD4-24F0-4007-8C7E-1C5099A67C30}" type="presParOf" srcId="{FCD00E19-7F89-47E7-8A3E-76FCBC6F12C6}" destId="{99108C27-C90E-41B1-892A-1757980DB4B2}" srcOrd="1" destOrd="0" presId="urn:microsoft.com/office/officeart/2005/8/layout/list1"/>
    <dgm:cxn modelId="{053FC13B-09D4-456B-9B68-5BB99F964512}" type="presParOf" srcId="{2AF90F5D-3444-48D8-A864-48DF62745B4F}" destId="{8CD5338C-F460-4E54-89AD-D901290460E7}" srcOrd="13" destOrd="0" presId="urn:microsoft.com/office/officeart/2005/8/layout/list1"/>
    <dgm:cxn modelId="{1F0EE8E0-CD4E-4370-A04B-BFB26ADA9DE3}" type="presParOf" srcId="{2AF90F5D-3444-48D8-A864-48DF62745B4F}" destId="{06663A43-348E-49F9-921E-739095BDC76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428F06-82F1-44E1-8CDA-9BA8B54871D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8512B8-88C9-4235-AA26-2F93829BAA7A}">
      <dgm:prSet/>
      <dgm:spPr/>
      <dgm:t>
        <a:bodyPr/>
        <a:lstStyle/>
        <a:p>
          <a:r>
            <a:rPr lang="en-US" b="1" u="sng" dirty="0"/>
            <a:t>Only select Option 2: Scheduled </a:t>
          </a:r>
          <a:endParaRPr lang="en-US" dirty="0"/>
        </a:p>
      </dgm:t>
    </dgm:pt>
    <dgm:pt modelId="{64413FE3-9D65-4A7B-97AC-505FF359971F}" type="parTrans" cxnId="{2D58454C-A041-41AA-8D5E-617917E46ACE}">
      <dgm:prSet/>
      <dgm:spPr/>
      <dgm:t>
        <a:bodyPr/>
        <a:lstStyle/>
        <a:p>
          <a:endParaRPr lang="en-US"/>
        </a:p>
      </dgm:t>
    </dgm:pt>
    <dgm:pt modelId="{78B50213-E4B9-4A6E-ABDF-01F1BB0E4C2D}" type="sibTrans" cxnId="{2D58454C-A041-41AA-8D5E-617917E46ACE}">
      <dgm:prSet/>
      <dgm:spPr/>
      <dgm:t>
        <a:bodyPr/>
        <a:lstStyle/>
        <a:p>
          <a:endParaRPr lang="en-US"/>
        </a:p>
      </dgm:t>
    </dgm:pt>
    <dgm:pt modelId="{5F17256D-7CC9-450D-8EE3-B6CCE164238B}">
      <dgm:prSet/>
      <dgm:spPr/>
      <dgm:t>
        <a:bodyPr/>
        <a:lstStyle/>
        <a:p>
          <a:r>
            <a:rPr lang="en-US"/>
            <a:t>Due date: 1</a:t>
          </a:r>
          <a:r>
            <a:rPr lang="en-US" baseline="30000"/>
            <a:t>st</a:t>
          </a:r>
          <a:r>
            <a:rPr lang="en-US"/>
            <a:t> Tuesday of the month</a:t>
          </a:r>
        </a:p>
      </dgm:t>
    </dgm:pt>
    <dgm:pt modelId="{A2A30DB4-4730-4630-B626-18DA233C2A5A}" type="parTrans" cxnId="{45404924-EAA9-49D2-A019-3A9B42AFFA2C}">
      <dgm:prSet/>
      <dgm:spPr/>
      <dgm:t>
        <a:bodyPr/>
        <a:lstStyle/>
        <a:p>
          <a:endParaRPr lang="en-US"/>
        </a:p>
      </dgm:t>
    </dgm:pt>
    <dgm:pt modelId="{AA1B5DE0-9D23-4D85-92B5-A2CC032F640F}" type="sibTrans" cxnId="{45404924-EAA9-49D2-A019-3A9B42AFFA2C}">
      <dgm:prSet/>
      <dgm:spPr/>
      <dgm:t>
        <a:bodyPr/>
        <a:lstStyle/>
        <a:p>
          <a:endParaRPr lang="en-US"/>
        </a:p>
      </dgm:t>
    </dgm:pt>
    <dgm:pt modelId="{1D6CB5B9-7B4A-4D66-92AB-F4A44F94F731}">
      <dgm:prSet/>
      <dgm:spPr/>
      <dgm:t>
        <a:bodyPr/>
        <a:lstStyle/>
        <a:p>
          <a:r>
            <a:rPr lang="en-US"/>
            <a:t>Grace period: 48 hours for ED; 96 hours for other clinics.</a:t>
          </a:r>
        </a:p>
      </dgm:t>
    </dgm:pt>
    <dgm:pt modelId="{A77542AB-8BEC-49D0-AAB8-B29221901AF2}" type="parTrans" cxnId="{2C625BD4-2F4F-4C6F-B842-B60893180663}">
      <dgm:prSet/>
      <dgm:spPr/>
      <dgm:t>
        <a:bodyPr/>
        <a:lstStyle/>
        <a:p>
          <a:endParaRPr lang="en-US"/>
        </a:p>
      </dgm:t>
    </dgm:pt>
    <dgm:pt modelId="{E5F0D00A-5053-4145-9558-DBEE86608F6D}" type="sibTrans" cxnId="{2C625BD4-2F4F-4C6F-B842-B60893180663}">
      <dgm:prSet/>
      <dgm:spPr/>
      <dgm:t>
        <a:bodyPr/>
        <a:lstStyle/>
        <a:p>
          <a:endParaRPr lang="en-US"/>
        </a:p>
      </dgm:t>
    </dgm:pt>
    <dgm:pt modelId="{79DD7EBF-90DA-4CF8-A3F9-1B3A236C43C2}">
      <dgm:prSet/>
      <dgm:spPr/>
      <dgm:t>
        <a:bodyPr/>
        <a:lstStyle/>
        <a:p>
          <a:r>
            <a:rPr lang="en-US"/>
            <a:t>Can not be performed before the due date </a:t>
          </a:r>
        </a:p>
      </dgm:t>
    </dgm:pt>
    <dgm:pt modelId="{8B6B0ACD-365E-4816-BBC4-328483A88D4E}" type="parTrans" cxnId="{14164C18-0F9F-4CDE-BFA6-A44184E5A02D}">
      <dgm:prSet/>
      <dgm:spPr/>
      <dgm:t>
        <a:bodyPr/>
        <a:lstStyle/>
        <a:p>
          <a:endParaRPr lang="en-US"/>
        </a:p>
      </dgm:t>
    </dgm:pt>
    <dgm:pt modelId="{B287997B-86AB-421F-AEC6-F420635421E8}" type="sibTrans" cxnId="{14164C18-0F9F-4CDE-BFA6-A44184E5A02D}">
      <dgm:prSet/>
      <dgm:spPr/>
      <dgm:t>
        <a:bodyPr/>
        <a:lstStyle/>
        <a:p>
          <a:endParaRPr lang="en-US"/>
        </a:p>
      </dgm:t>
    </dgm:pt>
    <dgm:pt modelId="{87AED8DE-36FF-4B5C-8BF2-780BFFB0374B}">
      <dgm:prSet/>
      <dgm:spPr/>
      <dgm:t>
        <a:bodyPr/>
        <a:lstStyle/>
        <a:p>
          <a:r>
            <a:rPr lang="en-US"/>
            <a:t>Analyzers will lock if QC is not performed within the grace period - you will NOT be able to perform patient testing!</a:t>
          </a:r>
        </a:p>
      </dgm:t>
    </dgm:pt>
    <dgm:pt modelId="{A6047388-0498-4492-8507-B04FBF8A92EE}" type="parTrans" cxnId="{8063C9E3-7001-4310-B69F-B69ED824D338}">
      <dgm:prSet/>
      <dgm:spPr/>
      <dgm:t>
        <a:bodyPr/>
        <a:lstStyle/>
        <a:p>
          <a:endParaRPr lang="en-US"/>
        </a:p>
      </dgm:t>
    </dgm:pt>
    <dgm:pt modelId="{1CE81E1B-AB6D-4DAE-8316-D1E2EEE4DEFA}" type="sibTrans" cxnId="{8063C9E3-7001-4310-B69F-B69ED824D338}">
      <dgm:prSet/>
      <dgm:spPr/>
      <dgm:t>
        <a:bodyPr/>
        <a:lstStyle/>
        <a:p>
          <a:endParaRPr lang="en-US"/>
        </a:p>
      </dgm:t>
    </dgm:pt>
    <dgm:pt modelId="{908719C6-289B-4514-9BDE-B458F4EE5EE9}" type="pres">
      <dgm:prSet presAssocID="{E9428F06-82F1-44E1-8CDA-9BA8B54871DB}" presName="linear" presStyleCnt="0">
        <dgm:presLayoutVars>
          <dgm:animLvl val="lvl"/>
          <dgm:resizeHandles val="exact"/>
        </dgm:presLayoutVars>
      </dgm:prSet>
      <dgm:spPr/>
    </dgm:pt>
    <dgm:pt modelId="{E1FF65A9-642C-4494-A0F8-EF4C57CAED3C}" type="pres">
      <dgm:prSet presAssocID="{CE8512B8-88C9-4235-AA26-2F93829BAA7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BED90D2-3E35-41D0-AD9F-8413D3294CFF}" type="pres">
      <dgm:prSet presAssocID="{78B50213-E4B9-4A6E-ABDF-01F1BB0E4C2D}" presName="spacer" presStyleCnt="0"/>
      <dgm:spPr/>
    </dgm:pt>
    <dgm:pt modelId="{6F8721EC-13D7-4386-B49A-5A813197819E}" type="pres">
      <dgm:prSet presAssocID="{5F17256D-7CC9-450D-8EE3-B6CCE164238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AC05F02-36CD-4255-BC2E-676850E166E6}" type="pres">
      <dgm:prSet presAssocID="{AA1B5DE0-9D23-4D85-92B5-A2CC032F640F}" presName="spacer" presStyleCnt="0"/>
      <dgm:spPr/>
    </dgm:pt>
    <dgm:pt modelId="{348AE4EE-DFF7-4D5B-BD2B-7F0233E271FE}" type="pres">
      <dgm:prSet presAssocID="{1D6CB5B9-7B4A-4D66-92AB-F4A44F94F73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F29809F-CAB6-4CFB-BFDE-5A01150BA7F8}" type="pres">
      <dgm:prSet presAssocID="{E5F0D00A-5053-4145-9558-DBEE86608F6D}" presName="spacer" presStyleCnt="0"/>
      <dgm:spPr/>
    </dgm:pt>
    <dgm:pt modelId="{3438BDC5-A6FF-4915-B17F-349892D1A86D}" type="pres">
      <dgm:prSet presAssocID="{79DD7EBF-90DA-4CF8-A3F9-1B3A236C43C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8FAF2AB-895E-43E2-A334-BF807151F2A9}" type="pres">
      <dgm:prSet presAssocID="{B287997B-86AB-421F-AEC6-F420635421E8}" presName="spacer" presStyleCnt="0"/>
      <dgm:spPr/>
    </dgm:pt>
    <dgm:pt modelId="{0FE66B2B-E802-4FAA-9924-A1BA58BAE0E9}" type="pres">
      <dgm:prSet presAssocID="{87AED8DE-36FF-4B5C-8BF2-780BFFB0374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3B91501-D450-4556-BE5B-C51B994EC3B6}" type="presOf" srcId="{5F17256D-7CC9-450D-8EE3-B6CCE164238B}" destId="{6F8721EC-13D7-4386-B49A-5A813197819E}" srcOrd="0" destOrd="0" presId="urn:microsoft.com/office/officeart/2005/8/layout/vList2"/>
    <dgm:cxn modelId="{CCDBE602-02E4-49E7-9F7B-0C3E01CBB798}" type="presOf" srcId="{E9428F06-82F1-44E1-8CDA-9BA8B54871DB}" destId="{908719C6-289B-4514-9BDE-B458F4EE5EE9}" srcOrd="0" destOrd="0" presId="urn:microsoft.com/office/officeart/2005/8/layout/vList2"/>
    <dgm:cxn modelId="{14164C18-0F9F-4CDE-BFA6-A44184E5A02D}" srcId="{E9428F06-82F1-44E1-8CDA-9BA8B54871DB}" destId="{79DD7EBF-90DA-4CF8-A3F9-1B3A236C43C2}" srcOrd="3" destOrd="0" parTransId="{8B6B0ACD-365E-4816-BBC4-328483A88D4E}" sibTransId="{B287997B-86AB-421F-AEC6-F420635421E8}"/>
    <dgm:cxn modelId="{7280E91E-1DC7-4AE3-A68F-2D51C59B05D3}" type="presOf" srcId="{CE8512B8-88C9-4235-AA26-2F93829BAA7A}" destId="{E1FF65A9-642C-4494-A0F8-EF4C57CAED3C}" srcOrd="0" destOrd="0" presId="urn:microsoft.com/office/officeart/2005/8/layout/vList2"/>
    <dgm:cxn modelId="{45404924-EAA9-49D2-A019-3A9B42AFFA2C}" srcId="{E9428F06-82F1-44E1-8CDA-9BA8B54871DB}" destId="{5F17256D-7CC9-450D-8EE3-B6CCE164238B}" srcOrd="1" destOrd="0" parTransId="{A2A30DB4-4730-4630-B626-18DA233C2A5A}" sibTransId="{AA1B5DE0-9D23-4D85-92B5-A2CC032F640F}"/>
    <dgm:cxn modelId="{BF24AD68-7453-4780-8193-62847AD403C9}" type="presOf" srcId="{1D6CB5B9-7B4A-4D66-92AB-F4A44F94F731}" destId="{348AE4EE-DFF7-4D5B-BD2B-7F0233E271FE}" srcOrd="0" destOrd="0" presId="urn:microsoft.com/office/officeart/2005/8/layout/vList2"/>
    <dgm:cxn modelId="{2D58454C-A041-41AA-8D5E-617917E46ACE}" srcId="{E9428F06-82F1-44E1-8CDA-9BA8B54871DB}" destId="{CE8512B8-88C9-4235-AA26-2F93829BAA7A}" srcOrd="0" destOrd="0" parTransId="{64413FE3-9D65-4A7B-97AC-505FF359971F}" sibTransId="{78B50213-E4B9-4A6E-ABDF-01F1BB0E4C2D}"/>
    <dgm:cxn modelId="{103354C4-3DF3-4F66-864E-13BE1CEAFC67}" type="presOf" srcId="{79DD7EBF-90DA-4CF8-A3F9-1B3A236C43C2}" destId="{3438BDC5-A6FF-4915-B17F-349892D1A86D}" srcOrd="0" destOrd="0" presId="urn:microsoft.com/office/officeart/2005/8/layout/vList2"/>
    <dgm:cxn modelId="{2C625BD4-2F4F-4C6F-B842-B60893180663}" srcId="{E9428F06-82F1-44E1-8CDA-9BA8B54871DB}" destId="{1D6CB5B9-7B4A-4D66-92AB-F4A44F94F731}" srcOrd="2" destOrd="0" parTransId="{A77542AB-8BEC-49D0-AAB8-B29221901AF2}" sibTransId="{E5F0D00A-5053-4145-9558-DBEE86608F6D}"/>
    <dgm:cxn modelId="{8063C9E3-7001-4310-B69F-B69ED824D338}" srcId="{E9428F06-82F1-44E1-8CDA-9BA8B54871DB}" destId="{87AED8DE-36FF-4B5C-8BF2-780BFFB0374B}" srcOrd="4" destOrd="0" parTransId="{A6047388-0498-4492-8507-B04FBF8A92EE}" sibTransId="{1CE81E1B-AB6D-4DAE-8316-D1E2EEE4DEFA}"/>
    <dgm:cxn modelId="{2D758FF8-D052-45B2-B8E6-598184D330A6}" type="presOf" srcId="{87AED8DE-36FF-4B5C-8BF2-780BFFB0374B}" destId="{0FE66B2B-E802-4FAA-9924-A1BA58BAE0E9}" srcOrd="0" destOrd="0" presId="urn:microsoft.com/office/officeart/2005/8/layout/vList2"/>
    <dgm:cxn modelId="{6426982A-3572-448F-B6E8-ADD35A1D6806}" type="presParOf" srcId="{908719C6-289B-4514-9BDE-B458F4EE5EE9}" destId="{E1FF65A9-642C-4494-A0F8-EF4C57CAED3C}" srcOrd="0" destOrd="0" presId="urn:microsoft.com/office/officeart/2005/8/layout/vList2"/>
    <dgm:cxn modelId="{7FC7CA0D-0B42-4F87-AEE4-34FA203D4A38}" type="presParOf" srcId="{908719C6-289B-4514-9BDE-B458F4EE5EE9}" destId="{CBED90D2-3E35-41D0-AD9F-8413D3294CFF}" srcOrd="1" destOrd="0" presId="urn:microsoft.com/office/officeart/2005/8/layout/vList2"/>
    <dgm:cxn modelId="{29B48110-EDD9-41AF-A5BF-0EF3B7B3C562}" type="presParOf" srcId="{908719C6-289B-4514-9BDE-B458F4EE5EE9}" destId="{6F8721EC-13D7-4386-B49A-5A813197819E}" srcOrd="2" destOrd="0" presId="urn:microsoft.com/office/officeart/2005/8/layout/vList2"/>
    <dgm:cxn modelId="{C63D75B5-ECDC-4E10-8A2A-55A1F0514B89}" type="presParOf" srcId="{908719C6-289B-4514-9BDE-B458F4EE5EE9}" destId="{9AC05F02-36CD-4255-BC2E-676850E166E6}" srcOrd="3" destOrd="0" presId="urn:microsoft.com/office/officeart/2005/8/layout/vList2"/>
    <dgm:cxn modelId="{203E9FE4-4AA5-4366-A9FD-0B210F60E1BC}" type="presParOf" srcId="{908719C6-289B-4514-9BDE-B458F4EE5EE9}" destId="{348AE4EE-DFF7-4D5B-BD2B-7F0233E271FE}" srcOrd="4" destOrd="0" presId="urn:microsoft.com/office/officeart/2005/8/layout/vList2"/>
    <dgm:cxn modelId="{7FB050BD-90B3-4350-A7B6-5EE953E73322}" type="presParOf" srcId="{908719C6-289B-4514-9BDE-B458F4EE5EE9}" destId="{6F29809F-CAB6-4CFB-BFDE-5A01150BA7F8}" srcOrd="5" destOrd="0" presId="urn:microsoft.com/office/officeart/2005/8/layout/vList2"/>
    <dgm:cxn modelId="{41761A6E-3567-439B-960E-6841C302A5DB}" type="presParOf" srcId="{908719C6-289B-4514-9BDE-B458F4EE5EE9}" destId="{3438BDC5-A6FF-4915-B17F-349892D1A86D}" srcOrd="6" destOrd="0" presId="urn:microsoft.com/office/officeart/2005/8/layout/vList2"/>
    <dgm:cxn modelId="{40A7B858-8C16-402E-9E5F-EA35766C13E2}" type="presParOf" srcId="{908719C6-289B-4514-9BDE-B458F4EE5EE9}" destId="{98FAF2AB-895E-43E2-A334-BF807151F2A9}" srcOrd="7" destOrd="0" presId="urn:microsoft.com/office/officeart/2005/8/layout/vList2"/>
    <dgm:cxn modelId="{A45175A9-3EF2-4CCE-8BAD-86526E84759C}" type="presParOf" srcId="{908719C6-289B-4514-9BDE-B458F4EE5EE9}" destId="{0FE66B2B-E802-4FAA-9924-A1BA58BAE0E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3EEE6B-B506-44D8-8E5F-305333ECC1C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ADB1FEA-4B92-4239-8C88-B61B1B826F37}">
      <dgm:prSet/>
      <dgm:spPr/>
      <dgm:t>
        <a:bodyPr/>
        <a:lstStyle/>
        <a:p>
          <a:r>
            <a:rPr lang="en-US"/>
            <a:t>Green top tube: must be full</a:t>
          </a:r>
        </a:p>
      </dgm:t>
    </dgm:pt>
    <dgm:pt modelId="{4220677E-E55A-44A0-B0F1-7EEDC4B765BE}" type="parTrans" cxnId="{750F62A3-6572-458D-8AA4-4E29E7F3C06B}">
      <dgm:prSet/>
      <dgm:spPr/>
      <dgm:t>
        <a:bodyPr/>
        <a:lstStyle/>
        <a:p>
          <a:endParaRPr lang="en-US"/>
        </a:p>
      </dgm:t>
    </dgm:pt>
    <dgm:pt modelId="{42A87AE1-98E3-4E03-8E10-08FA2DD75E77}" type="sibTrans" cxnId="{750F62A3-6572-458D-8AA4-4E29E7F3C06B}">
      <dgm:prSet/>
      <dgm:spPr/>
      <dgm:t>
        <a:bodyPr/>
        <a:lstStyle/>
        <a:p>
          <a:endParaRPr lang="en-US"/>
        </a:p>
      </dgm:t>
    </dgm:pt>
    <dgm:pt modelId="{7F232883-D523-4BC0-B69A-B7EDEE947F0A}">
      <dgm:prSet/>
      <dgm:spPr/>
      <dgm:t>
        <a:bodyPr/>
        <a:lstStyle/>
        <a:p>
          <a:r>
            <a:rPr lang="en-US"/>
            <a:t>Under-filled tubes can cause inaccurate results</a:t>
          </a:r>
        </a:p>
      </dgm:t>
    </dgm:pt>
    <dgm:pt modelId="{2CB43C7F-EB38-4668-8691-BFCEB9C10028}" type="parTrans" cxnId="{4E972597-BC9C-464F-95B8-F87AABA8BB92}">
      <dgm:prSet/>
      <dgm:spPr/>
      <dgm:t>
        <a:bodyPr/>
        <a:lstStyle/>
        <a:p>
          <a:endParaRPr lang="en-US"/>
        </a:p>
      </dgm:t>
    </dgm:pt>
    <dgm:pt modelId="{BC54105A-7157-41CA-9E98-D57F61276F18}" type="sibTrans" cxnId="{4E972597-BC9C-464F-95B8-F87AABA8BB92}">
      <dgm:prSet/>
      <dgm:spPr/>
      <dgm:t>
        <a:bodyPr/>
        <a:lstStyle/>
        <a:p>
          <a:endParaRPr lang="en-US"/>
        </a:p>
      </dgm:t>
    </dgm:pt>
    <dgm:pt modelId="{2B01EC31-FE81-4A9D-8A80-588C856E70E6}">
      <dgm:prSet/>
      <dgm:spPr/>
      <dgm:t>
        <a:bodyPr/>
        <a:lstStyle/>
        <a:p>
          <a:r>
            <a:rPr lang="en-US"/>
            <a:t>Sample is only acceptable for i-STAT testing up to </a:t>
          </a:r>
          <a:r>
            <a:rPr lang="en-US" u="sng"/>
            <a:t>30 minutes</a:t>
          </a:r>
          <a:r>
            <a:rPr lang="en-US"/>
            <a:t> after collection</a:t>
          </a:r>
        </a:p>
      </dgm:t>
    </dgm:pt>
    <dgm:pt modelId="{F0EE07CA-4D1F-4196-B3E9-231748061A92}" type="parTrans" cxnId="{06FD37D2-92D3-458B-8BA3-D62AFE422F02}">
      <dgm:prSet/>
      <dgm:spPr/>
      <dgm:t>
        <a:bodyPr/>
        <a:lstStyle/>
        <a:p>
          <a:endParaRPr lang="en-US"/>
        </a:p>
      </dgm:t>
    </dgm:pt>
    <dgm:pt modelId="{04B0C9FA-0E06-490C-B91D-1C149DC4F513}" type="sibTrans" cxnId="{06FD37D2-92D3-458B-8BA3-D62AFE422F02}">
      <dgm:prSet/>
      <dgm:spPr/>
      <dgm:t>
        <a:bodyPr/>
        <a:lstStyle/>
        <a:p>
          <a:endParaRPr lang="en-US"/>
        </a:p>
      </dgm:t>
    </dgm:pt>
    <dgm:pt modelId="{1B1DF963-4060-43D6-B516-6479D92EBB74}">
      <dgm:prSet/>
      <dgm:spPr/>
      <dgm:t>
        <a:bodyPr/>
        <a:lstStyle/>
        <a:p>
          <a:r>
            <a:rPr lang="en-US"/>
            <a:t>Label all specimens with patient label</a:t>
          </a:r>
        </a:p>
      </dgm:t>
    </dgm:pt>
    <dgm:pt modelId="{E750D44C-1018-4240-90F2-27330C81B9C5}" type="parTrans" cxnId="{6251851E-FE79-4A86-AF8E-8D5BC7F875EB}">
      <dgm:prSet/>
      <dgm:spPr/>
      <dgm:t>
        <a:bodyPr/>
        <a:lstStyle/>
        <a:p>
          <a:endParaRPr lang="en-US"/>
        </a:p>
      </dgm:t>
    </dgm:pt>
    <dgm:pt modelId="{97A392D1-EE53-46C2-B529-6F59BE74514A}" type="sibTrans" cxnId="{6251851E-FE79-4A86-AF8E-8D5BC7F875EB}">
      <dgm:prSet/>
      <dgm:spPr/>
      <dgm:t>
        <a:bodyPr/>
        <a:lstStyle/>
        <a:p>
          <a:endParaRPr lang="en-US"/>
        </a:p>
      </dgm:t>
    </dgm:pt>
    <dgm:pt modelId="{68A44911-44AD-4158-9AA8-D6D995152E4F}" type="pres">
      <dgm:prSet presAssocID="{0A3EEE6B-B506-44D8-8E5F-305333ECC1CC}" presName="root" presStyleCnt="0">
        <dgm:presLayoutVars>
          <dgm:dir/>
          <dgm:resizeHandles val="exact"/>
        </dgm:presLayoutVars>
      </dgm:prSet>
      <dgm:spPr/>
    </dgm:pt>
    <dgm:pt modelId="{B5B08E96-6A3F-41D4-A0CD-686C8E43E543}" type="pres">
      <dgm:prSet presAssocID="{FADB1FEA-4B92-4239-8C88-B61B1B826F37}" presName="compNode" presStyleCnt="0"/>
      <dgm:spPr/>
    </dgm:pt>
    <dgm:pt modelId="{BE1ACCF8-FD09-4D99-951A-8A0818CC25AC}" type="pres">
      <dgm:prSet presAssocID="{FADB1FEA-4B92-4239-8C88-B61B1B826F37}" presName="bgRect" presStyleLbl="bgShp" presStyleIdx="0" presStyleCnt="4"/>
      <dgm:spPr/>
    </dgm:pt>
    <dgm:pt modelId="{220E5CE6-1E59-41BB-B833-22631E70817D}" type="pres">
      <dgm:prSet presAssocID="{FADB1FEA-4B92-4239-8C88-B61B1B826F3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570B484-DE26-48FF-A56B-917C2F60688D}" type="pres">
      <dgm:prSet presAssocID="{FADB1FEA-4B92-4239-8C88-B61B1B826F37}" presName="spaceRect" presStyleCnt="0"/>
      <dgm:spPr/>
    </dgm:pt>
    <dgm:pt modelId="{7FB4BB1C-809E-47C0-88E8-3E0D52F9082F}" type="pres">
      <dgm:prSet presAssocID="{FADB1FEA-4B92-4239-8C88-B61B1B826F37}" presName="parTx" presStyleLbl="revTx" presStyleIdx="0" presStyleCnt="4">
        <dgm:presLayoutVars>
          <dgm:chMax val="0"/>
          <dgm:chPref val="0"/>
        </dgm:presLayoutVars>
      </dgm:prSet>
      <dgm:spPr/>
    </dgm:pt>
    <dgm:pt modelId="{12290352-9F28-43A0-9C64-41FF47C6AE01}" type="pres">
      <dgm:prSet presAssocID="{42A87AE1-98E3-4E03-8E10-08FA2DD75E77}" presName="sibTrans" presStyleCnt="0"/>
      <dgm:spPr/>
    </dgm:pt>
    <dgm:pt modelId="{CD5DCEAD-7ED6-4729-9044-07AC727E49BB}" type="pres">
      <dgm:prSet presAssocID="{7F232883-D523-4BC0-B69A-B7EDEE947F0A}" presName="compNode" presStyleCnt="0"/>
      <dgm:spPr/>
    </dgm:pt>
    <dgm:pt modelId="{3F3A69DB-7CD8-46A9-9670-889F40FCB3E4}" type="pres">
      <dgm:prSet presAssocID="{7F232883-D523-4BC0-B69A-B7EDEE947F0A}" presName="bgRect" presStyleLbl="bgShp" presStyleIdx="1" presStyleCnt="4"/>
      <dgm:spPr/>
    </dgm:pt>
    <dgm:pt modelId="{68A42E47-B2E5-47DA-A25E-E4CBFCB331EE}" type="pres">
      <dgm:prSet presAssocID="{7F232883-D523-4BC0-B69A-B7EDEE947F0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386233DF-2B3E-4871-BA95-AF8984D82D7C}" type="pres">
      <dgm:prSet presAssocID="{7F232883-D523-4BC0-B69A-B7EDEE947F0A}" presName="spaceRect" presStyleCnt="0"/>
      <dgm:spPr/>
    </dgm:pt>
    <dgm:pt modelId="{97151634-2018-4C60-91EE-E081845758F2}" type="pres">
      <dgm:prSet presAssocID="{7F232883-D523-4BC0-B69A-B7EDEE947F0A}" presName="parTx" presStyleLbl="revTx" presStyleIdx="1" presStyleCnt="4">
        <dgm:presLayoutVars>
          <dgm:chMax val="0"/>
          <dgm:chPref val="0"/>
        </dgm:presLayoutVars>
      </dgm:prSet>
      <dgm:spPr/>
    </dgm:pt>
    <dgm:pt modelId="{72983DCC-5C36-4C02-B944-085022F57EF2}" type="pres">
      <dgm:prSet presAssocID="{BC54105A-7157-41CA-9E98-D57F61276F18}" presName="sibTrans" presStyleCnt="0"/>
      <dgm:spPr/>
    </dgm:pt>
    <dgm:pt modelId="{318BE097-5E1E-4141-BBCD-3D2B9CB1FC63}" type="pres">
      <dgm:prSet presAssocID="{2B01EC31-FE81-4A9D-8A80-588C856E70E6}" presName="compNode" presStyleCnt="0"/>
      <dgm:spPr/>
    </dgm:pt>
    <dgm:pt modelId="{5BB430FB-0DC4-4FB5-B151-226C870A5920}" type="pres">
      <dgm:prSet presAssocID="{2B01EC31-FE81-4A9D-8A80-588C856E70E6}" presName="bgRect" presStyleLbl="bgShp" presStyleIdx="2" presStyleCnt="4"/>
      <dgm:spPr/>
    </dgm:pt>
    <dgm:pt modelId="{ACE13BCF-1D13-43E3-9B23-DFEAFCA5E230}" type="pres">
      <dgm:prSet presAssocID="{2B01EC31-FE81-4A9D-8A80-588C856E70E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AE7191E5-B223-4B8B-88F4-2B2393EACFE9}" type="pres">
      <dgm:prSet presAssocID="{2B01EC31-FE81-4A9D-8A80-588C856E70E6}" presName="spaceRect" presStyleCnt="0"/>
      <dgm:spPr/>
    </dgm:pt>
    <dgm:pt modelId="{3CC46633-D466-40DF-9344-71CA0088333B}" type="pres">
      <dgm:prSet presAssocID="{2B01EC31-FE81-4A9D-8A80-588C856E70E6}" presName="parTx" presStyleLbl="revTx" presStyleIdx="2" presStyleCnt="4">
        <dgm:presLayoutVars>
          <dgm:chMax val="0"/>
          <dgm:chPref val="0"/>
        </dgm:presLayoutVars>
      </dgm:prSet>
      <dgm:spPr/>
    </dgm:pt>
    <dgm:pt modelId="{E37642CB-DB65-40A1-B996-D7075C8EED4E}" type="pres">
      <dgm:prSet presAssocID="{04B0C9FA-0E06-490C-B91D-1C149DC4F513}" presName="sibTrans" presStyleCnt="0"/>
      <dgm:spPr/>
    </dgm:pt>
    <dgm:pt modelId="{70D0D9C7-43D9-4D76-95D5-76BE8CABB731}" type="pres">
      <dgm:prSet presAssocID="{1B1DF963-4060-43D6-B516-6479D92EBB74}" presName="compNode" presStyleCnt="0"/>
      <dgm:spPr/>
    </dgm:pt>
    <dgm:pt modelId="{139205A9-4E13-4A0B-827B-24BE54239E7F}" type="pres">
      <dgm:prSet presAssocID="{1B1DF963-4060-43D6-B516-6479D92EBB74}" presName="bgRect" presStyleLbl="bgShp" presStyleIdx="3" presStyleCnt="4"/>
      <dgm:spPr/>
    </dgm:pt>
    <dgm:pt modelId="{32A5229D-BB74-4C0D-8520-9A9B3FC334E3}" type="pres">
      <dgm:prSet presAssocID="{1B1DF963-4060-43D6-B516-6479D92EBB7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A5CDA529-A58B-4D08-853B-B7AD92340191}" type="pres">
      <dgm:prSet presAssocID="{1B1DF963-4060-43D6-B516-6479D92EBB74}" presName="spaceRect" presStyleCnt="0"/>
      <dgm:spPr/>
    </dgm:pt>
    <dgm:pt modelId="{AE1CEA40-152D-4276-915C-23E448E2527B}" type="pres">
      <dgm:prSet presAssocID="{1B1DF963-4060-43D6-B516-6479D92EBB7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B195415-8D56-4F4B-9D23-9CA5DEB9AD58}" type="presOf" srcId="{0A3EEE6B-B506-44D8-8E5F-305333ECC1CC}" destId="{68A44911-44AD-4158-9AA8-D6D995152E4F}" srcOrd="0" destOrd="0" presId="urn:microsoft.com/office/officeart/2018/2/layout/IconVerticalSolidList"/>
    <dgm:cxn modelId="{6251851E-FE79-4A86-AF8E-8D5BC7F875EB}" srcId="{0A3EEE6B-B506-44D8-8E5F-305333ECC1CC}" destId="{1B1DF963-4060-43D6-B516-6479D92EBB74}" srcOrd="3" destOrd="0" parTransId="{E750D44C-1018-4240-90F2-27330C81B9C5}" sibTransId="{97A392D1-EE53-46C2-B529-6F59BE74514A}"/>
    <dgm:cxn modelId="{154BC389-E030-4F80-A976-FAEAB1835156}" type="presOf" srcId="{FADB1FEA-4B92-4239-8C88-B61B1B826F37}" destId="{7FB4BB1C-809E-47C0-88E8-3E0D52F9082F}" srcOrd="0" destOrd="0" presId="urn:microsoft.com/office/officeart/2018/2/layout/IconVerticalSolidList"/>
    <dgm:cxn modelId="{FFB54F95-7DFD-44D3-9ED7-DF4E2FCAE942}" type="presOf" srcId="{7F232883-D523-4BC0-B69A-B7EDEE947F0A}" destId="{97151634-2018-4C60-91EE-E081845758F2}" srcOrd="0" destOrd="0" presId="urn:microsoft.com/office/officeart/2018/2/layout/IconVerticalSolidList"/>
    <dgm:cxn modelId="{4E972597-BC9C-464F-95B8-F87AABA8BB92}" srcId="{0A3EEE6B-B506-44D8-8E5F-305333ECC1CC}" destId="{7F232883-D523-4BC0-B69A-B7EDEE947F0A}" srcOrd="1" destOrd="0" parTransId="{2CB43C7F-EB38-4668-8691-BFCEB9C10028}" sibTransId="{BC54105A-7157-41CA-9E98-D57F61276F18}"/>
    <dgm:cxn modelId="{750F62A3-6572-458D-8AA4-4E29E7F3C06B}" srcId="{0A3EEE6B-B506-44D8-8E5F-305333ECC1CC}" destId="{FADB1FEA-4B92-4239-8C88-B61B1B826F37}" srcOrd="0" destOrd="0" parTransId="{4220677E-E55A-44A0-B0F1-7EEDC4B765BE}" sibTransId="{42A87AE1-98E3-4E03-8E10-08FA2DD75E77}"/>
    <dgm:cxn modelId="{120A37BA-DA21-404B-AD40-1EDA3E848ABE}" type="presOf" srcId="{2B01EC31-FE81-4A9D-8A80-588C856E70E6}" destId="{3CC46633-D466-40DF-9344-71CA0088333B}" srcOrd="0" destOrd="0" presId="urn:microsoft.com/office/officeart/2018/2/layout/IconVerticalSolidList"/>
    <dgm:cxn modelId="{06FD37D2-92D3-458B-8BA3-D62AFE422F02}" srcId="{0A3EEE6B-B506-44D8-8E5F-305333ECC1CC}" destId="{2B01EC31-FE81-4A9D-8A80-588C856E70E6}" srcOrd="2" destOrd="0" parTransId="{F0EE07CA-4D1F-4196-B3E9-231748061A92}" sibTransId="{04B0C9FA-0E06-490C-B91D-1C149DC4F513}"/>
    <dgm:cxn modelId="{C49475E9-5702-4D65-80B8-EE687FD2E3BF}" type="presOf" srcId="{1B1DF963-4060-43D6-B516-6479D92EBB74}" destId="{AE1CEA40-152D-4276-915C-23E448E2527B}" srcOrd="0" destOrd="0" presId="urn:microsoft.com/office/officeart/2018/2/layout/IconVerticalSolidList"/>
    <dgm:cxn modelId="{F1F406D7-A66B-4F7F-8A6E-D13415EFB95D}" type="presParOf" srcId="{68A44911-44AD-4158-9AA8-D6D995152E4F}" destId="{B5B08E96-6A3F-41D4-A0CD-686C8E43E543}" srcOrd="0" destOrd="0" presId="urn:microsoft.com/office/officeart/2018/2/layout/IconVerticalSolidList"/>
    <dgm:cxn modelId="{175EAD21-7698-4DE9-8120-5BAE33D315A5}" type="presParOf" srcId="{B5B08E96-6A3F-41D4-A0CD-686C8E43E543}" destId="{BE1ACCF8-FD09-4D99-951A-8A0818CC25AC}" srcOrd="0" destOrd="0" presId="urn:microsoft.com/office/officeart/2018/2/layout/IconVerticalSolidList"/>
    <dgm:cxn modelId="{02A119E2-08ED-48B6-9FF8-4B274F70F23C}" type="presParOf" srcId="{B5B08E96-6A3F-41D4-A0CD-686C8E43E543}" destId="{220E5CE6-1E59-41BB-B833-22631E70817D}" srcOrd="1" destOrd="0" presId="urn:microsoft.com/office/officeart/2018/2/layout/IconVerticalSolidList"/>
    <dgm:cxn modelId="{649DCE0B-5FF7-4849-9B59-108065C163F7}" type="presParOf" srcId="{B5B08E96-6A3F-41D4-A0CD-686C8E43E543}" destId="{9570B484-DE26-48FF-A56B-917C2F60688D}" srcOrd="2" destOrd="0" presId="urn:microsoft.com/office/officeart/2018/2/layout/IconVerticalSolidList"/>
    <dgm:cxn modelId="{7A73E975-0320-427E-8E11-3CC23CF9B53E}" type="presParOf" srcId="{B5B08E96-6A3F-41D4-A0CD-686C8E43E543}" destId="{7FB4BB1C-809E-47C0-88E8-3E0D52F9082F}" srcOrd="3" destOrd="0" presId="urn:microsoft.com/office/officeart/2018/2/layout/IconVerticalSolidList"/>
    <dgm:cxn modelId="{775450C0-E2BF-4E71-9003-60DD868C90C5}" type="presParOf" srcId="{68A44911-44AD-4158-9AA8-D6D995152E4F}" destId="{12290352-9F28-43A0-9C64-41FF47C6AE01}" srcOrd="1" destOrd="0" presId="urn:microsoft.com/office/officeart/2018/2/layout/IconVerticalSolidList"/>
    <dgm:cxn modelId="{627EE88B-826C-4D14-8962-2F1A342EC518}" type="presParOf" srcId="{68A44911-44AD-4158-9AA8-D6D995152E4F}" destId="{CD5DCEAD-7ED6-4729-9044-07AC727E49BB}" srcOrd="2" destOrd="0" presId="urn:microsoft.com/office/officeart/2018/2/layout/IconVerticalSolidList"/>
    <dgm:cxn modelId="{89EBA282-1CB7-4A0D-B979-9EB41F4C6630}" type="presParOf" srcId="{CD5DCEAD-7ED6-4729-9044-07AC727E49BB}" destId="{3F3A69DB-7CD8-46A9-9670-889F40FCB3E4}" srcOrd="0" destOrd="0" presId="urn:microsoft.com/office/officeart/2018/2/layout/IconVerticalSolidList"/>
    <dgm:cxn modelId="{52C5A73C-7063-4843-BE4A-92AFDC70707D}" type="presParOf" srcId="{CD5DCEAD-7ED6-4729-9044-07AC727E49BB}" destId="{68A42E47-B2E5-47DA-A25E-E4CBFCB331EE}" srcOrd="1" destOrd="0" presId="urn:microsoft.com/office/officeart/2018/2/layout/IconVerticalSolidList"/>
    <dgm:cxn modelId="{1E5196ED-6740-49FD-8555-CCFEA596C3FC}" type="presParOf" srcId="{CD5DCEAD-7ED6-4729-9044-07AC727E49BB}" destId="{386233DF-2B3E-4871-BA95-AF8984D82D7C}" srcOrd="2" destOrd="0" presId="urn:microsoft.com/office/officeart/2018/2/layout/IconVerticalSolidList"/>
    <dgm:cxn modelId="{4D42E821-3F1F-41C0-9690-143AB8A778E7}" type="presParOf" srcId="{CD5DCEAD-7ED6-4729-9044-07AC727E49BB}" destId="{97151634-2018-4C60-91EE-E081845758F2}" srcOrd="3" destOrd="0" presId="urn:microsoft.com/office/officeart/2018/2/layout/IconVerticalSolidList"/>
    <dgm:cxn modelId="{33A47FD8-65A7-425D-BEEF-4455416408F0}" type="presParOf" srcId="{68A44911-44AD-4158-9AA8-D6D995152E4F}" destId="{72983DCC-5C36-4C02-B944-085022F57EF2}" srcOrd="3" destOrd="0" presId="urn:microsoft.com/office/officeart/2018/2/layout/IconVerticalSolidList"/>
    <dgm:cxn modelId="{8BD46915-894A-41AD-B45F-F7C2C4992F1C}" type="presParOf" srcId="{68A44911-44AD-4158-9AA8-D6D995152E4F}" destId="{318BE097-5E1E-4141-BBCD-3D2B9CB1FC63}" srcOrd="4" destOrd="0" presId="urn:microsoft.com/office/officeart/2018/2/layout/IconVerticalSolidList"/>
    <dgm:cxn modelId="{55CC06B2-AA41-4E19-89B0-21566FD73C37}" type="presParOf" srcId="{318BE097-5E1E-4141-BBCD-3D2B9CB1FC63}" destId="{5BB430FB-0DC4-4FB5-B151-226C870A5920}" srcOrd="0" destOrd="0" presId="urn:microsoft.com/office/officeart/2018/2/layout/IconVerticalSolidList"/>
    <dgm:cxn modelId="{6EF22B54-0E76-4F09-A577-18D515938827}" type="presParOf" srcId="{318BE097-5E1E-4141-BBCD-3D2B9CB1FC63}" destId="{ACE13BCF-1D13-43E3-9B23-DFEAFCA5E230}" srcOrd="1" destOrd="0" presId="urn:microsoft.com/office/officeart/2018/2/layout/IconVerticalSolidList"/>
    <dgm:cxn modelId="{A403EC32-C10E-46A5-8C70-5BE398EAAEF6}" type="presParOf" srcId="{318BE097-5E1E-4141-BBCD-3D2B9CB1FC63}" destId="{AE7191E5-B223-4B8B-88F4-2B2393EACFE9}" srcOrd="2" destOrd="0" presId="urn:microsoft.com/office/officeart/2018/2/layout/IconVerticalSolidList"/>
    <dgm:cxn modelId="{DE6F730A-C322-40F6-8494-260C5D702CD3}" type="presParOf" srcId="{318BE097-5E1E-4141-BBCD-3D2B9CB1FC63}" destId="{3CC46633-D466-40DF-9344-71CA0088333B}" srcOrd="3" destOrd="0" presId="urn:microsoft.com/office/officeart/2018/2/layout/IconVerticalSolidList"/>
    <dgm:cxn modelId="{67D0A36A-7C3E-4132-9227-55287BBD6F07}" type="presParOf" srcId="{68A44911-44AD-4158-9AA8-D6D995152E4F}" destId="{E37642CB-DB65-40A1-B996-D7075C8EED4E}" srcOrd="5" destOrd="0" presId="urn:microsoft.com/office/officeart/2018/2/layout/IconVerticalSolidList"/>
    <dgm:cxn modelId="{0045319E-2941-4A1D-A057-D6923B380235}" type="presParOf" srcId="{68A44911-44AD-4158-9AA8-D6D995152E4F}" destId="{70D0D9C7-43D9-4D76-95D5-76BE8CABB731}" srcOrd="6" destOrd="0" presId="urn:microsoft.com/office/officeart/2018/2/layout/IconVerticalSolidList"/>
    <dgm:cxn modelId="{3478E640-18DF-4983-83E0-6EAFBBAC4CEA}" type="presParOf" srcId="{70D0D9C7-43D9-4D76-95D5-76BE8CABB731}" destId="{139205A9-4E13-4A0B-827B-24BE54239E7F}" srcOrd="0" destOrd="0" presId="urn:microsoft.com/office/officeart/2018/2/layout/IconVerticalSolidList"/>
    <dgm:cxn modelId="{79729164-D1D5-4184-8EE6-DFBC19A960CA}" type="presParOf" srcId="{70D0D9C7-43D9-4D76-95D5-76BE8CABB731}" destId="{32A5229D-BB74-4C0D-8520-9A9B3FC334E3}" srcOrd="1" destOrd="0" presId="urn:microsoft.com/office/officeart/2018/2/layout/IconVerticalSolidList"/>
    <dgm:cxn modelId="{E91B328E-31E3-4A1E-904F-11B1EB179B3A}" type="presParOf" srcId="{70D0D9C7-43D9-4D76-95D5-76BE8CABB731}" destId="{A5CDA529-A58B-4D08-853B-B7AD92340191}" srcOrd="2" destOrd="0" presId="urn:microsoft.com/office/officeart/2018/2/layout/IconVerticalSolidList"/>
    <dgm:cxn modelId="{91497170-EFA4-4FC3-B78C-EF01C090A45A}" type="presParOf" srcId="{70D0D9C7-43D9-4D76-95D5-76BE8CABB731}" destId="{AE1CEA40-152D-4276-915C-23E448E2527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B300A1-94FB-4D29-9D2D-A72762D5C75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3C8FE22-E44F-49EE-A5EF-EDB06E0117B9}">
      <dgm:prSet/>
      <dgm:spPr/>
      <dgm:t>
        <a:bodyPr/>
        <a:lstStyle/>
        <a:p>
          <a:r>
            <a:rPr lang="en-US" b="1" dirty="0"/>
            <a:t>ED: </a:t>
          </a:r>
          <a:r>
            <a:rPr lang="el-GR" dirty="0"/>
            <a:t>β</a:t>
          </a:r>
          <a:r>
            <a:rPr lang="en-US" dirty="0"/>
            <a:t>-</a:t>
          </a:r>
          <a:r>
            <a:rPr lang="en-US" dirty="0" err="1"/>
            <a:t>hCG</a:t>
          </a:r>
          <a:r>
            <a:rPr lang="en-US" dirty="0"/>
            <a:t> cartridges are stored at room temp by the i-stat area</a:t>
          </a:r>
        </a:p>
      </dgm:t>
    </dgm:pt>
    <dgm:pt modelId="{FED991A6-7581-4313-8B67-9DB993C840C5}" type="parTrans" cxnId="{D73534BE-A7C7-41B0-A2FE-8C591D8B2DAC}">
      <dgm:prSet/>
      <dgm:spPr/>
      <dgm:t>
        <a:bodyPr/>
        <a:lstStyle/>
        <a:p>
          <a:endParaRPr lang="en-US"/>
        </a:p>
      </dgm:t>
    </dgm:pt>
    <dgm:pt modelId="{014C08AE-C565-405E-81AE-B99B3B6D0E7A}" type="sibTrans" cxnId="{D73534BE-A7C7-41B0-A2FE-8C591D8B2DAC}">
      <dgm:prSet/>
      <dgm:spPr/>
      <dgm:t>
        <a:bodyPr/>
        <a:lstStyle/>
        <a:p>
          <a:endParaRPr lang="en-US"/>
        </a:p>
      </dgm:t>
    </dgm:pt>
    <dgm:pt modelId="{6D74E9E9-F79A-491F-A719-1FD0897D906C}">
      <dgm:prSet/>
      <dgm:spPr/>
      <dgm:t>
        <a:bodyPr/>
        <a:lstStyle/>
        <a:p>
          <a:r>
            <a:rPr lang="en-US" dirty="0"/>
            <a:t>**Other clinics: stored in the Cath-lab refrigerator. Make sure to let it sit at room temp for 5 minutes before use.</a:t>
          </a:r>
        </a:p>
      </dgm:t>
    </dgm:pt>
    <dgm:pt modelId="{15EAE3D2-32AB-403C-8797-58B8C552FDCC}" type="parTrans" cxnId="{3D30EAFA-1CC1-4C98-8139-4D01C243037B}">
      <dgm:prSet/>
      <dgm:spPr/>
      <dgm:t>
        <a:bodyPr/>
        <a:lstStyle/>
        <a:p>
          <a:endParaRPr lang="en-US"/>
        </a:p>
      </dgm:t>
    </dgm:pt>
    <dgm:pt modelId="{19C35A37-F3DC-4F94-8C63-3652A4193475}" type="sibTrans" cxnId="{3D30EAFA-1CC1-4C98-8139-4D01C243037B}">
      <dgm:prSet/>
      <dgm:spPr/>
      <dgm:t>
        <a:bodyPr/>
        <a:lstStyle/>
        <a:p>
          <a:endParaRPr lang="en-US"/>
        </a:p>
      </dgm:t>
    </dgm:pt>
    <dgm:pt modelId="{7297F6EF-D4D9-4603-8C06-B0C336DB0E0D}" type="pres">
      <dgm:prSet presAssocID="{76B300A1-94FB-4D29-9D2D-A72762D5C750}" presName="root" presStyleCnt="0">
        <dgm:presLayoutVars>
          <dgm:dir/>
          <dgm:resizeHandles val="exact"/>
        </dgm:presLayoutVars>
      </dgm:prSet>
      <dgm:spPr/>
    </dgm:pt>
    <dgm:pt modelId="{0F396DCD-0129-4DFF-A95C-6B9E75E46EBE}" type="pres">
      <dgm:prSet presAssocID="{53C8FE22-E44F-49EE-A5EF-EDB06E0117B9}" presName="compNode" presStyleCnt="0"/>
      <dgm:spPr/>
    </dgm:pt>
    <dgm:pt modelId="{416F9796-ED45-42F3-A83A-67DDD2E13327}" type="pres">
      <dgm:prSet presAssocID="{53C8FE22-E44F-49EE-A5EF-EDB06E0117B9}" presName="bgRect" presStyleLbl="bgShp" presStyleIdx="0" presStyleCnt="2"/>
      <dgm:spPr/>
    </dgm:pt>
    <dgm:pt modelId="{BE0A44CE-4BF9-4D52-8653-198A0B6D8D91}" type="pres">
      <dgm:prSet presAssocID="{53C8FE22-E44F-49EE-A5EF-EDB06E0117B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97E4577-F396-4AE7-9E98-74F19C5275F4}" type="pres">
      <dgm:prSet presAssocID="{53C8FE22-E44F-49EE-A5EF-EDB06E0117B9}" presName="spaceRect" presStyleCnt="0"/>
      <dgm:spPr/>
    </dgm:pt>
    <dgm:pt modelId="{54BC2E39-4934-4724-884C-70F27E5670E7}" type="pres">
      <dgm:prSet presAssocID="{53C8FE22-E44F-49EE-A5EF-EDB06E0117B9}" presName="parTx" presStyleLbl="revTx" presStyleIdx="0" presStyleCnt="2">
        <dgm:presLayoutVars>
          <dgm:chMax val="0"/>
          <dgm:chPref val="0"/>
        </dgm:presLayoutVars>
      </dgm:prSet>
      <dgm:spPr/>
    </dgm:pt>
    <dgm:pt modelId="{7A1CED31-7A87-404C-9F6D-C9152924D978}" type="pres">
      <dgm:prSet presAssocID="{014C08AE-C565-405E-81AE-B99B3B6D0E7A}" presName="sibTrans" presStyleCnt="0"/>
      <dgm:spPr/>
    </dgm:pt>
    <dgm:pt modelId="{0DCB36C8-40CE-4FC1-BD20-DF4E0421C4BF}" type="pres">
      <dgm:prSet presAssocID="{6D74E9E9-F79A-491F-A719-1FD0897D906C}" presName="compNode" presStyleCnt="0"/>
      <dgm:spPr/>
    </dgm:pt>
    <dgm:pt modelId="{8150CBC3-39DA-49D6-A22E-D10E4BFA67D5}" type="pres">
      <dgm:prSet presAssocID="{6D74E9E9-F79A-491F-A719-1FD0897D906C}" presName="bgRect" presStyleLbl="bgShp" presStyleIdx="1" presStyleCnt="2"/>
      <dgm:spPr/>
    </dgm:pt>
    <dgm:pt modelId="{EFB7CA6F-B5C7-459A-8492-B7DA7AF56416}" type="pres">
      <dgm:prSet presAssocID="{6D74E9E9-F79A-491F-A719-1FD0897D906C}" presName="iconRect" presStyleLbl="node1" presStyleIdx="1" presStyleCnt="2" custScaleX="139802" custScaleY="101444" custLinFactNeighborX="2507" custLinFactNeighborY="-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2000" b="-22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AE483410-43FA-4BB2-A05E-2EDD0B6BF316}" type="pres">
      <dgm:prSet presAssocID="{6D74E9E9-F79A-491F-A719-1FD0897D906C}" presName="spaceRect" presStyleCnt="0"/>
      <dgm:spPr/>
    </dgm:pt>
    <dgm:pt modelId="{A08A4B29-0855-48CD-ABE7-662AC858A120}" type="pres">
      <dgm:prSet presAssocID="{6D74E9E9-F79A-491F-A719-1FD0897D906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BCF650F-44CF-4C13-A5A2-BBF7FC5497AC}" type="presOf" srcId="{76B300A1-94FB-4D29-9D2D-A72762D5C750}" destId="{7297F6EF-D4D9-4603-8C06-B0C336DB0E0D}" srcOrd="0" destOrd="0" presId="urn:microsoft.com/office/officeart/2018/2/layout/IconVerticalSolidList"/>
    <dgm:cxn modelId="{032DBE3A-79DA-44AF-BF3C-40F592E2EC29}" type="presOf" srcId="{6D74E9E9-F79A-491F-A719-1FD0897D906C}" destId="{A08A4B29-0855-48CD-ABE7-662AC858A120}" srcOrd="0" destOrd="0" presId="urn:microsoft.com/office/officeart/2018/2/layout/IconVerticalSolidList"/>
    <dgm:cxn modelId="{1537F75C-55B6-4E92-9A64-666F2BCD646D}" type="presOf" srcId="{53C8FE22-E44F-49EE-A5EF-EDB06E0117B9}" destId="{54BC2E39-4934-4724-884C-70F27E5670E7}" srcOrd="0" destOrd="0" presId="urn:microsoft.com/office/officeart/2018/2/layout/IconVerticalSolidList"/>
    <dgm:cxn modelId="{D73534BE-A7C7-41B0-A2FE-8C591D8B2DAC}" srcId="{76B300A1-94FB-4D29-9D2D-A72762D5C750}" destId="{53C8FE22-E44F-49EE-A5EF-EDB06E0117B9}" srcOrd="0" destOrd="0" parTransId="{FED991A6-7581-4313-8B67-9DB993C840C5}" sibTransId="{014C08AE-C565-405E-81AE-B99B3B6D0E7A}"/>
    <dgm:cxn modelId="{3D30EAFA-1CC1-4C98-8139-4D01C243037B}" srcId="{76B300A1-94FB-4D29-9D2D-A72762D5C750}" destId="{6D74E9E9-F79A-491F-A719-1FD0897D906C}" srcOrd="1" destOrd="0" parTransId="{15EAE3D2-32AB-403C-8797-58B8C552FDCC}" sibTransId="{19C35A37-F3DC-4F94-8C63-3652A4193475}"/>
    <dgm:cxn modelId="{CD295C1E-0C0E-45F3-B0B2-FA02472BFCE6}" type="presParOf" srcId="{7297F6EF-D4D9-4603-8C06-B0C336DB0E0D}" destId="{0F396DCD-0129-4DFF-A95C-6B9E75E46EBE}" srcOrd="0" destOrd="0" presId="urn:microsoft.com/office/officeart/2018/2/layout/IconVerticalSolidList"/>
    <dgm:cxn modelId="{0816140C-6B1B-4D3D-934A-5E5E49F92828}" type="presParOf" srcId="{0F396DCD-0129-4DFF-A95C-6B9E75E46EBE}" destId="{416F9796-ED45-42F3-A83A-67DDD2E13327}" srcOrd="0" destOrd="0" presId="urn:microsoft.com/office/officeart/2018/2/layout/IconVerticalSolidList"/>
    <dgm:cxn modelId="{B6806D16-D3A0-46A2-BD63-5535D27187CE}" type="presParOf" srcId="{0F396DCD-0129-4DFF-A95C-6B9E75E46EBE}" destId="{BE0A44CE-4BF9-4D52-8653-198A0B6D8D91}" srcOrd="1" destOrd="0" presId="urn:microsoft.com/office/officeart/2018/2/layout/IconVerticalSolidList"/>
    <dgm:cxn modelId="{DB075756-72EB-4071-A937-18AF146A33D1}" type="presParOf" srcId="{0F396DCD-0129-4DFF-A95C-6B9E75E46EBE}" destId="{397E4577-F396-4AE7-9E98-74F19C5275F4}" srcOrd="2" destOrd="0" presId="urn:microsoft.com/office/officeart/2018/2/layout/IconVerticalSolidList"/>
    <dgm:cxn modelId="{AFD75B30-FF9D-41DC-8A99-FA71E5422926}" type="presParOf" srcId="{0F396DCD-0129-4DFF-A95C-6B9E75E46EBE}" destId="{54BC2E39-4934-4724-884C-70F27E5670E7}" srcOrd="3" destOrd="0" presId="urn:microsoft.com/office/officeart/2018/2/layout/IconVerticalSolidList"/>
    <dgm:cxn modelId="{48A9B39E-9601-40D9-B654-CB274DA94CDA}" type="presParOf" srcId="{7297F6EF-D4D9-4603-8C06-B0C336DB0E0D}" destId="{7A1CED31-7A87-404C-9F6D-C9152924D978}" srcOrd="1" destOrd="0" presId="urn:microsoft.com/office/officeart/2018/2/layout/IconVerticalSolidList"/>
    <dgm:cxn modelId="{5B2D6CA8-F216-46BF-950B-6670E27908FD}" type="presParOf" srcId="{7297F6EF-D4D9-4603-8C06-B0C336DB0E0D}" destId="{0DCB36C8-40CE-4FC1-BD20-DF4E0421C4BF}" srcOrd="2" destOrd="0" presId="urn:microsoft.com/office/officeart/2018/2/layout/IconVerticalSolidList"/>
    <dgm:cxn modelId="{596521C5-877D-4A90-820B-6B0EA9963F21}" type="presParOf" srcId="{0DCB36C8-40CE-4FC1-BD20-DF4E0421C4BF}" destId="{8150CBC3-39DA-49D6-A22E-D10E4BFA67D5}" srcOrd="0" destOrd="0" presId="urn:microsoft.com/office/officeart/2018/2/layout/IconVerticalSolidList"/>
    <dgm:cxn modelId="{4DDE1C59-0FA2-449E-B4DB-C49EE031F0D9}" type="presParOf" srcId="{0DCB36C8-40CE-4FC1-BD20-DF4E0421C4BF}" destId="{EFB7CA6F-B5C7-459A-8492-B7DA7AF56416}" srcOrd="1" destOrd="0" presId="urn:microsoft.com/office/officeart/2018/2/layout/IconVerticalSolidList"/>
    <dgm:cxn modelId="{9071C808-34F3-426C-87AA-51D2288CA20F}" type="presParOf" srcId="{0DCB36C8-40CE-4FC1-BD20-DF4E0421C4BF}" destId="{AE483410-43FA-4BB2-A05E-2EDD0B6BF316}" srcOrd="2" destOrd="0" presId="urn:microsoft.com/office/officeart/2018/2/layout/IconVerticalSolidList"/>
    <dgm:cxn modelId="{1F1C894C-A11B-44F7-A091-FFBD34D24CF5}" type="presParOf" srcId="{0DCB36C8-40CE-4FC1-BD20-DF4E0421C4BF}" destId="{A08A4B29-0855-48CD-ABE7-662AC858A1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92D323-741C-42C2-AC32-560689EC5A9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1D82973-1713-48B8-B411-E01967F6E0AB}">
      <dgm:prSet/>
      <dgm:spPr/>
      <dgm:t>
        <a:bodyPr/>
        <a:lstStyle/>
        <a:p>
          <a:r>
            <a:rPr lang="en-US"/>
            <a:t>β-hCG results should always be used in conjunction with other data, e.g., patient’s medical history, symptoms, results of other tests, clinical impressions, etc.  The i-STAT </a:t>
          </a:r>
          <a:r>
            <a:rPr lang="en-US" b="1"/>
            <a:t>β-hCG test results should always be used and interpreted only in the context of the overall clinical picture.</a:t>
          </a:r>
          <a:endParaRPr lang="en-US"/>
        </a:p>
      </dgm:t>
    </dgm:pt>
    <dgm:pt modelId="{5FA3770A-CCF7-4473-8D92-82ECBB106011}" type="parTrans" cxnId="{931117B7-E247-4D0D-8718-A319F10D0559}">
      <dgm:prSet/>
      <dgm:spPr/>
      <dgm:t>
        <a:bodyPr/>
        <a:lstStyle/>
        <a:p>
          <a:endParaRPr lang="en-US"/>
        </a:p>
      </dgm:t>
    </dgm:pt>
    <dgm:pt modelId="{1DBA5327-83C6-4E4B-A185-42FF30AE19C3}" type="sibTrans" cxnId="{931117B7-E247-4D0D-8718-A319F10D0559}">
      <dgm:prSet/>
      <dgm:spPr/>
      <dgm:t>
        <a:bodyPr/>
        <a:lstStyle/>
        <a:p>
          <a:endParaRPr lang="en-US"/>
        </a:p>
      </dgm:t>
    </dgm:pt>
    <dgm:pt modelId="{D02068CB-6A97-4B29-A345-97DFDED9E4AA}">
      <dgm:prSet/>
      <dgm:spPr/>
      <dgm:t>
        <a:bodyPr/>
        <a:lstStyle/>
        <a:p>
          <a:r>
            <a:rPr lang="en-US"/>
            <a:t>Interfering substances (such as heterophilic antibodies, non-specific proteins, or hCG-like substances) may falsely depress or elevate results. In cases where test results are inconsistent with clinical information, results should be confirmed by an alternate hCG method.</a:t>
          </a:r>
        </a:p>
      </dgm:t>
    </dgm:pt>
    <dgm:pt modelId="{886BC502-17BC-4A84-906B-4F1ECE32A270}" type="parTrans" cxnId="{DD5DE806-AE76-42DE-8786-2573224FF704}">
      <dgm:prSet/>
      <dgm:spPr/>
      <dgm:t>
        <a:bodyPr/>
        <a:lstStyle/>
        <a:p>
          <a:endParaRPr lang="en-US"/>
        </a:p>
      </dgm:t>
    </dgm:pt>
    <dgm:pt modelId="{6F3C82AF-A889-4953-BB2E-D9437CFC4E15}" type="sibTrans" cxnId="{DD5DE806-AE76-42DE-8786-2573224FF704}">
      <dgm:prSet/>
      <dgm:spPr/>
      <dgm:t>
        <a:bodyPr/>
        <a:lstStyle/>
        <a:p>
          <a:endParaRPr lang="en-US"/>
        </a:p>
      </dgm:t>
    </dgm:pt>
    <dgm:pt modelId="{2DDFAA1A-3CF3-4A14-8214-BB84DB91FDF8}" type="pres">
      <dgm:prSet presAssocID="{FA92D323-741C-42C2-AC32-560689EC5A9F}" presName="linear" presStyleCnt="0">
        <dgm:presLayoutVars>
          <dgm:animLvl val="lvl"/>
          <dgm:resizeHandles val="exact"/>
        </dgm:presLayoutVars>
      </dgm:prSet>
      <dgm:spPr/>
    </dgm:pt>
    <dgm:pt modelId="{235C0986-36E4-48C1-B909-E6E3EBDDDED0}" type="pres">
      <dgm:prSet presAssocID="{21D82973-1713-48B8-B411-E01967F6E0A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A3304FC-08B8-485B-8028-4F410A8BD202}" type="pres">
      <dgm:prSet presAssocID="{1DBA5327-83C6-4E4B-A185-42FF30AE19C3}" presName="spacer" presStyleCnt="0"/>
      <dgm:spPr/>
    </dgm:pt>
    <dgm:pt modelId="{538477EC-836B-46B1-A1B8-93939BB815F4}" type="pres">
      <dgm:prSet presAssocID="{D02068CB-6A97-4B29-A345-97DFDED9E4A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D5DE806-AE76-42DE-8786-2573224FF704}" srcId="{FA92D323-741C-42C2-AC32-560689EC5A9F}" destId="{D02068CB-6A97-4B29-A345-97DFDED9E4AA}" srcOrd="1" destOrd="0" parTransId="{886BC502-17BC-4A84-906B-4F1ECE32A270}" sibTransId="{6F3C82AF-A889-4953-BB2E-D9437CFC4E15}"/>
    <dgm:cxn modelId="{7DDD9A08-0A0E-4EE1-B4B6-1058B345B7B0}" type="presOf" srcId="{FA92D323-741C-42C2-AC32-560689EC5A9F}" destId="{2DDFAA1A-3CF3-4A14-8214-BB84DB91FDF8}" srcOrd="0" destOrd="0" presId="urn:microsoft.com/office/officeart/2005/8/layout/vList2"/>
    <dgm:cxn modelId="{DB95297F-26F8-4BB5-82E4-85DF3CEB180F}" type="presOf" srcId="{21D82973-1713-48B8-B411-E01967F6E0AB}" destId="{235C0986-36E4-48C1-B909-E6E3EBDDDED0}" srcOrd="0" destOrd="0" presId="urn:microsoft.com/office/officeart/2005/8/layout/vList2"/>
    <dgm:cxn modelId="{49D60287-3AF2-463E-96DD-14418CDA316F}" type="presOf" srcId="{D02068CB-6A97-4B29-A345-97DFDED9E4AA}" destId="{538477EC-836B-46B1-A1B8-93939BB815F4}" srcOrd="0" destOrd="0" presId="urn:microsoft.com/office/officeart/2005/8/layout/vList2"/>
    <dgm:cxn modelId="{931117B7-E247-4D0D-8718-A319F10D0559}" srcId="{FA92D323-741C-42C2-AC32-560689EC5A9F}" destId="{21D82973-1713-48B8-B411-E01967F6E0AB}" srcOrd="0" destOrd="0" parTransId="{5FA3770A-CCF7-4473-8D92-82ECBB106011}" sibTransId="{1DBA5327-83C6-4E4B-A185-42FF30AE19C3}"/>
    <dgm:cxn modelId="{7A307087-3268-48B8-A512-6C8A73A5DC47}" type="presParOf" srcId="{2DDFAA1A-3CF3-4A14-8214-BB84DB91FDF8}" destId="{235C0986-36E4-48C1-B909-E6E3EBDDDED0}" srcOrd="0" destOrd="0" presId="urn:microsoft.com/office/officeart/2005/8/layout/vList2"/>
    <dgm:cxn modelId="{B19E8056-EBF5-4CD7-8215-E721890B699B}" type="presParOf" srcId="{2DDFAA1A-3CF3-4A14-8214-BB84DB91FDF8}" destId="{0A3304FC-08B8-485B-8028-4F410A8BD202}" srcOrd="1" destOrd="0" presId="urn:microsoft.com/office/officeart/2005/8/layout/vList2"/>
    <dgm:cxn modelId="{AD5EF0CC-9E49-4867-9FB9-5AF7F1ED2DDE}" type="presParOf" srcId="{2DDFAA1A-3CF3-4A14-8214-BB84DB91FDF8}" destId="{538477EC-836B-46B1-A1B8-93939BB815F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2DD6DB-EBF7-40D6-A871-D411338466D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7BB4F3F-0C54-478C-8AD6-C322749C557C}">
      <dgm:prSet/>
      <dgm:spPr/>
      <dgm:t>
        <a:bodyPr/>
        <a:lstStyle/>
        <a:p>
          <a:r>
            <a:rPr lang="en-US"/>
            <a:t>Grossly hemolyzed samples can cause a decreased alkaline phosphatase activity, resulting in decreased detection of hCG or quality check codes.</a:t>
          </a:r>
        </a:p>
      </dgm:t>
    </dgm:pt>
    <dgm:pt modelId="{F3430A99-67C1-4252-810D-06EF7E00BB87}" type="parTrans" cxnId="{C455B705-B1DD-4978-8434-4581D038FAD8}">
      <dgm:prSet/>
      <dgm:spPr/>
      <dgm:t>
        <a:bodyPr/>
        <a:lstStyle/>
        <a:p>
          <a:endParaRPr lang="en-US"/>
        </a:p>
      </dgm:t>
    </dgm:pt>
    <dgm:pt modelId="{3982648B-C99A-4AAC-ADAA-9BE156187D4C}" type="sibTrans" cxnId="{C455B705-B1DD-4978-8434-4581D038FAD8}">
      <dgm:prSet/>
      <dgm:spPr/>
      <dgm:t>
        <a:bodyPr/>
        <a:lstStyle/>
        <a:p>
          <a:endParaRPr lang="en-US"/>
        </a:p>
      </dgm:t>
    </dgm:pt>
    <dgm:pt modelId="{DF4CA2AD-5967-4DC5-8871-026807E7ED81}">
      <dgm:prSet/>
      <dgm:spPr/>
      <dgm:t>
        <a:bodyPr/>
        <a:lstStyle/>
        <a:p>
          <a:r>
            <a:rPr lang="en-US"/>
            <a:t>Specimens from peri- or post-menopausal women may elicit weak positive results due to low β-hCG levels unrelated to pregnancy.  With a weak positive result, it is good laboratory practice to resample and retest after 48 hours.</a:t>
          </a:r>
        </a:p>
      </dgm:t>
    </dgm:pt>
    <dgm:pt modelId="{3E70A818-2268-4801-B4B0-7093DCFF509B}" type="parTrans" cxnId="{813C45AA-7A6A-4FD5-820F-6944B8CCFF07}">
      <dgm:prSet/>
      <dgm:spPr/>
      <dgm:t>
        <a:bodyPr/>
        <a:lstStyle/>
        <a:p>
          <a:endParaRPr lang="en-US"/>
        </a:p>
      </dgm:t>
    </dgm:pt>
    <dgm:pt modelId="{9ED08F06-ACD9-4B24-9B55-83A3DBA73874}" type="sibTrans" cxnId="{813C45AA-7A6A-4FD5-820F-6944B8CCFF07}">
      <dgm:prSet/>
      <dgm:spPr/>
      <dgm:t>
        <a:bodyPr/>
        <a:lstStyle/>
        <a:p>
          <a:endParaRPr lang="en-US"/>
        </a:p>
      </dgm:t>
    </dgm:pt>
    <dgm:pt modelId="{2B411EB7-72FA-4C7F-BC88-FFBC97051EEB}" type="pres">
      <dgm:prSet presAssocID="{372DD6DB-EBF7-40D6-A871-D411338466D3}" presName="root" presStyleCnt="0">
        <dgm:presLayoutVars>
          <dgm:dir/>
          <dgm:resizeHandles val="exact"/>
        </dgm:presLayoutVars>
      </dgm:prSet>
      <dgm:spPr/>
    </dgm:pt>
    <dgm:pt modelId="{18F02285-C122-4C03-BCEF-D4F693AB3AC9}" type="pres">
      <dgm:prSet presAssocID="{57BB4F3F-0C54-478C-8AD6-C322749C557C}" presName="compNode" presStyleCnt="0"/>
      <dgm:spPr/>
    </dgm:pt>
    <dgm:pt modelId="{D78E70EB-C66B-4DD5-A871-718B46925641}" type="pres">
      <dgm:prSet presAssocID="{57BB4F3F-0C54-478C-8AD6-C322749C557C}" presName="bgRect" presStyleLbl="bgShp" presStyleIdx="0" presStyleCnt="2"/>
      <dgm:spPr/>
    </dgm:pt>
    <dgm:pt modelId="{ACBB7DD9-5444-41A9-82DD-3B730BE7C898}" type="pres">
      <dgm:prSet presAssocID="{57BB4F3F-0C54-478C-8AD6-C322749C557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B0C2F52-A682-4CAA-BA87-51A83C1410A5}" type="pres">
      <dgm:prSet presAssocID="{57BB4F3F-0C54-478C-8AD6-C322749C557C}" presName="spaceRect" presStyleCnt="0"/>
      <dgm:spPr/>
    </dgm:pt>
    <dgm:pt modelId="{A11992C5-5578-4916-9D94-D1F42C3BEF3C}" type="pres">
      <dgm:prSet presAssocID="{57BB4F3F-0C54-478C-8AD6-C322749C557C}" presName="parTx" presStyleLbl="revTx" presStyleIdx="0" presStyleCnt="2">
        <dgm:presLayoutVars>
          <dgm:chMax val="0"/>
          <dgm:chPref val="0"/>
        </dgm:presLayoutVars>
      </dgm:prSet>
      <dgm:spPr/>
    </dgm:pt>
    <dgm:pt modelId="{2D0A508E-9BC8-43C4-8F82-28187A5E75D5}" type="pres">
      <dgm:prSet presAssocID="{3982648B-C99A-4AAC-ADAA-9BE156187D4C}" presName="sibTrans" presStyleCnt="0"/>
      <dgm:spPr/>
    </dgm:pt>
    <dgm:pt modelId="{F706D2E9-1FFF-4EF4-8670-8B5DF4F50A26}" type="pres">
      <dgm:prSet presAssocID="{DF4CA2AD-5967-4DC5-8871-026807E7ED81}" presName="compNode" presStyleCnt="0"/>
      <dgm:spPr/>
    </dgm:pt>
    <dgm:pt modelId="{D0A6B22D-5313-4480-AFC6-3EE855D10612}" type="pres">
      <dgm:prSet presAssocID="{DF4CA2AD-5967-4DC5-8871-026807E7ED81}" presName="bgRect" presStyleLbl="bgShp" presStyleIdx="1" presStyleCnt="2"/>
      <dgm:spPr/>
    </dgm:pt>
    <dgm:pt modelId="{935CA7D7-3670-42F3-A11A-37764DD76807}" type="pres">
      <dgm:prSet presAssocID="{DF4CA2AD-5967-4DC5-8871-026807E7ED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ECCC1FF9-6694-44A7-B58F-796C8D77ECBA}" type="pres">
      <dgm:prSet presAssocID="{DF4CA2AD-5967-4DC5-8871-026807E7ED81}" presName="spaceRect" presStyleCnt="0"/>
      <dgm:spPr/>
    </dgm:pt>
    <dgm:pt modelId="{F4B71D9D-9846-4C07-89B7-5AA1CDCF43E0}" type="pres">
      <dgm:prSet presAssocID="{DF4CA2AD-5967-4DC5-8871-026807E7ED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455B705-B1DD-4978-8434-4581D038FAD8}" srcId="{372DD6DB-EBF7-40D6-A871-D411338466D3}" destId="{57BB4F3F-0C54-478C-8AD6-C322749C557C}" srcOrd="0" destOrd="0" parTransId="{F3430A99-67C1-4252-810D-06EF7E00BB87}" sibTransId="{3982648B-C99A-4AAC-ADAA-9BE156187D4C}"/>
    <dgm:cxn modelId="{B360E155-8978-4187-998A-E8CF98782BF2}" type="presOf" srcId="{57BB4F3F-0C54-478C-8AD6-C322749C557C}" destId="{A11992C5-5578-4916-9D94-D1F42C3BEF3C}" srcOrd="0" destOrd="0" presId="urn:microsoft.com/office/officeart/2018/2/layout/IconVerticalSolidList"/>
    <dgm:cxn modelId="{813C45AA-7A6A-4FD5-820F-6944B8CCFF07}" srcId="{372DD6DB-EBF7-40D6-A871-D411338466D3}" destId="{DF4CA2AD-5967-4DC5-8871-026807E7ED81}" srcOrd="1" destOrd="0" parTransId="{3E70A818-2268-4801-B4B0-7093DCFF509B}" sibTransId="{9ED08F06-ACD9-4B24-9B55-83A3DBA73874}"/>
    <dgm:cxn modelId="{0FC650CA-EEC3-42A6-AE09-A98A6A0FC826}" type="presOf" srcId="{372DD6DB-EBF7-40D6-A871-D411338466D3}" destId="{2B411EB7-72FA-4C7F-BC88-FFBC97051EEB}" srcOrd="0" destOrd="0" presId="urn:microsoft.com/office/officeart/2018/2/layout/IconVerticalSolidList"/>
    <dgm:cxn modelId="{9D2C3DCC-9FAD-498F-AEED-D2ABEED01ED3}" type="presOf" srcId="{DF4CA2AD-5967-4DC5-8871-026807E7ED81}" destId="{F4B71D9D-9846-4C07-89B7-5AA1CDCF43E0}" srcOrd="0" destOrd="0" presId="urn:microsoft.com/office/officeart/2018/2/layout/IconVerticalSolidList"/>
    <dgm:cxn modelId="{2AA8E941-2FE0-4437-A8BF-8AEB11E94539}" type="presParOf" srcId="{2B411EB7-72FA-4C7F-BC88-FFBC97051EEB}" destId="{18F02285-C122-4C03-BCEF-D4F693AB3AC9}" srcOrd="0" destOrd="0" presId="urn:microsoft.com/office/officeart/2018/2/layout/IconVerticalSolidList"/>
    <dgm:cxn modelId="{7DB7F890-7305-4B8C-B264-37BFDDD6D270}" type="presParOf" srcId="{18F02285-C122-4C03-BCEF-D4F693AB3AC9}" destId="{D78E70EB-C66B-4DD5-A871-718B46925641}" srcOrd="0" destOrd="0" presId="urn:microsoft.com/office/officeart/2018/2/layout/IconVerticalSolidList"/>
    <dgm:cxn modelId="{9C74A2BA-E2BD-44A4-AC34-20F4D5BFB320}" type="presParOf" srcId="{18F02285-C122-4C03-BCEF-D4F693AB3AC9}" destId="{ACBB7DD9-5444-41A9-82DD-3B730BE7C898}" srcOrd="1" destOrd="0" presId="urn:microsoft.com/office/officeart/2018/2/layout/IconVerticalSolidList"/>
    <dgm:cxn modelId="{484B9BA4-3819-4335-B63C-20F77863CC13}" type="presParOf" srcId="{18F02285-C122-4C03-BCEF-D4F693AB3AC9}" destId="{2B0C2F52-A682-4CAA-BA87-51A83C1410A5}" srcOrd="2" destOrd="0" presId="urn:microsoft.com/office/officeart/2018/2/layout/IconVerticalSolidList"/>
    <dgm:cxn modelId="{E2CB48A2-FC46-48D3-B17C-E6426B58B209}" type="presParOf" srcId="{18F02285-C122-4C03-BCEF-D4F693AB3AC9}" destId="{A11992C5-5578-4916-9D94-D1F42C3BEF3C}" srcOrd="3" destOrd="0" presId="urn:microsoft.com/office/officeart/2018/2/layout/IconVerticalSolidList"/>
    <dgm:cxn modelId="{4726E727-C8CD-4212-801B-E508790103BE}" type="presParOf" srcId="{2B411EB7-72FA-4C7F-BC88-FFBC97051EEB}" destId="{2D0A508E-9BC8-43C4-8F82-28187A5E75D5}" srcOrd="1" destOrd="0" presId="urn:microsoft.com/office/officeart/2018/2/layout/IconVerticalSolidList"/>
    <dgm:cxn modelId="{DB04CE56-DC9F-45D2-927D-F3BF5F7C02EA}" type="presParOf" srcId="{2B411EB7-72FA-4C7F-BC88-FFBC97051EEB}" destId="{F706D2E9-1FFF-4EF4-8670-8B5DF4F50A26}" srcOrd="2" destOrd="0" presId="urn:microsoft.com/office/officeart/2018/2/layout/IconVerticalSolidList"/>
    <dgm:cxn modelId="{28E3E900-AABA-47A1-94C5-C6EA6C257C6C}" type="presParOf" srcId="{F706D2E9-1FFF-4EF4-8670-8B5DF4F50A26}" destId="{D0A6B22D-5313-4480-AFC6-3EE855D10612}" srcOrd="0" destOrd="0" presId="urn:microsoft.com/office/officeart/2018/2/layout/IconVerticalSolidList"/>
    <dgm:cxn modelId="{603560C6-F42A-4F1B-A81C-57B132917929}" type="presParOf" srcId="{F706D2E9-1FFF-4EF4-8670-8B5DF4F50A26}" destId="{935CA7D7-3670-42F3-A11A-37764DD76807}" srcOrd="1" destOrd="0" presId="urn:microsoft.com/office/officeart/2018/2/layout/IconVerticalSolidList"/>
    <dgm:cxn modelId="{583A2693-CA94-4187-8B48-F31121B2D442}" type="presParOf" srcId="{F706D2E9-1FFF-4EF4-8670-8B5DF4F50A26}" destId="{ECCC1FF9-6694-44A7-B58F-796C8D77ECBA}" srcOrd="2" destOrd="0" presId="urn:microsoft.com/office/officeart/2018/2/layout/IconVerticalSolidList"/>
    <dgm:cxn modelId="{6FC4C590-7840-4189-B375-30F13FD067BD}" type="presParOf" srcId="{F706D2E9-1FFF-4EF4-8670-8B5DF4F50A26}" destId="{F4B71D9D-9846-4C07-89B7-5AA1CDCF43E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D95332-2F74-4853-8DFF-ACDE2C6D90DC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3192F81-3CFA-4158-B4D0-BE475DA0D445}">
      <dgm:prSet/>
      <dgm:spPr/>
      <dgm:t>
        <a:bodyPr/>
        <a:lstStyle/>
        <a:p>
          <a:r>
            <a:rPr lang="en-US" dirty="0"/>
            <a:t>When repeated cartridge failures, failed internal QC checks, or suppressed patient results occur and cannot be resolved through repeat testing, notify Ancillary Testing at x5003, x5885, or x3305.  </a:t>
          </a:r>
        </a:p>
      </dgm:t>
    </dgm:pt>
    <dgm:pt modelId="{F24B59F6-0512-4BB4-83AA-2A8A4D4E75E9}" type="parTrans" cxnId="{1CA9B379-A99C-47BB-9D44-D24F9806C904}">
      <dgm:prSet/>
      <dgm:spPr/>
      <dgm:t>
        <a:bodyPr/>
        <a:lstStyle/>
        <a:p>
          <a:endParaRPr lang="en-US"/>
        </a:p>
      </dgm:t>
    </dgm:pt>
    <dgm:pt modelId="{F7BDA6BC-9425-4E38-93FA-2F34635C329A}" type="sibTrans" cxnId="{1CA9B379-A99C-47BB-9D44-D24F9806C904}">
      <dgm:prSet/>
      <dgm:spPr/>
      <dgm:t>
        <a:bodyPr/>
        <a:lstStyle/>
        <a:p>
          <a:endParaRPr lang="en-US"/>
        </a:p>
      </dgm:t>
    </dgm:pt>
    <dgm:pt modelId="{CA3DA8CF-C52F-403A-B95A-F6A635C72030}">
      <dgm:prSet/>
      <dgm:spPr/>
      <dgm:t>
        <a:bodyPr/>
        <a:lstStyle/>
        <a:p>
          <a:r>
            <a:rPr lang="en-US"/>
            <a:t>If there are problems with analyzer function, use another analyzer and notify Ancillary Testing immediately. </a:t>
          </a:r>
        </a:p>
      </dgm:t>
    </dgm:pt>
    <dgm:pt modelId="{251238F0-78C1-4B2D-84DE-130BEABD7134}" type="parTrans" cxnId="{7AEC5028-3F1A-4B5E-A0DE-7C4B0E01D8C8}">
      <dgm:prSet/>
      <dgm:spPr/>
      <dgm:t>
        <a:bodyPr/>
        <a:lstStyle/>
        <a:p>
          <a:endParaRPr lang="en-US"/>
        </a:p>
      </dgm:t>
    </dgm:pt>
    <dgm:pt modelId="{49DA408A-8CE9-4F92-BE01-0411C6D7B5CB}" type="sibTrans" cxnId="{7AEC5028-3F1A-4B5E-A0DE-7C4B0E01D8C8}">
      <dgm:prSet/>
      <dgm:spPr/>
      <dgm:t>
        <a:bodyPr/>
        <a:lstStyle/>
        <a:p>
          <a:endParaRPr lang="en-US"/>
        </a:p>
      </dgm:t>
    </dgm:pt>
    <dgm:pt modelId="{F18C3AA9-FF4D-4290-ACF2-45BE8DE48AE3}" type="pres">
      <dgm:prSet presAssocID="{7BD95332-2F74-4853-8DFF-ACDE2C6D90DC}" presName="vert0" presStyleCnt="0">
        <dgm:presLayoutVars>
          <dgm:dir/>
          <dgm:animOne val="branch"/>
          <dgm:animLvl val="lvl"/>
        </dgm:presLayoutVars>
      </dgm:prSet>
      <dgm:spPr/>
    </dgm:pt>
    <dgm:pt modelId="{C3EC7D38-019E-4734-BA34-EF47EE46E690}" type="pres">
      <dgm:prSet presAssocID="{83192F81-3CFA-4158-B4D0-BE475DA0D445}" presName="thickLine" presStyleLbl="alignNode1" presStyleIdx="0" presStyleCnt="2"/>
      <dgm:spPr/>
    </dgm:pt>
    <dgm:pt modelId="{EA2F8A25-8A6D-4AF4-95CF-6F5AE984E3D3}" type="pres">
      <dgm:prSet presAssocID="{83192F81-3CFA-4158-B4D0-BE475DA0D445}" presName="horz1" presStyleCnt="0"/>
      <dgm:spPr/>
    </dgm:pt>
    <dgm:pt modelId="{2166F854-E123-4ACA-8AF0-ABCB6ABEB219}" type="pres">
      <dgm:prSet presAssocID="{83192F81-3CFA-4158-B4D0-BE475DA0D445}" presName="tx1" presStyleLbl="revTx" presStyleIdx="0" presStyleCnt="2"/>
      <dgm:spPr/>
    </dgm:pt>
    <dgm:pt modelId="{947A2695-806A-41DF-A1E3-3273E2F6A7D9}" type="pres">
      <dgm:prSet presAssocID="{83192F81-3CFA-4158-B4D0-BE475DA0D445}" presName="vert1" presStyleCnt="0"/>
      <dgm:spPr/>
    </dgm:pt>
    <dgm:pt modelId="{C10D8BAA-0C10-4E38-B3E8-DEB26C7B03A1}" type="pres">
      <dgm:prSet presAssocID="{CA3DA8CF-C52F-403A-B95A-F6A635C72030}" presName="thickLine" presStyleLbl="alignNode1" presStyleIdx="1" presStyleCnt="2"/>
      <dgm:spPr/>
    </dgm:pt>
    <dgm:pt modelId="{E227D7A0-7E99-41B4-8C20-C9648D53545B}" type="pres">
      <dgm:prSet presAssocID="{CA3DA8CF-C52F-403A-B95A-F6A635C72030}" presName="horz1" presStyleCnt="0"/>
      <dgm:spPr/>
    </dgm:pt>
    <dgm:pt modelId="{68141573-E2A9-4438-BFCE-6CC7DDF08833}" type="pres">
      <dgm:prSet presAssocID="{CA3DA8CF-C52F-403A-B95A-F6A635C72030}" presName="tx1" presStyleLbl="revTx" presStyleIdx="1" presStyleCnt="2"/>
      <dgm:spPr/>
    </dgm:pt>
    <dgm:pt modelId="{B517D5FF-3000-4C5C-891F-CF2E03BE4FCD}" type="pres">
      <dgm:prSet presAssocID="{CA3DA8CF-C52F-403A-B95A-F6A635C72030}" presName="vert1" presStyleCnt="0"/>
      <dgm:spPr/>
    </dgm:pt>
  </dgm:ptLst>
  <dgm:cxnLst>
    <dgm:cxn modelId="{7E439F07-CD58-4A08-AA5A-6334BFAAE860}" type="presOf" srcId="{83192F81-3CFA-4158-B4D0-BE475DA0D445}" destId="{2166F854-E123-4ACA-8AF0-ABCB6ABEB219}" srcOrd="0" destOrd="0" presId="urn:microsoft.com/office/officeart/2008/layout/LinedList"/>
    <dgm:cxn modelId="{ADDDBA16-B028-426B-8B73-08EC9D38D849}" type="presOf" srcId="{CA3DA8CF-C52F-403A-B95A-F6A635C72030}" destId="{68141573-E2A9-4438-BFCE-6CC7DDF08833}" srcOrd="0" destOrd="0" presId="urn:microsoft.com/office/officeart/2008/layout/LinedList"/>
    <dgm:cxn modelId="{7AEC5028-3F1A-4B5E-A0DE-7C4B0E01D8C8}" srcId="{7BD95332-2F74-4853-8DFF-ACDE2C6D90DC}" destId="{CA3DA8CF-C52F-403A-B95A-F6A635C72030}" srcOrd="1" destOrd="0" parTransId="{251238F0-78C1-4B2D-84DE-130BEABD7134}" sibTransId="{49DA408A-8CE9-4F92-BE01-0411C6D7B5CB}"/>
    <dgm:cxn modelId="{FAFD5C57-849D-4CDF-8A6C-398BCAAE6DDF}" type="presOf" srcId="{7BD95332-2F74-4853-8DFF-ACDE2C6D90DC}" destId="{F18C3AA9-FF4D-4290-ACF2-45BE8DE48AE3}" srcOrd="0" destOrd="0" presId="urn:microsoft.com/office/officeart/2008/layout/LinedList"/>
    <dgm:cxn modelId="{1CA9B379-A99C-47BB-9D44-D24F9806C904}" srcId="{7BD95332-2F74-4853-8DFF-ACDE2C6D90DC}" destId="{83192F81-3CFA-4158-B4D0-BE475DA0D445}" srcOrd="0" destOrd="0" parTransId="{F24B59F6-0512-4BB4-83AA-2A8A4D4E75E9}" sibTransId="{F7BDA6BC-9425-4E38-93FA-2F34635C329A}"/>
    <dgm:cxn modelId="{3833379F-80EB-4855-91F1-728859DC7AA8}" type="presParOf" srcId="{F18C3AA9-FF4D-4290-ACF2-45BE8DE48AE3}" destId="{C3EC7D38-019E-4734-BA34-EF47EE46E690}" srcOrd="0" destOrd="0" presId="urn:microsoft.com/office/officeart/2008/layout/LinedList"/>
    <dgm:cxn modelId="{2A109537-18F3-4D12-ACBB-2F776ACE20C4}" type="presParOf" srcId="{F18C3AA9-FF4D-4290-ACF2-45BE8DE48AE3}" destId="{EA2F8A25-8A6D-4AF4-95CF-6F5AE984E3D3}" srcOrd="1" destOrd="0" presId="urn:microsoft.com/office/officeart/2008/layout/LinedList"/>
    <dgm:cxn modelId="{B643F3D1-20BF-45E5-BD83-BB594B8D6BA2}" type="presParOf" srcId="{EA2F8A25-8A6D-4AF4-95CF-6F5AE984E3D3}" destId="{2166F854-E123-4ACA-8AF0-ABCB6ABEB219}" srcOrd="0" destOrd="0" presId="urn:microsoft.com/office/officeart/2008/layout/LinedList"/>
    <dgm:cxn modelId="{F870B52E-D89E-46BD-A9EE-DB97A4DC3C31}" type="presParOf" srcId="{EA2F8A25-8A6D-4AF4-95CF-6F5AE984E3D3}" destId="{947A2695-806A-41DF-A1E3-3273E2F6A7D9}" srcOrd="1" destOrd="0" presId="urn:microsoft.com/office/officeart/2008/layout/LinedList"/>
    <dgm:cxn modelId="{1687353E-CB53-4B20-AA96-504D301718D1}" type="presParOf" srcId="{F18C3AA9-FF4D-4290-ACF2-45BE8DE48AE3}" destId="{C10D8BAA-0C10-4E38-B3E8-DEB26C7B03A1}" srcOrd="2" destOrd="0" presId="urn:microsoft.com/office/officeart/2008/layout/LinedList"/>
    <dgm:cxn modelId="{83F702CB-4549-4C7A-A5A5-79F4D389ECFF}" type="presParOf" srcId="{F18C3AA9-FF4D-4290-ACF2-45BE8DE48AE3}" destId="{E227D7A0-7E99-41B4-8C20-C9648D53545B}" srcOrd="3" destOrd="0" presId="urn:microsoft.com/office/officeart/2008/layout/LinedList"/>
    <dgm:cxn modelId="{E16DADD2-7320-4BB4-961A-E3A539843B1B}" type="presParOf" srcId="{E227D7A0-7E99-41B4-8C20-C9648D53545B}" destId="{68141573-E2A9-4438-BFCE-6CC7DDF08833}" srcOrd="0" destOrd="0" presId="urn:microsoft.com/office/officeart/2008/layout/LinedList"/>
    <dgm:cxn modelId="{8BD64B61-FFBC-404A-A3A0-112384BFFCAE}" type="presParOf" srcId="{E227D7A0-7E99-41B4-8C20-C9648D53545B}" destId="{B517D5FF-3000-4C5C-891F-CF2E03BE4F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05DA73-1916-47E5-B16F-F98DF3CAAC3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C9BE608-92EF-4CC9-BA3E-5A683F2F71D6}">
      <dgm:prSet/>
      <dgm:spPr/>
      <dgm:t>
        <a:bodyPr/>
        <a:lstStyle/>
        <a:p>
          <a:r>
            <a:rPr lang="en-US"/>
            <a:t>Negative: &lt;5.0 IU/L  hCG QUAL ( - )</a:t>
          </a:r>
        </a:p>
      </dgm:t>
    </dgm:pt>
    <dgm:pt modelId="{FB4B18FE-7F54-4EFE-B19E-8F1D922952E8}" type="parTrans" cxnId="{BBE645F9-FE09-4FFC-900C-10D82FC606A2}">
      <dgm:prSet/>
      <dgm:spPr/>
      <dgm:t>
        <a:bodyPr/>
        <a:lstStyle/>
        <a:p>
          <a:endParaRPr lang="en-US"/>
        </a:p>
      </dgm:t>
    </dgm:pt>
    <dgm:pt modelId="{A20EFA58-32BA-4D3F-B78D-B79FE772978C}" type="sibTrans" cxnId="{BBE645F9-FE09-4FFC-900C-10D82FC606A2}">
      <dgm:prSet/>
      <dgm:spPr/>
      <dgm:t>
        <a:bodyPr/>
        <a:lstStyle/>
        <a:p>
          <a:endParaRPr lang="en-US"/>
        </a:p>
      </dgm:t>
    </dgm:pt>
    <dgm:pt modelId="{B7868FC0-6DEE-4886-899C-B257B67209D5}">
      <dgm:prSet/>
      <dgm:spPr/>
      <dgm:t>
        <a:bodyPr/>
        <a:lstStyle/>
        <a:p>
          <a:r>
            <a:rPr lang="en-US"/>
            <a:t>Indeterminate: 5.0 – 25.00 IU/L hCG QUAL (  )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</a:t>
          </a:r>
          <a:r>
            <a:rPr lang="en-US" i="1"/>
            <a:t>consult with provider</a:t>
          </a:r>
          <a:endParaRPr lang="en-US"/>
        </a:p>
      </dgm:t>
    </dgm:pt>
    <dgm:pt modelId="{33734194-4CBA-4237-8E49-02A65B70FB7E}" type="parTrans" cxnId="{F4EA41DA-31CA-4197-A46B-BAF54EA0AF29}">
      <dgm:prSet/>
      <dgm:spPr/>
      <dgm:t>
        <a:bodyPr/>
        <a:lstStyle/>
        <a:p>
          <a:endParaRPr lang="en-US"/>
        </a:p>
      </dgm:t>
    </dgm:pt>
    <dgm:pt modelId="{A3EA6814-05AE-4D85-AC99-11A7A80820F4}" type="sibTrans" cxnId="{F4EA41DA-31CA-4197-A46B-BAF54EA0AF29}">
      <dgm:prSet/>
      <dgm:spPr/>
      <dgm:t>
        <a:bodyPr/>
        <a:lstStyle/>
        <a:p>
          <a:endParaRPr lang="en-US"/>
        </a:p>
      </dgm:t>
    </dgm:pt>
    <dgm:pt modelId="{C28EDB14-F8C7-4A71-8320-E66BB6E42DEB}">
      <dgm:prSet/>
      <dgm:spPr/>
      <dgm:t>
        <a:bodyPr/>
        <a:lstStyle/>
        <a:p>
          <a:r>
            <a:rPr lang="en-US"/>
            <a:t>Positive: &gt;25.00 IU/L  hCG QUAL ( + )</a:t>
          </a:r>
        </a:p>
      </dgm:t>
    </dgm:pt>
    <dgm:pt modelId="{C12910B6-6B69-4BC1-8DEC-70E9B6EB8DB0}" type="parTrans" cxnId="{90DEECB6-E50B-4BFE-BED9-5CAB96F7DA9F}">
      <dgm:prSet/>
      <dgm:spPr/>
      <dgm:t>
        <a:bodyPr/>
        <a:lstStyle/>
        <a:p>
          <a:endParaRPr lang="en-US"/>
        </a:p>
      </dgm:t>
    </dgm:pt>
    <dgm:pt modelId="{292D3055-8146-4042-BA9C-23AF4003268D}" type="sibTrans" cxnId="{90DEECB6-E50B-4BFE-BED9-5CAB96F7DA9F}">
      <dgm:prSet/>
      <dgm:spPr/>
      <dgm:t>
        <a:bodyPr/>
        <a:lstStyle/>
        <a:p>
          <a:endParaRPr lang="en-US"/>
        </a:p>
      </dgm:t>
    </dgm:pt>
    <dgm:pt modelId="{406846B2-9566-43C4-80A0-CFBE095D996F}" type="pres">
      <dgm:prSet presAssocID="{BE05DA73-1916-47E5-B16F-F98DF3CAAC3E}" presName="root" presStyleCnt="0">
        <dgm:presLayoutVars>
          <dgm:dir/>
          <dgm:resizeHandles val="exact"/>
        </dgm:presLayoutVars>
      </dgm:prSet>
      <dgm:spPr/>
    </dgm:pt>
    <dgm:pt modelId="{7C46C7E5-2206-4A94-8955-21031C118278}" type="pres">
      <dgm:prSet presAssocID="{0C9BE608-92EF-4CC9-BA3E-5A683F2F71D6}" presName="compNode" presStyleCnt="0"/>
      <dgm:spPr/>
    </dgm:pt>
    <dgm:pt modelId="{443BD551-5210-4F40-819B-4DF1593679DD}" type="pres">
      <dgm:prSet presAssocID="{0C9BE608-92EF-4CC9-BA3E-5A683F2F71D6}" presName="bgRect" presStyleLbl="bgShp" presStyleIdx="0" presStyleCnt="3"/>
      <dgm:spPr/>
    </dgm:pt>
    <dgm:pt modelId="{29979C16-AF4F-4228-971F-D618CA4F5264}" type="pres">
      <dgm:prSet presAssocID="{0C9BE608-92EF-4CC9-BA3E-5A683F2F71D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man"/>
        </a:ext>
      </dgm:extLst>
    </dgm:pt>
    <dgm:pt modelId="{CAE9242E-55B6-4933-8186-CCE7361D9B87}" type="pres">
      <dgm:prSet presAssocID="{0C9BE608-92EF-4CC9-BA3E-5A683F2F71D6}" presName="spaceRect" presStyleCnt="0"/>
      <dgm:spPr/>
    </dgm:pt>
    <dgm:pt modelId="{F400C980-0BA3-44AD-86C7-929788E39EEB}" type="pres">
      <dgm:prSet presAssocID="{0C9BE608-92EF-4CC9-BA3E-5A683F2F71D6}" presName="parTx" presStyleLbl="revTx" presStyleIdx="0" presStyleCnt="3">
        <dgm:presLayoutVars>
          <dgm:chMax val="0"/>
          <dgm:chPref val="0"/>
        </dgm:presLayoutVars>
      </dgm:prSet>
      <dgm:spPr/>
    </dgm:pt>
    <dgm:pt modelId="{75CC9406-EA8E-45B4-9B23-58F510A91376}" type="pres">
      <dgm:prSet presAssocID="{A20EFA58-32BA-4D3F-B78D-B79FE772978C}" presName="sibTrans" presStyleCnt="0"/>
      <dgm:spPr/>
    </dgm:pt>
    <dgm:pt modelId="{06CB3CEE-5874-464C-92D9-0CB84B05AFD6}" type="pres">
      <dgm:prSet presAssocID="{B7868FC0-6DEE-4886-899C-B257B67209D5}" presName="compNode" presStyleCnt="0"/>
      <dgm:spPr/>
    </dgm:pt>
    <dgm:pt modelId="{EDCD4C13-933B-4662-B579-998F40FE9607}" type="pres">
      <dgm:prSet presAssocID="{B7868FC0-6DEE-4886-899C-B257B67209D5}" presName="bgRect" presStyleLbl="bgShp" presStyleIdx="1" presStyleCnt="3"/>
      <dgm:spPr/>
    </dgm:pt>
    <dgm:pt modelId="{823B6D88-7AB7-448B-8108-1BA029F13124}" type="pres">
      <dgm:prSet presAssocID="{B7868FC0-6DEE-4886-899C-B257B67209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4F3A3EB0-D9FC-4684-B5EF-656C983F46FC}" type="pres">
      <dgm:prSet presAssocID="{B7868FC0-6DEE-4886-899C-B257B67209D5}" presName="spaceRect" presStyleCnt="0"/>
      <dgm:spPr/>
    </dgm:pt>
    <dgm:pt modelId="{F9E9E8E1-6E7A-46BF-8AC8-4EE2401466C3}" type="pres">
      <dgm:prSet presAssocID="{B7868FC0-6DEE-4886-899C-B257B67209D5}" presName="parTx" presStyleLbl="revTx" presStyleIdx="1" presStyleCnt="3">
        <dgm:presLayoutVars>
          <dgm:chMax val="0"/>
          <dgm:chPref val="0"/>
        </dgm:presLayoutVars>
      </dgm:prSet>
      <dgm:spPr/>
    </dgm:pt>
    <dgm:pt modelId="{64D0D132-0D4B-4A06-9156-9761F1BBD0B2}" type="pres">
      <dgm:prSet presAssocID="{A3EA6814-05AE-4D85-AC99-11A7A80820F4}" presName="sibTrans" presStyleCnt="0"/>
      <dgm:spPr/>
    </dgm:pt>
    <dgm:pt modelId="{83AE77B1-8199-42A6-A720-7817BBBC5194}" type="pres">
      <dgm:prSet presAssocID="{C28EDB14-F8C7-4A71-8320-E66BB6E42DEB}" presName="compNode" presStyleCnt="0"/>
      <dgm:spPr/>
    </dgm:pt>
    <dgm:pt modelId="{D37D4DF0-D348-4DB1-AF23-310428BF997A}" type="pres">
      <dgm:prSet presAssocID="{C28EDB14-F8C7-4A71-8320-E66BB6E42DEB}" presName="bgRect" presStyleLbl="bgShp" presStyleIdx="2" presStyleCnt="3"/>
      <dgm:spPr/>
    </dgm:pt>
    <dgm:pt modelId="{23EF30B9-52A7-4C00-9472-E2B1FD894BA0}" type="pres">
      <dgm:prSet presAssocID="{C28EDB14-F8C7-4A71-8320-E66BB6E42DE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nant lady"/>
        </a:ext>
      </dgm:extLst>
    </dgm:pt>
    <dgm:pt modelId="{8273B33B-81B6-47B6-96A7-867BA9269DD6}" type="pres">
      <dgm:prSet presAssocID="{C28EDB14-F8C7-4A71-8320-E66BB6E42DEB}" presName="spaceRect" presStyleCnt="0"/>
      <dgm:spPr/>
    </dgm:pt>
    <dgm:pt modelId="{B1CDEE27-F966-4F59-836E-214446E244FF}" type="pres">
      <dgm:prSet presAssocID="{C28EDB14-F8C7-4A71-8320-E66BB6E42DE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C59EF3C-43A5-4676-8A4D-8F97AFE082AC}" type="presOf" srcId="{C28EDB14-F8C7-4A71-8320-E66BB6E42DEB}" destId="{B1CDEE27-F966-4F59-836E-214446E244FF}" srcOrd="0" destOrd="0" presId="urn:microsoft.com/office/officeart/2018/2/layout/IconVerticalSolidList"/>
    <dgm:cxn modelId="{8721A75B-4F1E-4EFE-85A2-2D89FEDD2183}" type="presOf" srcId="{BE05DA73-1916-47E5-B16F-F98DF3CAAC3E}" destId="{406846B2-9566-43C4-80A0-CFBE095D996F}" srcOrd="0" destOrd="0" presId="urn:microsoft.com/office/officeart/2018/2/layout/IconVerticalSolidList"/>
    <dgm:cxn modelId="{90DEECB6-E50B-4BFE-BED9-5CAB96F7DA9F}" srcId="{BE05DA73-1916-47E5-B16F-F98DF3CAAC3E}" destId="{C28EDB14-F8C7-4A71-8320-E66BB6E42DEB}" srcOrd="2" destOrd="0" parTransId="{C12910B6-6B69-4BC1-8DEC-70E9B6EB8DB0}" sibTransId="{292D3055-8146-4042-BA9C-23AF4003268D}"/>
    <dgm:cxn modelId="{8C16B9D1-C737-4E33-9694-7A6C88233FA4}" type="presOf" srcId="{B7868FC0-6DEE-4886-899C-B257B67209D5}" destId="{F9E9E8E1-6E7A-46BF-8AC8-4EE2401466C3}" srcOrd="0" destOrd="0" presId="urn:microsoft.com/office/officeart/2018/2/layout/IconVerticalSolidList"/>
    <dgm:cxn modelId="{F4EA41DA-31CA-4197-A46B-BAF54EA0AF29}" srcId="{BE05DA73-1916-47E5-B16F-F98DF3CAAC3E}" destId="{B7868FC0-6DEE-4886-899C-B257B67209D5}" srcOrd="1" destOrd="0" parTransId="{33734194-4CBA-4237-8E49-02A65B70FB7E}" sibTransId="{A3EA6814-05AE-4D85-AC99-11A7A80820F4}"/>
    <dgm:cxn modelId="{DA674AF0-5073-4D54-BDB8-00771396CF9D}" type="presOf" srcId="{0C9BE608-92EF-4CC9-BA3E-5A683F2F71D6}" destId="{F400C980-0BA3-44AD-86C7-929788E39EEB}" srcOrd="0" destOrd="0" presId="urn:microsoft.com/office/officeart/2018/2/layout/IconVerticalSolidList"/>
    <dgm:cxn modelId="{BBE645F9-FE09-4FFC-900C-10D82FC606A2}" srcId="{BE05DA73-1916-47E5-B16F-F98DF3CAAC3E}" destId="{0C9BE608-92EF-4CC9-BA3E-5A683F2F71D6}" srcOrd="0" destOrd="0" parTransId="{FB4B18FE-7F54-4EFE-B19E-8F1D922952E8}" sibTransId="{A20EFA58-32BA-4D3F-B78D-B79FE772978C}"/>
    <dgm:cxn modelId="{62036C7B-ADB7-4979-9112-7A904282EE44}" type="presParOf" srcId="{406846B2-9566-43C4-80A0-CFBE095D996F}" destId="{7C46C7E5-2206-4A94-8955-21031C118278}" srcOrd="0" destOrd="0" presId="urn:microsoft.com/office/officeart/2018/2/layout/IconVerticalSolidList"/>
    <dgm:cxn modelId="{468C3834-A54E-4ADA-B2AE-0FAC6F8FFD94}" type="presParOf" srcId="{7C46C7E5-2206-4A94-8955-21031C118278}" destId="{443BD551-5210-4F40-819B-4DF1593679DD}" srcOrd="0" destOrd="0" presId="urn:microsoft.com/office/officeart/2018/2/layout/IconVerticalSolidList"/>
    <dgm:cxn modelId="{82DCA423-5027-4107-B034-461A07BD3473}" type="presParOf" srcId="{7C46C7E5-2206-4A94-8955-21031C118278}" destId="{29979C16-AF4F-4228-971F-D618CA4F5264}" srcOrd="1" destOrd="0" presId="urn:microsoft.com/office/officeart/2018/2/layout/IconVerticalSolidList"/>
    <dgm:cxn modelId="{1E4B7CC6-F187-4E07-80B7-CC85DCE9453A}" type="presParOf" srcId="{7C46C7E5-2206-4A94-8955-21031C118278}" destId="{CAE9242E-55B6-4933-8186-CCE7361D9B87}" srcOrd="2" destOrd="0" presId="urn:microsoft.com/office/officeart/2018/2/layout/IconVerticalSolidList"/>
    <dgm:cxn modelId="{75959638-64C2-4154-8FA9-EEC62C145C03}" type="presParOf" srcId="{7C46C7E5-2206-4A94-8955-21031C118278}" destId="{F400C980-0BA3-44AD-86C7-929788E39EEB}" srcOrd="3" destOrd="0" presId="urn:microsoft.com/office/officeart/2018/2/layout/IconVerticalSolidList"/>
    <dgm:cxn modelId="{8E642B2F-58FB-430A-993C-90CA1AB9A2CE}" type="presParOf" srcId="{406846B2-9566-43C4-80A0-CFBE095D996F}" destId="{75CC9406-EA8E-45B4-9B23-58F510A91376}" srcOrd="1" destOrd="0" presId="urn:microsoft.com/office/officeart/2018/2/layout/IconVerticalSolidList"/>
    <dgm:cxn modelId="{1B9AE0E1-656D-4ADD-BCCC-88CC52641E3B}" type="presParOf" srcId="{406846B2-9566-43C4-80A0-CFBE095D996F}" destId="{06CB3CEE-5874-464C-92D9-0CB84B05AFD6}" srcOrd="2" destOrd="0" presId="urn:microsoft.com/office/officeart/2018/2/layout/IconVerticalSolidList"/>
    <dgm:cxn modelId="{7A06FDDE-ACB0-429C-BA7A-B9426054D6DD}" type="presParOf" srcId="{06CB3CEE-5874-464C-92D9-0CB84B05AFD6}" destId="{EDCD4C13-933B-4662-B579-998F40FE9607}" srcOrd="0" destOrd="0" presId="urn:microsoft.com/office/officeart/2018/2/layout/IconVerticalSolidList"/>
    <dgm:cxn modelId="{06C1300A-110B-41D6-9E9B-E84ECE4F0024}" type="presParOf" srcId="{06CB3CEE-5874-464C-92D9-0CB84B05AFD6}" destId="{823B6D88-7AB7-448B-8108-1BA029F13124}" srcOrd="1" destOrd="0" presId="urn:microsoft.com/office/officeart/2018/2/layout/IconVerticalSolidList"/>
    <dgm:cxn modelId="{EB43A52F-AF39-4F0C-A559-F52CB6AEAAE2}" type="presParOf" srcId="{06CB3CEE-5874-464C-92D9-0CB84B05AFD6}" destId="{4F3A3EB0-D9FC-4684-B5EF-656C983F46FC}" srcOrd="2" destOrd="0" presId="urn:microsoft.com/office/officeart/2018/2/layout/IconVerticalSolidList"/>
    <dgm:cxn modelId="{EF1DACF9-1871-4F75-ABA1-8BFE1734EFEF}" type="presParOf" srcId="{06CB3CEE-5874-464C-92D9-0CB84B05AFD6}" destId="{F9E9E8E1-6E7A-46BF-8AC8-4EE2401466C3}" srcOrd="3" destOrd="0" presId="urn:microsoft.com/office/officeart/2018/2/layout/IconVerticalSolidList"/>
    <dgm:cxn modelId="{D9CA443E-38F8-4CAD-9FE8-36454EA2E769}" type="presParOf" srcId="{406846B2-9566-43C4-80A0-CFBE095D996F}" destId="{64D0D132-0D4B-4A06-9156-9761F1BBD0B2}" srcOrd="3" destOrd="0" presId="urn:microsoft.com/office/officeart/2018/2/layout/IconVerticalSolidList"/>
    <dgm:cxn modelId="{BD0DCC05-F89D-4DC8-BD9E-35DD3AF6EA75}" type="presParOf" srcId="{406846B2-9566-43C4-80A0-CFBE095D996F}" destId="{83AE77B1-8199-42A6-A720-7817BBBC5194}" srcOrd="4" destOrd="0" presId="urn:microsoft.com/office/officeart/2018/2/layout/IconVerticalSolidList"/>
    <dgm:cxn modelId="{D2590D0E-3912-4DE7-BB11-12C0F199C4E3}" type="presParOf" srcId="{83AE77B1-8199-42A6-A720-7817BBBC5194}" destId="{D37D4DF0-D348-4DB1-AF23-310428BF997A}" srcOrd="0" destOrd="0" presId="urn:microsoft.com/office/officeart/2018/2/layout/IconVerticalSolidList"/>
    <dgm:cxn modelId="{E20A0AE6-7305-4733-88E5-80F1F9BD59D9}" type="presParOf" srcId="{83AE77B1-8199-42A6-A720-7817BBBC5194}" destId="{23EF30B9-52A7-4C00-9472-E2B1FD894BA0}" srcOrd="1" destOrd="0" presId="urn:microsoft.com/office/officeart/2018/2/layout/IconVerticalSolidList"/>
    <dgm:cxn modelId="{840DF01B-E5B8-4C38-99BE-23C8B44F8E80}" type="presParOf" srcId="{83AE77B1-8199-42A6-A720-7817BBBC5194}" destId="{8273B33B-81B6-47B6-96A7-867BA9269DD6}" srcOrd="2" destOrd="0" presId="urn:microsoft.com/office/officeart/2018/2/layout/IconVerticalSolidList"/>
    <dgm:cxn modelId="{00EA0F0B-EEA8-4DD3-8627-A683AE9EDDEB}" type="presParOf" srcId="{83AE77B1-8199-42A6-A720-7817BBBC5194}" destId="{B1CDEE27-F966-4F59-836E-214446E244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060F2-291E-402C-82AB-3579D94B68EF}">
      <dsp:nvSpPr>
        <dsp:cNvPr id="0" name=""/>
        <dsp:cNvSpPr/>
      </dsp:nvSpPr>
      <dsp:spPr>
        <a:xfrm>
          <a:off x="0" y="264558"/>
          <a:ext cx="6447234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377" tIns="333248" rIns="50037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Levels 1 and 3 on all meters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Stored in refrigerator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Check expiration date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Mix well</a:t>
          </a:r>
        </a:p>
      </dsp:txBody>
      <dsp:txXfrm>
        <a:off x="0" y="264558"/>
        <a:ext cx="6447234" cy="1411200"/>
      </dsp:txXfrm>
    </dsp:sp>
    <dsp:sp modelId="{24065A1F-7CA7-41AC-AE6B-E54A439AF8C1}">
      <dsp:nvSpPr>
        <dsp:cNvPr id="0" name=""/>
        <dsp:cNvSpPr/>
      </dsp:nvSpPr>
      <dsp:spPr>
        <a:xfrm>
          <a:off x="322361" y="28398"/>
          <a:ext cx="4513063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583" tIns="0" rIns="17058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External controls are performed every 30 days: </a:t>
          </a:r>
        </a:p>
      </dsp:txBody>
      <dsp:txXfrm>
        <a:off x="345418" y="51455"/>
        <a:ext cx="4466949" cy="426206"/>
      </dsp:txXfrm>
    </dsp:sp>
    <dsp:sp modelId="{0709C5E0-A616-4139-84E2-25C48DD6C1B0}">
      <dsp:nvSpPr>
        <dsp:cNvPr id="0" name=""/>
        <dsp:cNvSpPr/>
      </dsp:nvSpPr>
      <dsp:spPr>
        <a:xfrm>
          <a:off x="0" y="1998318"/>
          <a:ext cx="644723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0605F-14AE-4524-98E6-FDAC8F77F98B}">
      <dsp:nvSpPr>
        <dsp:cNvPr id="0" name=""/>
        <dsp:cNvSpPr/>
      </dsp:nvSpPr>
      <dsp:spPr>
        <a:xfrm>
          <a:off x="322361" y="1762158"/>
          <a:ext cx="4513063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583" tIns="0" rIns="17058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Staff are required to rotate performing QC</a:t>
          </a:r>
        </a:p>
      </dsp:txBody>
      <dsp:txXfrm>
        <a:off x="345418" y="1785215"/>
        <a:ext cx="4466949" cy="426206"/>
      </dsp:txXfrm>
    </dsp:sp>
    <dsp:sp modelId="{87533E3B-A8E6-4408-9462-A42586D948DC}">
      <dsp:nvSpPr>
        <dsp:cNvPr id="0" name=""/>
        <dsp:cNvSpPr/>
      </dsp:nvSpPr>
      <dsp:spPr>
        <a:xfrm>
          <a:off x="0" y="2724078"/>
          <a:ext cx="644723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853BD-338A-42ED-9145-28FA417D1C9E}">
      <dsp:nvSpPr>
        <dsp:cNvPr id="0" name=""/>
        <dsp:cNvSpPr/>
      </dsp:nvSpPr>
      <dsp:spPr>
        <a:xfrm>
          <a:off x="322361" y="2487918"/>
          <a:ext cx="4513063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583" tIns="0" rIns="17058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Controls are now programmed on a schedule</a:t>
          </a:r>
        </a:p>
      </dsp:txBody>
      <dsp:txXfrm>
        <a:off x="345418" y="2510975"/>
        <a:ext cx="4466949" cy="426206"/>
      </dsp:txXfrm>
    </dsp:sp>
    <dsp:sp modelId="{06663A43-348E-49F9-921E-739095BDC769}">
      <dsp:nvSpPr>
        <dsp:cNvPr id="0" name=""/>
        <dsp:cNvSpPr/>
      </dsp:nvSpPr>
      <dsp:spPr>
        <a:xfrm>
          <a:off x="0" y="3449838"/>
          <a:ext cx="644723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08C27-C90E-41B1-892A-1757980DB4B2}">
      <dsp:nvSpPr>
        <dsp:cNvPr id="0" name=""/>
        <dsp:cNvSpPr/>
      </dsp:nvSpPr>
      <dsp:spPr>
        <a:xfrm>
          <a:off x="322361" y="3213678"/>
          <a:ext cx="4513063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583" tIns="0" rIns="17058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i-STAT screen will alert you when QC is due</a:t>
          </a:r>
        </a:p>
      </dsp:txBody>
      <dsp:txXfrm>
        <a:off x="345418" y="3236735"/>
        <a:ext cx="4466949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F65A9-642C-4494-A0F8-EF4C57CAED3C}">
      <dsp:nvSpPr>
        <dsp:cNvPr id="0" name=""/>
        <dsp:cNvSpPr/>
      </dsp:nvSpPr>
      <dsp:spPr>
        <a:xfrm>
          <a:off x="0" y="90099"/>
          <a:ext cx="4992577" cy="9090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u="sng" kern="1200" dirty="0"/>
            <a:t>Only select Option 2: Scheduled </a:t>
          </a:r>
          <a:endParaRPr lang="en-US" sz="1700" kern="1200" dirty="0"/>
        </a:p>
      </dsp:txBody>
      <dsp:txXfrm>
        <a:off x="44375" y="134474"/>
        <a:ext cx="4903827" cy="820285"/>
      </dsp:txXfrm>
    </dsp:sp>
    <dsp:sp modelId="{6F8721EC-13D7-4386-B49A-5A813197819E}">
      <dsp:nvSpPr>
        <dsp:cNvPr id="0" name=""/>
        <dsp:cNvSpPr/>
      </dsp:nvSpPr>
      <dsp:spPr>
        <a:xfrm>
          <a:off x="0" y="1048094"/>
          <a:ext cx="4992577" cy="909035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Due date: 1</a:t>
          </a:r>
          <a:r>
            <a:rPr lang="en-US" sz="1700" kern="1200" baseline="30000"/>
            <a:t>st</a:t>
          </a:r>
          <a:r>
            <a:rPr lang="en-US" sz="1700" kern="1200"/>
            <a:t> Tuesday of the month</a:t>
          </a:r>
        </a:p>
      </dsp:txBody>
      <dsp:txXfrm>
        <a:off x="44375" y="1092469"/>
        <a:ext cx="4903827" cy="820285"/>
      </dsp:txXfrm>
    </dsp:sp>
    <dsp:sp modelId="{348AE4EE-DFF7-4D5B-BD2B-7F0233E271FE}">
      <dsp:nvSpPr>
        <dsp:cNvPr id="0" name=""/>
        <dsp:cNvSpPr/>
      </dsp:nvSpPr>
      <dsp:spPr>
        <a:xfrm>
          <a:off x="0" y="2006089"/>
          <a:ext cx="4992577" cy="909035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Grace period: 48 hours for ED; 96 hours for other clinics.</a:t>
          </a:r>
        </a:p>
      </dsp:txBody>
      <dsp:txXfrm>
        <a:off x="44375" y="2050464"/>
        <a:ext cx="4903827" cy="820285"/>
      </dsp:txXfrm>
    </dsp:sp>
    <dsp:sp modelId="{3438BDC5-A6FF-4915-B17F-349892D1A86D}">
      <dsp:nvSpPr>
        <dsp:cNvPr id="0" name=""/>
        <dsp:cNvSpPr/>
      </dsp:nvSpPr>
      <dsp:spPr>
        <a:xfrm>
          <a:off x="0" y="2964085"/>
          <a:ext cx="4992577" cy="909035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Can not be performed before the due date </a:t>
          </a:r>
        </a:p>
      </dsp:txBody>
      <dsp:txXfrm>
        <a:off x="44375" y="3008460"/>
        <a:ext cx="4903827" cy="820285"/>
      </dsp:txXfrm>
    </dsp:sp>
    <dsp:sp modelId="{0FE66B2B-E802-4FAA-9924-A1BA58BAE0E9}">
      <dsp:nvSpPr>
        <dsp:cNvPr id="0" name=""/>
        <dsp:cNvSpPr/>
      </dsp:nvSpPr>
      <dsp:spPr>
        <a:xfrm>
          <a:off x="0" y="3922080"/>
          <a:ext cx="4992577" cy="90903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Analyzers will lock if QC is not performed within the grace period - you will NOT be able to perform patient testing!</a:t>
          </a:r>
        </a:p>
      </dsp:txBody>
      <dsp:txXfrm>
        <a:off x="44375" y="3966455"/>
        <a:ext cx="4903827" cy="820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ACCF8-FD09-4D99-951A-8A0818CC25AC}">
      <dsp:nvSpPr>
        <dsp:cNvPr id="0" name=""/>
        <dsp:cNvSpPr/>
      </dsp:nvSpPr>
      <dsp:spPr>
        <a:xfrm>
          <a:off x="0" y="2042"/>
          <a:ext cx="4992577" cy="10351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E5CE6-1E59-41BB-B833-22631E70817D}">
      <dsp:nvSpPr>
        <dsp:cNvPr id="0" name=""/>
        <dsp:cNvSpPr/>
      </dsp:nvSpPr>
      <dsp:spPr>
        <a:xfrm>
          <a:off x="313143" y="234959"/>
          <a:ext cx="569351" cy="5693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4BB1C-809E-47C0-88E8-3E0D52F9082F}">
      <dsp:nvSpPr>
        <dsp:cNvPr id="0" name=""/>
        <dsp:cNvSpPr/>
      </dsp:nvSpPr>
      <dsp:spPr>
        <a:xfrm>
          <a:off x="1195638" y="2042"/>
          <a:ext cx="3796938" cy="103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7" tIns="109557" rIns="109557" bIns="10955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Green top tube: must be full</a:t>
          </a:r>
        </a:p>
      </dsp:txBody>
      <dsp:txXfrm>
        <a:off x="1195638" y="2042"/>
        <a:ext cx="3796938" cy="1035185"/>
      </dsp:txXfrm>
    </dsp:sp>
    <dsp:sp modelId="{3F3A69DB-7CD8-46A9-9670-889F40FCB3E4}">
      <dsp:nvSpPr>
        <dsp:cNvPr id="0" name=""/>
        <dsp:cNvSpPr/>
      </dsp:nvSpPr>
      <dsp:spPr>
        <a:xfrm>
          <a:off x="0" y="1296024"/>
          <a:ext cx="4992577" cy="10351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42E47-B2E5-47DA-A25E-E4CBFCB331EE}">
      <dsp:nvSpPr>
        <dsp:cNvPr id="0" name=""/>
        <dsp:cNvSpPr/>
      </dsp:nvSpPr>
      <dsp:spPr>
        <a:xfrm>
          <a:off x="313143" y="1528940"/>
          <a:ext cx="569351" cy="5693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51634-2018-4C60-91EE-E081845758F2}">
      <dsp:nvSpPr>
        <dsp:cNvPr id="0" name=""/>
        <dsp:cNvSpPr/>
      </dsp:nvSpPr>
      <dsp:spPr>
        <a:xfrm>
          <a:off x="1195638" y="1296024"/>
          <a:ext cx="3796938" cy="103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7" tIns="109557" rIns="109557" bIns="10955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Under-filled tubes can cause inaccurate results</a:t>
          </a:r>
        </a:p>
      </dsp:txBody>
      <dsp:txXfrm>
        <a:off x="1195638" y="1296024"/>
        <a:ext cx="3796938" cy="1035185"/>
      </dsp:txXfrm>
    </dsp:sp>
    <dsp:sp modelId="{5BB430FB-0DC4-4FB5-B151-226C870A5920}">
      <dsp:nvSpPr>
        <dsp:cNvPr id="0" name=""/>
        <dsp:cNvSpPr/>
      </dsp:nvSpPr>
      <dsp:spPr>
        <a:xfrm>
          <a:off x="0" y="2590005"/>
          <a:ext cx="4992577" cy="10351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13BCF-1D13-43E3-9B23-DFEAFCA5E230}">
      <dsp:nvSpPr>
        <dsp:cNvPr id="0" name=""/>
        <dsp:cNvSpPr/>
      </dsp:nvSpPr>
      <dsp:spPr>
        <a:xfrm>
          <a:off x="313143" y="2822922"/>
          <a:ext cx="569351" cy="5693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46633-D466-40DF-9344-71CA0088333B}">
      <dsp:nvSpPr>
        <dsp:cNvPr id="0" name=""/>
        <dsp:cNvSpPr/>
      </dsp:nvSpPr>
      <dsp:spPr>
        <a:xfrm>
          <a:off x="1195638" y="2590005"/>
          <a:ext cx="3796938" cy="103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7" tIns="109557" rIns="109557" bIns="10955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Sample is only acceptable for i-STAT testing up to </a:t>
          </a:r>
          <a:r>
            <a:rPr lang="en-US" sz="2000" u="sng" kern="1200"/>
            <a:t>30 minutes</a:t>
          </a:r>
          <a:r>
            <a:rPr lang="en-US" sz="2000" kern="1200"/>
            <a:t> after collection</a:t>
          </a:r>
        </a:p>
      </dsp:txBody>
      <dsp:txXfrm>
        <a:off x="1195638" y="2590005"/>
        <a:ext cx="3796938" cy="1035185"/>
      </dsp:txXfrm>
    </dsp:sp>
    <dsp:sp modelId="{139205A9-4E13-4A0B-827B-24BE54239E7F}">
      <dsp:nvSpPr>
        <dsp:cNvPr id="0" name=""/>
        <dsp:cNvSpPr/>
      </dsp:nvSpPr>
      <dsp:spPr>
        <a:xfrm>
          <a:off x="0" y="3883987"/>
          <a:ext cx="4992577" cy="10351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5229D-BB74-4C0D-8520-9A9B3FC334E3}">
      <dsp:nvSpPr>
        <dsp:cNvPr id="0" name=""/>
        <dsp:cNvSpPr/>
      </dsp:nvSpPr>
      <dsp:spPr>
        <a:xfrm>
          <a:off x="313143" y="4116903"/>
          <a:ext cx="569351" cy="5693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CEA40-152D-4276-915C-23E448E2527B}">
      <dsp:nvSpPr>
        <dsp:cNvPr id="0" name=""/>
        <dsp:cNvSpPr/>
      </dsp:nvSpPr>
      <dsp:spPr>
        <a:xfrm>
          <a:off x="1195638" y="3883987"/>
          <a:ext cx="3796938" cy="1035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7" tIns="109557" rIns="109557" bIns="10955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Label all specimens with patient label</a:t>
          </a:r>
        </a:p>
      </dsp:txBody>
      <dsp:txXfrm>
        <a:off x="1195638" y="3883987"/>
        <a:ext cx="3796938" cy="1035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F9796-ED45-42F3-A83A-67DDD2E13327}">
      <dsp:nvSpPr>
        <dsp:cNvPr id="0" name=""/>
        <dsp:cNvSpPr/>
      </dsp:nvSpPr>
      <dsp:spPr>
        <a:xfrm>
          <a:off x="0" y="665190"/>
          <a:ext cx="7213600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A44CE-4BF9-4D52-8653-198A0B6D8D91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C2E39-4934-4724-884C-70F27E5670E7}">
      <dsp:nvSpPr>
        <dsp:cNvPr id="0" name=""/>
        <dsp:cNvSpPr/>
      </dsp:nvSpPr>
      <dsp:spPr>
        <a:xfrm>
          <a:off x="1418391" y="665190"/>
          <a:ext cx="5795208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ED: </a:t>
          </a:r>
          <a:r>
            <a:rPr lang="el-GR" sz="2400" kern="1200" dirty="0"/>
            <a:t>β</a:t>
          </a:r>
          <a:r>
            <a:rPr lang="en-US" sz="2400" kern="1200" dirty="0"/>
            <a:t>-</a:t>
          </a:r>
          <a:r>
            <a:rPr lang="en-US" sz="2400" kern="1200" dirty="0" err="1"/>
            <a:t>hCG</a:t>
          </a:r>
          <a:r>
            <a:rPr lang="en-US" sz="2400" kern="1200" dirty="0"/>
            <a:t> cartridges are stored at room temp by the i-stat area</a:t>
          </a:r>
        </a:p>
      </dsp:txBody>
      <dsp:txXfrm>
        <a:off x="1418391" y="665190"/>
        <a:ext cx="5795208" cy="1228044"/>
      </dsp:txXfrm>
    </dsp:sp>
    <dsp:sp modelId="{8150CBC3-39DA-49D6-A22E-D10E4BFA67D5}">
      <dsp:nvSpPr>
        <dsp:cNvPr id="0" name=""/>
        <dsp:cNvSpPr/>
      </dsp:nvSpPr>
      <dsp:spPr>
        <a:xfrm>
          <a:off x="0" y="2200246"/>
          <a:ext cx="7213600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7CA6F-B5C7-459A-8492-B7DA7AF56416}">
      <dsp:nvSpPr>
        <dsp:cNvPr id="0" name=""/>
        <dsp:cNvSpPr/>
      </dsp:nvSpPr>
      <dsp:spPr>
        <a:xfrm>
          <a:off x="254000" y="2471058"/>
          <a:ext cx="944257" cy="6851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2000" b="-22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A4B29-0855-48CD-ABE7-662AC858A120}">
      <dsp:nvSpPr>
        <dsp:cNvPr id="0" name=""/>
        <dsp:cNvSpPr/>
      </dsp:nvSpPr>
      <dsp:spPr>
        <a:xfrm>
          <a:off x="1418391" y="2200246"/>
          <a:ext cx="5795208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**Other clinics: stored in the Cath-lab refrigerator. Make sure to let it sit at room temp for 5 minutes before use.</a:t>
          </a:r>
        </a:p>
      </dsp:txBody>
      <dsp:txXfrm>
        <a:off x="1418391" y="2200246"/>
        <a:ext cx="5795208" cy="12280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C0986-36E4-48C1-B909-E6E3EBDDDED0}">
      <dsp:nvSpPr>
        <dsp:cNvPr id="0" name=""/>
        <dsp:cNvSpPr/>
      </dsp:nvSpPr>
      <dsp:spPr>
        <a:xfrm>
          <a:off x="0" y="32407"/>
          <a:ext cx="4992577" cy="2400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β-hCG results should always be used in conjunction with other data, e.g., patient’s medical history, symptoms, results of other tests, clinical impressions, etc.  The i-STAT </a:t>
          </a:r>
          <a:r>
            <a:rPr lang="en-US" sz="1900" b="1" kern="1200"/>
            <a:t>β-hCG test results should always be used and interpreted only in the context of the overall clinical picture.</a:t>
          </a:r>
          <a:endParaRPr lang="en-US" sz="1900" kern="1200"/>
        </a:p>
      </dsp:txBody>
      <dsp:txXfrm>
        <a:off x="117199" y="149606"/>
        <a:ext cx="4758179" cy="2166442"/>
      </dsp:txXfrm>
    </dsp:sp>
    <dsp:sp modelId="{538477EC-836B-46B1-A1B8-93939BB815F4}">
      <dsp:nvSpPr>
        <dsp:cNvPr id="0" name=""/>
        <dsp:cNvSpPr/>
      </dsp:nvSpPr>
      <dsp:spPr>
        <a:xfrm>
          <a:off x="0" y="2487967"/>
          <a:ext cx="4992577" cy="240084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Interfering substances (such as heterophilic antibodies, non-specific proteins, or hCG-like substances) may falsely depress or elevate results. In cases where test results are inconsistent with clinical information, results should be confirmed by an alternate hCG method.</a:t>
          </a:r>
        </a:p>
      </dsp:txBody>
      <dsp:txXfrm>
        <a:off x="117199" y="2605166"/>
        <a:ext cx="4758179" cy="21664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E70EB-C66B-4DD5-A871-718B46925641}">
      <dsp:nvSpPr>
        <dsp:cNvPr id="0" name=""/>
        <dsp:cNvSpPr/>
      </dsp:nvSpPr>
      <dsp:spPr>
        <a:xfrm>
          <a:off x="0" y="665190"/>
          <a:ext cx="7213600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B7DD9-5444-41A9-82DD-3B730BE7C898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992C5-5578-4916-9D94-D1F42C3BEF3C}">
      <dsp:nvSpPr>
        <dsp:cNvPr id="0" name=""/>
        <dsp:cNvSpPr/>
      </dsp:nvSpPr>
      <dsp:spPr>
        <a:xfrm>
          <a:off x="1418391" y="665190"/>
          <a:ext cx="5795208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Grossly hemolyzed samples can cause a decreased alkaline phosphatase activity, resulting in decreased detection of hCG or quality check codes.</a:t>
          </a:r>
        </a:p>
      </dsp:txBody>
      <dsp:txXfrm>
        <a:off x="1418391" y="665190"/>
        <a:ext cx="5795208" cy="1228044"/>
      </dsp:txXfrm>
    </dsp:sp>
    <dsp:sp modelId="{D0A6B22D-5313-4480-AFC6-3EE855D10612}">
      <dsp:nvSpPr>
        <dsp:cNvPr id="0" name=""/>
        <dsp:cNvSpPr/>
      </dsp:nvSpPr>
      <dsp:spPr>
        <a:xfrm>
          <a:off x="0" y="2200246"/>
          <a:ext cx="7213600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CA7D7-3670-42F3-A11A-37764DD76807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71D9D-9846-4C07-89B7-5AA1CDCF43E0}">
      <dsp:nvSpPr>
        <dsp:cNvPr id="0" name=""/>
        <dsp:cNvSpPr/>
      </dsp:nvSpPr>
      <dsp:spPr>
        <a:xfrm>
          <a:off x="1418391" y="2200246"/>
          <a:ext cx="5795208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Specimens from peri- or post-menopausal women may elicit weak positive results due to low β-hCG levels unrelated to pregnancy.  With a weak positive result, it is good laboratory practice to resample and retest after 48 hours.</a:t>
          </a:r>
        </a:p>
      </dsp:txBody>
      <dsp:txXfrm>
        <a:off x="1418391" y="2200246"/>
        <a:ext cx="5795208" cy="12280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7D38-019E-4734-BA34-EF47EE46E690}">
      <dsp:nvSpPr>
        <dsp:cNvPr id="0" name=""/>
        <dsp:cNvSpPr/>
      </dsp:nvSpPr>
      <dsp:spPr>
        <a:xfrm>
          <a:off x="0" y="0"/>
          <a:ext cx="644723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66F854-E123-4ACA-8AF0-ABCB6ABEB219}">
      <dsp:nvSpPr>
        <dsp:cNvPr id="0" name=""/>
        <dsp:cNvSpPr/>
      </dsp:nvSpPr>
      <dsp:spPr>
        <a:xfrm>
          <a:off x="0" y="0"/>
          <a:ext cx="6447234" cy="19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When repeated cartridge failures, failed internal QC checks, or suppressed patient results occur and cannot be resolved through repeat testing, notify Ancillary Testing at x5003, x5885, or x3305.  </a:t>
          </a:r>
        </a:p>
      </dsp:txBody>
      <dsp:txXfrm>
        <a:off x="0" y="0"/>
        <a:ext cx="6447234" cy="1940718"/>
      </dsp:txXfrm>
    </dsp:sp>
    <dsp:sp modelId="{C10D8BAA-0C10-4E38-B3E8-DEB26C7B03A1}">
      <dsp:nvSpPr>
        <dsp:cNvPr id="0" name=""/>
        <dsp:cNvSpPr/>
      </dsp:nvSpPr>
      <dsp:spPr>
        <a:xfrm>
          <a:off x="0" y="1940718"/>
          <a:ext cx="644723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141573-E2A9-4438-BFCE-6CC7DDF08833}">
      <dsp:nvSpPr>
        <dsp:cNvPr id="0" name=""/>
        <dsp:cNvSpPr/>
      </dsp:nvSpPr>
      <dsp:spPr>
        <a:xfrm>
          <a:off x="0" y="1940718"/>
          <a:ext cx="6447234" cy="19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If there are problems with analyzer function, use another analyzer and notify Ancillary Testing immediately. </a:t>
          </a:r>
        </a:p>
      </dsp:txBody>
      <dsp:txXfrm>
        <a:off x="0" y="1940718"/>
        <a:ext cx="6447234" cy="1940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BD551-5210-4F40-819B-4DF1593679DD}">
      <dsp:nvSpPr>
        <dsp:cNvPr id="0" name=""/>
        <dsp:cNvSpPr/>
      </dsp:nvSpPr>
      <dsp:spPr>
        <a:xfrm>
          <a:off x="0" y="499"/>
          <a:ext cx="7213600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79C16-AF4F-4228-971F-D618CA4F5264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0C980-0BA3-44AD-86C7-929788E39EEB}">
      <dsp:nvSpPr>
        <dsp:cNvPr id="0" name=""/>
        <dsp:cNvSpPr/>
      </dsp:nvSpPr>
      <dsp:spPr>
        <a:xfrm>
          <a:off x="1350519" y="499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Negative: &lt;5.0 IU/L  hCG QUAL ( - )</a:t>
          </a:r>
        </a:p>
      </dsp:txBody>
      <dsp:txXfrm>
        <a:off x="1350519" y="499"/>
        <a:ext cx="5863080" cy="1169280"/>
      </dsp:txXfrm>
    </dsp:sp>
    <dsp:sp modelId="{EDCD4C13-933B-4662-B579-998F40FE9607}">
      <dsp:nvSpPr>
        <dsp:cNvPr id="0" name=""/>
        <dsp:cNvSpPr/>
      </dsp:nvSpPr>
      <dsp:spPr>
        <a:xfrm>
          <a:off x="0" y="1462100"/>
          <a:ext cx="7213600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B6D88-7AB7-448B-8108-1BA029F13124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9E8E1-6E7A-46BF-8AC8-4EE2401466C3}">
      <dsp:nvSpPr>
        <dsp:cNvPr id="0" name=""/>
        <dsp:cNvSpPr/>
      </dsp:nvSpPr>
      <dsp:spPr>
        <a:xfrm>
          <a:off x="1350519" y="1462100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Indeterminate: 5.0 – 25.00 IU/L hCG QUAL (  ) </a:t>
          </a:r>
          <a:r>
            <a:rPr lang="en-US" sz="2500" kern="1200">
              <a:sym typeface="Wingdings" panose="05000000000000000000" pitchFamily="2" charset="2"/>
            </a:rPr>
            <a:t></a:t>
          </a:r>
          <a:r>
            <a:rPr lang="en-US" sz="2500" kern="1200"/>
            <a:t> </a:t>
          </a:r>
          <a:r>
            <a:rPr lang="en-US" sz="2500" i="1" kern="1200"/>
            <a:t>consult with provider</a:t>
          </a:r>
          <a:endParaRPr lang="en-US" sz="2500" kern="1200"/>
        </a:p>
      </dsp:txBody>
      <dsp:txXfrm>
        <a:off x="1350519" y="1462100"/>
        <a:ext cx="5863080" cy="1169280"/>
      </dsp:txXfrm>
    </dsp:sp>
    <dsp:sp modelId="{D37D4DF0-D348-4DB1-AF23-310428BF997A}">
      <dsp:nvSpPr>
        <dsp:cNvPr id="0" name=""/>
        <dsp:cNvSpPr/>
      </dsp:nvSpPr>
      <dsp:spPr>
        <a:xfrm>
          <a:off x="0" y="2923701"/>
          <a:ext cx="7213600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F30B9-52A7-4C00-9472-E2B1FD894BA0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DEE27-F966-4F59-836E-214446E244FF}">
      <dsp:nvSpPr>
        <dsp:cNvPr id="0" name=""/>
        <dsp:cNvSpPr/>
      </dsp:nvSpPr>
      <dsp:spPr>
        <a:xfrm>
          <a:off x="1350519" y="2923701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Positive: &gt;25.00 IU/L  hCG QUAL ( + )</a:t>
          </a:r>
        </a:p>
      </dsp:txBody>
      <dsp:txXfrm>
        <a:off x="1350519" y="2923701"/>
        <a:ext cx="5863080" cy="116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4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694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814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97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8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72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3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8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6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8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6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7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2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299" y="999460"/>
            <a:ext cx="4273550" cy="4479852"/>
          </a:xfrm>
        </p:spPr>
        <p:txBody>
          <a:bodyPr anchor="ctr">
            <a:normAutofit/>
          </a:bodyPr>
          <a:lstStyle/>
          <a:p>
            <a:r>
              <a:rPr lang="en-US" sz="5400"/>
              <a:t>i-STAT Total </a:t>
            </a:r>
            <a:r>
              <a:rPr lang="el-GR" sz="5400"/>
              <a:t>β</a:t>
            </a:r>
            <a:r>
              <a:rPr lang="en-US" sz="5400"/>
              <a:t>-hCG</a:t>
            </a:r>
            <a:br>
              <a:rPr lang="en-US" sz="5400"/>
            </a:br>
            <a:r>
              <a:rPr lang="en-US" sz="5400"/>
              <a:t>1</a:t>
            </a:r>
            <a:r>
              <a:rPr lang="en-US" sz="5400" baseline="30000"/>
              <a:t>st</a:t>
            </a:r>
            <a:r>
              <a:rPr lang="en-US" sz="5400"/>
              <a:t> Annual Competency</a:t>
            </a:r>
            <a:br>
              <a:rPr lang="en-US" sz="5400"/>
            </a:br>
            <a:endParaRPr lang="en-US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3978" y="999460"/>
            <a:ext cx="2342715" cy="4479852"/>
          </a:xfrm>
        </p:spPr>
        <p:txBody>
          <a:bodyPr anchor="ctr">
            <a:normAutofit/>
          </a:bodyPr>
          <a:lstStyle/>
          <a:p>
            <a:pPr algn="l"/>
            <a:r>
              <a:rPr lang="en-US" sz="1800"/>
              <a:t>Ancillary Testing</a:t>
            </a:r>
          </a:p>
          <a:p>
            <a:pPr algn="l"/>
            <a:r>
              <a:rPr lang="en-US" sz="1800"/>
              <a:t>McGuire VAMC</a:t>
            </a:r>
          </a:p>
        </p:txBody>
      </p:sp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1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0992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1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8512053" y="1217756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>
            <a:normAutofit/>
          </a:bodyPr>
          <a:lstStyle/>
          <a:p>
            <a:r>
              <a:rPr lang="en-US" sz="3600"/>
              <a:t>Quality Control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46837D0B-9453-4077-B540-DA4B2962BE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512887"/>
              </p:ext>
            </p:extLst>
          </p:nvPr>
        </p:nvGraphicFramePr>
        <p:xfrm>
          <a:off x="508397" y="2160588"/>
          <a:ext cx="6447234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800" dirty="0"/>
              <a:t>Quality Control continued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2E05A0B-2669-48EF-9CC6-16A3ABB97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177942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800"/>
              <a:t>Specimen collection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29BAB46-CA42-4253-B71D-F838700F3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293932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sz="3600"/>
              <a:t>Cartridges	</a:t>
            </a:r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124CF1CA-03E1-4066-BAE2-A98307D77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403802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06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675" y="1378252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800" dirty="0"/>
              <a:t>Limitations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73F9C9F3-5B3F-47C5-8E74-24083BAC42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499872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951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sz="3600" dirty="0"/>
              <a:t>Limitations continued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F8EC266C-2C5B-4197-B810-6BD95C1B4A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189084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424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>
            <a:normAutofit/>
          </a:bodyPr>
          <a:lstStyle/>
          <a:p>
            <a:r>
              <a:rPr lang="en-US" sz="3600"/>
              <a:t>Troubleshooting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37DA4321-1090-408A-B6AC-5701B8F28B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178664"/>
              </p:ext>
            </p:extLst>
          </p:nvPr>
        </p:nvGraphicFramePr>
        <p:xfrm>
          <a:off x="508397" y="2160588"/>
          <a:ext cx="6447234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87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sz="3600"/>
              <a:t>Interpretation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4E5C182-82EF-4039-B04F-CA9B9B0448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343279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711059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445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3</vt:lpstr>
      <vt:lpstr>Facet</vt:lpstr>
      <vt:lpstr>i-STAT Total β-hCG 1st Annual Competency </vt:lpstr>
      <vt:lpstr>Quality Control</vt:lpstr>
      <vt:lpstr>Quality Control continued</vt:lpstr>
      <vt:lpstr>Specimen collection</vt:lpstr>
      <vt:lpstr>Cartridges </vt:lpstr>
      <vt:lpstr>Limitations</vt:lpstr>
      <vt:lpstr>Limitations continued</vt:lpstr>
      <vt:lpstr>Troubleshooting</vt:lpstr>
      <vt:lpstr>Interpretation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Total β-hCG 1st Annual Competency </dc:title>
  <dc:creator>Tegegne, Mulu  RICVAMC</dc:creator>
  <cp:lastModifiedBy>Priestley, Heather  RICVAMC</cp:lastModifiedBy>
  <cp:revision>5</cp:revision>
  <dcterms:created xsi:type="dcterms:W3CDTF">2019-10-25T16:52:21Z</dcterms:created>
  <dcterms:modified xsi:type="dcterms:W3CDTF">2019-10-25T17:47:35Z</dcterms:modified>
</cp:coreProperties>
</file>