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68" r:id="rId3"/>
    <p:sldId id="261" r:id="rId4"/>
    <p:sldId id="258" r:id="rId5"/>
    <p:sldId id="259" r:id="rId6"/>
    <p:sldId id="263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vaww.visn6.portal2.va.gov/apps/richmond/plms/PLMS%20SOPs/Forms/Current.asp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vaww.visn6.portal2.va.gov/apps/richmond/plms/PLMS%20SOPs/Forms/Current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AEDDE-7C93-48A6-8611-DA4AC24AF6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E2E2136-0986-43F0-A3E1-B8F8493B1384}">
      <dgm:prSet/>
      <dgm:spPr/>
      <dgm:t>
        <a:bodyPr/>
        <a:lstStyle/>
        <a:p>
          <a:r>
            <a:rPr lang="en-US"/>
            <a:t>Collect freshly-voided urine in a clean container and test as soon as possible.  The container should be filled with enough urine to allow for complete dipping of the reagent test strip areas.</a:t>
          </a:r>
        </a:p>
      </dgm:t>
    </dgm:pt>
    <dgm:pt modelId="{92FD3E0C-6AFD-4EC5-940D-FEA2BE9A030A}" type="parTrans" cxnId="{6CD2733C-E05E-4BCA-B5FF-B767168835CD}">
      <dgm:prSet/>
      <dgm:spPr/>
      <dgm:t>
        <a:bodyPr/>
        <a:lstStyle/>
        <a:p>
          <a:endParaRPr lang="en-US"/>
        </a:p>
      </dgm:t>
    </dgm:pt>
    <dgm:pt modelId="{929385D7-664D-4DDB-BB4F-BB8A30204BA8}" type="sibTrans" cxnId="{6CD2733C-E05E-4BCA-B5FF-B767168835CD}">
      <dgm:prSet/>
      <dgm:spPr/>
      <dgm:t>
        <a:bodyPr/>
        <a:lstStyle/>
        <a:p>
          <a:endParaRPr lang="en-US"/>
        </a:p>
      </dgm:t>
    </dgm:pt>
    <dgm:pt modelId="{F07AC2B8-C25F-416D-A03F-A64B752C7512}">
      <dgm:prSet/>
      <dgm:spPr/>
      <dgm:t>
        <a:bodyPr/>
        <a:lstStyle/>
        <a:p>
          <a:r>
            <a:rPr lang="en-US"/>
            <a:t>Samples are stable for 1 hour at room temperature or 4 hours refrigerated.</a:t>
          </a:r>
        </a:p>
      </dgm:t>
    </dgm:pt>
    <dgm:pt modelId="{E28B093E-C09E-43F0-94C4-2A845BD3FD57}" type="parTrans" cxnId="{BD5E049D-E18B-4AB7-B220-64A55F3D25BF}">
      <dgm:prSet/>
      <dgm:spPr/>
      <dgm:t>
        <a:bodyPr/>
        <a:lstStyle/>
        <a:p>
          <a:endParaRPr lang="en-US"/>
        </a:p>
      </dgm:t>
    </dgm:pt>
    <dgm:pt modelId="{F980514B-9A2B-41E6-8703-F85D90AA6FC4}" type="sibTrans" cxnId="{BD5E049D-E18B-4AB7-B220-64A55F3D25BF}">
      <dgm:prSet/>
      <dgm:spPr/>
      <dgm:t>
        <a:bodyPr/>
        <a:lstStyle/>
        <a:p>
          <a:endParaRPr lang="en-US"/>
        </a:p>
      </dgm:t>
    </dgm:pt>
    <dgm:pt modelId="{AEF9B7F9-EFED-4CDA-93E3-3B273EE6CEC9}">
      <dgm:prSet/>
      <dgm:spPr/>
      <dgm:t>
        <a:bodyPr/>
        <a:lstStyle/>
        <a:p>
          <a:r>
            <a:rPr lang="en-US"/>
            <a:t>NOTE:  Sample must be at room temperature prior to analysis.</a:t>
          </a:r>
        </a:p>
      </dgm:t>
    </dgm:pt>
    <dgm:pt modelId="{9681C0D3-7577-4565-85AA-CB29A939381E}" type="parTrans" cxnId="{C2A286FD-3343-4815-A995-1A7ADFE014C8}">
      <dgm:prSet/>
      <dgm:spPr/>
      <dgm:t>
        <a:bodyPr/>
        <a:lstStyle/>
        <a:p>
          <a:endParaRPr lang="en-US"/>
        </a:p>
      </dgm:t>
    </dgm:pt>
    <dgm:pt modelId="{4A8B0556-B047-45E0-9B09-8FDE29EDA9D9}" type="sibTrans" cxnId="{C2A286FD-3343-4815-A995-1A7ADFE014C8}">
      <dgm:prSet/>
      <dgm:spPr/>
      <dgm:t>
        <a:bodyPr/>
        <a:lstStyle/>
        <a:p>
          <a:endParaRPr lang="en-US"/>
        </a:p>
      </dgm:t>
    </dgm:pt>
    <dgm:pt modelId="{5FD9BED5-B223-4548-AE74-1A327CE5A19F}" type="pres">
      <dgm:prSet presAssocID="{4A9AEDDE-7C93-48A6-8611-DA4AC24AF6C8}" presName="root" presStyleCnt="0">
        <dgm:presLayoutVars>
          <dgm:dir/>
          <dgm:resizeHandles val="exact"/>
        </dgm:presLayoutVars>
      </dgm:prSet>
      <dgm:spPr/>
    </dgm:pt>
    <dgm:pt modelId="{1329609D-BF68-4BB3-B507-B6569A67F0E2}" type="pres">
      <dgm:prSet presAssocID="{7E2E2136-0986-43F0-A3E1-B8F8493B1384}" presName="compNode" presStyleCnt="0"/>
      <dgm:spPr/>
    </dgm:pt>
    <dgm:pt modelId="{390A4411-65C2-4AAE-AE7D-B0E95EE4C6C2}" type="pres">
      <dgm:prSet presAssocID="{7E2E2136-0986-43F0-A3E1-B8F8493B1384}" presName="bgRect" presStyleLbl="bgShp" presStyleIdx="0" presStyleCnt="3"/>
      <dgm:spPr/>
    </dgm:pt>
    <dgm:pt modelId="{A56C2243-2124-458A-8CFC-DFEF20942458}" type="pres">
      <dgm:prSet presAssocID="{7E2E2136-0986-43F0-A3E1-B8F8493B138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94154FD8-AABE-4B72-B4F8-E80B90EBD787}" type="pres">
      <dgm:prSet presAssocID="{7E2E2136-0986-43F0-A3E1-B8F8493B1384}" presName="spaceRect" presStyleCnt="0"/>
      <dgm:spPr/>
    </dgm:pt>
    <dgm:pt modelId="{4A4AAAC6-1059-49B8-BF69-D190F2B3AC9F}" type="pres">
      <dgm:prSet presAssocID="{7E2E2136-0986-43F0-A3E1-B8F8493B1384}" presName="parTx" presStyleLbl="revTx" presStyleIdx="0" presStyleCnt="3">
        <dgm:presLayoutVars>
          <dgm:chMax val="0"/>
          <dgm:chPref val="0"/>
        </dgm:presLayoutVars>
      </dgm:prSet>
      <dgm:spPr/>
    </dgm:pt>
    <dgm:pt modelId="{21CA3B31-6BEB-464B-A2F8-00158088328E}" type="pres">
      <dgm:prSet presAssocID="{929385D7-664D-4DDB-BB4F-BB8A30204BA8}" presName="sibTrans" presStyleCnt="0"/>
      <dgm:spPr/>
    </dgm:pt>
    <dgm:pt modelId="{CDFF5463-4554-48E1-937C-124233075960}" type="pres">
      <dgm:prSet presAssocID="{F07AC2B8-C25F-416D-A03F-A64B752C7512}" presName="compNode" presStyleCnt="0"/>
      <dgm:spPr/>
    </dgm:pt>
    <dgm:pt modelId="{AD4F6E7E-603F-4E02-B603-8F64ABEF01CC}" type="pres">
      <dgm:prSet presAssocID="{F07AC2B8-C25F-416D-A03F-A64B752C7512}" presName="bgRect" presStyleLbl="bgShp" presStyleIdx="1" presStyleCnt="3"/>
      <dgm:spPr/>
    </dgm:pt>
    <dgm:pt modelId="{1750CC4B-AB44-4E50-8736-7A0ACCE85F74}" type="pres">
      <dgm:prSet presAssocID="{F07AC2B8-C25F-416D-A03F-A64B752C75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500770D-D79D-40C4-8E5C-A1479EB58957}" type="pres">
      <dgm:prSet presAssocID="{F07AC2B8-C25F-416D-A03F-A64B752C7512}" presName="spaceRect" presStyleCnt="0"/>
      <dgm:spPr/>
    </dgm:pt>
    <dgm:pt modelId="{789C4EC7-1E47-486F-B531-39FDF25C630A}" type="pres">
      <dgm:prSet presAssocID="{F07AC2B8-C25F-416D-A03F-A64B752C7512}" presName="parTx" presStyleLbl="revTx" presStyleIdx="1" presStyleCnt="3">
        <dgm:presLayoutVars>
          <dgm:chMax val="0"/>
          <dgm:chPref val="0"/>
        </dgm:presLayoutVars>
      </dgm:prSet>
      <dgm:spPr/>
    </dgm:pt>
    <dgm:pt modelId="{28FC56A4-0CD4-49F2-B676-4A7F3E96B7A2}" type="pres">
      <dgm:prSet presAssocID="{F980514B-9A2B-41E6-8703-F85D90AA6FC4}" presName="sibTrans" presStyleCnt="0"/>
      <dgm:spPr/>
    </dgm:pt>
    <dgm:pt modelId="{6229470B-7F3E-4640-9088-36A6EF4850DC}" type="pres">
      <dgm:prSet presAssocID="{AEF9B7F9-EFED-4CDA-93E3-3B273EE6CEC9}" presName="compNode" presStyleCnt="0"/>
      <dgm:spPr/>
    </dgm:pt>
    <dgm:pt modelId="{07BD28EC-3497-4764-916B-FFA8DE5D9A2F}" type="pres">
      <dgm:prSet presAssocID="{AEF9B7F9-EFED-4CDA-93E3-3B273EE6CEC9}" presName="bgRect" presStyleLbl="bgShp" presStyleIdx="2" presStyleCnt="3"/>
      <dgm:spPr/>
    </dgm:pt>
    <dgm:pt modelId="{61ABF9DF-FBBB-47DE-8EE7-BB70DBAB2B45}" type="pres">
      <dgm:prSet presAssocID="{AEF9B7F9-EFED-4CDA-93E3-3B273EE6CEC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BFD27D5-E8A4-4975-A9F3-5615D4B1D778}" type="pres">
      <dgm:prSet presAssocID="{AEF9B7F9-EFED-4CDA-93E3-3B273EE6CEC9}" presName="spaceRect" presStyleCnt="0"/>
      <dgm:spPr/>
    </dgm:pt>
    <dgm:pt modelId="{B9AD6FA0-1B6F-4D84-85CD-0FC36C6D70ED}" type="pres">
      <dgm:prSet presAssocID="{AEF9B7F9-EFED-4CDA-93E3-3B273EE6CEC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D2733C-E05E-4BCA-B5FF-B767168835CD}" srcId="{4A9AEDDE-7C93-48A6-8611-DA4AC24AF6C8}" destId="{7E2E2136-0986-43F0-A3E1-B8F8493B1384}" srcOrd="0" destOrd="0" parTransId="{92FD3E0C-6AFD-4EC5-940D-FEA2BE9A030A}" sibTransId="{929385D7-664D-4DDB-BB4F-BB8A30204BA8}"/>
    <dgm:cxn modelId="{9FCA137C-449A-46B5-A846-DFEE765C91CC}" type="presOf" srcId="{F07AC2B8-C25F-416D-A03F-A64B752C7512}" destId="{789C4EC7-1E47-486F-B531-39FDF25C630A}" srcOrd="0" destOrd="0" presId="urn:microsoft.com/office/officeart/2018/2/layout/IconVerticalSolidList"/>
    <dgm:cxn modelId="{5DFDC280-E39A-49B6-9678-DA9C7F9A792C}" type="presOf" srcId="{4A9AEDDE-7C93-48A6-8611-DA4AC24AF6C8}" destId="{5FD9BED5-B223-4548-AE74-1A327CE5A19F}" srcOrd="0" destOrd="0" presId="urn:microsoft.com/office/officeart/2018/2/layout/IconVerticalSolidList"/>
    <dgm:cxn modelId="{BD5E049D-E18B-4AB7-B220-64A55F3D25BF}" srcId="{4A9AEDDE-7C93-48A6-8611-DA4AC24AF6C8}" destId="{F07AC2B8-C25F-416D-A03F-A64B752C7512}" srcOrd="1" destOrd="0" parTransId="{E28B093E-C09E-43F0-94C4-2A845BD3FD57}" sibTransId="{F980514B-9A2B-41E6-8703-F85D90AA6FC4}"/>
    <dgm:cxn modelId="{39D72AA4-E8D0-4D8D-9EC1-779EC89F5602}" type="presOf" srcId="{AEF9B7F9-EFED-4CDA-93E3-3B273EE6CEC9}" destId="{B9AD6FA0-1B6F-4D84-85CD-0FC36C6D70ED}" srcOrd="0" destOrd="0" presId="urn:microsoft.com/office/officeart/2018/2/layout/IconVerticalSolidList"/>
    <dgm:cxn modelId="{752223E3-4B77-42A2-9A36-5F962B7DD7FC}" type="presOf" srcId="{7E2E2136-0986-43F0-A3E1-B8F8493B1384}" destId="{4A4AAAC6-1059-49B8-BF69-D190F2B3AC9F}" srcOrd="0" destOrd="0" presId="urn:microsoft.com/office/officeart/2018/2/layout/IconVerticalSolidList"/>
    <dgm:cxn modelId="{C2A286FD-3343-4815-A995-1A7ADFE014C8}" srcId="{4A9AEDDE-7C93-48A6-8611-DA4AC24AF6C8}" destId="{AEF9B7F9-EFED-4CDA-93E3-3B273EE6CEC9}" srcOrd="2" destOrd="0" parTransId="{9681C0D3-7577-4565-85AA-CB29A939381E}" sibTransId="{4A8B0556-B047-45E0-9B09-8FDE29EDA9D9}"/>
    <dgm:cxn modelId="{A51A8C7A-5746-43DB-AE0D-3C0889352ED4}" type="presParOf" srcId="{5FD9BED5-B223-4548-AE74-1A327CE5A19F}" destId="{1329609D-BF68-4BB3-B507-B6569A67F0E2}" srcOrd="0" destOrd="0" presId="urn:microsoft.com/office/officeart/2018/2/layout/IconVerticalSolidList"/>
    <dgm:cxn modelId="{ACCAA452-A0C7-40AD-AADF-AAAD93E5E4B2}" type="presParOf" srcId="{1329609D-BF68-4BB3-B507-B6569A67F0E2}" destId="{390A4411-65C2-4AAE-AE7D-B0E95EE4C6C2}" srcOrd="0" destOrd="0" presId="urn:microsoft.com/office/officeart/2018/2/layout/IconVerticalSolidList"/>
    <dgm:cxn modelId="{6AA52CA5-FBBC-435E-AAEB-E8A7B76B4ABF}" type="presParOf" srcId="{1329609D-BF68-4BB3-B507-B6569A67F0E2}" destId="{A56C2243-2124-458A-8CFC-DFEF20942458}" srcOrd="1" destOrd="0" presId="urn:microsoft.com/office/officeart/2018/2/layout/IconVerticalSolidList"/>
    <dgm:cxn modelId="{6DF90323-C6EA-4778-92CA-BA26003ACF12}" type="presParOf" srcId="{1329609D-BF68-4BB3-B507-B6569A67F0E2}" destId="{94154FD8-AABE-4B72-B4F8-E80B90EBD787}" srcOrd="2" destOrd="0" presId="urn:microsoft.com/office/officeart/2018/2/layout/IconVerticalSolidList"/>
    <dgm:cxn modelId="{89A8C17A-C715-4BC8-9EDE-2B3B26E87D44}" type="presParOf" srcId="{1329609D-BF68-4BB3-B507-B6569A67F0E2}" destId="{4A4AAAC6-1059-49B8-BF69-D190F2B3AC9F}" srcOrd="3" destOrd="0" presId="urn:microsoft.com/office/officeart/2018/2/layout/IconVerticalSolidList"/>
    <dgm:cxn modelId="{EFB4B3C3-DC10-404A-A22C-7D6571CC5904}" type="presParOf" srcId="{5FD9BED5-B223-4548-AE74-1A327CE5A19F}" destId="{21CA3B31-6BEB-464B-A2F8-00158088328E}" srcOrd="1" destOrd="0" presId="urn:microsoft.com/office/officeart/2018/2/layout/IconVerticalSolidList"/>
    <dgm:cxn modelId="{37913EBF-047C-4277-9BA4-1951A6D69537}" type="presParOf" srcId="{5FD9BED5-B223-4548-AE74-1A327CE5A19F}" destId="{CDFF5463-4554-48E1-937C-124233075960}" srcOrd="2" destOrd="0" presId="urn:microsoft.com/office/officeart/2018/2/layout/IconVerticalSolidList"/>
    <dgm:cxn modelId="{E0AB005C-1DE6-4C77-AE7A-BE9998367C8C}" type="presParOf" srcId="{CDFF5463-4554-48E1-937C-124233075960}" destId="{AD4F6E7E-603F-4E02-B603-8F64ABEF01CC}" srcOrd="0" destOrd="0" presId="urn:microsoft.com/office/officeart/2018/2/layout/IconVerticalSolidList"/>
    <dgm:cxn modelId="{627B79D3-FB83-4CF1-B31D-5D7F1D3C8F8D}" type="presParOf" srcId="{CDFF5463-4554-48E1-937C-124233075960}" destId="{1750CC4B-AB44-4E50-8736-7A0ACCE85F74}" srcOrd="1" destOrd="0" presId="urn:microsoft.com/office/officeart/2018/2/layout/IconVerticalSolidList"/>
    <dgm:cxn modelId="{AE33F382-52ED-4ABD-ACE4-57B5F4E63703}" type="presParOf" srcId="{CDFF5463-4554-48E1-937C-124233075960}" destId="{7500770D-D79D-40C4-8E5C-A1479EB58957}" srcOrd="2" destOrd="0" presId="urn:microsoft.com/office/officeart/2018/2/layout/IconVerticalSolidList"/>
    <dgm:cxn modelId="{B5576828-437E-4421-9FA0-A938C42ED05A}" type="presParOf" srcId="{CDFF5463-4554-48E1-937C-124233075960}" destId="{789C4EC7-1E47-486F-B531-39FDF25C630A}" srcOrd="3" destOrd="0" presId="urn:microsoft.com/office/officeart/2018/2/layout/IconVerticalSolidList"/>
    <dgm:cxn modelId="{C34DCC3E-CF02-4688-9D57-F3B5027CFBFB}" type="presParOf" srcId="{5FD9BED5-B223-4548-AE74-1A327CE5A19F}" destId="{28FC56A4-0CD4-49F2-B676-4A7F3E96B7A2}" srcOrd="3" destOrd="0" presId="urn:microsoft.com/office/officeart/2018/2/layout/IconVerticalSolidList"/>
    <dgm:cxn modelId="{1786B962-680E-42C0-9570-F13E957BCC6A}" type="presParOf" srcId="{5FD9BED5-B223-4548-AE74-1A327CE5A19F}" destId="{6229470B-7F3E-4640-9088-36A6EF4850DC}" srcOrd="4" destOrd="0" presId="urn:microsoft.com/office/officeart/2018/2/layout/IconVerticalSolidList"/>
    <dgm:cxn modelId="{3D4A2C12-A19E-46C6-9D59-A36E8D0EAFDD}" type="presParOf" srcId="{6229470B-7F3E-4640-9088-36A6EF4850DC}" destId="{07BD28EC-3497-4764-916B-FFA8DE5D9A2F}" srcOrd="0" destOrd="0" presId="urn:microsoft.com/office/officeart/2018/2/layout/IconVerticalSolidList"/>
    <dgm:cxn modelId="{FA4E9844-C562-495A-8F25-4051502289C6}" type="presParOf" srcId="{6229470B-7F3E-4640-9088-36A6EF4850DC}" destId="{61ABF9DF-FBBB-47DE-8EE7-BB70DBAB2B45}" srcOrd="1" destOrd="0" presId="urn:microsoft.com/office/officeart/2018/2/layout/IconVerticalSolidList"/>
    <dgm:cxn modelId="{83DB3B2F-3EAB-47A5-9433-2B4674490FB3}" type="presParOf" srcId="{6229470B-7F3E-4640-9088-36A6EF4850DC}" destId="{7BFD27D5-E8A4-4975-A9F3-5615D4B1D778}" srcOrd="2" destOrd="0" presId="urn:microsoft.com/office/officeart/2018/2/layout/IconVerticalSolidList"/>
    <dgm:cxn modelId="{3D0A2848-5D7C-435B-BB38-6E3256E3ADA3}" type="presParOf" srcId="{6229470B-7F3E-4640-9088-36A6EF4850DC}" destId="{B9AD6FA0-1B6F-4D84-85CD-0FC36C6D70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565F1-F211-4894-90FF-8508C9AC24A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05C09D-04B0-414C-BDCC-9CF5F6C86843}">
      <dgm:prSet/>
      <dgm:spPr/>
      <dgm:t>
        <a:bodyPr/>
        <a:lstStyle/>
        <a:p>
          <a:r>
            <a:rPr lang="en-US"/>
            <a:t>Must be performed every 24 hours or before patient testing, if it is not done daily.</a:t>
          </a:r>
        </a:p>
      </dgm:t>
    </dgm:pt>
    <dgm:pt modelId="{38927A50-8BDA-488E-93CC-1F83F7931A10}" type="parTrans" cxnId="{5F7ADCEE-A0C3-4448-9008-6840EDB510C1}">
      <dgm:prSet/>
      <dgm:spPr/>
      <dgm:t>
        <a:bodyPr/>
        <a:lstStyle/>
        <a:p>
          <a:endParaRPr lang="en-US"/>
        </a:p>
      </dgm:t>
    </dgm:pt>
    <dgm:pt modelId="{AC3F5DD8-867A-4AFD-91D8-AAC8366C0880}" type="sibTrans" cxnId="{5F7ADCEE-A0C3-4448-9008-6840EDB510C1}">
      <dgm:prSet/>
      <dgm:spPr/>
      <dgm:t>
        <a:bodyPr/>
        <a:lstStyle/>
        <a:p>
          <a:endParaRPr lang="en-US"/>
        </a:p>
      </dgm:t>
    </dgm:pt>
    <dgm:pt modelId="{3F6FA514-6F50-4A00-94F2-09ECB05BEE6A}">
      <dgm:prSet/>
      <dgm:spPr/>
      <dgm:t>
        <a:bodyPr/>
        <a:lstStyle/>
        <a:p>
          <a:r>
            <a:rPr lang="en-US" dirty="0"/>
            <a:t>Uses Cardinal Health UA Controls dropper bottles, levels Normal and Abnormal.</a:t>
          </a:r>
        </a:p>
      </dgm:t>
    </dgm:pt>
    <dgm:pt modelId="{697006E6-0CA3-4D0A-BA8D-B337E74FB1DC}" type="parTrans" cxnId="{483ADBAE-D456-471D-9886-586FBE593B08}">
      <dgm:prSet/>
      <dgm:spPr/>
      <dgm:t>
        <a:bodyPr/>
        <a:lstStyle/>
        <a:p>
          <a:endParaRPr lang="en-US"/>
        </a:p>
      </dgm:t>
    </dgm:pt>
    <dgm:pt modelId="{D4DBAC1A-0741-481F-897D-CCF19F82E6C0}" type="sibTrans" cxnId="{483ADBAE-D456-471D-9886-586FBE593B08}">
      <dgm:prSet/>
      <dgm:spPr/>
      <dgm:t>
        <a:bodyPr/>
        <a:lstStyle/>
        <a:p>
          <a:endParaRPr lang="en-US"/>
        </a:p>
      </dgm:t>
    </dgm:pt>
    <dgm:pt modelId="{B58726F3-A38E-4921-A1B8-AFDE837B0F47}">
      <dgm:prSet/>
      <dgm:spPr/>
      <dgm:t>
        <a:bodyPr/>
        <a:lstStyle/>
        <a:p>
          <a:r>
            <a:rPr lang="en-US"/>
            <a:t>Please select “Strip QC” from the analyzer’s display to perform.</a:t>
          </a:r>
        </a:p>
      </dgm:t>
    </dgm:pt>
    <dgm:pt modelId="{704D4A36-54C5-4411-A407-3187F5A75E50}" type="parTrans" cxnId="{FA0D4232-A343-4EAF-8302-433ACCA1A9C9}">
      <dgm:prSet/>
      <dgm:spPr/>
      <dgm:t>
        <a:bodyPr/>
        <a:lstStyle/>
        <a:p>
          <a:endParaRPr lang="en-US"/>
        </a:p>
      </dgm:t>
    </dgm:pt>
    <dgm:pt modelId="{93382C1F-D13E-4897-BF2C-8693D96FC440}" type="sibTrans" cxnId="{FA0D4232-A343-4EAF-8302-433ACCA1A9C9}">
      <dgm:prSet/>
      <dgm:spPr/>
      <dgm:t>
        <a:bodyPr/>
        <a:lstStyle/>
        <a:p>
          <a:endParaRPr lang="en-US"/>
        </a:p>
      </dgm:t>
    </dgm:pt>
    <dgm:pt modelId="{6B76312F-0017-4075-A9BE-466374A51777}" type="pres">
      <dgm:prSet presAssocID="{607565F1-F211-4894-90FF-8508C9AC24A2}" presName="linear" presStyleCnt="0">
        <dgm:presLayoutVars>
          <dgm:animLvl val="lvl"/>
          <dgm:resizeHandles val="exact"/>
        </dgm:presLayoutVars>
      </dgm:prSet>
      <dgm:spPr/>
    </dgm:pt>
    <dgm:pt modelId="{DDDFC1F4-13ED-43CD-BA48-8415585F11A1}" type="pres">
      <dgm:prSet presAssocID="{EC05C09D-04B0-414C-BDCC-9CF5F6C868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183E98-8801-44BF-BF73-E3E7027B9DDC}" type="pres">
      <dgm:prSet presAssocID="{AC3F5DD8-867A-4AFD-91D8-AAC8366C0880}" presName="spacer" presStyleCnt="0"/>
      <dgm:spPr/>
    </dgm:pt>
    <dgm:pt modelId="{A53E6C1F-5A75-4695-9025-0D61D85F07FF}" type="pres">
      <dgm:prSet presAssocID="{3F6FA514-6F50-4A00-94F2-09ECB05BEE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2D90E3-9343-4BC9-AAB7-74EAEF535E5E}" type="pres">
      <dgm:prSet presAssocID="{D4DBAC1A-0741-481F-897D-CCF19F82E6C0}" presName="spacer" presStyleCnt="0"/>
      <dgm:spPr/>
    </dgm:pt>
    <dgm:pt modelId="{56860382-7D03-401C-B5B1-5576145EA5CA}" type="pres">
      <dgm:prSet presAssocID="{B58726F3-A38E-4921-A1B8-AFDE837B0F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3FCDF2B-6821-412F-9AD3-227ED92C18FD}" type="presOf" srcId="{3F6FA514-6F50-4A00-94F2-09ECB05BEE6A}" destId="{A53E6C1F-5A75-4695-9025-0D61D85F07FF}" srcOrd="0" destOrd="0" presId="urn:microsoft.com/office/officeart/2005/8/layout/vList2"/>
    <dgm:cxn modelId="{FA0D4232-A343-4EAF-8302-433ACCA1A9C9}" srcId="{607565F1-F211-4894-90FF-8508C9AC24A2}" destId="{B58726F3-A38E-4921-A1B8-AFDE837B0F47}" srcOrd="2" destOrd="0" parTransId="{704D4A36-54C5-4411-A407-3187F5A75E50}" sibTransId="{93382C1F-D13E-4897-BF2C-8693D96FC440}"/>
    <dgm:cxn modelId="{E00B1290-9EF0-4AF8-8421-03FB284A055A}" type="presOf" srcId="{B58726F3-A38E-4921-A1B8-AFDE837B0F47}" destId="{56860382-7D03-401C-B5B1-5576145EA5CA}" srcOrd="0" destOrd="0" presId="urn:microsoft.com/office/officeart/2005/8/layout/vList2"/>
    <dgm:cxn modelId="{AE6D83AB-1B57-4ADF-988F-FC78C6CB6A29}" type="presOf" srcId="{EC05C09D-04B0-414C-BDCC-9CF5F6C86843}" destId="{DDDFC1F4-13ED-43CD-BA48-8415585F11A1}" srcOrd="0" destOrd="0" presId="urn:microsoft.com/office/officeart/2005/8/layout/vList2"/>
    <dgm:cxn modelId="{483ADBAE-D456-471D-9886-586FBE593B08}" srcId="{607565F1-F211-4894-90FF-8508C9AC24A2}" destId="{3F6FA514-6F50-4A00-94F2-09ECB05BEE6A}" srcOrd="1" destOrd="0" parTransId="{697006E6-0CA3-4D0A-BA8D-B337E74FB1DC}" sibTransId="{D4DBAC1A-0741-481F-897D-CCF19F82E6C0}"/>
    <dgm:cxn modelId="{C7E700B7-240E-45CD-B050-E081B0005818}" type="presOf" srcId="{607565F1-F211-4894-90FF-8508C9AC24A2}" destId="{6B76312F-0017-4075-A9BE-466374A51777}" srcOrd="0" destOrd="0" presId="urn:microsoft.com/office/officeart/2005/8/layout/vList2"/>
    <dgm:cxn modelId="{5F7ADCEE-A0C3-4448-9008-6840EDB510C1}" srcId="{607565F1-F211-4894-90FF-8508C9AC24A2}" destId="{EC05C09D-04B0-414C-BDCC-9CF5F6C86843}" srcOrd="0" destOrd="0" parTransId="{38927A50-8BDA-488E-93CC-1F83F7931A10}" sibTransId="{AC3F5DD8-867A-4AFD-91D8-AAC8366C0880}"/>
    <dgm:cxn modelId="{CABD6351-74E2-4B85-9CF2-5CCAF3EBC32E}" type="presParOf" srcId="{6B76312F-0017-4075-A9BE-466374A51777}" destId="{DDDFC1F4-13ED-43CD-BA48-8415585F11A1}" srcOrd="0" destOrd="0" presId="urn:microsoft.com/office/officeart/2005/8/layout/vList2"/>
    <dgm:cxn modelId="{8826A4C3-6701-4F76-A72C-D853ACE60DB2}" type="presParOf" srcId="{6B76312F-0017-4075-A9BE-466374A51777}" destId="{F9183E98-8801-44BF-BF73-E3E7027B9DDC}" srcOrd="1" destOrd="0" presId="urn:microsoft.com/office/officeart/2005/8/layout/vList2"/>
    <dgm:cxn modelId="{CD86A058-A88B-4C20-8CA1-274568B65B23}" type="presParOf" srcId="{6B76312F-0017-4075-A9BE-466374A51777}" destId="{A53E6C1F-5A75-4695-9025-0D61D85F07FF}" srcOrd="2" destOrd="0" presId="urn:microsoft.com/office/officeart/2005/8/layout/vList2"/>
    <dgm:cxn modelId="{D0DF7E5C-C773-489F-ACA3-9F6761FC9E10}" type="presParOf" srcId="{6B76312F-0017-4075-A9BE-466374A51777}" destId="{5A2D90E3-9343-4BC9-AAB7-74EAEF535E5E}" srcOrd="3" destOrd="0" presId="urn:microsoft.com/office/officeart/2005/8/layout/vList2"/>
    <dgm:cxn modelId="{9C62599D-6A48-497E-9001-0AE39FB13021}" type="presParOf" srcId="{6B76312F-0017-4075-A9BE-466374A51777}" destId="{56860382-7D03-401C-B5B1-5576145EA5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D005E-A9A3-4418-81BB-DA373C126BE0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08E03DB-FECA-488C-8DAC-5E99AEB3284E}">
      <dgm:prSet/>
      <dgm:spPr/>
      <dgm:t>
        <a:bodyPr/>
        <a:lstStyle/>
        <a:p>
          <a:r>
            <a:rPr lang="en-US" dirty="0"/>
            <a:t>Once the testing is complete, results will print.</a:t>
          </a:r>
        </a:p>
      </dgm:t>
    </dgm:pt>
    <dgm:pt modelId="{29CB96FC-C316-4880-966A-F16CF52A8CDD}" type="parTrans" cxnId="{B97A8CD5-1ED3-4AF7-B946-AEED38372B4D}">
      <dgm:prSet/>
      <dgm:spPr/>
      <dgm:t>
        <a:bodyPr/>
        <a:lstStyle/>
        <a:p>
          <a:endParaRPr lang="en-US"/>
        </a:p>
      </dgm:t>
    </dgm:pt>
    <dgm:pt modelId="{F629373E-89BB-459E-BAFB-307C2A990F75}" type="sibTrans" cxnId="{B97A8CD5-1ED3-4AF7-B946-AEED38372B4D}">
      <dgm:prSet/>
      <dgm:spPr/>
      <dgm:t>
        <a:bodyPr/>
        <a:lstStyle/>
        <a:p>
          <a:endParaRPr lang="en-US"/>
        </a:p>
      </dgm:t>
    </dgm:pt>
    <dgm:pt modelId="{C3FDD0DB-9A8C-4C66-A7AA-2E57E4C54F8B}">
      <dgm:prSet/>
      <dgm:spPr/>
      <dgm:t>
        <a:bodyPr/>
        <a:lstStyle/>
        <a:p>
          <a:r>
            <a:rPr lang="en-US"/>
            <a:t>Make sure to use full patient ID (SSN) in order for the results to transmit to CPRS.</a:t>
          </a:r>
        </a:p>
      </dgm:t>
    </dgm:pt>
    <dgm:pt modelId="{4E787332-C4D2-42CE-8964-8890E7469E5B}" type="parTrans" cxnId="{FBF570A4-A9F2-41AA-91A8-812410DA46E9}">
      <dgm:prSet/>
      <dgm:spPr/>
      <dgm:t>
        <a:bodyPr/>
        <a:lstStyle/>
        <a:p>
          <a:endParaRPr lang="en-US"/>
        </a:p>
      </dgm:t>
    </dgm:pt>
    <dgm:pt modelId="{07711348-2F3F-4FDA-AA41-932363C2FC38}" type="sibTrans" cxnId="{FBF570A4-A9F2-41AA-91A8-812410DA46E9}">
      <dgm:prSet/>
      <dgm:spPr/>
      <dgm:t>
        <a:bodyPr/>
        <a:lstStyle/>
        <a:p>
          <a:endParaRPr lang="en-US"/>
        </a:p>
      </dgm:t>
    </dgm:pt>
    <dgm:pt modelId="{8B43DCBE-EBBE-4DFD-84E8-85AB0683D696}">
      <dgm:prSet/>
      <dgm:spPr/>
      <dgm:t>
        <a:bodyPr/>
        <a:lstStyle/>
        <a:p>
          <a:r>
            <a:rPr lang="en-US"/>
            <a:t>No order is needed for urinalysis.  Please do not use order number when entering patient ID.</a:t>
          </a:r>
        </a:p>
      </dgm:t>
    </dgm:pt>
    <dgm:pt modelId="{00A0C810-BF60-4555-834C-ABBCDE15E9A2}" type="parTrans" cxnId="{55FCED55-BC86-4B09-9B14-BD09DF394A96}">
      <dgm:prSet/>
      <dgm:spPr/>
      <dgm:t>
        <a:bodyPr/>
        <a:lstStyle/>
        <a:p>
          <a:endParaRPr lang="en-US"/>
        </a:p>
      </dgm:t>
    </dgm:pt>
    <dgm:pt modelId="{4D830281-B9CB-4A66-896B-8192A3630099}" type="sibTrans" cxnId="{55FCED55-BC86-4B09-9B14-BD09DF394A96}">
      <dgm:prSet/>
      <dgm:spPr/>
      <dgm:t>
        <a:bodyPr/>
        <a:lstStyle/>
        <a:p>
          <a:endParaRPr lang="en-US"/>
        </a:p>
      </dgm:t>
    </dgm:pt>
    <dgm:pt modelId="{7A351CEE-B93A-4A87-A7D3-76A9B4FC57DB}" type="pres">
      <dgm:prSet presAssocID="{806D005E-A9A3-4418-81BB-DA373C126BE0}" presName="linear" presStyleCnt="0">
        <dgm:presLayoutVars>
          <dgm:animLvl val="lvl"/>
          <dgm:resizeHandles val="exact"/>
        </dgm:presLayoutVars>
      </dgm:prSet>
      <dgm:spPr/>
    </dgm:pt>
    <dgm:pt modelId="{C116C8F7-A5C3-4CA8-B126-022E22C7A0CB}" type="pres">
      <dgm:prSet presAssocID="{808E03DB-FECA-488C-8DAC-5E99AEB328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8A8504-6913-4326-A944-ADADD52484EC}" type="pres">
      <dgm:prSet presAssocID="{F629373E-89BB-459E-BAFB-307C2A990F75}" presName="spacer" presStyleCnt="0"/>
      <dgm:spPr/>
    </dgm:pt>
    <dgm:pt modelId="{06B9A680-8B7C-4788-AC89-4643AC320099}" type="pres">
      <dgm:prSet presAssocID="{C3FDD0DB-9A8C-4C66-A7AA-2E57E4C54F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C67CB1-CDBC-4F90-A94E-0233F437953D}" type="pres">
      <dgm:prSet presAssocID="{07711348-2F3F-4FDA-AA41-932363C2FC38}" presName="spacer" presStyleCnt="0"/>
      <dgm:spPr/>
    </dgm:pt>
    <dgm:pt modelId="{68D43E35-834A-47DD-A3F6-8B01F9C02071}" type="pres">
      <dgm:prSet presAssocID="{8B43DCBE-EBBE-4DFD-84E8-85AB0683D69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04DBC18-9257-4EA3-8EB7-6AC0A1E5B24E}" type="presOf" srcId="{C3FDD0DB-9A8C-4C66-A7AA-2E57E4C54F8B}" destId="{06B9A680-8B7C-4788-AC89-4643AC320099}" srcOrd="0" destOrd="0" presId="urn:microsoft.com/office/officeart/2005/8/layout/vList2"/>
    <dgm:cxn modelId="{C932B31F-549B-46EE-B305-EFE5FB4603B0}" type="presOf" srcId="{8B43DCBE-EBBE-4DFD-84E8-85AB0683D696}" destId="{68D43E35-834A-47DD-A3F6-8B01F9C02071}" srcOrd="0" destOrd="0" presId="urn:microsoft.com/office/officeart/2005/8/layout/vList2"/>
    <dgm:cxn modelId="{55FCED55-BC86-4B09-9B14-BD09DF394A96}" srcId="{806D005E-A9A3-4418-81BB-DA373C126BE0}" destId="{8B43DCBE-EBBE-4DFD-84E8-85AB0683D696}" srcOrd="2" destOrd="0" parTransId="{00A0C810-BF60-4555-834C-ABBCDE15E9A2}" sibTransId="{4D830281-B9CB-4A66-896B-8192A3630099}"/>
    <dgm:cxn modelId="{3ACEA480-4655-44A5-BB25-E2C35A24479B}" type="presOf" srcId="{806D005E-A9A3-4418-81BB-DA373C126BE0}" destId="{7A351CEE-B93A-4A87-A7D3-76A9B4FC57DB}" srcOrd="0" destOrd="0" presId="urn:microsoft.com/office/officeart/2005/8/layout/vList2"/>
    <dgm:cxn modelId="{CFDE4A84-AE38-4F98-9631-D582AD9BDE53}" type="presOf" srcId="{808E03DB-FECA-488C-8DAC-5E99AEB3284E}" destId="{C116C8F7-A5C3-4CA8-B126-022E22C7A0CB}" srcOrd="0" destOrd="0" presId="urn:microsoft.com/office/officeart/2005/8/layout/vList2"/>
    <dgm:cxn modelId="{FBF570A4-A9F2-41AA-91A8-812410DA46E9}" srcId="{806D005E-A9A3-4418-81BB-DA373C126BE0}" destId="{C3FDD0DB-9A8C-4C66-A7AA-2E57E4C54F8B}" srcOrd="1" destOrd="0" parTransId="{4E787332-C4D2-42CE-8964-8890E7469E5B}" sibTransId="{07711348-2F3F-4FDA-AA41-932363C2FC38}"/>
    <dgm:cxn modelId="{B97A8CD5-1ED3-4AF7-B946-AEED38372B4D}" srcId="{806D005E-A9A3-4418-81BB-DA373C126BE0}" destId="{808E03DB-FECA-488C-8DAC-5E99AEB3284E}" srcOrd="0" destOrd="0" parTransId="{29CB96FC-C316-4880-966A-F16CF52A8CDD}" sibTransId="{F629373E-89BB-459E-BAFB-307C2A990F75}"/>
    <dgm:cxn modelId="{E7579FD9-F4AA-4BDF-B00D-B648BB5FD730}" type="presParOf" srcId="{7A351CEE-B93A-4A87-A7D3-76A9B4FC57DB}" destId="{C116C8F7-A5C3-4CA8-B126-022E22C7A0CB}" srcOrd="0" destOrd="0" presId="urn:microsoft.com/office/officeart/2005/8/layout/vList2"/>
    <dgm:cxn modelId="{6F16EF1C-F26C-4721-A5D9-9BB9926B470B}" type="presParOf" srcId="{7A351CEE-B93A-4A87-A7D3-76A9B4FC57DB}" destId="{738A8504-6913-4326-A944-ADADD52484EC}" srcOrd="1" destOrd="0" presId="urn:microsoft.com/office/officeart/2005/8/layout/vList2"/>
    <dgm:cxn modelId="{DBB8E4E4-48DA-4763-8891-A7827BAD30B9}" type="presParOf" srcId="{7A351CEE-B93A-4A87-A7D3-76A9B4FC57DB}" destId="{06B9A680-8B7C-4788-AC89-4643AC320099}" srcOrd="2" destOrd="0" presId="urn:microsoft.com/office/officeart/2005/8/layout/vList2"/>
    <dgm:cxn modelId="{81A83E80-A207-4CAC-B00F-DAE0EA90BC00}" type="presParOf" srcId="{7A351CEE-B93A-4A87-A7D3-76A9B4FC57DB}" destId="{DDC67CB1-CDBC-4F90-A94E-0233F437953D}" srcOrd="3" destOrd="0" presId="urn:microsoft.com/office/officeart/2005/8/layout/vList2"/>
    <dgm:cxn modelId="{AFAA79B9-B67C-420E-B057-5718CB0358D3}" type="presParOf" srcId="{7A351CEE-B93A-4A87-A7D3-76A9B4FC57DB}" destId="{68D43E35-834A-47DD-A3F6-8B01F9C020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734337-17F1-4E42-BBE7-F06D9C1B1C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CC08BE3-09EC-4DB6-A79B-C277D6886F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 a daily basis</a:t>
          </a:r>
        </a:p>
      </dgm:t>
    </dgm:pt>
    <dgm:pt modelId="{6A59EB85-58BB-4ECB-B0B2-7FD93A8062B2}" type="parTrans" cxnId="{3D60FB07-C7F7-4C2B-A85C-F7E29A88D74B}">
      <dgm:prSet/>
      <dgm:spPr/>
      <dgm:t>
        <a:bodyPr/>
        <a:lstStyle/>
        <a:p>
          <a:endParaRPr lang="en-US"/>
        </a:p>
      </dgm:t>
    </dgm:pt>
    <dgm:pt modelId="{EA7F68FB-5172-496C-B017-1C958602B8E3}" type="sibTrans" cxnId="{3D60FB07-C7F7-4C2B-A85C-F7E29A88D74B}">
      <dgm:prSet/>
      <dgm:spPr/>
      <dgm:t>
        <a:bodyPr/>
        <a:lstStyle/>
        <a:p>
          <a:endParaRPr lang="en-US"/>
        </a:p>
      </dgm:t>
    </dgm:pt>
    <dgm:pt modelId="{C62D4B62-6C71-4471-8E6B-D278EDF752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Clean the test table insert with wet gauze</a:t>
          </a:r>
          <a:endParaRPr lang="en-US" sz="2400" dirty="0"/>
        </a:p>
      </dgm:t>
    </dgm:pt>
    <dgm:pt modelId="{AAEB3FF0-4E85-4C51-8A1F-A7A3F64D01A0}" type="parTrans" cxnId="{A4103940-FE22-4387-8C56-82C814161EFE}">
      <dgm:prSet/>
      <dgm:spPr/>
      <dgm:t>
        <a:bodyPr/>
        <a:lstStyle/>
        <a:p>
          <a:endParaRPr lang="en-US"/>
        </a:p>
      </dgm:t>
    </dgm:pt>
    <dgm:pt modelId="{5278FB53-170F-4267-841F-27F674D96AD8}" type="sibTrans" cxnId="{A4103940-FE22-4387-8C56-82C814161EFE}">
      <dgm:prSet/>
      <dgm:spPr/>
      <dgm:t>
        <a:bodyPr/>
        <a:lstStyle/>
        <a:p>
          <a:endParaRPr lang="en-US"/>
        </a:p>
      </dgm:t>
    </dgm:pt>
    <dgm:pt modelId="{D09291E5-672D-4A07-9343-5BC2CDAD98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Clean outside of instrument with Sani wipes</a:t>
          </a:r>
          <a:endParaRPr lang="en-US" sz="2400" dirty="0"/>
        </a:p>
      </dgm:t>
    </dgm:pt>
    <dgm:pt modelId="{08FB3EEE-FC78-48C6-8D7E-1FD338B3BB3A}" type="parTrans" cxnId="{24BBABC1-6313-40A5-9448-30FDE2DFE0B0}">
      <dgm:prSet/>
      <dgm:spPr/>
      <dgm:t>
        <a:bodyPr/>
        <a:lstStyle/>
        <a:p>
          <a:endParaRPr lang="en-US"/>
        </a:p>
      </dgm:t>
    </dgm:pt>
    <dgm:pt modelId="{79A7D91B-AF7E-49CD-A158-8674999380DF}" type="sibTrans" cxnId="{24BBABC1-6313-40A5-9448-30FDE2DFE0B0}">
      <dgm:prSet/>
      <dgm:spPr/>
      <dgm:t>
        <a:bodyPr/>
        <a:lstStyle/>
        <a:p>
          <a:endParaRPr lang="en-US"/>
        </a:p>
      </dgm:t>
    </dgm:pt>
    <dgm:pt modelId="{FDE8FBA6-57B6-463D-A290-391AB7DEEC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Ensure the analyzer operates properly</a:t>
          </a:r>
          <a:endParaRPr lang="en-US" sz="2400" dirty="0"/>
        </a:p>
      </dgm:t>
    </dgm:pt>
    <dgm:pt modelId="{9A80DBA8-E743-40C8-9D5F-7C543EAD6B9D}" type="parTrans" cxnId="{8956EACD-D14D-49F8-9DB5-20FF1E3ADB68}">
      <dgm:prSet/>
      <dgm:spPr/>
      <dgm:t>
        <a:bodyPr/>
        <a:lstStyle/>
        <a:p>
          <a:endParaRPr lang="en-US"/>
        </a:p>
      </dgm:t>
    </dgm:pt>
    <dgm:pt modelId="{6DDD1C5A-0FC4-4EE5-96BF-7BC89419B794}" type="sibTrans" cxnId="{8956EACD-D14D-49F8-9DB5-20FF1E3ADB68}">
      <dgm:prSet/>
      <dgm:spPr/>
      <dgm:t>
        <a:bodyPr/>
        <a:lstStyle/>
        <a:p>
          <a:endParaRPr lang="en-US"/>
        </a:p>
      </dgm:t>
    </dgm:pt>
    <dgm:pt modelId="{3E908660-FE14-46B8-8827-BD5DEF9B80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Note: Wear personal protective equipment and use universal precautions.</a:t>
          </a:r>
        </a:p>
      </dgm:t>
    </dgm:pt>
    <dgm:pt modelId="{7CC908B2-E9BA-466A-A1C6-CB6418629BC4}" type="parTrans" cxnId="{6564E4C6-646B-47B8-A0C9-E375B021CA71}">
      <dgm:prSet/>
      <dgm:spPr/>
      <dgm:t>
        <a:bodyPr/>
        <a:lstStyle/>
        <a:p>
          <a:endParaRPr lang="en-US"/>
        </a:p>
      </dgm:t>
    </dgm:pt>
    <dgm:pt modelId="{33379106-595C-4E94-A7D5-55033C39C059}" type="sibTrans" cxnId="{6564E4C6-646B-47B8-A0C9-E375B021CA71}">
      <dgm:prSet/>
      <dgm:spPr/>
      <dgm:t>
        <a:bodyPr/>
        <a:lstStyle/>
        <a:p>
          <a:endParaRPr lang="en-US"/>
        </a:p>
      </dgm:t>
    </dgm:pt>
    <dgm:pt modelId="{8F123CE5-97F1-4577-A2E7-2D870A64FE25}" type="pres">
      <dgm:prSet presAssocID="{D1734337-17F1-4E42-BBE7-F06D9C1B1C58}" presName="root" presStyleCnt="0">
        <dgm:presLayoutVars>
          <dgm:dir/>
          <dgm:resizeHandles val="exact"/>
        </dgm:presLayoutVars>
      </dgm:prSet>
      <dgm:spPr/>
    </dgm:pt>
    <dgm:pt modelId="{3B9BEEFB-8CF4-4D1D-B6A4-B029C3E697E0}" type="pres">
      <dgm:prSet presAssocID="{8CC08BE3-09EC-4DB6-A79B-C277D6886FD4}" presName="compNode" presStyleCnt="0"/>
      <dgm:spPr/>
    </dgm:pt>
    <dgm:pt modelId="{594A7C74-54E3-4C06-9E29-2F0CD483D8F8}" type="pres">
      <dgm:prSet presAssocID="{8CC08BE3-09EC-4DB6-A79B-C277D6886FD4}" presName="bgRect" presStyleLbl="bgShp" presStyleIdx="0" presStyleCnt="2" custScaleY="232637" custLinFactNeighborX="3089" custLinFactNeighborY="-20752"/>
      <dgm:spPr/>
    </dgm:pt>
    <dgm:pt modelId="{AEF5757B-DE11-4048-80F8-F66D457B820A}" type="pres">
      <dgm:prSet presAssocID="{8CC08BE3-09EC-4DB6-A79B-C277D6886F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17ED3BDC-7DB3-41CD-B000-F162A300949A}" type="pres">
      <dgm:prSet presAssocID="{8CC08BE3-09EC-4DB6-A79B-C277D6886FD4}" presName="spaceRect" presStyleCnt="0"/>
      <dgm:spPr/>
    </dgm:pt>
    <dgm:pt modelId="{386E5C49-3B6F-4D40-B170-2AB6AF7F71E8}" type="pres">
      <dgm:prSet presAssocID="{8CC08BE3-09EC-4DB6-A79B-C277D6886FD4}" presName="parTx" presStyleLbl="revTx" presStyleIdx="0" presStyleCnt="3" custLinFactNeighborX="-16852" custLinFactNeighborY="717">
        <dgm:presLayoutVars>
          <dgm:chMax val="0"/>
          <dgm:chPref val="0"/>
        </dgm:presLayoutVars>
      </dgm:prSet>
      <dgm:spPr/>
    </dgm:pt>
    <dgm:pt modelId="{991287DC-07F4-4408-8705-DBD02C17DD67}" type="pres">
      <dgm:prSet presAssocID="{8CC08BE3-09EC-4DB6-A79B-C277D6886FD4}" presName="desTx" presStyleLbl="revTx" presStyleIdx="1" presStyleCnt="3" custScaleX="177957" custScaleY="289958" custLinFactNeighborX="-16702" custLinFactNeighborY="-11806">
        <dgm:presLayoutVars/>
      </dgm:prSet>
      <dgm:spPr/>
    </dgm:pt>
    <dgm:pt modelId="{D5BB5071-C9F0-4EC2-BB02-4D8908796FA6}" type="pres">
      <dgm:prSet presAssocID="{EA7F68FB-5172-496C-B017-1C958602B8E3}" presName="sibTrans" presStyleCnt="0"/>
      <dgm:spPr/>
    </dgm:pt>
    <dgm:pt modelId="{B87E18B5-AEAB-4CD3-9A60-AF3A47420037}" type="pres">
      <dgm:prSet presAssocID="{3E908660-FE14-46B8-8827-BD5DEF9B80B1}" presName="compNode" presStyleCnt="0"/>
      <dgm:spPr/>
    </dgm:pt>
    <dgm:pt modelId="{334B08BE-02D8-40A7-A75F-F739878D189D}" type="pres">
      <dgm:prSet presAssocID="{3E908660-FE14-46B8-8827-BD5DEF9B80B1}" presName="bgRect" presStyleLbl="bgShp" presStyleIdx="1" presStyleCnt="2" custLinFactNeighborX="551" custLinFactNeighborY="4332"/>
      <dgm:spPr/>
    </dgm:pt>
    <dgm:pt modelId="{AF1F1675-FF85-4487-B9A6-50AEC02563DA}" type="pres">
      <dgm:prSet presAssocID="{3E908660-FE14-46B8-8827-BD5DEF9B80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ttens"/>
        </a:ext>
      </dgm:extLst>
    </dgm:pt>
    <dgm:pt modelId="{CCE461CD-8A15-4D06-9CCB-65F95EB5AB19}" type="pres">
      <dgm:prSet presAssocID="{3E908660-FE14-46B8-8827-BD5DEF9B80B1}" presName="spaceRect" presStyleCnt="0"/>
      <dgm:spPr/>
    </dgm:pt>
    <dgm:pt modelId="{DF2D984C-4D57-429A-9018-EF689BD1D566}" type="pres">
      <dgm:prSet presAssocID="{3E908660-FE14-46B8-8827-BD5DEF9B80B1}" presName="parTx" presStyleLbl="revTx" presStyleIdx="2" presStyleCnt="3" custScaleY="85284" custLinFactNeighborX="8" custLinFactNeighborY="20507">
        <dgm:presLayoutVars>
          <dgm:chMax val="0"/>
          <dgm:chPref val="0"/>
        </dgm:presLayoutVars>
      </dgm:prSet>
      <dgm:spPr/>
    </dgm:pt>
  </dgm:ptLst>
  <dgm:cxnLst>
    <dgm:cxn modelId="{9FFB6201-BF62-472F-822F-32044E288750}" type="presOf" srcId="{D1734337-17F1-4E42-BBE7-F06D9C1B1C58}" destId="{8F123CE5-97F1-4577-A2E7-2D870A64FE25}" srcOrd="0" destOrd="0" presId="urn:microsoft.com/office/officeart/2018/2/layout/IconVerticalSolidList"/>
    <dgm:cxn modelId="{3D60FB07-C7F7-4C2B-A85C-F7E29A88D74B}" srcId="{D1734337-17F1-4E42-BBE7-F06D9C1B1C58}" destId="{8CC08BE3-09EC-4DB6-A79B-C277D6886FD4}" srcOrd="0" destOrd="0" parTransId="{6A59EB85-58BB-4ECB-B0B2-7FD93A8062B2}" sibTransId="{EA7F68FB-5172-496C-B017-1C958602B8E3}"/>
    <dgm:cxn modelId="{46A06618-A001-451F-8DDF-D5BA6B54F7A7}" type="presOf" srcId="{C62D4B62-6C71-4471-8E6B-D278EDF752D7}" destId="{991287DC-07F4-4408-8705-DBD02C17DD67}" srcOrd="0" destOrd="0" presId="urn:microsoft.com/office/officeart/2018/2/layout/IconVerticalSolidList"/>
    <dgm:cxn modelId="{0CAF583B-0495-4986-A1D5-43C0B34D18EF}" type="presOf" srcId="{D09291E5-672D-4A07-9343-5BC2CDAD98AA}" destId="{991287DC-07F4-4408-8705-DBD02C17DD67}" srcOrd="0" destOrd="1" presId="urn:microsoft.com/office/officeart/2018/2/layout/IconVerticalSolidList"/>
    <dgm:cxn modelId="{A4103940-FE22-4387-8C56-82C814161EFE}" srcId="{8CC08BE3-09EC-4DB6-A79B-C277D6886FD4}" destId="{C62D4B62-6C71-4471-8E6B-D278EDF752D7}" srcOrd="0" destOrd="0" parTransId="{AAEB3FF0-4E85-4C51-8A1F-A7A3F64D01A0}" sibTransId="{5278FB53-170F-4267-841F-27F674D96AD8}"/>
    <dgm:cxn modelId="{96F84756-C06B-40A9-A01A-866CA5E5B2C7}" type="presOf" srcId="{FDE8FBA6-57B6-463D-A290-391AB7DEECA9}" destId="{991287DC-07F4-4408-8705-DBD02C17DD67}" srcOrd="0" destOrd="2" presId="urn:microsoft.com/office/officeart/2018/2/layout/IconVerticalSolidList"/>
    <dgm:cxn modelId="{24BBABC1-6313-40A5-9448-30FDE2DFE0B0}" srcId="{8CC08BE3-09EC-4DB6-A79B-C277D6886FD4}" destId="{D09291E5-672D-4A07-9343-5BC2CDAD98AA}" srcOrd="1" destOrd="0" parTransId="{08FB3EEE-FC78-48C6-8D7E-1FD338B3BB3A}" sibTransId="{79A7D91B-AF7E-49CD-A158-8674999380DF}"/>
    <dgm:cxn modelId="{6564E4C6-646B-47B8-A0C9-E375B021CA71}" srcId="{D1734337-17F1-4E42-BBE7-F06D9C1B1C58}" destId="{3E908660-FE14-46B8-8827-BD5DEF9B80B1}" srcOrd="1" destOrd="0" parTransId="{7CC908B2-E9BA-466A-A1C6-CB6418629BC4}" sibTransId="{33379106-595C-4E94-A7D5-55033C39C059}"/>
    <dgm:cxn modelId="{8956EACD-D14D-49F8-9DB5-20FF1E3ADB68}" srcId="{8CC08BE3-09EC-4DB6-A79B-C277D6886FD4}" destId="{FDE8FBA6-57B6-463D-A290-391AB7DEECA9}" srcOrd="2" destOrd="0" parTransId="{9A80DBA8-E743-40C8-9D5F-7C543EAD6B9D}" sibTransId="{6DDD1C5A-0FC4-4EE5-96BF-7BC89419B794}"/>
    <dgm:cxn modelId="{8A8AF8EC-0866-4B36-9882-843EB64CC67C}" type="presOf" srcId="{8CC08BE3-09EC-4DB6-A79B-C277D6886FD4}" destId="{386E5C49-3B6F-4D40-B170-2AB6AF7F71E8}" srcOrd="0" destOrd="0" presId="urn:microsoft.com/office/officeart/2018/2/layout/IconVerticalSolidList"/>
    <dgm:cxn modelId="{7C73A7F1-58A3-4959-83FB-B5FD5D0D4392}" type="presOf" srcId="{3E908660-FE14-46B8-8827-BD5DEF9B80B1}" destId="{DF2D984C-4D57-429A-9018-EF689BD1D566}" srcOrd="0" destOrd="0" presId="urn:microsoft.com/office/officeart/2018/2/layout/IconVerticalSolidList"/>
    <dgm:cxn modelId="{449DAA02-1B25-47FE-AB21-B952021DA1B4}" type="presParOf" srcId="{8F123CE5-97F1-4577-A2E7-2D870A64FE25}" destId="{3B9BEEFB-8CF4-4D1D-B6A4-B029C3E697E0}" srcOrd="0" destOrd="0" presId="urn:microsoft.com/office/officeart/2018/2/layout/IconVerticalSolidList"/>
    <dgm:cxn modelId="{631A36CD-07E5-4EF5-8D86-E8435A1BF64D}" type="presParOf" srcId="{3B9BEEFB-8CF4-4D1D-B6A4-B029C3E697E0}" destId="{594A7C74-54E3-4C06-9E29-2F0CD483D8F8}" srcOrd="0" destOrd="0" presId="urn:microsoft.com/office/officeart/2018/2/layout/IconVerticalSolidList"/>
    <dgm:cxn modelId="{77064BF5-F4CD-4A92-832F-102EDB420214}" type="presParOf" srcId="{3B9BEEFB-8CF4-4D1D-B6A4-B029C3E697E0}" destId="{AEF5757B-DE11-4048-80F8-F66D457B820A}" srcOrd="1" destOrd="0" presId="urn:microsoft.com/office/officeart/2018/2/layout/IconVerticalSolidList"/>
    <dgm:cxn modelId="{DF049A16-4A81-49D4-AAD2-B3D961241745}" type="presParOf" srcId="{3B9BEEFB-8CF4-4D1D-B6A4-B029C3E697E0}" destId="{17ED3BDC-7DB3-41CD-B000-F162A300949A}" srcOrd="2" destOrd="0" presId="urn:microsoft.com/office/officeart/2018/2/layout/IconVerticalSolidList"/>
    <dgm:cxn modelId="{87AD8404-BA3B-4875-BF45-9FB4B55395AA}" type="presParOf" srcId="{3B9BEEFB-8CF4-4D1D-B6A4-B029C3E697E0}" destId="{386E5C49-3B6F-4D40-B170-2AB6AF7F71E8}" srcOrd="3" destOrd="0" presId="urn:microsoft.com/office/officeart/2018/2/layout/IconVerticalSolidList"/>
    <dgm:cxn modelId="{06E9AC3A-2217-44BB-B989-BD831FCE4A7A}" type="presParOf" srcId="{3B9BEEFB-8CF4-4D1D-B6A4-B029C3E697E0}" destId="{991287DC-07F4-4408-8705-DBD02C17DD67}" srcOrd="4" destOrd="0" presId="urn:microsoft.com/office/officeart/2018/2/layout/IconVerticalSolidList"/>
    <dgm:cxn modelId="{BED7DD7C-5C92-4E71-A11F-5F08C2EC1339}" type="presParOf" srcId="{8F123CE5-97F1-4577-A2E7-2D870A64FE25}" destId="{D5BB5071-C9F0-4EC2-BB02-4D8908796FA6}" srcOrd="1" destOrd="0" presId="urn:microsoft.com/office/officeart/2018/2/layout/IconVerticalSolidList"/>
    <dgm:cxn modelId="{E1C0E472-BB45-46BE-8499-CC4AF2EC0A0A}" type="presParOf" srcId="{8F123CE5-97F1-4577-A2E7-2D870A64FE25}" destId="{B87E18B5-AEAB-4CD3-9A60-AF3A47420037}" srcOrd="2" destOrd="0" presId="urn:microsoft.com/office/officeart/2018/2/layout/IconVerticalSolidList"/>
    <dgm:cxn modelId="{E3F14F05-63F8-4A8B-B56C-CC5238A528CB}" type="presParOf" srcId="{B87E18B5-AEAB-4CD3-9A60-AF3A47420037}" destId="{334B08BE-02D8-40A7-A75F-F739878D189D}" srcOrd="0" destOrd="0" presId="urn:microsoft.com/office/officeart/2018/2/layout/IconVerticalSolidList"/>
    <dgm:cxn modelId="{8DAB6CB7-F3A3-4CD7-A7E1-97DBE7452B1F}" type="presParOf" srcId="{B87E18B5-AEAB-4CD3-9A60-AF3A47420037}" destId="{AF1F1675-FF85-4487-B9A6-50AEC02563DA}" srcOrd="1" destOrd="0" presId="urn:microsoft.com/office/officeart/2018/2/layout/IconVerticalSolidList"/>
    <dgm:cxn modelId="{0153CDF3-EB37-4E1E-AD96-09D10121A44F}" type="presParOf" srcId="{B87E18B5-AEAB-4CD3-9A60-AF3A47420037}" destId="{CCE461CD-8A15-4D06-9CCB-65F95EB5AB19}" srcOrd="2" destOrd="0" presId="urn:microsoft.com/office/officeart/2018/2/layout/IconVerticalSolidList"/>
    <dgm:cxn modelId="{0261F783-9907-4790-85D5-B4B4CF0C009D}" type="presParOf" srcId="{B87E18B5-AEAB-4CD3-9A60-AF3A47420037}" destId="{DF2D984C-4D57-429A-9018-EF689BD1D5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DC771A-11E5-4637-9DC2-BC990E9AA96A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068A1E-BF21-426A-AFE7-19A68B43A165}">
      <dgm:prSet/>
      <dgm:spPr/>
      <dgm:t>
        <a:bodyPr/>
        <a:lstStyle/>
        <a:p>
          <a:r>
            <a:rPr lang="en-US"/>
            <a:t>Remove</a:t>
          </a:r>
        </a:p>
      </dgm:t>
    </dgm:pt>
    <dgm:pt modelId="{213CB61F-0AB0-485A-B743-A843DA34DFDE}" type="parTrans" cxnId="{3F2A1E6D-5645-4418-9695-A70A3C69863F}">
      <dgm:prSet/>
      <dgm:spPr/>
      <dgm:t>
        <a:bodyPr/>
        <a:lstStyle/>
        <a:p>
          <a:endParaRPr lang="en-US"/>
        </a:p>
      </dgm:t>
    </dgm:pt>
    <dgm:pt modelId="{4B7421A0-84F4-4997-B204-3E4827A84F91}" type="sibTrans" cxnId="{3F2A1E6D-5645-4418-9695-A70A3C69863F}">
      <dgm:prSet/>
      <dgm:spPr/>
      <dgm:t>
        <a:bodyPr/>
        <a:lstStyle/>
        <a:p>
          <a:endParaRPr lang="en-US"/>
        </a:p>
      </dgm:t>
    </dgm:pt>
    <dgm:pt modelId="{32ED61A3-9829-4C85-9DC5-F76C5B732E8B}">
      <dgm:prSet/>
      <dgm:spPr/>
      <dgm:t>
        <a:bodyPr/>
        <a:lstStyle/>
        <a:p>
          <a:r>
            <a:rPr lang="en-US"/>
            <a:t>Remove test table by pulling it slowly out of the analyzer</a:t>
          </a:r>
        </a:p>
      </dgm:t>
    </dgm:pt>
    <dgm:pt modelId="{E6AFAF04-476B-475E-983C-AD774EA130F8}" type="parTrans" cxnId="{83F24279-7449-4BD6-92EA-B21D60463E27}">
      <dgm:prSet/>
      <dgm:spPr/>
      <dgm:t>
        <a:bodyPr/>
        <a:lstStyle/>
        <a:p>
          <a:endParaRPr lang="en-US"/>
        </a:p>
      </dgm:t>
    </dgm:pt>
    <dgm:pt modelId="{9D8FEAA3-7C54-48CE-ADEC-8323E3BD917A}" type="sibTrans" cxnId="{83F24279-7449-4BD6-92EA-B21D60463E27}">
      <dgm:prSet/>
      <dgm:spPr/>
      <dgm:t>
        <a:bodyPr/>
        <a:lstStyle/>
        <a:p>
          <a:endParaRPr lang="en-US"/>
        </a:p>
      </dgm:t>
    </dgm:pt>
    <dgm:pt modelId="{2053E0E8-246F-4431-9901-21A19D6FD519}">
      <dgm:prSet/>
      <dgm:spPr/>
      <dgm:t>
        <a:bodyPr/>
        <a:lstStyle/>
        <a:p>
          <a:r>
            <a:rPr lang="en-US"/>
            <a:t>Lift</a:t>
          </a:r>
        </a:p>
      </dgm:t>
    </dgm:pt>
    <dgm:pt modelId="{587F0EC5-7CB8-453B-81DB-67C7A9E544BD}" type="parTrans" cxnId="{49C2F29E-4729-4773-93BB-05C2023F6E60}">
      <dgm:prSet/>
      <dgm:spPr/>
      <dgm:t>
        <a:bodyPr/>
        <a:lstStyle/>
        <a:p>
          <a:endParaRPr lang="en-US"/>
        </a:p>
      </dgm:t>
    </dgm:pt>
    <dgm:pt modelId="{ED3A0717-148B-45C4-B983-5F459583D62A}" type="sibTrans" cxnId="{49C2F29E-4729-4773-93BB-05C2023F6E60}">
      <dgm:prSet/>
      <dgm:spPr/>
      <dgm:t>
        <a:bodyPr/>
        <a:lstStyle/>
        <a:p>
          <a:endParaRPr lang="en-US"/>
        </a:p>
      </dgm:t>
    </dgm:pt>
    <dgm:pt modelId="{AA73C658-C426-4C3D-9F77-1F864999C3F7}">
      <dgm:prSet/>
      <dgm:spPr/>
      <dgm:t>
        <a:bodyPr/>
        <a:lstStyle/>
        <a:p>
          <a:r>
            <a:rPr lang="en-US"/>
            <a:t>Lift the table insert from the test table</a:t>
          </a:r>
        </a:p>
      </dgm:t>
    </dgm:pt>
    <dgm:pt modelId="{057BF828-206D-487F-B5F4-710B91FDBEC1}" type="parTrans" cxnId="{EC9E22A7-973D-4B14-85F5-967F3DD0BA84}">
      <dgm:prSet/>
      <dgm:spPr/>
      <dgm:t>
        <a:bodyPr/>
        <a:lstStyle/>
        <a:p>
          <a:endParaRPr lang="en-US"/>
        </a:p>
      </dgm:t>
    </dgm:pt>
    <dgm:pt modelId="{FF965E13-4BA9-4447-80EB-D0EDCD448314}" type="sibTrans" cxnId="{EC9E22A7-973D-4B14-85F5-967F3DD0BA84}">
      <dgm:prSet/>
      <dgm:spPr/>
      <dgm:t>
        <a:bodyPr/>
        <a:lstStyle/>
        <a:p>
          <a:endParaRPr lang="en-US"/>
        </a:p>
      </dgm:t>
    </dgm:pt>
    <dgm:pt modelId="{F5E3D7AF-BAC9-454D-AC8B-A8FF07B2D4FF}">
      <dgm:prSet/>
      <dgm:spPr/>
      <dgm:t>
        <a:bodyPr/>
        <a:lstStyle/>
        <a:p>
          <a:r>
            <a:rPr lang="en-US"/>
            <a:t>Drain</a:t>
          </a:r>
        </a:p>
      </dgm:t>
    </dgm:pt>
    <dgm:pt modelId="{D3460938-7F59-4945-9F72-21FAE12C9722}" type="parTrans" cxnId="{94A8CA6B-ED3F-4939-9C52-92CB4FA41CEB}">
      <dgm:prSet/>
      <dgm:spPr/>
      <dgm:t>
        <a:bodyPr/>
        <a:lstStyle/>
        <a:p>
          <a:endParaRPr lang="en-US"/>
        </a:p>
      </dgm:t>
    </dgm:pt>
    <dgm:pt modelId="{22481688-607F-4AF0-8F88-61F15638D100}" type="sibTrans" cxnId="{94A8CA6B-ED3F-4939-9C52-92CB4FA41CEB}">
      <dgm:prSet/>
      <dgm:spPr/>
      <dgm:t>
        <a:bodyPr/>
        <a:lstStyle/>
        <a:p>
          <a:endParaRPr lang="en-US"/>
        </a:p>
      </dgm:t>
    </dgm:pt>
    <dgm:pt modelId="{E8CF5BD6-35A8-4B12-B4B1-810E91650C8F}">
      <dgm:prSet/>
      <dgm:spPr/>
      <dgm:t>
        <a:bodyPr/>
        <a:lstStyle/>
        <a:p>
          <a:r>
            <a:rPr lang="en-US"/>
            <a:t>Drain the drip tray, if necessary</a:t>
          </a:r>
        </a:p>
      </dgm:t>
    </dgm:pt>
    <dgm:pt modelId="{3692232D-1D37-4AC1-985A-965A71838973}" type="parTrans" cxnId="{B4F0B64D-6939-49AE-AC0D-AD6D37F4E62C}">
      <dgm:prSet/>
      <dgm:spPr/>
      <dgm:t>
        <a:bodyPr/>
        <a:lstStyle/>
        <a:p>
          <a:endParaRPr lang="en-US"/>
        </a:p>
      </dgm:t>
    </dgm:pt>
    <dgm:pt modelId="{C8EAFC77-93F2-40F5-88D6-ABD61B061F43}" type="sibTrans" cxnId="{B4F0B64D-6939-49AE-AC0D-AD6D37F4E62C}">
      <dgm:prSet/>
      <dgm:spPr/>
      <dgm:t>
        <a:bodyPr/>
        <a:lstStyle/>
        <a:p>
          <a:endParaRPr lang="en-US"/>
        </a:p>
      </dgm:t>
    </dgm:pt>
    <dgm:pt modelId="{4855EF90-8E7B-4550-AC9A-BDACDD1BDB1D}">
      <dgm:prSet/>
      <dgm:spPr/>
      <dgm:t>
        <a:bodyPr/>
        <a:lstStyle/>
        <a:p>
          <a:r>
            <a:rPr lang="en-US"/>
            <a:t>Wet</a:t>
          </a:r>
        </a:p>
      </dgm:t>
    </dgm:pt>
    <dgm:pt modelId="{9AED2276-8BF4-4443-B4CB-8D62C2A444AA}" type="parTrans" cxnId="{5542256E-4190-4719-8041-819F2F70D387}">
      <dgm:prSet/>
      <dgm:spPr/>
      <dgm:t>
        <a:bodyPr/>
        <a:lstStyle/>
        <a:p>
          <a:endParaRPr lang="en-US"/>
        </a:p>
      </dgm:t>
    </dgm:pt>
    <dgm:pt modelId="{EB8A15F5-F384-4BB6-94F4-464415040F79}" type="sibTrans" cxnId="{5542256E-4190-4719-8041-819F2F70D387}">
      <dgm:prSet/>
      <dgm:spPr/>
      <dgm:t>
        <a:bodyPr/>
        <a:lstStyle/>
        <a:p>
          <a:endParaRPr lang="en-US"/>
        </a:p>
      </dgm:t>
    </dgm:pt>
    <dgm:pt modelId="{2AD16240-4317-48E9-BA69-0F2B06612F9B}">
      <dgm:prSet/>
      <dgm:spPr/>
      <dgm:t>
        <a:bodyPr/>
        <a:lstStyle/>
        <a:p>
          <a:r>
            <a:rPr lang="en-US" dirty="0"/>
            <a:t>Wet a cotton-tipped stick with water and thoroughly scrub the test table and table insert, except the white calibration bar. Do not touch the white calibration bar.</a:t>
          </a:r>
        </a:p>
      </dgm:t>
    </dgm:pt>
    <dgm:pt modelId="{3860D373-1562-47E6-B87B-951893C4F798}" type="parTrans" cxnId="{8B671CA1-35F6-4E12-9414-5A1269160906}">
      <dgm:prSet/>
      <dgm:spPr/>
      <dgm:t>
        <a:bodyPr/>
        <a:lstStyle/>
        <a:p>
          <a:endParaRPr lang="en-US"/>
        </a:p>
      </dgm:t>
    </dgm:pt>
    <dgm:pt modelId="{6434578F-F641-457C-AEE4-145C990D299F}" type="sibTrans" cxnId="{8B671CA1-35F6-4E12-9414-5A1269160906}">
      <dgm:prSet/>
      <dgm:spPr/>
      <dgm:t>
        <a:bodyPr/>
        <a:lstStyle/>
        <a:p>
          <a:endParaRPr lang="en-US"/>
        </a:p>
      </dgm:t>
    </dgm:pt>
    <dgm:pt modelId="{85DE9379-CF4C-4F43-BF5D-4CEDE364BEA2}">
      <dgm:prSet/>
      <dgm:spPr/>
      <dgm:t>
        <a:bodyPr/>
        <a:lstStyle/>
        <a:p>
          <a:r>
            <a:rPr lang="en-US"/>
            <a:t>Rinse</a:t>
          </a:r>
        </a:p>
      </dgm:t>
    </dgm:pt>
    <dgm:pt modelId="{FB7F8270-8EC0-4201-9213-CD0702AF070B}" type="parTrans" cxnId="{4D160DC6-C805-4E5C-8AEC-62B422BE1792}">
      <dgm:prSet/>
      <dgm:spPr/>
      <dgm:t>
        <a:bodyPr/>
        <a:lstStyle/>
        <a:p>
          <a:endParaRPr lang="en-US"/>
        </a:p>
      </dgm:t>
    </dgm:pt>
    <dgm:pt modelId="{54829AF2-DA23-484B-A0B3-F7263D551F0A}" type="sibTrans" cxnId="{4D160DC6-C805-4E5C-8AEC-62B422BE1792}">
      <dgm:prSet/>
      <dgm:spPr/>
      <dgm:t>
        <a:bodyPr/>
        <a:lstStyle/>
        <a:p>
          <a:endParaRPr lang="en-US"/>
        </a:p>
      </dgm:t>
    </dgm:pt>
    <dgm:pt modelId="{C09F830E-524D-4804-8E4C-6BBCAC775E7B}">
      <dgm:prSet/>
      <dgm:spPr/>
      <dgm:t>
        <a:bodyPr/>
        <a:lstStyle/>
        <a:p>
          <a:r>
            <a:rPr lang="en-US"/>
            <a:t>Rinse both sides of the table insert and test table under running water, except the white calibration bar.</a:t>
          </a:r>
        </a:p>
      </dgm:t>
    </dgm:pt>
    <dgm:pt modelId="{5DBE36C1-2739-4117-8835-718E1B62ACED}" type="parTrans" cxnId="{5A7575B8-1FCC-404B-ACAA-9D6C593E7FCF}">
      <dgm:prSet/>
      <dgm:spPr/>
      <dgm:t>
        <a:bodyPr/>
        <a:lstStyle/>
        <a:p>
          <a:endParaRPr lang="en-US"/>
        </a:p>
      </dgm:t>
    </dgm:pt>
    <dgm:pt modelId="{52481E8D-0BD2-4FF0-A6B6-530BE5FDE602}" type="sibTrans" cxnId="{5A7575B8-1FCC-404B-ACAA-9D6C593E7FCF}">
      <dgm:prSet/>
      <dgm:spPr/>
      <dgm:t>
        <a:bodyPr/>
        <a:lstStyle/>
        <a:p>
          <a:endParaRPr lang="en-US"/>
        </a:p>
      </dgm:t>
    </dgm:pt>
    <dgm:pt modelId="{B89DE3AE-61F2-4E0F-934B-D31F7928A65C}">
      <dgm:prSet/>
      <dgm:spPr/>
      <dgm:t>
        <a:bodyPr/>
        <a:lstStyle/>
        <a:p>
          <a:r>
            <a:rPr lang="en-US"/>
            <a:t>Dry</a:t>
          </a:r>
        </a:p>
      </dgm:t>
    </dgm:pt>
    <dgm:pt modelId="{37247945-1F7D-42AE-A0B1-7459CFB223AA}" type="parTrans" cxnId="{4C361134-BDE3-4A87-A3BF-391214379648}">
      <dgm:prSet/>
      <dgm:spPr/>
      <dgm:t>
        <a:bodyPr/>
        <a:lstStyle/>
        <a:p>
          <a:endParaRPr lang="en-US"/>
        </a:p>
      </dgm:t>
    </dgm:pt>
    <dgm:pt modelId="{F0F6C29D-1A70-42E9-BC94-DEFEAB0A8F9F}" type="sibTrans" cxnId="{4C361134-BDE3-4A87-A3BF-391214379648}">
      <dgm:prSet/>
      <dgm:spPr/>
      <dgm:t>
        <a:bodyPr/>
        <a:lstStyle/>
        <a:p>
          <a:endParaRPr lang="en-US"/>
        </a:p>
      </dgm:t>
    </dgm:pt>
    <dgm:pt modelId="{DFC86241-F522-4E07-8871-C2DE43397E6A}">
      <dgm:prSet/>
      <dgm:spPr/>
      <dgm:t>
        <a:bodyPr/>
        <a:lstStyle/>
        <a:p>
          <a:r>
            <a:rPr lang="en-US"/>
            <a:t>Dry the test table insert, examine the white calibration bar to ensure it is clean and undamaged, and insert the test table slowly halfway to the instrument.</a:t>
          </a:r>
        </a:p>
      </dgm:t>
    </dgm:pt>
    <dgm:pt modelId="{FA9273AD-D2FA-4B54-8F82-D32CD35540CC}" type="parTrans" cxnId="{B04A1595-3FDA-4F46-8534-4C1E7938C556}">
      <dgm:prSet/>
      <dgm:spPr/>
      <dgm:t>
        <a:bodyPr/>
        <a:lstStyle/>
        <a:p>
          <a:endParaRPr lang="en-US"/>
        </a:p>
      </dgm:t>
    </dgm:pt>
    <dgm:pt modelId="{F02571A2-6260-44F1-9223-FFE9E89DACA7}" type="sibTrans" cxnId="{B04A1595-3FDA-4F46-8534-4C1E7938C556}">
      <dgm:prSet/>
      <dgm:spPr/>
      <dgm:t>
        <a:bodyPr/>
        <a:lstStyle/>
        <a:p>
          <a:endParaRPr lang="en-US"/>
        </a:p>
      </dgm:t>
    </dgm:pt>
    <dgm:pt modelId="{559E907A-A3C5-4EDA-9996-6957CA73D044}">
      <dgm:prSet/>
      <dgm:spPr/>
      <dgm:t>
        <a:bodyPr/>
        <a:lstStyle/>
        <a:p>
          <a:r>
            <a:rPr lang="en-US"/>
            <a:t>Clean</a:t>
          </a:r>
        </a:p>
      </dgm:t>
    </dgm:pt>
    <dgm:pt modelId="{D644A2CA-5843-4830-984D-BA7F1550C4D9}" type="parTrans" cxnId="{86DC9F6D-2600-4277-B6ED-E1F3F44F904B}">
      <dgm:prSet/>
      <dgm:spPr/>
      <dgm:t>
        <a:bodyPr/>
        <a:lstStyle/>
        <a:p>
          <a:endParaRPr lang="en-US"/>
        </a:p>
      </dgm:t>
    </dgm:pt>
    <dgm:pt modelId="{BA15C28B-BE22-4859-AE9B-9E18B0EB01C2}" type="sibTrans" cxnId="{86DC9F6D-2600-4277-B6ED-E1F3F44F904B}">
      <dgm:prSet/>
      <dgm:spPr/>
      <dgm:t>
        <a:bodyPr/>
        <a:lstStyle/>
        <a:p>
          <a:endParaRPr lang="en-US"/>
        </a:p>
      </dgm:t>
    </dgm:pt>
    <dgm:pt modelId="{FB24101D-893F-4253-BCEF-C25B11C54F25}">
      <dgm:prSet/>
      <dgm:spPr/>
      <dgm:t>
        <a:bodyPr/>
        <a:lstStyle/>
        <a:p>
          <a:r>
            <a:rPr lang="en-US"/>
            <a:t>If the white calibration bar is dirty, clean with soft cloth or lint free tissue.</a:t>
          </a:r>
        </a:p>
      </dgm:t>
    </dgm:pt>
    <dgm:pt modelId="{96C0FFA6-DE4C-4387-BDAB-3B73D3D305C8}" type="parTrans" cxnId="{7372734A-5D10-496B-8464-B8BF9356B662}">
      <dgm:prSet/>
      <dgm:spPr/>
      <dgm:t>
        <a:bodyPr/>
        <a:lstStyle/>
        <a:p>
          <a:endParaRPr lang="en-US"/>
        </a:p>
      </dgm:t>
    </dgm:pt>
    <dgm:pt modelId="{039328F7-C324-4BC8-A861-FF9440819D61}" type="sibTrans" cxnId="{7372734A-5D10-496B-8464-B8BF9356B662}">
      <dgm:prSet/>
      <dgm:spPr/>
      <dgm:t>
        <a:bodyPr/>
        <a:lstStyle/>
        <a:p>
          <a:endParaRPr lang="en-US"/>
        </a:p>
      </dgm:t>
    </dgm:pt>
    <dgm:pt modelId="{F3C51D55-744D-4A17-9304-65DF2DE9BC32}" type="pres">
      <dgm:prSet presAssocID="{4DDC771A-11E5-4637-9DC2-BC990E9AA96A}" presName="Name0" presStyleCnt="0">
        <dgm:presLayoutVars>
          <dgm:dir/>
          <dgm:animLvl val="lvl"/>
          <dgm:resizeHandles val="exact"/>
        </dgm:presLayoutVars>
      </dgm:prSet>
      <dgm:spPr/>
    </dgm:pt>
    <dgm:pt modelId="{A3DDA5FF-E3A2-4B0C-975E-79AA17FFBD6E}" type="pres">
      <dgm:prSet presAssocID="{559E907A-A3C5-4EDA-9996-6957CA73D044}" presName="boxAndChildren" presStyleCnt="0"/>
      <dgm:spPr/>
    </dgm:pt>
    <dgm:pt modelId="{2D9CE94F-8D26-41F1-85FE-43DCF7099579}" type="pres">
      <dgm:prSet presAssocID="{559E907A-A3C5-4EDA-9996-6957CA73D044}" presName="parentTextBox" presStyleLbl="alignNode1" presStyleIdx="0" presStyleCnt="7"/>
      <dgm:spPr/>
    </dgm:pt>
    <dgm:pt modelId="{3BD8CE9D-543E-447B-8913-84F52B6FDC9B}" type="pres">
      <dgm:prSet presAssocID="{559E907A-A3C5-4EDA-9996-6957CA73D044}" presName="descendantBox" presStyleLbl="bgAccFollowNode1" presStyleIdx="0" presStyleCnt="7"/>
      <dgm:spPr/>
    </dgm:pt>
    <dgm:pt modelId="{83DF7B38-D83F-4666-8175-29032EF880A1}" type="pres">
      <dgm:prSet presAssocID="{F0F6C29D-1A70-42E9-BC94-DEFEAB0A8F9F}" presName="sp" presStyleCnt="0"/>
      <dgm:spPr/>
    </dgm:pt>
    <dgm:pt modelId="{84E0C98C-A2CB-4964-84EB-4D9F8B3807F5}" type="pres">
      <dgm:prSet presAssocID="{B89DE3AE-61F2-4E0F-934B-D31F7928A65C}" presName="arrowAndChildren" presStyleCnt="0"/>
      <dgm:spPr/>
    </dgm:pt>
    <dgm:pt modelId="{D18FCEDC-9F10-417C-818E-513EEC754A89}" type="pres">
      <dgm:prSet presAssocID="{B89DE3AE-61F2-4E0F-934B-D31F7928A65C}" presName="parentTextArrow" presStyleLbl="node1" presStyleIdx="0" presStyleCnt="0"/>
      <dgm:spPr/>
    </dgm:pt>
    <dgm:pt modelId="{F7E3C993-0B5B-4F85-BB63-A5AC0346651C}" type="pres">
      <dgm:prSet presAssocID="{B89DE3AE-61F2-4E0F-934B-D31F7928A65C}" presName="arrow" presStyleLbl="alignNode1" presStyleIdx="1" presStyleCnt="7"/>
      <dgm:spPr/>
    </dgm:pt>
    <dgm:pt modelId="{4B167BD9-EF2D-4CCE-A0C7-1900A48921FC}" type="pres">
      <dgm:prSet presAssocID="{B89DE3AE-61F2-4E0F-934B-D31F7928A65C}" presName="descendantArrow" presStyleLbl="bgAccFollowNode1" presStyleIdx="1" presStyleCnt="7"/>
      <dgm:spPr/>
    </dgm:pt>
    <dgm:pt modelId="{88BF93E2-9163-442F-B478-EBAB40E7F6F0}" type="pres">
      <dgm:prSet presAssocID="{54829AF2-DA23-484B-A0B3-F7263D551F0A}" presName="sp" presStyleCnt="0"/>
      <dgm:spPr/>
    </dgm:pt>
    <dgm:pt modelId="{975C72A0-F265-464B-AEB2-3EADD60FDF1D}" type="pres">
      <dgm:prSet presAssocID="{85DE9379-CF4C-4F43-BF5D-4CEDE364BEA2}" presName="arrowAndChildren" presStyleCnt="0"/>
      <dgm:spPr/>
    </dgm:pt>
    <dgm:pt modelId="{CCA9E8D4-6545-462C-ACC1-865BF791F3D9}" type="pres">
      <dgm:prSet presAssocID="{85DE9379-CF4C-4F43-BF5D-4CEDE364BEA2}" presName="parentTextArrow" presStyleLbl="node1" presStyleIdx="0" presStyleCnt="0"/>
      <dgm:spPr/>
    </dgm:pt>
    <dgm:pt modelId="{63C64DF7-74C7-4864-8504-5E66EE86C48E}" type="pres">
      <dgm:prSet presAssocID="{85DE9379-CF4C-4F43-BF5D-4CEDE364BEA2}" presName="arrow" presStyleLbl="alignNode1" presStyleIdx="2" presStyleCnt="7"/>
      <dgm:spPr/>
    </dgm:pt>
    <dgm:pt modelId="{ECFEF76A-AF1A-41A6-8E5D-14542B1E7987}" type="pres">
      <dgm:prSet presAssocID="{85DE9379-CF4C-4F43-BF5D-4CEDE364BEA2}" presName="descendantArrow" presStyleLbl="bgAccFollowNode1" presStyleIdx="2" presStyleCnt="7"/>
      <dgm:spPr/>
    </dgm:pt>
    <dgm:pt modelId="{B47F96EB-6EB2-4249-BD2E-C99EA6E913C9}" type="pres">
      <dgm:prSet presAssocID="{EB8A15F5-F384-4BB6-94F4-464415040F79}" presName="sp" presStyleCnt="0"/>
      <dgm:spPr/>
    </dgm:pt>
    <dgm:pt modelId="{4FAE2ECA-637C-48E9-8511-14211ABF7BEB}" type="pres">
      <dgm:prSet presAssocID="{4855EF90-8E7B-4550-AC9A-BDACDD1BDB1D}" presName="arrowAndChildren" presStyleCnt="0"/>
      <dgm:spPr/>
    </dgm:pt>
    <dgm:pt modelId="{87C84518-460B-436E-B516-E85167FDF164}" type="pres">
      <dgm:prSet presAssocID="{4855EF90-8E7B-4550-AC9A-BDACDD1BDB1D}" presName="parentTextArrow" presStyleLbl="node1" presStyleIdx="0" presStyleCnt="0"/>
      <dgm:spPr/>
    </dgm:pt>
    <dgm:pt modelId="{DFB49616-D27A-45BB-99B9-AE29B3C60E6B}" type="pres">
      <dgm:prSet presAssocID="{4855EF90-8E7B-4550-AC9A-BDACDD1BDB1D}" presName="arrow" presStyleLbl="alignNode1" presStyleIdx="3" presStyleCnt="7"/>
      <dgm:spPr/>
    </dgm:pt>
    <dgm:pt modelId="{B37F8A6A-0E82-4F0C-9C4E-BFF0A8B7C8EF}" type="pres">
      <dgm:prSet presAssocID="{4855EF90-8E7B-4550-AC9A-BDACDD1BDB1D}" presName="descendantArrow" presStyleLbl="bgAccFollowNode1" presStyleIdx="3" presStyleCnt="7"/>
      <dgm:spPr/>
    </dgm:pt>
    <dgm:pt modelId="{0320FA1D-57AC-45C8-AF5B-2F1FCC24C604}" type="pres">
      <dgm:prSet presAssocID="{22481688-607F-4AF0-8F88-61F15638D100}" presName="sp" presStyleCnt="0"/>
      <dgm:spPr/>
    </dgm:pt>
    <dgm:pt modelId="{7D1B03A4-4C20-49E6-A506-3AA6B33F7E31}" type="pres">
      <dgm:prSet presAssocID="{F5E3D7AF-BAC9-454D-AC8B-A8FF07B2D4FF}" presName="arrowAndChildren" presStyleCnt="0"/>
      <dgm:spPr/>
    </dgm:pt>
    <dgm:pt modelId="{1D42F36C-EA94-432A-9FA5-B8915598107E}" type="pres">
      <dgm:prSet presAssocID="{F5E3D7AF-BAC9-454D-AC8B-A8FF07B2D4FF}" presName="parentTextArrow" presStyleLbl="node1" presStyleIdx="0" presStyleCnt="0"/>
      <dgm:spPr/>
    </dgm:pt>
    <dgm:pt modelId="{128F153A-8E0F-4FCB-A53D-9F46DCFE790E}" type="pres">
      <dgm:prSet presAssocID="{F5E3D7AF-BAC9-454D-AC8B-A8FF07B2D4FF}" presName="arrow" presStyleLbl="alignNode1" presStyleIdx="4" presStyleCnt="7"/>
      <dgm:spPr/>
    </dgm:pt>
    <dgm:pt modelId="{7438CC31-BCA9-4E3C-AD64-0C2480BBBAAA}" type="pres">
      <dgm:prSet presAssocID="{F5E3D7AF-BAC9-454D-AC8B-A8FF07B2D4FF}" presName="descendantArrow" presStyleLbl="bgAccFollowNode1" presStyleIdx="4" presStyleCnt="7"/>
      <dgm:spPr/>
    </dgm:pt>
    <dgm:pt modelId="{360F96DD-6567-40DE-82F8-992E230DA558}" type="pres">
      <dgm:prSet presAssocID="{ED3A0717-148B-45C4-B983-5F459583D62A}" presName="sp" presStyleCnt="0"/>
      <dgm:spPr/>
    </dgm:pt>
    <dgm:pt modelId="{F36BB528-90BF-4A5C-9D67-9306FD8084AE}" type="pres">
      <dgm:prSet presAssocID="{2053E0E8-246F-4431-9901-21A19D6FD519}" presName="arrowAndChildren" presStyleCnt="0"/>
      <dgm:spPr/>
    </dgm:pt>
    <dgm:pt modelId="{DA056AFE-D9F2-4851-9C2E-E9FCBDB4297E}" type="pres">
      <dgm:prSet presAssocID="{2053E0E8-246F-4431-9901-21A19D6FD519}" presName="parentTextArrow" presStyleLbl="node1" presStyleIdx="0" presStyleCnt="0"/>
      <dgm:spPr/>
    </dgm:pt>
    <dgm:pt modelId="{102A01C3-E645-4F06-B944-3A0747E098E1}" type="pres">
      <dgm:prSet presAssocID="{2053E0E8-246F-4431-9901-21A19D6FD519}" presName="arrow" presStyleLbl="alignNode1" presStyleIdx="5" presStyleCnt="7"/>
      <dgm:spPr/>
    </dgm:pt>
    <dgm:pt modelId="{FBE5CD5C-5255-4C40-99B0-28FAAE3EC81A}" type="pres">
      <dgm:prSet presAssocID="{2053E0E8-246F-4431-9901-21A19D6FD519}" presName="descendantArrow" presStyleLbl="bgAccFollowNode1" presStyleIdx="5" presStyleCnt="7"/>
      <dgm:spPr/>
    </dgm:pt>
    <dgm:pt modelId="{FD3D483B-1C80-4F25-B95B-BF7EAA6058BD}" type="pres">
      <dgm:prSet presAssocID="{4B7421A0-84F4-4997-B204-3E4827A84F91}" presName="sp" presStyleCnt="0"/>
      <dgm:spPr/>
    </dgm:pt>
    <dgm:pt modelId="{3CC6F6E0-DF03-404A-90BE-55B58DE8E0E1}" type="pres">
      <dgm:prSet presAssocID="{60068A1E-BF21-426A-AFE7-19A68B43A165}" presName="arrowAndChildren" presStyleCnt="0"/>
      <dgm:spPr/>
    </dgm:pt>
    <dgm:pt modelId="{3C6FF3DF-E4FB-4AA4-B785-7CA11B0F9EC4}" type="pres">
      <dgm:prSet presAssocID="{60068A1E-BF21-426A-AFE7-19A68B43A165}" presName="parentTextArrow" presStyleLbl="node1" presStyleIdx="0" presStyleCnt="0"/>
      <dgm:spPr/>
    </dgm:pt>
    <dgm:pt modelId="{B075A9D3-1E8F-4B48-B8C8-CF1271FE732D}" type="pres">
      <dgm:prSet presAssocID="{60068A1E-BF21-426A-AFE7-19A68B43A165}" presName="arrow" presStyleLbl="alignNode1" presStyleIdx="6" presStyleCnt="7"/>
      <dgm:spPr/>
    </dgm:pt>
    <dgm:pt modelId="{EBD3C0A6-4FD8-4B63-8448-BAD88910546B}" type="pres">
      <dgm:prSet presAssocID="{60068A1E-BF21-426A-AFE7-19A68B43A165}" presName="descendantArrow" presStyleLbl="bgAccFollowNode1" presStyleIdx="6" presStyleCnt="7"/>
      <dgm:spPr/>
    </dgm:pt>
  </dgm:ptLst>
  <dgm:cxnLst>
    <dgm:cxn modelId="{719B3401-2D8F-4DB2-BD7A-FD94AB214320}" type="presOf" srcId="{2053E0E8-246F-4431-9901-21A19D6FD519}" destId="{DA056AFE-D9F2-4851-9C2E-E9FCBDB4297E}" srcOrd="0" destOrd="0" presId="urn:microsoft.com/office/officeart/2016/7/layout/VerticalDownArrowProcess"/>
    <dgm:cxn modelId="{07816006-8F96-4CDE-B184-5ECB47B48D17}" type="presOf" srcId="{4855EF90-8E7B-4550-AC9A-BDACDD1BDB1D}" destId="{DFB49616-D27A-45BB-99B9-AE29B3C60E6B}" srcOrd="1" destOrd="0" presId="urn:microsoft.com/office/officeart/2016/7/layout/VerticalDownArrowProcess"/>
    <dgm:cxn modelId="{5A15C806-6FE3-4E4C-AC03-B89B6CC17A5B}" type="presOf" srcId="{B89DE3AE-61F2-4E0F-934B-D31F7928A65C}" destId="{F7E3C993-0B5B-4F85-BB63-A5AC0346651C}" srcOrd="1" destOrd="0" presId="urn:microsoft.com/office/officeart/2016/7/layout/VerticalDownArrowProcess"/>
    <dgm:cxn modelId="{8E726811-5D4C-454F-96B9-600672C93CF8}" type="presOf" srcId="{2AD16240-4317-48E9-BA69-0F2B06612F9B}" destId="{B37F8A6A-0E82-4F0C-9C4E-BFF0A8B7C8EF}" srcOrd="0" destOrd="0" presId="urn:microsoft.com/office/officeart/2016/7/layout/VerticalDownArrowProcess"/>
    <dgm:cxn modelId="{EC778A1E-27B4-49AA-AF82-CA31145EC72A}" type="presOf" srcId="{32ED61A3-9829-4C85-9DC5-F76C5B732E8B}" destId="{EBD3C0A6-4FD8-4B63-8448-BAD88910546B}" srcOrd="0" destOrd="0" presId="urn:microsoft.com/office/officeart/2016/7/layout/VerticalDownArrowProcess"/>
    <dgm:cxn modelId="{4C361134-BDE3-4A87-A3BF-391214379648}" srcId="{4DDC771A-11E5-4637-9DC2-BC990E9AA96A}" destId="{B89DE3AE-61F2-4E0F-934B-D31F7928A65C}" srcOrd="5" destOrd="0" parTransId="{37247945-1F7D-42AE-A0B1-7459CFB223AA}" sibTransId="{F0F6C29D-1A70-42E9-BC94-DEFEAB0A8F9F}"/>
    <dgm:cxn modelId="{085F8C34-BADD-4683-9BE0-37213846F8F0}" type="presOf" srcId="{E8CF5BD6-35A8-4B12-B4B1-810E91650C8F}" destId="{7438CC31-BCA9-4E3C-AD64-0C2480BBBAAA}" srcOrd="0" destOrd="0" presId="urn:microsoft.com/office/officeart/2016/7/layout/VerticalDownArrowProcess"/>
    <dgm:cxn modelId="{18F9B437-B98F-471D-9D9E-B580CBD82782}" type="presOf" srcId="{559E907A-A3C5-4EDA-9996-6957CA73D044}" destId="{2D9CE94F-8D26-41F1-85FE-43DCF7099579}" srcOrd="0" destOrd="0" presId="urn:microsoft.com/office/officeart/2016/7/layout/VerticalDownArrowProcess"/>
    <dgm:cxn modelId="{8669453F-DCFD-4D1C-A357-36F7D887A67D}" type="presOf" srcId="{DFC86241-F522-4E07-8871-C2DE43397E6A}" destId="{4B167BD9-EF2D-4CCE-A0C7-1900A48921FC}" srcOrd="0" destOrd="0" presId="urn:microsoft.com/office/officeart/2016/7/layout/VerticalDownArrowProcess"/>
    <dgm:cxn modelId="{1FB0935E-378B-46EF-AEF9-21718A1CB1D5}" type="presOf" srcId="{60068A1E-BF21-426A-AFE7-19A68B43A165}" destId="{3C6FF3DF-E4FB-4AA4-B785-7CA11B0F9EC4}" srcOrd="0" destOrd="0" presId="urn:microsoft.com/office/officeart/2016/7/layout/VerticalDownArrowProcess"/>
    <dgm:cxn modelId="{A5930348-D346-41F8-8202-BD0CA2A6B0D7}" type="presOf" srcId="{AA73C658-C426-4C3D-9F77-1F864999C3F7}" destId="{FBE5CD5C-5255-4C40-99B0-28FAAE3EC81A}" srcOrd="0" destOrd="0" presId="urn:microsoft.com/office/officeart/2016/7/layout/VerticalDownArrowProcess"/>
    <dgm:cxn modelId="{7372734A-5D10-496B-8464-B8BF9356B662}" srcId="{559E907A-A3C5-4EDA-9996-6957CA73D044}" destId="{FB24101D-893F-4253-BCEF-C25B11C54F25}" srcOrd="0" destOrd="0" parTransId="{96C0FFA6-DE4C-4387-BDAB-3B73D3D305C8}" sibTransId="{039328F7-C324-4BC8-A861-FF9440819D61}"/>
    <dgm:cxn modelId="{94A8CA6B-ED3F-4939-9C52-92CB4FA41CEB}" srcId="{4DDC771A-11E5-4637-9DC2-BC990E9AA96A}" destId="{F5E3D7AF-BAC9-454D-AC8B-A8FF07B2D4FF}" srcOrd="2" destOrd="0" parTransId="{D3460938-7F59-4945-9F72-21FAE12C9722}" sibTransId="{22481688-607F-4AF0-8F88-61F15638D100}"/>
    <dgm:cxn modelId="{3F2A1E6D-5645-4418-9695-A70A3C69863F}" srcId="{4DDC771A-11E5-4637-9DC2-BC990E9AA96A}" destId="{60068A1E-BF21-426A-AFE7-19A68B43A165}" srcOrd="0" destOrd="0" parTransId="{213CB61F-0AB0-485A-B743-A843DA34DFDE}" sibTransId="{4B7421A0-84F4-4997-B204-3E4827A84F91}"/>
    <dgm:cxn modelId="{86DC9F6D-2600-4277-B6ED-E1F3F44F904B}" srcId="{4DDC771A-11E5-4637-9DC2-BC990E9AA96A}" destId="{559E907A-A3C5-4EDA-9996-6957CA73D044}" srcOrd="6" destOrd="0" parTransId="{D644A2CA-5843-4830-984D-BA7F1550C4D9}" sibTransId="{BA15C28B-BE22-4859-AE9B-9E18B0EB01C2}"/>
    <dgm:cxn modelId="{B4F0B64D-6939-49AE-AC0D-AD6D37F4E62C}" srcId="{F5E3D7AF-BAC9-454D-AC8B-A8FF07B2D4FF}" destId="{E8CF5BD6-35A8-4B12-B4B1-810E91650C8F}" srcOrd="0" destOrd="0" parTransId="{3692232D-1D37-4AC1-985A-965A71838973}" sibTransId="{C8EAFC77-93F2-40F5-88D6-ABD61B061F43}"/>
    <dgm:cxn modelId="{5542256E-4190-4719-8041-819F2F70D387}" srcId="{4DDC771A-11E5-4637-9DC2-BC990E9AA96A}" destId="{4855EF90-8E7B-4550-AC9A-BDACDD1BDB1D}" srcOrd="3" destOrd="0" parTransId="{9AED2276-8BF4-4443-B4CB-8D62C2A444AA}" sibTransId="{EB8A15F5-F384-4BB6-94F4-464415040F79}"/>
    <dgm:cxn modelId="{F5311E59-673C-4D11-AAA5-5C8B7B587263}" type="presOf" srcId="{2053E0E8-246F-4431-9901-21A19D6FD519}" destId="{102A01C3-E645-4F06-B944-3A0747E098E1}" srcOrd="1" destOrd="0" presId="urn:microsoft.com/office/officeart/2016/7/layout/VerticalDownArrowProcess"/>
    <dgm:cxn modelId="{83F24279-7449-4BD6-92EA-B21D60463E27}" srcId="{60068A1E-BF21-426A-AFE7-19A68B43A165}" destId="{32ED61A3-9829-4C85-9DC5-F76C5B732E8B}" srcOrd="0" destOrd="0" parTransId="{E6AFAF04-476B-475E-983C-AD774EA130F8}" sibTransId="{9D8FEAA3-7C54-48CE-ADEC-8323E3BD917A}"/>
    <dgm:cxn modelId="{9C8E3E94-6601-4AE1-A427-B284E06F684C}" type="presOf" srcId="{60068A1E-BF21-426A-AFE7-19A68B43A165}" destId="{B075A9D3-1E8F-4B48-B8C8-CF1271FE732D}" srcOrd="1" destOrd="0" presId="urn:microsoft.com/office/officeart/2016/7/layout/VerticalDownArrowProcess"/>
    <dgm:cxn modelId="{B04A1595-3FDA-4F46-8534-4C1E7938C556}" srcId="{B89DE3AE-61F2-4E0F-934B-D31F7928A65C}" destId="{DFC86241-F522-4E07-8871-C2DE43397E6A}" srcOrd="0" destOrd="0" parTransId="{FA9273AD-D2FA-4B54-8F82-D32CD35540CC}" sibTransId="{F02571A2-6260-44F1-9223-FFE9E89DACA7}"/>
    <dgm:cxn modelId="{49C2F29E-4729-4773-93BB-05C2023F6E60}" srcId="{4DDC771A-11E5-4637-9DC2-BC990E9AA96A}" destId="{2053E0E8-246F-4431-9901-21A19D6FD519}" srcOrd="1" destOrd="0" parTransId="{587F0EC5-7CB8-453B-81DB-67C7A9E544BD}" sibTransId="{ED3A0717-148B-45C4-B983-5F459583D62A}"/>
    <dgm:cxn modelId="{D7B29BA0-9CCE-4795-A4E1-DD3A31F37EB3}" type="presOf" srcId="{FB24101D-893F-4253-BCEF-C25B11C54F25}" destId="{3BD8CE9D-543E-447B-8913-84F52B6FDC9B}" srcOrd="0" destOrd="0" presId="urn:microsoft.com/office/officeart/2016/7/layout/VerticalDownArrowProcess"/>
    <dgm:cxn modelId="{8B671CA1-35F6-4E12-9414-5A1269160906}" srcId="{4855EF90-8E7B-4550-AC9A-BDACDD1BDB1D}" destId="{2AD16240-4317-48E9-BA69-0F2B06612F9B}" srcOrd="0" destOrd="0" parTransId="{3860D373-1562-47E6-B87B-951893C4F798}" sibTransId="{6434578F-F641-457C-AEE4-145C990D299F}"/>
    <dgm:cxn modelId="{EC9E22A7-973D-4B14-85F5-967F3DD0BA84}" srcId="{2053E0E8-246F-4431-9901-21A19D6FD519}" destId="{AA73C658-C426-4C3D-9F77-1F864999C3F7}" srcOrd="0" destOrd="0" parTransId="{057BF828-206D-487F-B5F4-710B91FDBEC1}" sibTransId="{FF965E13-4BA9-4447-80EB-D0EDCD448314}"/>
    <dgm:cxn modelId="{60A182AB-20B6-4489-A9EB-EC5444F9F3ED}" type="presOf" srcId="{C09F830E-524D-4804-8E4C-6BBCAC775E7B}" destId="{ECFEF76A-AF1A-41A6-8E5D-14542B1E7987}" srcOrd="0" destOrd="0" presId="urn:microsoft.com/office/officeart/2016/7/layout/VerticalDownArrowProcess"/>
    <dgm:cxn modelId="{E96C62B0-2CF0-40EF-A40B-D3A4966DCE8E}" type="presOf" srcId="{B89DE3AE-61F2-4E0F-934B-D31F7928A65C}" destId="{D18FCEDC-9F10-417C-818E-513EEC754A89}" srcOrd="0" destOrd="0" presId="urn:microsoft.com/office/officeart/2016/7/layout/VerticalDownArrowProcess"/>
    <dgm:cxn modelId="{5A7575B8-1FCC-404B-ACAA-9D6C593E7FCF}" srcId="{85DE9379-CF4C-4F43-BF5D-4CEDE364BEA2}" destId="{C09F830E-524D-4804-8E4C-6BBCAC775E7B}" srcOrd="0" destOrd="0" parTransId="{5DBE36C1-2739-4117-8835-718E1B62ACED}" sibTransId="{52481E8D-0BD2-4FF0-A6B6-530BE5FDE602}"/>
    <dgm:cxn modelId="{E840E8C0-62B7-455E-A2EA-A312902816F7}" type="presOf" srcId="{4DDC771A-11E5-4637-9DC2-BC990E9AA96A}" destId="{F3C51D55-744D-4A17-9304-65DF2DE9BC32}" srcOrd="0" destOrd="0" presId="urn:microsoft.com/office/officeart/2016/7/layout/VerticalDownArrowProcess"/>
    <dgm:cxn modelId="{4D160DC6-C805-4E5C-8AEC-62B422BE1792}" srcId="{4DDC771A-11E5-4637-9DC2-BC990E9AA96A}" destId="{85DE9379-CF4C-4F43-BF5D-4CEDE364BEA2}" srcOrd="4" destOrd="0" parTransId="{FB7F8270-8EC0-4201-9213-CD0702AF070B}" sibTransId="{54829AF2-DA23-484B-A0B3-F7263D551F0A}"/>
    <dgm:cxn modelId="{C6498BD0-8EE4-47C0-9C87-A7F4C7E7D1D3}" type="presOf" srcId="{F5E3D7AF-BAC9-454D-AC8B-A8FF07B2D4FF}" destId="{128F153A-8E0F-4FCB-A53D-9F46DCFE790E}" srcOrd="1" destOrd="0" presId="urn:microsoft.com/office/officeart/2016/7/layout/VerticalDownArrowProcess"/>
    <dgm:cxn modelId="{F1AA06E3-5B99-4095-B098-E7A90175DFBC}" type="presOf" srcId="{4855EF90-8E7B-4550-AC9A-BDACDD1BDB1D}" destId="{87C84518-460B-436E-B516-E85167FDF164}" srcOrd="0" destOrd="0" presId="urn:microsoft.com/office/officeart/2016/7/layout/VerticalDownArrowProcess"/>
    <dgm:cxn modelId="{F4E633F3-C957-40FD-A5AC-E2582BE3A0FB}" type="presOf" srcId="{85DE9379-CF4C-4F43-BF5D-4CEDE364BEA2}" destId="{63C64DF7-74C7-4864-8504-5E66EE86C48E}" srcOrd="1" destOrd="0" presId="urn:microsoft.com/office/officeart/2016/7/layout/VerticalDownArrowProcess"/>
    <dgm:cxn modelId="{26A940FD-A22D-4316-A1CB-9EF0DA1827AA}" type="presOf" srcId="{85DE9379-CF4C-4F43-BF5D-4CEDE364BEA2}" destId="{CCA9E8D4-6545-462C-ACC1-865BF791F3D9}" srcOrd="0" destOrd="0" presId="urn:microsoft.com/office/officeart/2016/7/layout/VerticalDownArrowProcess"/>
    <dgm:cxn modelId="{A2822BFE-6359-4B21-9339-70FD452C9A35}" type="presOf" srcId="{F5E3D7AF-BAC9-454D-AC8B-A8FF07B2D4FF}" destId="{1D42F36C-EA94-432A-9FA5-B8915598107E}" srcOrd="0" destOrd="0" presId="urn:microsoft.com/office/officeart/2016/7/layout/VerticalDownArrowProcess"/>
    <dgm:cxn modelId="{BF427C82-04CD-473C-B96A-D8E5301EBA90}" type="presParOf" srcId="{F3C51D55-744D-4A17-9304-65DF2DE9BC32}" destId="{A3DDA5FF-E3A2-4B0C-975E-79AA17FFBD6E}" srcOrd="0" destOrd="0" presId="urn:microsoft.com/office/officeart/2016/7/layout/VerticalDownArrowProcess"/>
    <dgm:cxn modelId="{60780F4F-BEC7-460E-89DA-B29E5C135F64}" type="presParOf" srcId="{A3DDA5FF-E3A2-4B0C-975E-79AA17FFBD6E}" destId="{2D9CE94F-8D26-41F1-85FE-43DCF7099579}" srcOrd="0" destOrd="0" presId="urn:microsoft.com/office/officeart/2016/7/layout/VerticalDownArrowProcess"/>
    <dgm:cxn modelId="{5CFCEB64-97C1-4459-865D-D7BCBF045245}" type="presParOf" srcId="{A3DDA5FF-E3A2-4B0C-975E-79AA17FFBD6E}" destId="{3BD8CE9D-543E-447B-8913-84F52B6FDC9B}" srcOrd="1" destOrd="0" presId="urn:microsoft.com/office/officeart/2016/7/layout/VerticalDownArrowProcess"/>
    <dgm:cxn modelId="{5E4F845E-40FC-4887-B0FB-F822CC0E979D}" type="presParOf" srcId="{F3C51D55-744D-4A17-9304-65DF2DE9BC32}" destId="{83DF7B38-D83F-4666-8175-29032EF880A1}" srcOrd="1" destOrd="0" presId="urn:microsoft.com/office/officeart/2016/7/layout/VerticalDownArrowProcess"/>
    <dgm:cxn modelId="{E822B2EA-BBC0-4F3A-9A9A-3E05B146F9F6}" type="presParOf" srcId="{F3C51D55-744D-4A17-9304-65DF2DE9BC32}" destId="{84E0C98C-A2CB-4964-84EB-4D9F8B3807F5}" srcOrd="2" destOrd="0" presId="urn:microsoft.com/office/officeart/2016/7/layout/VerticalDownArrowProcess"/>
    <dgm:cxn modelId="{F3D62100-907F-4030-8DFE-1F00C85E66EA}" type="presParOf" srcId="{84E0C98C-A2CB-4964-84EB-4D9F8B3807F5}" destId="{D18FCEDC-9F10-417C-818E-513EEC754A89}" srcOrd="0" destOrd="0" presId="urn:microsoft.com/office/officeart/2016/7/layout/VerticalDownArrowProcess"/>
    <dgm:cxn modelId="{87458E08-B5AB-40FB-8CD0-42C18CEC89FD}" type="presParOf" srcId="{84E0C98C-A2CB-4964-84EB-4D9F8B3807F5}" destId="{F7E3C993-0B5B-4F85-BB63-A5AC0346651C}" srcOrd="1" destOrd="0" presId="urn:microsoft.com/office/officeart/2016/7/layout/VerticalDownArrowProcess"/>
    <dgm:cxn modelId="{4C0D0AFD-F777-4DD2-A7B7-82221F248334}" type="presParOf" srcId="{84E0C98C-A2CB-4964-84EB-4D9F8B3807F5}" destId="{4B167BD9-EF2D-4CCE-A0C7-1900A48921FC}" srcOrd="2" destOrd="0" presId="urn:microsoft.com/office/officeart/2016/7/layout/VerticalDownArrowProcess"/>
    <dgm:cxn modelId="{13860B71-A4E1-4391-9780-1C4B4678CCF4}" type="presParOf" srcId="{F3C51D55-744D-4A17-9304-65DF2DE9BC32}" destId="{88BF93E2-9163-442F-B478-EBAB40E7F6F0}" srcOrd="3" destOrd="0" presId="urn:microsoft.com/office/officeart/2016/7/layout/VerticalDownArrowProcess"/>
    <dgm:cxn modelId="{064C6C41-ACAA-4C34-876A-7CECC6C21FEE}" type="presParOf" srcId="{F3C51D55-744D-4A17-9304-65DF2DE9BC32}" destId="{975C72A0-F265-464B-AEB2-3EADD60FDF1D}" srcOrd="4" destOrd="0" presId="urn:microsoft.com/office/officeart/2016/7/layout/VerticalDownArrowProcess"/>
    <dgm:cxn modelId="{19C2458B-545D-4D94-8859-88DDC32216AD}" type="presParOf" srcId="{975C72A0-F265-464B-AEB2-3EADD60FDF1D}" destId="{CCA9E8D4-6545-462C-ACC1-865BF791F3D9}" srcOrd="0" destOrd="0" presId="urn:microsoft.com/office/officeart/2016/7/layout/VerticalDownArrowProcess"/>
    <dgm:cxn modelId="{217644C7-CEBC-46F4-8D37-13EB3E22DBEF}" type="presParOf" srcId="{975C72A0-F265-464B-AEB2-3EADD60FDF1D}" destId="{63C64DF7-74C7-4864-8504-5E66EE86C48E}" srcOrd="1" destOrd="0" presId="urn:microsoft.com/office/officeart/2016/7/layout/VerticalDownArrowProcess"/>
    <dgm:cxn modelId="{A25B7564-B7B8-4A89-832F-DF6CAE27AAB1}" type="presParOf" srcId="{975C72A0-F265-464B-AEB2-3EADD60FDF1D}" destId="{ECFEF76A-AF1A-41A6-8E5D-14542B1E7987}" srcOrd="2" destOrd="0" presId="urn:microsoft.com/office/officeart/2016/7/layout/VerticalDownArrowProcess"/>
    <dgm:cxn modelId="{33F18FDC-5AB1-44B5-BB88-302BD14AE9F7}" type="presParOf" srcId="{F3C51D55-744D-4A17-9304-65DF2DE9BC32}" destId="{B47F96EB-6EB2-4249-BD2E-C99EA6E913C9}" srcOrd="5" destOrd="0" presId="urn:microsoft.com/office/officeart/2016/7/layout/VerticalDownArrowProcess"/>
    <dgm:cxn modelId="{5AECD00B-6D3A-4B69-B698-A5F5A5305C71}" type="presParOf" srcId="{F3C51D55-744D-4A17-9304-65DF2DE9BC32}" destId="{4FAE2ECA-637C-48E9-8511-14211ABF7BEB}" srcOrd="6" destOrd="0" presId="urn:microsoft.com/office/officeart/2016/7/layout/VerticalDownArrowProcess"/>
    <dgm:cxn modelId="{8D488EA8-C014-4D7D-BD0C-3543585355D9}" type="presParOf" srcId="{4FAE2ECA-637C-48E9-8511-14211ABF7BEB}" destId="{87C84518-460B-436E-B516-E85167FDF164}" srcOrd="0" destOrd="0" presId="urn:microsoft.com/office/officeart/2016/7/layout/VerticalDownArrowProcess"/>
    <dgm:cxn modelId="{8D3FECE7-084E-4A1B-9579-ABB31CB4F816}" type="presParOf" srcId="{4FAE2ECA-637C-48E9-8511-14211ABF7BEB}" destId="{DFB49616-D27A-45BB-99B9-AE29B3C60E6B}" srcOrd="1" destOrd="0" presId="urn:microsoft.com/office/officeart/2016/7/layout/VerticalDownArrowProcess"/>
    <dgm:cxn modelId="{D289B161-99DD-453E-B17E-576D2EA48345}" type="presParOf" srcId="{4FAE2ECA-637C-48E9-8511-14211ABF7BEB}" destId="{B37F8A6A-0E82-4F0C-9C4E-BFF0A8B7C8EF}" srcOrd="2" destOrd="0" presId="urn:microsoft.com/office/officeart/2016/7/layout/VerticalDownArrowProcess"/>
    <dgm:cxn modelId="{5FE1C3A2-89A1-4293-9B54-7C4AEDAEE81C}" type="presParOf" srcId="{F3C51D55-744D-4A17-9304-65DF2DE9BC32}" destId="{0320FA1D-57AC-45C8-AF5B-2F1FCC24C604}" srcOrd="7" destOrd="0" presId="urn:microsoft.com/office/officeart/2016/7/layout/VerticalDownArrowProcess"/>
    <dgm:cxn modelId="{2B2B975F-558B-4A96-99D0-E983C41FCB16}" type="presParOf" srcId="{F3C51D55-744D-4A17-9304-65DF2DE9BC32}" destId="{7D1B03A4-4C20-49E6-A506-3AA6B33F7E31}" srcOrd="8" destOrd="0" presId="urn:microsoft.com/office/officeart/2016/7/layout/VerticalDownArrowProcess"/>
    <dgm:cxn modelId="{E1B1206A-9BAA-4AE9-9DD1-ECEB296C7D01}" type="presParOf" srcId="{7D1B03A4-4C20-49E6-A506-3AA6B33F7E31}" destId="{1D42F36C-EA94-432A-9FA5-B8915598107E}" srcOrd="0" destOrd="0" presId="urn:microsoft.com/office/officeart/2016/7/layout/VerticalDownArrowProcess"/>
    <dgm:cxn modelId="{F142C6B2-B1A5-49A9-8875-F13E8ED03E01}" type="presParOf" srcId="{7D1B03A4-4C20-49E6-A506-3AA6B33F7E31}" destId="{128F153A-8E0F-4FCB-A53D-9F46DCFE790E}" srcOrd="1" destOrd="0" presId="urn:microsoft.com/office/officeart/2016/7/layout/VerticalDownArrowProcess"/>
    <dgm:cxn modelId="{ECF778DE-2BBE-4A02-AA6B-1CE8463BCE9B}" type="presParOf" srcId="{7D1B03A4-4C20-49E6-A506-3AA6B33F7E31}" destId="{7438CC31-BCA9-4E3C-AD64-0C2480BBBAAA}" srcOrd="2" destOrd="0" presId="urn:microsoft.com/office/officeart/2016/7/layout/VerticalDownArrowProcess"/>
    <dgm:cxn modelId="{AE6C3D61-6C01-4394-8A43-A5F1C35A3AAC}" type="presParOf" srcId="{F3C51D55-744D-4A17-9304-65DF2DE9BC32}" destId="{360F96DD-6567-40DE-82F8-992E230DA558}" srcOrd="9" destOrd="0" presId="urn:microsoft.com/office/officeart/2016/7/layout/VerticalDownArrowProcess"/>
    <dgm:cxn modelId="{BD2CA746-E005-40DE-BA2D-AB5D63AF50A8}" type="presParOf" srcId="{F3C51D55-744D-4A17-9304-65DF2DE9BC32}" destId="{F36BB528-90BF-4A5C-9D67-9306FD8084AE}" srcOrd="10" destOrd="0" presId="urn:microsoft.com/office/officeart/2016/7/layout/VerticalDownArrowProcess"/>
    <dgm:cxn modelId="{D28BEE81-2991-4D18-BD9C-6A5DBA3FA3C7}" type="presParOf" srcId="{F36BB528-90BF-4A5C-9D67-9306FD8084AE}" destId="{DA056AFE-D9F2-4851-9C2E-E9FCBDB4297E}" srcOrd="0" destOrd="0" presId="urn:microsoft.com/office/officeart/2016/7/layout/VerticalDownArrowProcess"/>
    <dgm:cxn modelId="{78283254-D3C6-471A-A59E-BBDF2C0925EF}" type="presParOf" srcId="{F36BB528-90BF-4A5C-9D67-9306FD8084AE}" destId="{102A01C3-E645-4F06-B944-3A0747E098E1}" srcOrd="1" destOrd="0" presId="urn:microsoft.com/office/officeart/2016/7/layout/VerticalDownArrowProcess"/>
    <dgm:cxn modelId="{991F6454-BA3D-4306-9BC8-98CD9639D392}" type="presParOf" srcId="{F36BB528-90BF-4A5C-9D67-9306FD8084AE}" destId="{FBE5CD5C-5255-4C40-99B0-28FAAE3EC81A}" srcOrd="2" destOrd="0" presId="urn:microsoft.com/office/officeart/2016/7/layout/VerticalDownArrowProcess"/>
    <dgm:cxn modelId="{E61BE187-F147-45A2-B043-F454C7A08CE3}" type="presParOf" srcId="{F3C51D55-744D-4A17-9304-65DF2DE9BC32}" destId="{FD3D483B-1C80-4F25-B95B-BF7EAA6058BD}" srcOrd="11" destOrd="0" presId="urn:microsoft.com/office/officeart/2016/7/layout/VerticalDownArrowProcess"/>
    <dgm:cxn modelId="{17052DAD-1228-42B8-B20F-ED243AD52BE0}" type="presParOf" srcId="{F3C51D55-744D-4A17-9304-65DF2DE9BC32}" destId="{3CC6F6E0-DF03-404A-90BE-55B58DE8E0E1}" srcOrd="12" destOrd="0" presId="urn:microsoft.com/office/officeart/2016/7/layout/VerticalDownArrowProcess"/>
    <dgm:cxn modelId="{1B54601A-E08C-4C9A-BA56-7338ABBC2388}" type="presParOf" srcId="{3CC6F6E0-DF03-404A-90BE-55B58DE8E0E1}" destId="{3C6FF3DF-E4FB-4AA4-B785-7CA11B0F9EC4}" srcOrd="0" destOrd="0" presId="urn:microsoft.com/office/officeart/2016/7/layout/VerticalDownArrowProcess"/>
    <dgm:cxn modelId="{4539C0F5-7D20-4067-9617-98A2B4808587}" type="presParOf" srcId="{3CC6F6E0-DF03-404A-90BE-55B58DE8E0E1}" destId="{B075A9D3-1E8F-4B48-B8C8-CF1271FE732D}" srcOrd="1" destOrd="0" presId="urn:microsoft.com/office/officeart/2016/7/layout/VerticalDownArrowProcess"/>
    <dgm:cxn modelId="{6EF298BA-6BB1-48D5-85F6-6FC38CE262E3}" type="presParOf" srcId="{3CC6F6E0-DF03-404A-90BE-55B58DE8E0E1}" destId="{EBD3C0A6-4FD8-4B63-8448-BAD88910546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9AE1BC-E22F-448B-A094-773607865D82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F3E68F-7D01-4B1C-B30F-F229E30C873B}">
      <dgm:prSet/>
      <dgm:spPr/>
      <dgm:t>
        <a:bodyPr/>
        <a:lstStyle/>
        <a:p>
          <a:r>
            <a:rPr lang="en-US" dirty="0"/>
            <a:t>To access RIC SharePoint for the hospital policy and procedure</a:t>
          </a:r>
        </a:p>
      </dgm:t>
    </dgm:pt>
    <dgm:pt modelId="{2E0415C8-379A-4D9B-A433-D2C115E83B7F}" type="parTrans" cxnId="{6FB951C8-D1D8-424E-8CCA-6D323516E73D}">
      <dgm:prSet/>
      <dgm:spPr/>
      <dgm:t>
        <a:bodyPr/>
        <a:lstStyle/>
        <a:p>
          <a:endParaRPr lang="en-US"/>
        </a:p>
      </dgm:t>
    </dgm:pt>
    <dgm:pt modelId="{BF008FA8-7F76-4F56-9B8E-5ED298BF23ED}" type="sibTrans" cxnId="{6FB951C8-D1D8-424E-8CCA-6D323516E73D}">
      <dgm:prSet/>
      <dgm:spPr/>
      <dgm:t>
        <a:bodyPr/>
        <a:lstStyle/>
        <a:p>
          <a:endParaRPr lang="en-US"/>
        </a:p>
      </dgm:t>
    </dgm:pt>
    <dgm:pt modelId="{62CAC2A3-DD45-4E5C-BDDD-CF0F4DBFB721}">
      <dgm:prSet custT="1"/>
      <dgm:spPr/>
      <dgm:t>
        <a:bodyPr/>
        <a:lstStyle/>
        <a:p>
          <a:r>
            <a:rPr lang="en-US" sz="2400" dirty="0"/>
            <a:t>Use the following link and select “Point Of Care” from the list.</a:t>
          </a:r>
        </a:p>
      </dgm:t>
    </dgm:pt>
    <dgm:pt modelId="{AB3AE482-A113-4231-A60B-847ECE2A7AF1}" type="parTrans" cxnId="{BE2999AF-37B3-4B6F-A82C-79806ADF0C3E}">
      <dgm:prSet/>
      <dgm:spPr/>
      <dgm:t>
        <a:bodyPr/>
        <a:lstStyle/>
        <a:p>
          <a:endParaRPr lang="en-US"/>
        </a:p>
      </dgm:t>
    </dgm:pt>
    <dgm:pt modelId="{F58CB869-A8D8-42B3-83B2-12572CDB1444}" type="sibTrans" cxnId="{BE2999AF-37B3-4B6F-A82C-79806ADF0C3E}">
      <dgm:prSet/>
      <dgm:spPr/>
      <dgm:t>
        <a:bodyPr/>
        <a:lstStyle/>
        <a:p>
          <a:endParaRPr lang="en-US"/>
        </a:p>
      </dgm:t>
    </dgm:pt>
    <dgm:pt modelId="{9FC0D3D1-4484-4701-93B5-8CF08E787800}">
      <dgm:prSet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"/>
            </a:rPr>
            <a:t>https</a:t>
          </a:r>
          <a:r>
            <a:rPr lang="en-US" sz="1600" dirty="0">
              <a:hlinkClick xmlns:r="http://schemas.openxmlformats.org/officeDocument/2006/relationships" r:id="rId1"/>
            </a:rPr>
            <a:t>://vaww.visn6.portal2.va.gov/apps/richmond/plms/PLMS%20SOPs/Forms/Current.aspx</a:t>
          </a:r>
          <a:endParaRPr lang="en-US" sz="1600" dirty="0"/>
        </a:p>
      </dgm:t>
    </dgm:pt>
    <dgm:pt modelId="{3EDC5FE1-1CA8-4B07-8BC7-486DF6A91BB2}" type="parTrans" cxnId="{146DC096-BAB9-4FD3-83E4-3514D2CF6BCC}">
      <dgm:prSet/>
      <dgm:spPr/>
      <dgm:t>
        <a:bodyPr/>
        <a:lstStyle/>
        <a:p>
          <a:endParaRPr lang="en-US"/>
        </a:p>
      </dgm:t>
    </dgm:pt>
    <dgm:pt modelId="{DAC3EA8F-665A-4FA7-9214-EC8395580B82}" type="sibTrans" cxnId="{146DC096-BAB9-4FD3-83E4-3514D2CF6BCC}">
      <dgm:prSet/>
      <dgm:spPr/>
      <dgm:t>
        <a:bodyPr/>
        <a:lstStyle/>
        <a:p>
          <a:endParaRPr lang="en-US"/>
        </a:p>
      </dgm:t>
    </dgm:pt>
    <dgm:pt modelId="{C5337F12-4290-488A-BE57-6204B12C4DAB}">
      <dgm:prSet/>
      <dgm:spPr/>
      <dgm:t>
        <a:bodyPr/>
        <a:lstStyle/>
        <a:p>
          <a:r>
            <a:rPr lang="en-US" dirty="0"/>
            <a:t>Use the link “Point of Care SOPs”</a:t>
          </a:r>
        </a:p>
      </dgm:t>
    </dgm:pt>
    <dgm:pt modelId="{4C5B91C9-3EB0-4F1A-93C4-D168CF6B0C43}" type="parTrans" cxnId="{0031DC5E-F9DB-4ABD-A13F-8F3134E519F5}">
      <dgm:prSet/>
      <dgm:spPr/>
      <dgm:t>
        <a:bodyPr/>
        <a:lstStyle/>
        <a:p>
          <a:endParaRPr lang="en-US"/>
        </a:p>
      </dgm:t>
    </dgm:pt>
    <dgm:pt modelId="{32F075CE-9C08-4E35-81E2-B00690E587BA}" type="sibTrans" cxnId="{0031DC5E-F9DB-4ABD-A13F-8F3134E519F5}">
      <dgm:prSet/>
      <dgm:spPr/>
      <dgm:t>
        <a:bodyPr/>
        <a:lstStyle/>
        <a:p>
          <a:endParaRPr lang="en-US"/>
        </a:p>
      </dgm:t>
    </dgm:pt>
    <dgm:pt modelId="{E88941DD-DE6F-48D6-B76C-CD6CD7A1AB39}">
      <dgm:prSet/>
      <dgm:spPr/>
      <dgm:t>
        <a:bodyPr/>
        <a:lstStyle/>
        <a:p>
          <a:r>
            <a:rPr lang="en-US" dirty="0"/>
            <a:t>A new website (</a:t>
          </a:r>
          <a:r>
            <a:rPr lang="en-US" dirty="0" err="1"/>
            <a:t>Medialab</a:t>
          </a:r>
          <a:r>
            <a:rPr lang="en-US" dirty="0"/>
            <a:t>) opens and the “Point Of Care/Ancillary” link will expand. Look for the correct instrument SOP and review.</a:t>
          </a:r>
        </a:p>
      </dgm:t>
    </dgm:pt>
    <dgm:pt modelId="{B15C7E4A-E7E1-4BD3-9F1A-53BFC0D41545}" type="parTrans" cxnId="{F3A85990-1B4A-4067-B0EE-3ADEC8F1D9FB}">
      <dgm:prSet/>
      <dgm:spPr/>
      <dgm:t>
        <a:bodyPr/>
        <a:lstStyle/>
        <a:p>
          <a:endParaRPr lang="en-US"/>
        </a:p>
      </dgm:t>
    </dgm:pt>
    <dgm:pt modelId="{52A39D0A-AD57-4B2B-B8A7-2F289AB8F46F}" type="sibTrans" cxnId="{F3A85990-1B4A-4067-B0EE-3ADEC8F1D9FB}">
      <dgm:prSet/>
      <dgm:spPr/>
      <dgm:t>
        <a:bodyPr/>
        <a:lstStyle/>
        <a:p>
          <a:endParaRPr lang="en-US"/>
        </a:p>
      </dgm:t>
    </dgm:pt>
    <dgm:pt modelId="{5EA3CA69-6F09-43E2-B8D2-C5E7ADFA5505}">
      <dgm:prSet/>
      <dgm:spPr/>
      <dgm:t>
        <a:bodyPr/>
        <a:lstStyle/>
        <a:p>
          <a:r>
            <a:rPr lang="en-US" dirty="0"/>
            <a:t>You have completed this portion. </a:t>
          </a:r>
          <a:r>
            <a:rPr lang="en-US" b="1" u="sng" dirty="0"/>
            <a:t>Please go to the exam section</a:t>
          </a:r>
          <a:r>
            <a:rPr lang="en-US" dirty="0"/>
            <a:t>. Passing score is </a:t>
          </a:r>
          <a:r>
            <a:rPr lang="en-US" dirty="0">
              <a:solidFill>
                <a:srgbClr val="FF0000"/>
              </a:solidFill>
            </a:rPr>
            <a:t>80%</a:t>
          </a:r>
          <a:r>
            <a:rPr lang="en-US" dirty="0"/>
            <a:t> or above.</a:t>
          </a:r>
        </a:p>
      </dgm:t>
    </dgm:pt>
    <dgm:pt modelId="{11DF89FE-E731-488C-8821-BD8979D9ECFE}" type="parTrans" cxnId="{2FE3763A-DE5E-4931-BABA-AFA6F9BD6135}">
      <dgm:prSet/>
      <dgm:spPr/>
      <dgm:t>
        <a:bodyPr/>
        <a:lstStyle/>
        <a:p>
          <a:endParaRPr lang="en-US"/>
        </a:p>
      </dgm:t>
    </dgm:pt>
    <dgm:pt modelId="{90640A94-1067-4D0D-9D42-1B21DDF62213}" type="sibTrans" cxnId="{2FE3763A-DE5E-4931-BABA-AFA6F9BD6135}">
      <dgm:prSet/>
      <dgm:spPr/>
      <dgm:t>
        <a:bodyPr/>
        <a:lstStyle/>
        <a:p>
          <a:endParaRPr lang="en-US"/>
        </a:p>
      </dgm:t>
    </dgm:pt>
    <dgm:pt modelId="{95A59DA1-4E4B-411C-8E39-B33F0B53AF3B}" type="pres">
      <dgm:prSet presAssocID="{519AE1BC-E22F-448B-A094-773607865D82}" presName="Name0" presStyleCnt="0">
        <dgm:presLayoutVars>
          <dgm:dir/>
          <dgm:animLvl val="lvl"/>
          <dgm:resizeHandles val="exact"/>
        </dgm:presLayoutVars>
      </dgm:prSet>
      <dgm:spPr/>
    </dgm:pt>
    <dgm:pt modelId="{5B2F272D-0C15-4C6A-9EE6-A4EF20C3B9D2}" type="pres">
      <dgm:prSet presAssocID="{5EA3CA69-6F09-43E2-B8D2-C5E7ADFA5505}" presName="boxAndChildren" presStyleCnt="0"/>
      <dgm:spPr/>
    </dgm:pt>
    <dgm:pt modelId="{EC01FA61-D3BD-4547-A7C6-613E91137FB4}" type="pres">
      <dgm:prSet presAssocID="{5EA3CA69-6F09-43E2-B8D2-C5E7ADFA5505}" presName="parentTextBox" presStyleLbl="node1" presStyleIdx="0" presStyleCnt="2" custScaleY="38566"/>
      <dgm:spPr/>
    </dgm:pt>
    <dgm:pt modelId="{8488CD43-0773-41B2-8D52-B3A8F6E44E32}" type="pres">
      <dgm:prSet presAssocID="{BF008FA8-7F76-4F56-9B8E-5ED298BF23ED}" presName="sp" presStyleCnt="0"/>
      <dgm:spPr/>
    </dgm:pt>
    <dgm:pt modelId="{15BD5BF5-C0B8-4671-BE9D-7B5C48C804EC}" type="pres">
      <dgm:prSet presAssocID="{AEF3E68F-7D01-4B1C-B30F-F229E30C873B}" presName="arrowAndChildren" presStyleCnt="0"/>
      <dgm:spPr/>
    </dgm:pt>
    <dgm:pt modelId="{7D226832-6305-4127-AE1E-1F3AB792739E}" type="pres">
      <dgm:prSet presAssocID="{AEF3E68F-7D01-4B1C-B30F-F229E30C873B}" presName="parentTextArrow" presStyleLbl="node1" presStyleIdx="0" presStyleCnt="2"/>
      <dgm:spPr/>
    </dgm:pt>
    <dgm:pt modelId="{1B1BD92B-5FF8-48C7-8BB1-ED04E7552C52}" type="pres">
      <dgm:prSet presAssocID="{AEF3E68F-7D01-4B1C-B30F-F229E30C873B}" presName="arrow" presStyleLbl="node1" presStyleIdx="1" presStyleCnt="2" custLinFactNeighborX="0" custLinFactNeighborY="-1302"/>
      <dgm:spPr/>
    </dgm:pt>
    <dgm:pt modelId="{A5B5F9D7-1D0A-442E-922B-1154A83A9689}" type="pres">
      <dgm:prSet presAssocID="{AEF3E68F-7D01-4B1C-B30F-F229E30C873B}" presName="descendantArrow" presStyleCnt="0"/>
      <dgm:spPr/>
    </dgm:pt>
    <dgm:pt modelId="{3BCBDE3D-0BDC-4CA8-9712-B0F27C253FED}" type="pres">
      <dgm:prSet presAssocID="{62CAC2A3-DD45-4E5C-BDDD-CF0F4DBFB721}" presName="childTextArrow" presStyleLbl="fgAccFollowNode1" presStyleIdx="0" presStyleCnt="4" custScaleY="158907" custLinFactNeighborX="-839" custLinFactNeighborY="-29653">
        <dgm:presLayoutVars>
          <dgm:bulletEnabled val="1"/>
        </dgm:presLayoutVars>
      </dgm:prSet>
      <dgm:spPr/>
    </dgm:pt>
    <dgm:pt modelId="{59EEEA8B-45E0-4842-B11A-871A09DB9931}" type="pres">
      <dgm:prSet presAssocID="{9FC0D3D1-4484-4701-93B5-8CF08E787800}" presName="childTextArrow" presStyleLbl="fgAccFollowNode1" presStyleIdx="1" presStyleCnt="4" custLinFactNeighborX="1258">
        <dgm:presLayoutVars>
          <dgm:bulletEnabled val="1"/>
        </dgm:presLayoutVars>
      </dgm:prSet>
      <dgm:spPr/>
    </dgm:pt>
    <dgm:pt modelId="{FF664BA2-29A5-4B16-8D93-E06266AC5392}" type="pres">
      <dgm:prSet presAssocID="{C5337F12-4290-488A-BE57-6204B12C4DAB}" presName="childTextArrow" presStyleLbl="fgAccFollowNode1" presStyleIdx="2" presStyleCnt="4">
        <dgm:presLayoutVars>
          <dgm:bulletEnabled val="1"/>
        </dgm:presLayoutVars>
      </dgm:prSet>
      <dgm:spPr/>
    </dgm:pt>
    <dgm:pt modelId="{713B1EBB-CA50-4C8C-A541-1F731F460997}" type="pres">
      <dgm:prSet presAssocID="{E88941DD-DE6F-48D6-B76C-CD6CD7A1AB39}" presName="childTextArrow" presStyleLbl="fgAccFollowNode1" presStyleIdx="3" presStyleCnt="4" custScaleY="149193" custLinFactNeighborX="419" custLinFactNeighborY="-24590">
        <dgm:presLayoutVars>
          <dgm:bulletEnabled val="1"/>
        </dgm:presLayoutVars>
      </dgm:prSet>
      <dgm:spPr/>
    </dgm:pt>
  </dgm:ptLst>
  <dgm:cxnLst>
    <dgm:cxn modelId="{1D080A34-9EB9-41D6-80FB-DDD452C117DE}" type="presOf" srcId="{62CAC2A3-DD45-4E5C-BDDD-CF0F4DBFB721}" destId="{3BCBDE3D-0BDC-4CA8-9712-B0F27C253FED}" srcOrd="0" destOrd="0" presId="urn:microsoft.com/office/officeart/2005/8/layout/process4"/>
    <dgm:cxn modelId="{81069736-C7E2-41F5-BFDC-7A8025CD133D}" type="presOf" srcId="{C5337F12-4290-488A-BE57-6204B12C4DAB}" destId="{FF664BA2-29A5-4B16-8D93-E06266AC5392}" srcOrd="0" destOrd="0" presId="urn:microsoft.com/office/officeart/2005/8/layout/process4"/>
    <dgm:cxn modelId="{A4C8663A-0039-46CD-8560-988F26776DAD}" type="presOf" srcId="{9FC0D3D1-4484-4701-93B5-8CF08E787800}" destId="{59EEEA8B-45E0-4842-B11A-871A09DB9931}" srcOrd="0" destOrd="0" presId="urn:microsoft.com/office/officeart/2005/8/layout/process4"/>
    <dgm:cxn modelId="{2FE3763A-DE5E-4931-BABA-AFA6F9BD6135}" srcId="{519AE1BC-E22F-448B-A094-773607865D82}" destId="{5EA3CA69-6F09-43E2-B8D2-C5E7ADFA5505}" srcOrd="1" destOrd="0" parTransId="{11DF89FE-E731-488C-8821-BD8979D9ECFE}" sibTransId="{90640A94-1067-4D0D-9D42-1B21DDF62213}"/>
    <dgm:cxn modelId="{0031DC5E-F9DB-4ABD-A13F-8F3134E519F5}" srcId="{AEF3E68F-7D01-4B1C-B30F-F229E30C873B}" destId="{C5337F12-4290-488A-BE57-6204B12C4DAB}" srcOrd="2" destOrd="0" parTransId="{4C5B91C9-3EB0-4F1A-93C4-D168CF6B0C43}" sibTransId="{32F075CE-9C08-4E35-81E2-B00690E587BA}"/>
    <dgm:cxn modelId="{F9851068-77BD-4B7A-BB67-50CE36B9C154}" type="presOf" srcId="{AEF3E68F-7D01-4B1C-B30F-F229E30C873B}" destId="{7D226832-6305-4127-AE1E-1F3AB792739E}" srcOrd="0" destOrd="0" presId="urn:microsoft.com/office/officeart/2005/8/layout/process4"/>
    <dgm:cxn modelId="{F3A85990-1B4A-4067-B0EE-3ADEC8F1D9FB}" srcId="{AEF3E68F-7D01-4B1C-B30F-F229E30C873B}" destId="{E88941DD-DE6F-48D6-B76C-CD6CD7A1AB39}" srcOrd="3" destOrd="0" parTransId="{B15C7E4A-E7E1-4BD3-9F1A-53BFC0D41545}" sibTransId="{52A39D0A-AD57-4B2B-B8A7-2F289AB8F46F}"/>
    <dgm:cxn modelId="{146DC096-BAB9-4FD3-83E4-3514D2CF6BCC}" srcId="{AEF3E68F-7D01-4B1C-B30F-F229E30C873B}" destId="{9FC0D3D1-4484-4701-93B5-8CF08E787800}" srcOrd="1" destOrd="0" parTransId="{3EDC5FE1-1CA8-4B07-8BC7-486DF6A91BB2}" sibTransId="{DAC3EA8F-665A-4FA7-9214-EC8395580B82}"/>
    <dgm:cxn modelId="{3B2665A0-4793-4E69-95FC-A43EAC6EA9C3}" type="presOf" srcId="{519AE1BC-E22F-448B-A094-773607865D82}" destId="{95A59DA1-4E4B-411C-8E39-B33F0B53AF3B}" srcOrd="0" destOrd="0" presId="urn:microsoft.com/office/officeart/2005/8/layout/process4"/>
    <dgm:cxn modelId="{BE2999AF-37B3-4B6F-A82C-79806ADF0C3E}" srcId="{AEF3E68F-7D01-4B1C-B30F-F229E30C873B}" destId="{62CAC2A3-DD45-4E5C-BDDD-CF0F4DBFB721}" srcOrd="0" destOrd="0" parTransId="{AB3AE482-A113-4231-A60B-847ECE2A7AF1}" sibTransId="{F58CB869-A8D8-42B3-83B2-12572CDB1444}"/>
    <dgm:cxn modelId="{E61FF6BC-6985-432B-9253-BBB306289255}" type="presOf" srcId="{E88941DD-DE6F-48D6-B76C-CD6CD7A1AB39}" destId="{713B1EBB-CA50-4C8C-A541-1F731F460997}" srcOrd="0" destOrd="0" presId="urn:microsoft.com/office/officeart/2005/8/layout/process4"/>
    <dgm:cxn modelId="{E1C98FC2-365B-4E0B-B9B5-E6001C6EB048}" type="presOf" srcId="{AEF3E68F-7D01-4B1C-B30F-F229E30C873B}" destId="{1B1BD92B-5FF8-48C7-8BB1-ED04E7552C52}" srcOrd="1" destOrd="0" presId="urn:microsoft.com/office/officeart/2005/8/layout/process4"/>
    <dgm:cxn modelId="{6FB951C8-D1D8-424E-8CCA-6D323516E73D}" srcId="{519AE1BC-E22F-448B-A094-773607865D82}" destId="{AEF3E68F-7D01-4B1C-B30F-F229E30C873B}" srcOrd="0" destOrd="0" parTransId="{2E0415C8-379A-4D9B-A433-D2C115E83B7F}" sibTransId="{BF008FA8-7F76-4F56-9B8E-5ED298BF23ED}"/>
    <dgm:cxn modelId="{0DF7A4DA-450F-4E5E-8034-A7EA8A333B8E}" type="presOf" srcId="{5EA3CA69-6F09-43E2-B8D2-C5E7ADFA5505}" destId="{EC01FA61-D3BD-4547-A7C6-613E91137FB4}" srcOrd="0" destOrd="0" presId="urn:microsoft.com/office/officeart/2005/8/layout/process4"/>
    <dgm:cxn modelId="{737FDBA9-75A4-438B-BF8C-A427841EBF0E}" type="presParOf" srcId="{95A59DA1-4E4B-411C-8E39-B33F0B53AF3B}" destId="{5B2F272D-0C15-4C6A-9EE6-A4EF20C3B9D2}" srcOrd="0" destOrd="0" presId="urn:microsoft.com/office/officeart/2005/8/layout/process4"/>
    <dgm:cxn modelId="{1619DE1A-7D08-41AE-8263-C3C3E56880E8}" type="presParOf" srcId="{5B2F272D-0C15-4C6A-9EE6-A4EF20C3B9D2}" destId="{EC01FA61-D3BD-4547-A7C6-613E91137FB4}" srcOrd="0" destOrd="0" presId="urn:microsoft.com/office/officeart/2005/8/layout/process4"/>
    <dgm:cxn modelId="{CADB593E-4CE0-4BE2-B5EC-B16BECB7E29F}" type="presParOf" srcId="{95A59DA1-4E4B-411C-8E39-B33F0B53AF3B}" destId="{8488CD43-0773-41B2-8D52-B3A8F6E44E32}" srcOrd="1" destOrd="0" presId="urn:microsoft.com/office/officeart/2005/8/layout/process4"/>
    <dgm:cxn modelId="{C570AA68-2B4D-446D-AA95-8D79C7EF3C7F}" type="presParOf" srcId="{95A59DA1-4E4B-411C-8E39-B33F0B53AF3B}" destId="{15BD5BF5-C0B8-4671-BE9D-7B5C48C804EC}" srcOrd="2" destOrd="0" presId="urn:microsoft.com/office/officeart/2005/8/layout/process4"/>
    <dgm:cxn modelId="{35F414CF-E35C-4F2C-9F0E-ED8A3A13C7B5}" type="presParOf" srcId="{15BD5BF5-C0B8-4671-BE9D-7B5C48C804EC}" destId="{7D226832-6305-4127-AE1E-1F3AB792739E}" srcOrd="0" destOrd="0" presId="urn:microsoft.com/office/officeart/2005/8/layout/process4"/>
    <dgm:cxn modelId="{9AF017C9-8918-42C6-AB78-CD97D443E5E5}" type="presParOf" srcId="{15BD5BF5-C0B8-4671-BE9D-7B5C48C804EC}" destId="{1B1BD92B-5FF8-48C7-8BB1-ED04E7552C52}" srcOrd="1" destOrd="0" presId="urn:microsoft.com/office/officeart/2005/8/layout/process4"/>
    <dgm:cxn modelId="{9D9B5C92-50DD-4635-A581-3937E373E1F8}" type="presParOf" srcId="{15BD5BF5-C0B8-4671-BE9D-7B5C48C804EC}" destId="{A5B5F9D7-1D0A-442E-922B-1154A83A9689}" srcOrd="2" destOrd="0" presId="urn:microsoft.com/office/officeart/2005/8/layout/process4"/>
    <dgm:cxn modelId="{09538942-6252-4D85-968A-37AA2970B0DC}" type="presParOf" srcId="{A5B5F9D7-1D0A-442E-922B-1154A83A9689}" destId="{3BCBDE3D-0BDC-4CA8-9712-B0F27C253FED}" srcOrd="0" destOrd="0" presId="urn:microsoft.com/office/officeart/2005/8/layout/process4"/>
    <dgm:cxn modelId="{D2F9B28C-CDB9-4622-AA57-63CECDD4BD98}" type="presParOf" srcId="{A5B5F9D7-1D0A-442E-922B-1154A83A9689}" destId="{59EEEA8B-45E0-4842-B11A-871A09DB9931}" srcOrd="1" destOrd="0" presId="urn:microsoft.com/office/officeart/2005/8/layout/process4"/>
    <dgm:cxn modelId="{7FE1280B-2109-423B-A3FD-7816E83EDCF7}" type="presParOf" srcId="{A5B5F9D7-1D0A-442E-922B-1154A83A9689}" destId="{FF664BA2-29A5-4B16-8D93-E06266AC5392}" srcOrd="2" destOrd="0" presId="urn:microsoft.com/office/officeart/2005/8/layout/process4"/>
    <dgm:cxn modelId="{7A20F8AC-024F-4941-BD59-E4357A5C9EC9}" type="presParOf" srcId="{A5B5F9D7-1D0A-442E-922B-1154A83A9689}" destId="{713B1EBB-CA50-4C8C-A541-1F731F460997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A4411-65C2-4AAE-AE7D-B0E95EE4C6C2}">
      <dsp:nvSpPr>
        <dsp:cNvPr id="0" name=""/>
        <dsp:cNvSpPr/>
      </dsp:nvSpPr>
      <dsp:spPr>
        <a:xfrm>
          <a:off x="0" y="680"/>
          <a:ext cx="6243991" cy="1591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C2243-2124-458A-8CFC-DFEF20942458}">
      <dsp:nvSpPr>
        <dsp:cNvPr id="0" name=""/>
        <dsp:cNvSpPr/>
      </dsp:nvSpPr>
      <dsp:spPr>
        <a:xfrm>
          <a:off x="481381" y="358732"/>
          <a:ext cx="875239" cy="8752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AAAC6-1059-49B8-BF69-D190F2B3AC9F}">
      <dsp:nvSpPr>
        <dsp:cNvPr id="0" name=""/>
        <dsp:cNvSpPr/>
      </dsp:nvSpPr>
      <dsp:spPr>
        <a:xfrm>
          <a:off x="1838002" y="680"/>
          <a:ext cx="4405989" cy="159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17" tIns="168417" rIns="168417" bIns="1684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Collect freshly-voided urine in a clean container and test as soon as possible.  The container should be filled with enough urine to allow for complete dipping of the reagent test strip areas.</a:t>
          </a:r>
        </a:p>
      </dsp:txBody>
      <dsp:txXfrm>
        <a:off x="1838002" y="680"/>
        <a:ext cx="4405989" cy="1591344"/>
      </dsp:txXfrm>
    </dsp:sp>
    <dsp:sp modelId="{AD4F6E7E-603F-4E02-B603-8F64ABEF01CC}">
      <dsp:nvSpPr>
        <dsp:cNvPr id="0" name=""/>
        <dsp:cNvSpPr/>
      </dsp:nvSpPr>
      <dsp:spPr>
        <a:xfrm>
          <a:off x="0" y="1989860"/>
          <a:ext cx="6243991" cy="15913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0CC4B-AB44-4E50-8736-7A0ACCE85F74}">
      <dsp:nvSpPr>
        <dsp:cNvPr id="0" name=""/>
        <dsp:cNvSpPr/>
      </dsp:nvSpPr>
      <dsp:spPr>
        <a:xfrm>
          <a:off x="481381" y="2347912"/>
          <a:ext cx="875239" cy="8752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C4EC7-1E47-486F-B531-39FDF25C630A}">
      <dsp:nvSpPr>
        <dsp:cNvPr id="0" name=""/>
        <dsp:cNvSpPr/>
      </dsp:nvSpPr>
      <dsp:spPr>
        <a:xfrm>
          <a:off x="1838002" y="1989860"/>
          <a:ext cx="4405989" cy="159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17" tIns="168417" rIns="168417" bIns="1684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Samples are stable for 1 hour at room temperature or 4 hours refrigerated.</a:t>
          </a:r>
        </a:p>
      </dsp:txBody>
      <dsp:txXfrm>
        <a:off x="1838002" y="1989860"/>
        <a:ext cx="4405989" cy="1591344"/>
      </dsp:txXfrm>
    </dsp:sp>
    <dsp:sp modelId="{07BD28EC-3497-4764-916B-FFA8DE5D9A2F}">
      <dsp:nvSpPr>
        <dsp:cNvPr id="0" name=""/>
        <dsp:cNvSpPr/>
      </dsp:nvSpPr>
      <dsp:spPr>
        <a:xfrm>
          <a:off x="0" y="3979040"/>
          <a:ext cx="6243991" cy="15913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BF9DF-FBBB-47DE-8EE7-BB70DBAB2B45}">
      <dsp:nvSpPr>
        <dsp:cNvPr id="0" name=""/>
        <dsp:cNvSpPr/>
      </dsp:nvSpPr>
      <dsp:spPr>
        <a:xfrm>
          <a:off x="481381" y="4337093"/>
          <a:ext cx="875239" cy="8752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D6FA0-1B6F-4D84-85CD-0FC36C6D70ED}">
      <dsp:nvSpPr>
        <dsp:cNvPr id="0" name=""/>
        <dsp:cNvSpPr/>
      </dsp:nvSpPr>
      <dsp:spPr>
        <a:xfrm>
          <a:off x="1838002" y="3979040"/>
          <a:ext cx="4405989" cy="159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17" tIns="168417" rIns="168417" bIns="1684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NOTE:  Sample must be at room temperature prior to analysis.</a:t>
          </a:r>
        </a:p>
      </dsp:txBody>
      <dsp:txXfrm>
        <a:off x="1838002" y="3979040"/>
        <a:ext cx="4405989" cy="1591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FC1F4-13ED-43CD-BA48-8415585F11A1}">
      <dsp:nvSpPr>
        <dsp:cNvPr id="0" name=""/>
        <dsp:cNvSpPr/>
      </dsp:nvSpPr>
      <dsp:spPr>
        <a:xfrm>
          <a:off x="0" y="4204"/>
          <a:ext cx="7009759" cy="185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Must be performed every 24 hours or before patient testing, if it is not done daily.</a:t>
          </a:r>
        </a:p>
      </dsp:txBody>
      <dsp:txXfrm>
        <a:off x="90470" y="94674"/>
        <a:ext cx="6828819" cy="1672340"/>
      </dsp:txXfrm>
    </dsp:sp>
    <dsp:sp modelId="{A53E6C1F-5A75-4695-9025-0D61D85F07FF}">
      <dsp:nvSpPr>
        <dsp:cNvPr id="0" name=""/>
        <dsp:cNvSpPr/>
      </dsp:nvSpPr>
      <dsp:spPr>
        <a:xfrm>
          <a:off x="0" y="1952524"/>
          <a:ext cx="7009759" cy="1853280"/>
        </a:xfrm>
        <a:prstGeom prst="roundRect">
          <a:avLst/>
        </a:prstGeom>
        <a:gradFill rotWithShape="0">
          <a:gsLst>
            <a:gs pos="0">
              <a:schemeClr val="accent2">
                <a:hueOff val="-245438"/>
                <a:satOff val="19406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-245438"/>
                <a:satOff val="19406"/>
                <a:lumOff val="-39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Uses Cardinal Health UA Controls dropper bottles, levels Normal and Abnormal.</a:t>
          </a:r>
        </a:p>
      </dsp:txBody>
      <dsp:txXfrm>
        <a:off x="90470" y="2042994"/>
        <a:ext cx="6828819" cy="1672340"/>
      </dsp:txXfrm>
    </dsp:sp>
    <dsp:sp modelId="{56860382-7D03-401C-B5B1-5576145EA5CA}">
      <dsp:nvSpPr>
        <dsp:cNvPr id="0" name=""/>
        <dsp:cNvSpPr/>
      </dsp:nvSpPr>
      <dsp:spPr>
        <a:xfrm>
          <a:off x="0" y="3900844"/>
          <a:ext cx="7009759" cy="1853280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Please select “Strip QC” from the analyzer’s display to perform.</a:t>
          </a:r>
        </a:p>
      </dsp:txBody>
      <dsp:txXfrm>
        <a:off x="90470" y="3991314"/>
        <a:ext cx="6828819" cy="1672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6C8F7-A5C3-4CA8-B126-022E22C7A0CB}">
      <dsp:nvSpPr>
        <dsp:cNvPr id="0" name=""/>
        <dsp:cNvSpPr/>
      </dsp:nvSpPr>
      <dsp:spPr>
        <a:xfrm>
          <a:off x="0" y="45901"/>
          <a:ext cx="5122606" cy="1006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Once the testing is complete, results will print.</a:t>
          </a:r>
        </a:p>
      </dsp:txBody>
      <dsp:txXfrm>
        <a:off x="49154" y="95055"/>
        <a:ext cx="5024298" cy="908623"/>
      </dsp:txXfrm>
    </dsp:sp>
    <dsp:sp modelId="{06B9A680-8B7C-4788-AC89-4643AC320099}">
      <dsp:nvSpPr>
        <dsp:cNvPr id="0" name=""/>
        <dsp:cNvSpPr/>
      </dsp:nvSpPr>
      <dsp:spPr>
        <a:xfrm>
          <a:off x="0" y="1104672"/>
          <a:ext cx="5122606" cy="1006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Make sure to use full patient ID (SSN) in order for the results to transmit to CPRS.</a:t>
          </a:r>
        </a:p>
      </dsp:txBody>
      <dsp:txXfrm>
        <a:off x="49154" y="1153826"/>
        <a:ext cx="5024298" cy="908623"/>
      </dsp:txXfrm>
    </dsp:sp>
    <dsp:sp modelId="{68D43E35-834A-47DD-A3F6-8B01F9C02071}">
      <dsp:nvSpPr>
        <dsp:cNvPr id="0" name=""/>
        <dsp:cNvSpPr/>
      </dsp:nvSpPr>
      <dsp:spPr>
        <a:xfrm>
          <a:off x="0" y="2163443"/>
          <a:ext cx="5122606" cy="1006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 order is needed for urinalysis.  Please do not use order number when entering patient ID.</a:t>
          </a:r>
        </a:p>
      </dsp:txBody>
      <dsp:txXfrm>
        <a:off x="49154" y="2212597"/>
        <a:ext cx="5024298" cy="908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A7C74-54E3-4C06-9E29-2F0CD483D8F8}">
      <dsp:nvSpPr>
        <dsp:cNvPr id="0" name=""/>
        <dsp:cNvSpPr/>
      </dsp:nvSpPr>
      <dsp:spPr>
        <a:xfrm>
          <a:off x="-208403" y="132467"/>
          <a:ext cx="7274158" cy="35574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5757B-DE11-4048-80F8-F66D457B820A}">
      <dsp:nvSpPr>
        <dsp:cNvPr id="0" name=""/>
        <dsp:cNvSpPr/>
      </dsp:nvSpPr>
      <dsp:spPr>
        <a:xfrm>
          <a:off x="29474" y="1807999"/>
          <a:ext cx="841050" cy="841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E5C49-3B6F-4D40-B170-2AB6AF7F71E8}">
      <dsp:nvSpPr>
        <dsp:cNvPr id="0" name=""/>
        <dsp:cNvSpPr/>
      </dsp:nvSpPr>
      <dsp:spPr>
        <a:xfrm>
          <a:off x="781473" y="1474898"/>
          <a:ext cx="3273371" cy="1529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38" tIns="161838" rIns="161838" bIns="16183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 a daily basis</a:t>
          </a:r>
        </a:p>
      </dsp:txBody>
      <dsp:txXfrm>
        <a:off x="781473" y="1474898"/>
        <a:ext cx="3273371" cy="1529181"/>
      </dsp:txXfrm>
    </dsp:sp>
    <dsp:sp modelId="{991287DC-07F4-4408-8705-DBD02C17DD67}">
      <dsp:nvSpPr>
        <dsp:cNvPr id="0" name=""/>
        <dsp:cNvSpPr/>
      </dsp:nvSpPr>
      <dsp:spPr>
        <a:xfrm>
          <a:off x="3364170" y="0"/>
          <a:ext cx="3970446" cy="4433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38" tIns="161838" rIns="161838" bIns="16183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Clean the test table insert with wet gauze</a:t>
          </a:r>
          <a:endParaRPr lang="en-US" sz="2400" kern="1200" dirty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Clean outside of instrument with Sani wipes</a:t>
          </a:r>
          <a:endParaRPr lang="en-US" sz="2400" kern="1200" dirty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Ensure the analyzer operates properly</a:t>
          </a:r>
          <a:endParaRPr lang="en-US" sz="2400" kern="1200" dirty="0"/>
        </a:p>
      </dsp:txBody>
      <dsp:txXfrm>
        <a:off x="3364170" y="0"/>
        <a:ext cx="3970446" cy="4433985"/>
      </dsp:txXfrm>
    </dsp:sp>
    <dsp:sp modelId="{334B08BE-02D8-40A7-A75F-F739878D189D}">
      <dsp:nvSpPr>
        <dsp:cNvPr id="0" name=""/>
        <dsp:cNvSpPr/>
      </dsp:nvSpPr>
      <dsp:spPr>
        <a:xfrm>
          <a:off x="-393021" y="4839345"/>
          <a:ext cx="7274158" cy="15291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F1675-FF85-4487-B9A6-50AEC02563DA}">
      <dsp:nvSpPr>
        <dsp:cNvPr id="0" name=""/>
        <dsp:cNvSpPr/>
      </dsp:nvSpPr>
      <dsp:spPr>
        <a:xfrm>
          <a:off x="29474" y="5171878"/>
          <a:ext cx="841050" cy="8410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D984C-4D57-429A-9018-EF689BD1D566}">
      <dsp:nvSpPr>
        <dsp:cNvPr id="0" name=""/>
        <dsp:cNvSpPr/>
      </dsp:nvSpPr>
      <dsp:spPr>
        <a:xfrm>
          <a:off x="1333542" y="5191924"/>
          <a:ext cx="5504498" cy="1114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92" tIns="138292" rIns="138292" bIns="1382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Note: Wear personal protective equipment and use universal precautions.</a:t>
          </a:r>
        </a:p>
      </dsp:txBody>
      <dsp:txXfrm>
        <a:off x="1333542" y="5191924"/>
        <a:ext cx="5504498" cy="1114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CE94F-8D26-41F1-85FE-43DCF7099579}">
      <dsp:nvSpPr>
        <dsp:cNvPr id="0" name=""/>
        <dsp:cNvSpPr/>
      </dsp:nvSpPr>
      <dsp:spPr>
        <a:xfrm>
          <a:off x="0" y="5555958"/>
          <a:ext cx="1715498" cy="6079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Clean</a:t>
          </a:r>
        </a:p>
      </dsp:txBody>
      <dsp:txXfrm>
        <a:off x="0" y="5555958"/>
        <a:ext cx="1715498" cy="607985"/>
      </dsp:txXfrm>
    </dsp:sp>
    <dsp:sp modelId="{3BD8CE9D-543E-447B-8913-84F52B6FDC9B}">
      <dsp:nvSpPr>
        <dsp:cNvPr id="0" name=""/>
        <dsp:cNvSpPr/>
      </dsp:nvSpPr>
      <dsp:spPr>
        <a:xfrm>
          <a:off x="1715498" y="5555958"/>
          <a:ext cx="5146496" cy="6079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If the white calibration bar is dirty, clean with soft cloth or lint free tissue.</a:t>
          </a:r>
        </a:p>
      </dsp:txBody>
      <dsp:txXfrm>
        <a:off x="1715498" y="5555958"/>
        <a:ext cx="5146496" cy="607985"/>
      </dsp:txXfrm>
    </dsp:sp>
    <dsp:sp modelId="{F7E3C993-0B5B-4F85-BB63-A5AC0346651C}">
      <dsp:nvSpPr>
        <dsp:cNvPr id="0" name=""/>
        <dsp:cNvSpPr/>
      </dsp:nvSpPr>
      <dsp:spPr>
        <a:xfrm rot="10800000">
          <a:off x="0" y="4629996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Dry</a:t>
          </a:r>
        </a:p>
      </dsp:txBody>
      <dsp:txXfrm rot="-10800000">
        <a:off x="0" y="4629996"/>
        <a:ext cx="1715498" cy="607803"/>
      </dsp:txXfrm>
    </dsp:sp>
    <dsp:sp modelId="{4B167BD9-EF2D-4CCE-A0C7-1900A48921FC}">
      <dsp:nvSpPr>
        <dsp:cNvPr id="0" name=""/>
        <dsp:cNvSpPr/>
      </dsp:nvSpPr>
      <dsp:spPr>
        <a:xfrm>
          <a:off x="1715498" y="4629996"/>
          <a:ext cx="5146496" cy="6078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Dry the test table insert, examine the white calibration bar to ensure it is clean and undamaged, and insert the test table slowly halfway to the instrument.</a:t>
          </a:r>
        </a:p>
      </dsp:txBody>
      <dsp:txXfrm>
        <a:off x="1715498" y="4629996"/>
        <a:ext cx="5146496" cy="607803"/>
      </dsp:txXfrm>
    </dsp:sp>
    <dsp:sp modelId="{63C64DF7-74C7-4864-8504-5E66EE86C48E}">
      <dsp:nvSpPr>
        <dsp:cNvPr id="0" name=""/>
        <dsp:cNvSpPr/>
      </dsp:nvSpPr>
      <dsp:spPr>
        <a:xfrm rot="10800000">
          <a:off x="0" y="3704034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Rinse</a:t>
          </a:r>
        </a:p>
      </dsp:txBody>
      <dsp:txXfrm rot="-10800000">
        <a:off x="0" y="3704034"/>
        <a:ext cx="1715498" cy="607803"/>
      </dsp:txXfrm>
    </dsp:sp>
    <dsp:sp modelId="{ECFEF76A-AF1A-41A6-8E5D-14542B1E7987}">
      <dsp:nvSpPr>
        <dsp:cNvPr id="0" name=""/>
        <dsp:cNvSpPr/>
      </dsp:nvSpPr>
      <dsp:spPr>
        <a:xfrm>
          <a:off x="1715498" y="3704034"/>
          <a:ext cx="5146496" cy="6078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Rinse both sides of the table insert and test table under running water, except the white calibration bar.</a:t>
          </a:r>
        </a:p>
      </dsp:txBody>
      <dsp:txXfrm>
        <a:off x="1715498" y="3704034"/>
        <a:ext cx="5146496" cy="607803"/>
      </dsp:txXfrm>
    </dsp:sp>
    <dsp:sp modelId="{DFB49616-D27A-45BB-99B9-AE29B3C60E6B}">
      <dsp:nvSpPr>
        <dsp:cNvPr id="0" name=""/>
        <dsp:cNvSpPr/>
      </dsp:nvSpPr>
      <dsp:spPr>
        <a:xfrm rot="10800000">
          <a:off x="0" y="2778072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Wet</a:t>
          </a:r>
        </a:p>
      </dsp:txBody>
      <dsp:txXfrm rot="-10800000">
        <a:off x="0" y="2778072"/>
        <a:ext cx="1715498" cy="607803"/>
      </dsp:txXfrm>
    </dsp:sp>
    <dsp:sp modelId="{B37F8A6A-0E82-4F0C-9C4E-BFF0A8B7C8EF}">
      <dsp:nvSpPr>
        <dsp:cNvPr id="0" name=""/>
        <dsp:cNvSpPr/>
      </dsp:nvSpPr>
      <dsp:spPr>
        <a:xfrm>
          <a:off x="1715498" y="2778072"/>
          <a:ext cx="5146496" cy="60780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Wet a cotton-tipped stick with water and thoroughly scrub the test table and table insert, except the white calibration bar. Do not touch the white calibration bar.</a:t>
          </a:r>
        </a:p>
      </dsp:txBody>
      <dsp:txXfrm>
        <a:off x="1715498" y="2778072"/>
        <a:ext cx="5146496" cy="607803"/>
      </dsp:txXfrm>
    </dsp:sp>
    <dsp:sp modelId="{128F153A-8E0F-4FCB-A53D-9F46DCFE790E}">
      <dsp:nvSpPr>
        <dsp:cNvPr id="0" name=""/>
        <dsp:cNvSpPr/>
      </dsp:nvSpPr>
      <dsp:spPr>
        <a:xfrm rot="10800000">
          <a:off x="0" y="1852110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Drain</a:t>
          </a:r>
        </a:p>
      </dsp:txBody>
      <dsp:txXfrm rot="-10800000">
        <a:off x="0" y="1852110"/>
        <a:ext cx="1715498" cy="607803"/>
      </dsp:txXfrm>
    </dsp:sp>
    <dsp:sp modelId="{7438CC31-BCA9-4E3C-AD64-0C2480BBBAAA}">
      <dsp:nvSpPr>
        <dsp:cNvPr id="0" name=""/>
        <dsp:cNvSpPr/>
      </dsp:nvSpPr>
      <dsp:spPr>
        <a:xfrm>
          <a:off x="1715498" y="1852110"/>
          <a:ext cx="5146496" cy="60780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Drain the drip tray, if necessary</a:t>
          </a:r>
        </a:p>
      </dsp:txBody>
      <dsp:txXfrm>
        <a:off x="1715498" y="1852110"/>
        <a:ext cx="5146496" cy="607803"/>
      </dsp:txXfrm>
    </dsp:sp>
    <dsp:sp modelId="{102A01C3-E645-4F06-B944-3A0747E098E1}">
      <dsp:nvSpPr>
        <dsp:cNvPr id="0" name=""/>
        <dsp:cNvSpPr/>
      </dsp:nvSpPr>
      <dsp:spPr>
        <a:xfrm rot="10800000">
          <a:off x="0" y="926148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Lift</a:t>
          </a:r>
        </a:p>
      </dsp:txBody>
      <dsp:txXfrm rot="-10800000">
        <a:off x="0" y="926148"/>
        <a:ext cx="1715498" cy="607803"/>
      </dsp:txXfrm>
    </dsp:sp>
    <dsp:sp modelId="{FBE5CD5C-5255-4C40-99B0-28FAAE3EC81A}">
      <dsp:nvSpPr>
        <dsp:cNvPr id="0" name=""/>
        <dsp:cNvSpPr/>
      </dsp:nvSpPr>
      <dsp:spPr>
        <a:xfrm>
          <a:off x="1715498" y="926148"/>
          <a:ext cx="5146496" cy="6078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Lift the table insert from the test table</a:t>
          </a:r>
        </a:p>
      </dsp:txBody>
      <dsp:txXfrm>
        <a:off x="1715498" y="926148"/>
        <a:ext cx="5146496" cy="607803"/>
      </dsp:txXfrm>
    </dsp:sp>
    <dsp:sp modelId="{B075A9D3-1E8F-4B48-B8C8-CF1271FE732D}">
      <dsp:nvSpPr>
        <dsp:cNvPr id="0" name=""/>
        <dsp:cNvSpPr/>
      </dsp:nvSpPr>
      <dsp:spPr>
        <a:xfrm rot="10800000">
          <a:off x="0" y="186"/>
          <a:ext cx="1715498" cy="93508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06" tIns="149352" rIns="12200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Remove</a:t>
          </a:r>
        </a:p>
      </dsp:txBody>
      <dsp:txXfrm rot="-10800000">
        <a:off x="0" y="186"/>
        <a:ext cx="1715498" cy="607803"/>
      </dsp:txXfrm>
    </dsp:sp>
    <dsp:sp modelId="{EBD3C0A6-4FD8-4B63-8448-BAD88910546B}">
      <dsp:nvSpPr>
        <dsp:cNvPr id="0" name=""/>
        <dsp:cNvSpPr/>
      </dsp:nvSpPr>
      <dsp:spPr>
        <a:xfrm>
          <a:off x="1715498" y="186"/>
          <a:ext cx="5146496" cy="6078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95" tIns="139700" rIns="10439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Remove test table by pulling it slowly out of the analyzer</a:t>
          </a:r>
        </a:p>
      </dsp:txBody>
      <dsp:txXfrm>
        <a:off x="1715498" y="186"/>
        <a:ext cx="5146496" cy="607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1FA61-D3BD-4547-A7C6-613E91137FB4}">
      <dsp:nvSpPr>
        <dsp:cNvPr id="0" name=""/>
        <dsp:cNvSpPr/>
      </dsp:nvSpPr>
      <dsp:spPr>
        <a:xfrm>
          <a:off x="0" y="5140006"/>
          <a:ext cx="10262777" cy="13008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You have completed this portion. </a:t>
          </a:r>
          <a:r>
            <a:rPr lang="en-US" sz="3000" b="1" u="sng" kern="1200" dirty="0"/>
            <a:t>Please go to the exam section</a:t>
          </a:r>
          <a:r>
            <a:rPr lang="en-US" sz="3000" kern="1200" dirty="0"/>
            <a:t>. Passing score is </a:t>
          </a:r>
          <a:r>
            <a:rPr lang="en-US" sz="3000" kern="1200" dirty="0">
              <a:solidFill>
                <a:srgbClr val="FF0000"/>
              </a:solidFill>
            </a:rPr>
            <a:t>80%</a:t>
          </a:r>
          <a:r>
            <a:rPr lang="en-US" sz="3000" kern="1200" dirty="0"/>
            <a:t> or above.</a:t>
          </a:r>
        </a:p>
      </dsp:txBody>
      <dsp:txXfrm>
        <a:off x="0" y="5140006"/>
        <a:ext cx="10262777" cy="1300808"/>
      </dsp:txXfrm>
    </dsp:sp>
    <dsp:sp modelId="{1B1BD92B-5FF8-48C7-8BB1-ED04E7552C52}">
      <dsp:nvSpPr>
        <dsp:cNvPr id="0" name=""/>
        <dsp:cNvSpPr/>
      </dsp:nvSpPr>
      <dsp:spPr>
        <a:xfrm rot="10800000">
          <a:off x="0" y="0"/>
          <a:ext cx="10262777" cy="5187585"/>
        </a:xfrm>
        <a:prstGeom prst="upArrowCallou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 access RIC SharePoint for the hospital policy and procedure</a:t>
          </a:r>
        </a:p>
      </dsp:txBody>
      <dsp:txXfrm rot="-10800000">
        <a:off x="0" y="0"/>
        <a:ext cx="10262777" cy="1820842"/>
      </dsp:txXfrm>
    </dsp:sp>
    <dsp:sp modelId="{3BCBDE3D-0BDC-4CA8-9712-B0F27C253FED}">
      <dsp:nvSpPr>
        <dsp:cNvPr id="0" name=""/>
        <dsp:cNvSpPr/>
      </dsp:nvSpPr>
      <dsp:spPr>
        <a:xfrm>
          <a:off x="0" y="907063"/>
          <a:ext cx="2565694" cy="24647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the following link and select “Point Of Care” from the list.</a:t>
          </a:r>
        </a:p>
      </dsp:txBody>
      <dsp:txXfrm>
        <a:off x="0" y="907063"/>
        <a:ext cx="2565694" cy="2464787"/>
      </dsp:txXfrm>
    </dsp:sp>
    <dsp:sp modelId="{59EEEA8B-45E0-4842-B11A-871A09DB9931}">
      <dsp:nvSpPr>
        <dsp:cNvPr id="0" name=""/>
        <dsp:cNvSpPr/>
      </dsp:nvSpPr>
      <dsp:spPr>
        <a:xfrm>
          <a:off x="2597970" y="1823857"/>
          <a:ext cx="2565694" cy="1551087"/>
        </a:xfrm>
        <a:prstGeom prst="rect">
          <a:avLst/>
        </a:prstGeom>
        <a:solidFill>
          <a:schemeClr val="accent2">
            <a:tint val="40000"/>
            <a:alpha val="90000"/>
            <a:hueOff val="-198244"/>
            <a:satOff val="11512"/>
            <a:lumOff val="113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98244"/>
              <a:satOff val="11512"/>
              <a:lumOff val="11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rId1"/>
            </a:rPr>
            <a:t>https</a:t>
          </a:r>
          <a:r>
            <a:rPr lang="en-US" sz="1600" kern="1200" dirty="0">
              <a:hlinkClick xmlns:r="http://schemas.openxmlformats.org/officeDocument/2006/relationships" r:id="rId1"/>
            </a:rPr>
            <a:t>://vaww.visn6.portal2.va.gov/apps/richmond/plms/PLMS%20SOPs/Forms/Current.aspx</a:t>
          </a:r>
          <a:endParaRPr lang="en-US" sz="1600" kern="1200" dirty="0"/>
        </a:p>
      </dsp:txBody>
      <dsp:txXfrm>
        <a:off x="2597970" y="1823857"/>
        <a:ext cx="2565694" cy="1551087"/>
      </dsp:txXfrm>
    </dsp:sp>
    <dsp:sp modelId="{FF664BA2-29A5-4B16-8D93-E06266AC5392}">
      <dsp:nvSpPr>
        <dsp:cNvPr id="0" name=""/>
        <dsp:cNvSpPr/>
      </dsp:nvSpPr>
      <dsp:spPr>
        <a:xfrm>
          <a:off x="5131388" y="1823857"/>
          <a:ext cx="2565694" cy="1551087"/>
        </a:xfrm>
        <a:prstGeom prst="rect">
          <a:avLst/>
        </a:prstGeom>
        <a:solidFill>
          <a:schemeClr val="accent2">
            <a:tint val="40000"/>
            <a:alpha val="90000"/>
            <a:hueOff val="-396489"/>
            <a:satOff val="23024"/>
            <a:lumOff val="22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396489"/>
              <a:satOff val="23024"/>
              <a:lumOff val="22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the link “Point of Care SOPs”</a:t>
          </a:r>
        </a:p>
      </dsp:txBody>
      <dsp:txXfrm>
        <a:off x="5131388" y="1823857"/>
        <a:ext cx="2565694" cy="1551087"/>
      </dsp:txXfrm>
    </dsp:sp>
    <dsp:sp modelId="{713B1EBB-CA50-4C8C-A541-1F731F460997}">
      <dsp:nvSpPr>
        <dsp:cNvPr id="0" name=""/>
        <dsp:cNvSpPr/>
      </dsp:nvSpPr>
      <dsp:spPr>
        <a:xfrm>
          <a:off x="7697083" y="1060931"/>
          <a:ext cx="2565694" cy="2314114"/>
        </a:xfrm>
        <a:prstGeom prst="rect">
          <a:avLst/>
        </a:prstGeom>
        <a:solidFill>
          <a:schemeClr val="accent2">
            <a:tint val="40000"/>
            <a:alpha val="90000"/>
            <a:hueOff val="-594733"/>
            <a:satOff val="34536"/>
            <a:lumOff val="33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594733"/>
              <a:satOff val="34536"/>
              <a:lumOff val="33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new website (</a:t>
          </a:r>
          <a:r>
            <a:rPr lang="en-US" sz="2000" kern="1200" dirty="0" err="1"/>
            <a:t>Medialab</a:t>
          </a:r>
          <a:r>
            <a:rPr lang="en-US" sz="2000" kern="1200" dirty="0"/>
            <a:t>) opens and the “Point Of Care/Ancillary” link will expand. Look for the correct instrument SOP and review.</a:t>
          </a:r>
        </a:p>
      </dsp:txBody>
      <dsp:txXfrm>
        <a:off x="7697083" y="1060931"/>
        <a:ext cx="2565694" cy="2314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2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68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9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7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7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9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0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9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1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3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CB84CE7-561D-4E04-A99D-129F0B2BEF41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8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Clinitek Status Plus</a:t>
            </a:r>
            <a:r>
              <a:rPr lang="en-US" sz="2800" baseline="-2500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192" y="2666999"/>
            <a:ext cx="3643674" cy="32162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buFont typeface="Arial"/>
              <a:buChar char="•"/>
            </a:pPr>
            <a:r>
              <a:rPr lang="en-US" sz="32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  2020  Annual Competency</a:t>
            </a:r>
          </a:p>
          <a:p>
            <a:pPr algn="l">
              <a:buFont typeface="Arial"/>
              <a:buChar char="•"/>
            </a:pPr>
            <a:endParaRPr lang="en-US" sz="3200" b="1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algn="l">
              <a:buFont typeface="Arial"/>
              <a:buChar char="•"/>
            </a:pPr>
            <a:r>
              <a:rPr lang="en-US" sz="32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Must score 80% or higher on exam.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AA56B-13BB-41BA-A4A4-87FF038B7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882" y="573740"/>
            <a:ext cx="6629960" cy="49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7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2" y="1430179"/>
            <a:ext cx="3867035" cy="367590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Weekly Cleaning/ Maintenance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ectangle 13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1F8656E-22F0-4FBE-91A0-BC69389C9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438749"/>
              </p:ext>
            </p:extLst>
          </p:nvPr>
        </p:nvGraphicFramePr>
        <p:xfrm>
          <a:off x="4238513" y="462579"/>
          <a:ext cx="6861995" cy="616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44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3CEDCC-4296-4E53-8598-55B2936E6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928957"/>
              </p:ext>
            </p:extLst>
          </p:nvPr>
        </p:nvGraphicFramePr>
        <p:xfrm>
          <a:off x="828353" y="301215"/>
          <a:ext cx="10262778" cy="644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187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B888-EA72-4F21-A2D5-89C09F64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79" y="714375"/>
            <a:ext cx="3332955" cy="507682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Purpose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0547-C0B4-402A-8ED8-46720865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46" y="714375"/>
            <a:ext cx="6253751" cy="50768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To establish consistent reading of urinalysis tests in a point-of-care environment. The test is intended for use for patients experiencing a loss of kidney function, urinary tract infections, carbohydrate disorders, or liver function problems. 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4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179" y="714375"/>
            <a:ext cx="3332955" cy="507682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Principle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46" y="714375"/>
            <a:ext cx="6253751" cy="50768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Clinitek Status Plus</a:t>
            </a:r>
            <a:r>
              <a:rPr lang="en-US" sz="3200" baseline="-25000" dirty="0">
                <a:solidFill>
                  <a:schemeClr val="tx1"/>
                </a:solidFill>
              </a:rPr>
              <a:t>®</a:t>
            </a:r>
            <a:r>
              <a:rPr lang="en-US" sz="3200" dirty="0">
                <a:solidFill>
                  <a:schemeClr val="tx1"/>
                </a:solidFill>
              </a:rPr>
              <a:t> is a semi-automated instrument designed to test urine Bilirubin, Blood (Occult), Glucose, Ketones, Leukocytes, Nitrites, pH, Protein, Specific Gravity, and Urobilinogen.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643466"/>
            <a:ext cx="3143875" cy="5571065"/>
          </a:xfrm>
        </p:spPr>
        <p:txBody>
          <a:bodyPr anchor="ctr">
            <a:normAutofit/>
          </a:bodyPr>
          <a:lstStyle/>
          <a:p>
            <a:r>
              <a:rPr lang="en-US" sz="3600"/>
              <a:t>Specimen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0672142-94D6-400E-B188-309B101D8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127259A-B804-4AD2-9BC6-66F7BB21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39B4E8A7-8505-4752-9B81-C739116C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3316125-7EAA-4BAD-A556-E1020F443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436341"/>
              </p:ext>
            </p:extLst>
          </p:nvPr>
        </p:nvGraphicFramePr>
        <p:xfrm>
          <a:off x="643467" y="643467"/>
          <a:ext cx="6243992" cy="55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41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4000"/>
              <a:t>Quality Control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BBADAD-02EE-4D73-BC2A-909A3A139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651274"/>
              </p:ext>
            </p:extLst>
          </p:nvPr>
        </p:nvGraphicFramePr>
        <p:xfrm>
          <a:off x="4090749" y="965199"/>
          <a:ext cx="7009759" cy="5758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126687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0DA2F2-A105-4C8A-9115-73802E6FC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5CBDF-A2C6-4862-A096-2D7D9D28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20000"/>
                </a:schemeClr>
              </a:gs>
              <a:gs pos="70000">
                <a:schemeClr val="bg2">
                  <a:alpha val="10000"/>
                </a:schemeClr>
              </a:gs>
              <a:gs pos="0">
                <a:schemeClr val="bg2">
                  <a:lumMod val="40000"/>
                  <a:lumOff val="60000"/>
                  <a:alpha val="3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14C7473D-9E4B-4DB8-9EB0-359033F37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6873046" cy="6858002"/>
          </a:xfrm>
          <a:custGeom>
            <a:avLst/>
            <a:gdLst>
              <a:gd name="connsiteX0" fmla="*/ 6621081 w 6873046"/>
              <a:gd name="connsiteY0" fmla="*/ 6858002 h 6858002"/>
              <a:gd name="connsiteX1" fmla="*/ 4347889 w 6873046"/>
              <a:gd name="connsiteY1" fmla="*/ 6858002 h 6858002"/>
              <a:gd name="connsiteX2" fmla="*/ 2008047 w 6873046"/>
              <a:gd name="connsiteY2" fmla="*/ 6858002 h 6858002"/>
              <a:gd name="connsiteX3" fmla="*/ 784557 w 6873046"/>
              <a:gd name="connsiteY3" fmla="*/ 6858002 h 6858002"/>
              <a:gd name="connsiteX4" fmla="*/ 784557 w 6873046"/>
              <a:gd name="connsiteY4" fmla="*/ 6858000 h 6858002"/>
              <a:gd name="connsiteX5" fmla="*/ 0 w 6873046"/>
              <a:gd name="connsiteY5" fmla="*/ 6858000 h 6858002"/>
              <a:gd name="connsiteX6" fmla="*/ 0 w 6873046"/>
              <a:gd name="connsiteY6" fmla="*/ 0 h 6858002"/>
              <a:gd name="connsiteX7" fmla="*/ 784557 w 6873046"/>
              <a:gd name="connsiteY7" fmla="*/ 0 h 6858002"/>
              <a:gd name="connsiteX8" fmla="*/ 3070301 w 6873046"/>
              <a:gd name="connsiteY8" fmla="*/ 0 h 6858002"/>
              <a:gd name="connsiteX9" fmla="*/ 4347889 w 6873046"/>
              <a:gd name="connsiteY9" fmla="*/ 0 h 6858002"/>
              <a:gd name="connsiteX10" fmla="*/ 4347889 w 6873046"/>
              <a:gd name="connsiteY10" fmla="*/ 3 h 6858002"/>
              <a:gd name="connsiteX11" fmla="*/ 6626656 w 6873046"/>
              <a:gd name="connsiteY11" fmla="*/ 3 h 6858002"/>
              <a:gd name="connsiteX12" fmla="*/ 6626656 w 6873046"/>
              <a:gd name="connsiteY12" fmla="*/ 4 h 6858002"/>
              <a:gd name="connsiteX13" fmla="*/ 6619903 w 6873046"/>
              <a:gd name="connsiteY13" fmla="*/ 4 h 6858002"/>
              <a:gd name="connsiteX14" fmla="*/ 6625786 w 6873046"/>
              <a:gd name="connsiteY14" fmla="*/ 40466 h 6858002"/>
              <a:gd name="connsiteX15" fmla="*/ 6643100 w 6873046"/>
              <a:gd name="connsiteY15" fmla="*/ 159110 h 6858002"/>
              <a:gd name="connsiteX16" fmla="*/ 6655202 w 6873046"/>
              <a:gd name="connsiteY16" fmla="*/ 245521 h 6858002"/>
              <a:gd name="connsiteX17" fmla="*/ 6667977 w 6873046"/>
              <a:gd name="connsiteY17" fmla="*/ 348391 h 6858002"/>
              <a:gd name="connsiteX18" fmla="*/ 6683273 w 6873046"/>
              <a:gd name="connsiteY18" fmla="*/ 470463 h 6858002"/>
              <a:gd name="connsiteX19" fmla="*/ 6699410 w 6873046"/>
              <a:gd name="connsiteY19" fmla="*/ 605566 h 6858002"/>
              <a:gd name="connsiteX20" fmla="*/ 6716387 w 6873046"/>
              <a:gd name="connsiteY20" fmla="*/ 757813 h 6858002"/>
              <a:gd name="connsiteX21" fmla="*/ 6734372 w 6873046"/>
              <a:gd name="connsiteY21" fmla="*/ 923777 h 6858002"/>
              <a:gd name="connsiteX22" fmla="*/ 6752358 w 6873046"/>
              <a:gd name="connsiteY22" fmla="*/ 1104142 h 6858002"/>
              <a:gd name="connsiteX23" fmla="*/ 6770679 w 6873046"/>
              <a:gd name="connsiteY23" fmla="*/ 1296166 h 6858002"/>
              <a:gd name="connsiteX24" fmla="*/ 6787656 w 6873046"/>
              <a:gd name="connsiteY24" fmla="*/ 1503278 h 6858002"/>
              <a:gd name="connsiteX25" fmla="*/ 6803961 w 6873046"/>
              <a:gd name="connsiteY25" fmla="*/ 1719991 h 6858002"/>
              <a:gd name="connsiteX26" fmla="*/ 6818753 w 6873046"/>
              <a:gd name="connsiteY26" fmla="*/ 1949048 h 6858002"/>
              <a:gd name="connsiteX27" fmla="*/ 6832872 w 6873046"/>
              <a:gd name="connsiteY27" fmla="*/ 2187706 h 6858002"/>
              <a:gd name="connsiteX28" fmla="*/ 6846152 w 6873046"/>
              <a:gd name="connsiteY28" fmla="*/ 2436652 h 6858002"/>
              <a:gd name="connsiteX29" fmla="*/ 6850858 w 6873046"/>
              <a:gd name="connsiteY29" fmla="*/ 2564211 h 6858002"/>
              <a:gd name="connsiteX30" fmla="*/ 6856069 w 6873046"/>
              <a:gd name="connsiteY30" fmla="*/ 2694512 h 6858002"/>
              <a:gd name="connsiteX31" fmla="*/ 6860943 w 6873046"/>
              <a:gd name="connsiteY31" fmla="*/ 2826871 h 6858002"/>
              <a:gd name="connsiteX32" fmla="*/ 6864137 w 6873046"/>
              <a:gd name="connsiteY32" fmla="*/ 2959917 h 6858002"/>
              <a:gd name="connsiteX33" fmla="*/ 6866995 w 6873046"/>
              <a:gd name="connsiteY33" fmla="*/ 3095705 h 6858002"/>
              <a:gd name="connsiteX34" fmla="*/ 6870020 w 6873046"/>
              <a:gd name="connsiteY34" fmla="*/ 3232865 h 6858002"/>
              <a:gd name="connsiteX35" fmla="*/ 6872037 w 6873046"/>
              <a:gd name="connsiteY35" fmla="*/ 3372768 h 6858002"/>
              <a:gd name="connsiteX36" fmla="*/ 6872037 w 6873046"/>
              <a:gd name="connsiteY36" fmla="*/ 3514043 h 6858002"/>
              <a:gd name="connsiteX37" fmla="*/ 6873046 w 6873046"/>
              <a:gd name="connsiteY37" fmla="*/ 3656689 h 6858002"/>
              <a:gd name="connsiteX38" fmla="*/ 6872037 w 6873046"/>
              <a:gd name="connsiteY38" fmla="*/ 3800707 h 6858002"/>
              <a:gd name="connsiteX39" fmla="*/ 6870020 w 6873046"/>
              <a:gd name="connsiteY39" fmla="*/ 3946783 h 6858002"/>
              <a:gd name="connsiteX40" fmla="*/ 6868171 w 6873046"/>
              <a:gd name="connsiteY40" fmla="*/ 4092858 h 6858002"/>
              <a:gd name="connsiteX41" fmla="*/ 6864137 w 6873046"/>
              <a:gd name="connsiteY41" fmla="*/ 4240991 h 6858002"/>
              <a:gd name="connsiteX42" fmla="*/ 6859935 w 6873046"/>
              <a:gd name="connsiteY42" fmla="*/ 4390495 h 6858002"/>
              <a:gd name="connsiteX43" fmla="*/ 6855060 w 6873046"/>
              <a:gd name="connsiteY43" fmla="*/ 4540000 h 6858002"/>
              <a:gd name="connsiteX44" fmla="*/ 6848169 w 6873046"/>
              <a:gd name="connsiteY44" fmla="*/ 4690876 h 6858002"/>
              <a:gd name="connsiteX45" fmla="*/ 6839932 w 6873046"/>
              <a:gd name="connsiteY45" fmla="*/ 4843123 h 6858002"/>
              <a:gd name="connsiteX46" fmla="*/ 6832032 w 6873046"/>
              <a:gd name="connsiteY46" fmla="*/ 4996057 h 6858002"/>
              <a:gd name="connsiteX47" fmla="*/ 6821947 w 6873046"/>
              <a:gd name="connsiteY47" fmla="*/ 5148990 h 6858002"/>
              <a:gd name="connsiteX48" fmla="*/ 6809844 w 6873046"/>
              <a:gd name="connsiteY48" fmla="*/ 5303981 h 6858002"/>
              <a:gd name="connsiteX49" fmla="*/ 6797742 w 6873046"/>
              <a:gd name="connsiteY49" fmla="*/ 5456914 h 6858002"/>
              <a:gd name="connsiteX50" fmla="*/ 6783790 w 6873046"/>
              <a:gd name="connsiteY50" fmla="*/ 5612591 h 6858002"/>
              <a:gd name="connsiteX51" fmla="*/ 6768494 w 6873046"/>
              <a:gd name="connsiteY51" fmla="*/ 5768953 h 6858002"/>
              <a:gd name="connsiteX52" fmla="*/ 6752358 w 6873046"/>
              <a:gd name="connsiteY52" fmla="*/ 5923258 h 6858002"/>
              <a:gd name="connsiteX53" fmla="*/ 6733532 w 6873046"/>
              <a:gd name="connsiteY53" fmla="*/ 6079621 h 6858002"/>
              <a:gd name="connsiteX54" fmla="*/ 6713361 w 6873046"/>
              <a:gd name="connsiteY54" fmla="*/ 6235297 h 6858002"/>
              <a:gd name="connsiteX55" fmla="*/ 6693358 w 6873046"/>
              <a:gd name="connsiteY55" fmla="*/ 6391660 h 6858002"/>
              <a:gd name="connsiteX56" fmla="*/ 6669994 w 6873046"/>
              <a:gd name="connsiteY56" fmla="*/ 6547336 h 6858002"/>
              <a:gd name="connsiteX57" fmla="*/ 6646125 w 6873046"/>
              <a:gd name="connsiteY57" fmla="*/ 670232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873046" h="6858002">
                <a:moveTo>
                  <a:pt x="6621081" y="6858002"/>
                </a:moveTo>
                <a:lnTo>
                  <a:pt x="4347889" y="6858002"/>
                </a:lnTo>
                <a:lnTo>
                  <a:pt x="2008047" y="6858002"/>
                </a:lnTo>
                <a:lnTo>
                  <a:pt x="784557" y="6858002"/>
                </a:lnTo>
                <a:lnTo>
                  <a:pt x="784557" y="6858000"/>
                </a:lnTo>
                <a:lnTo>
                  <a:pt x="0" y="6858000"/>
                </a:lnTo>
                <a:lnTo>
                  <a:pt x="0" y="0"/>
                </a:lnTo>
                <a:lnTo>
                  <a:pt x="784557" y="0"/>
                </a:lnTo>
                <a:lnTo>
                  <a:pt x="3070301" y="0"/>
                </a:lnTo>
                <a:lnTo>
                  <a:pt x="4347889" y="0"/>
                </a:lnTo>
                <a:lnTo>
                  <a:pt x="4347889" y="3"/>
                </a:lnTo>
                <a:lnTo>
                  <a:pt x="6626656" y="3"/>
                </a:lnTo>
                <a:lnTo>
                  <a:pt x="6626656" y="4"/>
                </a:lnTo>
                <a:lnTo>
                  <a:pt x="6619903" y="4"/>
                </a:lnTo>
                <a:lnTo>
                  <a:pt x="6625786" y="40466"/>
                </a:lnTo>
                <a:lnTo>
                  <a:pt x="6643100" y="159110"/>
                </a:lnTo>
                <a:lnTo>
                  <a:pt x="6655202" y="245521"/>
                </a:lnTo>
                <a:lnTo>
                  <a:pt x="6667977" y="348391"/>
                </a:lnTo>
                <a:lnTo>
                  <a:pt x="6683273" y="470463"/>
                </a:lnTo>
                <a:lnTo>
                  <a:pt x="6699410" y="605566"/>
                </a:lnTo>
                <a:lnTo>
                  <a:pt x="6716387" y="757813"/>
                </a:lnTo>
                <a:lnTo>
                  <a:pt x="6734372" y="923777"/>
                </a:lnTo>
                <a:lnTo>
                  <a:pt x="6752358" y="1104142"/>
                </a:lnTo>
                <a:lnTo>
                  <a:pt x="6770679" y="1296166"/>
                </a:lnTo>
                <a:lnTo>
                  <a:pt x="6787656" y="1503278"/>
                </a:lnTo>
                <a:lnTo>
                  <a:pt x="6803961" y="1719991"/>
                </a:lnTo>
                <a:lnTo>
                  <a:pt x="6818753" y="1949048"/>
                </a:lnTo>
                <a:lnTo>
                  <a:pt x="6832872" y="2187706"/>
                </a:lnTo>
                <a:lnTo>
                  <a:pt x="6846152" y="2436652"/>
                </a:lnTo>
                <a:lnTo>
                  <a:pt x="6850858" y="2564211"/>
                </a:lnTo>
                <a:lnTo>
                  <a:pt x="6856069" y="2694512"/>
                </a:lnTo>
                <a:lnTo>
                  <a:pt x="6860943" y="2826871"/>
                </a:lnTo>
                <a:lnTo>
                  <a:pt x="6864137" y="2959917"/>
                </a:lnTo>
                <a:lnTo>
                  <a:pt x="6866995" y="3095705"/>
                </a:lnTo>
                <a:lnTo>
                  <a:pt x="6870020" y="3232865"/>
                </a:lnTo>
                <a:lnTo>
                  <a:pt x="6872037" y="3372768"/>
                </a:lnTo>
                <a:lnTo>
                  <a:pt x="6872037" y="3514043"/>
                </a:lnTo>
                <a:lnTo>
                  <a:pt x="6873046" y="3656689"/>
                </a:lnTo>
                <a:lnTo>
                  <a:pt x="6872037" y="3800707"/>
                </a:lnTo>
                <a:lnTo>
                  <a:pt x="6870020" y="3946783"/>
                </a:lnTo>
                <a:lnTo>
                  <a:pt x="6868171" y="4092858"/>
                </a:lnTo>
                <a:lnTo>
                  <a:pt x="6864137" y="4240991"/>
                </a:lnTo>
                <a:lnTo>
                  <a:pt x="6859935" y="4390495"/>
                </a:lnTo>
                <a:lnTo>
                  <a:pt x="6855060" y="4540000"/>
                </a:lnTo>
                <a:lnTo>
                  <a:pt x="6848169" y="4690876"/>
                </a:lnTo>
                <a:lnTo>
                  <a:pt x="6839932" y="4843123"/>
                </a:lnTo>
                <a:lnTo>
                  <a:pt x="6832032" y="4996057"/>
                </a:lnTo>
                <a:lnTo>
                  <a:pt x="6821947" y="5148990"/>
                </a:lnTo>
                <a:lnTo>
                  <a:pt x="6809844" y="5303981"/>
                </a:lnTo>
                <a:lnTo>
                  <a:pt x="6797742" y="5456914"/>
                </a:lnTo>
                <a:lnTo>
                  <a:pt x="6783790" y="5612591"/>
                </a:lnTo>
                <a:lnTo>
                  <a:pt x="6768494" y="5768953"/>
                </a:lnTo>
                <a:lnTo>
                  <a:pt x="6752358" y="5923258"/>
                </a:lnTo>
                <a:lnTo>
                  <a:pt x="6733532" y="6079621"/>
                </a:lnTo>
                <a:lnTo>
                  <a:pt x="6713361" y="6235297"/>
                </a:lnTo>
                <a:lnTo>
                  <a:pt x="6693358" y="6391660"/>
                </a:lnTo>
                <a:lnTo>
                  <a:pt x="6669994" y="6547336"/>
                </a:lnTo>
                <a:lnTo>
                  <a:pt x="6646125" y="6702327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dir="10800000" algn="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12" y="995517"/>
            <a:ext cx="5568089" cy="4795684"/>
          </a:xfrm>
        </p:spPr>
        <p:txBody>
          <a:bodyPr>
            <a:normAutofit/>
          </a:bodyPr>
          <a:lstStyle/>
          <a:p>
            <a:r>
              <a:rPr lang="en-US" sz="4200" dirty="0"/>
              <a:t>Quality Control 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74812"/>
            <a:ext cx="5452534" cy="6683188"/>
          </a:xfrm>
        </p:spPr>
        <p:txBody>
          <a:bodyPr>
            <a:normAutofit/>
          </a:bodyPr>
          <a:lstStyle/>
          <a:p>
            <a:r>
              <a:rPr lang="en-US" sz="2800" dirty="0"/>
              <a:t>Check for</a:t>
            </a:r>
          </a:p>
          <a:p>
            <a:pPr marL="800100" lvl="1" indent="-342900">
              <a:buAutoNum type="arabicPeriod"/>
            </a:pPr>
            <a:r>
              <a:rPr lang="en-US" sz="2800" dirty="0"/>
              <a:t>Expiration date on control solutions</a:t>
            </a:r>
          </a:p>
          <a:p>
            <a:pPr marL="800100" lvl="1" indent="-342900">
              <a:buAutoNum type="arabicPeriod"/>
            </a:pPr>
            <a:r>
              <a:rPr lang="en-US" sz="2800" dirty="0"/>
              <a:t>Expiration date on reagent strips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If QC fails twice, repeat with new vials of controls. </a:t>
            </a:r>
          </a:p>
          <a:p>
            <a:pPr marL="457200" lvl="1" indent="0">
              <a:buNone/>
            </a:pPr>
            <a:r>
              <a:rPr lang="en-US" sz="2800" dirty="0"/>
              <a:t>If it fails again, notify Ancillary department.</a:t>
            </a:r>
          </a:p>
          <a:p>
            <a:pPr marL="457200" lvl="1" indent="0">
              <a:buNone/>
            </a:pPr>
            <a:endParaRPr lang="en-US" sz="2800" dirty="0"/>
          </a:p>
          <a:p>
            <a:pPr marL="800100" lvl="1" indent="-34290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431641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>
            <a:normAutofit/>
          </a:bodyPr>
          <a:lstStyle/>
          <a:p>
            <a:r>
              <a:rPr lang="en-US"/>
              <a:t>Post Analysis</a:t>
            </a:r>
          </a:p>
        </p:txBody>
      </p:sp>
      <p:pic>
        <p:nvPicPr>
          <p:cNvPr id="3" name="Picture 2" descr="A picture containing indoor, counter, toothbrush, sitting&#10;&#10;Description automatically generated">
            <a:extLst>
              <a:ext uri="{FF2B5EF4-FFF2-40B4-BE49-F238E27FC236}">
                <a16:creationId xmlns:a16="http://schemas.microsoft.com/office/drawing/2014/main" id="{FB770731-F0C0-4E1C-BF47-637B36C46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" y="1776597"/>
            <a:ext cx="5451627" cy="298476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EAF0B54-F1F6-40A1-A3BA-5C3A99617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73081"/>
              </p:ext>
            </p:extLst>
          </p:nvPr>
        </p:nvGraphicFramePr>
        <p:xfrm>
          <a:off x="6420465" y="2666999"/>
          <a:ext cx="5122606" cy="321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26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706" y="-38061"/>
            <a:ext cx="9905998" cy="117348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Limitations: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7472"/>
            <a:ext cx="11047411" cy="5241662"/>
          </a:xfrm>
        </p:spPr>
        <p:txBody>
          <a:bodyPr>
            <a:normAutofit/>
          </a:bodyPr>
          <a:lstStyle/>
          <a:p>
            <a:r>
              <a:rPr lang="en-US" sz="3600" dirty="0"/>
              <a:t>The following substances in urine may affect the readability of the test 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Visible blood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Drugs such as Azo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Nitrofurantoin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Riboflavin</a:t>
            </a:r>
          </a:p>
        </p:txBody>
      </p:sp>
    </p:spTree>
    <p:extLst>
      <p:ext uri="{BB962C8B-B14F-4D97-AF65-F5344CB8AC3E}">
        <p14:creationId xmlns:p14="http://schemas.microsoft.com/office/powerpoint/2010/main" val="17807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643466"/>
            <a:ext cx="4072131" cy="557106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/>
              <a:t>Maintenance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672142-94D6-400E-B188-309B101D8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7259A-B804-4AD2-9BC6-66F7BB21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B4E8A7-8505-4752-9B81-C739116C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C1AEA7-694E-45AF-BB0A-F59C808F8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796077"/>
              </p:ext>
            </p:extLst>
          </p:nvPr>
        </p:nvGraphicFramePr>
        <p:xfrm>
          <a:off x="643466" y="268941"/>
          <a:ext cx="7274158" cy="6368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235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591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Mesh</vt:lpstr>
      <vt:lpstr>Clinitek Status Plus®</vt:lpstr>
      <vt:lpstr>Purpose</vt:lpstr>
      <vt:lpstr>Principle</vt:lpstr>
      <vt:lpstr>Specimen</vt:lpstr>
      <vt:lpstr>Quality Control</vt:lpstr>
      <vt:lpstr>Quality Control Troubleshooting</vt:lpstr>
      <vt:lpstr>Post Analysis</vt:lpstr>
      <vt:lpstr>Limitations:</vt:lpstr>
      <vt:lpstr>Maintenance</vt:lpstr>
      <vt:lpstr>Weekly Cleaning/ Maintenance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Clinitek Status Plus®</dc:title>
  <dc:creator>Tegegne, Mulu  RICVAMC</dc:creator>
  <cp:lastModifiedBy>Priestley, Heather  RICVAMC</cp:lastModifiedBy>
  <cp:revision>3</cp:revision>
  <dcterms:created xsi:type="dcterms:W3CDTF">2020-01-06T16:53:07Z</dcterms:created>
  <dcterms:modified xsi:type="dcterms:W3CDTF">2020-08-04T14:20:05Z</dcterms:modified>
</cp:coreProperties>
</file>