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4" r:id="rId3"/>
    <p:sldId id="265" r:id="rId4"/>
    <p:sldId id="273" r:id="rId5"/>
    <p:sldId id="259" r:id="rId6"/>
    <p:sldId id="260" r:id="rId7"/>
    <p:sldId id="257" r:id="rId8"/>
    <p:sldId id="274" r:id="rId9"/>
    <p:sldId id="278" r:id="rId10"/>
    <p:sldId id="276" r:id="rId11"/>
    <p:sldId id="271" r:id="rId12"/>
    <p:sldId id="269" r:id="rId13"/>
    <p:sldId id="270" r:id="rId14"/>
    <p:sldId id="275" r:id="rId15"/>
    <p:sldId id="262" r:id="rId16"/>
    <p:sldId id="263" r:id="rId17"/>
    <p:sldId id="266" r:id="rId18"/>
    <p:sldId id="267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svg"/><Relationship Id="rId1" Type="http://schemas.openxmlformats.org/officeDocument/2006/relationships/image" Target="../media/image16.png"/><Relationship Id="rId6" Type="http://schemas.openxmlformats.org/officeDocument/2006/relationships/image" Target="../media/image21.svg"/><Relationship Id="rId5" Type="http://schemas.openxmlformats.org/officeDocument/2006/relationships/image" Target="../media/image20.png"/><Relationship Id="rId4" Type="http://schemas.openxmlformats.org/officeDocument/2006/relationships/image" Target="../media/image1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A78AB3-6171-4141-BA20-682F316DBD6C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A50FEEFE-8245-4277-A365-B3252813E0E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Once warmed to room temperature, cartridges are good for 14 days – can not place back in the refrigerator (look for new expiration date label)</a:t>
          </a:r>
        </a:p>
      </dgm:t>
    </dgm:pt>
    <dgm:pt modelId="{1F8D5B04-1B67-4053-A42F-D25E1538F6F6}" type="parTrans" cxnId="{9092A62B-C5F7-4AD6-984B-9025C61D33DD}">
      <dgm:prSet/>
      <dgm:spPr/>
      <dgm:t>
        <a:bodyPr/>
        <a:lstStyle/>
        <a:p>
          <a:endParaRPr lang="en-US"/>
        </a:p>
      </dgm:t>
    </dgm:pt>
    <dgm:pt modelId="{55F51E96-A1EB-4088-8B2B-D8F8CEE9218C}" type="sibTrans" cxnId="{9092A62B-C5F7-4AD6-984B-9025C61D33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5141278-99D8-406D-A1C7-0EB8C7D92F2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 not leave i-stat cartridges next to the GEM</a:t>
          </a:r>
        </a:p>
      </dgm:t>
    </dgm:pt>
    <dgm:pt modelId="{E13C9056-051A-49A5-BE5A-D8634271526C}" type="parTrans" cxnId="{750AA1FF-5BFF-4349-BFFE-46C8DD14DBEE}">
      <dgm:prSet/>
      <dgm:spPr/>
      <dgm:t>
        <a:bodyPr/>
        <a:lstStyle/>
        <a:p>
          <a:endParaRPr lang="en-US"/>
        </a:p>
      </dgm:t>
    </dgm:pt>
    <dgm:pt modelId="{ECDBE42E-7F82-4776-9BE3-E9452F47312D}" type="sibTrans" cxnId="{750AA1FF-5BFF-4349-BFFE-46C8DD14DBE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F063D0B-A583-414C-8AE7-C7563E1DEE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Handle cartridges by sides only</a:t>
          </a:r>
        </a:p>
      </dgm:t>
    </dgm:pt>
    <dgm:pt modelId="{8C4B3089-E226-4B2F-9EF2-4601120F2F00}" type="parTrans" cxnId="{5E9442F2-4036-45DF-B29E-7C1C35DB964D}">
      <dgm:prSet/>
      <dgm:spPr/>
      <dgm:t>
        <a:bodyPr/>
        <a:lstStyle/>
        <a:p>
          <a:endParaRPr lang="en-US"/>
        </a:p>
      </dgm:t>
    </dgm:pt>
    <dgm:pt modelId="{C6719DFB-ACE5-469A-8F28-29941F303A0D}" type="sibTrans" cxnId="{5E9442F2-4036-45DF-B29E-7C1C35DB964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6E5DC5C-368A-48C3-8508-D0AA7C96922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Don’t press on the reagent bubble on top</a:t>
          </a:r>
        </a:p>
      </dgm:t>
    </dgm:pt>
    <dgm:pt modelId="{94A83380-B491-4483-B928-23BE907D14FF}" type="parTrans" cxnId="{3A54F3CF-973E-4A0A-B382-B2F05CF976DE}">
      <dgm:prSet/>
      <dgm:spPr/>
      <dgm:t>
        <a:bodyPr/>
        <a:lstStyle/>
        <a:p>
          <a:endParaRPr lang="en-US"/>
        </a:p>
      </dgm:t>
    </dgm:pt>
    <dgm:pt modelId="{3498E803-B72F-4C27-BD34-E9056C20F0D7}" type="sibTrans" cxnId="{3A54F3CF-973E-4A0A-B382-B2F05CF976D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C2C2225-C05E-40D8-BBEE-D7C905933F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See next slide for illustration of the sample fill mark. Be extra careful to </a:t>
          </a:r>
        </a:p>
        <a:p>
          <a:pPr>
            <a:lnSpc>
              <a:spcPct val="100000"/>
            </a:lnSpc>
          </a:pPr>
          <a:r>
            <a:rPr lang="en-US" dirty="0"/>
            <a:t>make sure enough sample has been added. </a:t>
          </a:r>
        </a:p>
      </dgm:t>
    </dgm:pt>
    <dgm:pt modelId="{B3928B9D-0CFD-4490-9F84-FAA0BCAB6935}" type="parTrans" cxnId="{BDBA6E2E-400D-479F-8E72-620764E921C7}">
      <dgm:prSet/>
      <dgm:spPr/>
      <dgm:t>
        <a:bodyPr/>
        <a:lstStyle/>
        <a:p>
          <a:endParaRPr lang="en-US"/>
        </a:p>
      </dgm:t>
    </dgm:pt>
    <dgm:pt modelId="{B3E0A0B8-DADA-49A0-A3AE-E844CE4E32FD}" type="sibTrans" cxnId="{BDBA6E2E-400D-479F-8E72-620764E921C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3B5EF612-786E-454C-9E12-8BB9C52DDE9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Close sample well completely before inserting into meter</a:t>
          </a:r>
        </a:p>
      </dgm:t>
    </dgm:pt>
    <dgm:pt modelId="{2ABD213D-4B06-4845-887C-FE60A7E66F41}" type="parTrans" cxnId="{73C9CBFA-5D9D-44FD-8B1B-B534041B29B4}">
      <dgm:prSet/>
      <dgm:spPr/>
      <dgm:t>
        <a:bodyPr/>
        <a:lstStyle/>
        <a:p>
          <a:endParaRPr lang="en-US"/>
        </a:p>
      </dgm:t>
    </dgm:pt>
    <dgm:pt modelId="{6B84377E-A826-4C17-869B-3F64CFBE7263}" type="sibTrans" cxnId="{73C9CBFA-5D9D-44FD-8B1B-B534041B29B4}">
      <dgm:prSet/>
      <dgm:spPr/>
      <dgm:t>
        <a:bodyPr/>
        <a:lstStyle/>
        <a:p>
          <a:endParaRPr lang="en-US"/>
        </a:p>
      </dgm:t>
    </dgm:pt>
    <dgm:pt modelId="{EE944BC5-BD51-42BE-9C96-8BED491ABE9B}" type="pres">
      <dgm:prSet presAssocID="{E2A78AB3-6171-4141-BA20-682F316DBD6C}" presName="root" presStyleCnt="0">
        <dgm:presLayoutVars>
          <dgm:dir/>
          <dgm:resizeHandles val="exact"/>
        </dgm:presLayoutVars>
      </dgm:prSet>
      <dgm:spPr/>
    </dgm:pt>
    <dgm:pt modelId="{17668F85-1A40-462C-BD64-6201E5660840}" type="pres">
      <dgm:prSet presAssocID="{A50FEEFE-8245-4277-A365-B3252813E0EC}" presName="compNode" presStyleCnt="0"/>
      <dgm:spPr/>
    </dgm:pt>
    <dgm:pt modelId="{E8B80898-1081-44C9-BC6E-5E2DB5C74F76}" type="pres">
      <dgm:prSet presAssocID="{A50FEEFE-8245-4277-A365-B3252813E0EC}" presName="bgRect" presStyleLbl="bgShp" presStyleIdx="0" presStyleCnt="6"/>
      <dgm:spPr/>
    </dgm:pt>
    <dgm:pt modelId="{9D732D8B-7EB2-4C10-8052-A1C3A041B0A5}" type="pres">
      <dgm:prSet presAssocID="{A50FEEFE-8245-4277-A365-B3252813E0EC}" presName="iconRect" presStyleLbl="node1" presStyleIdx="0" presStyleCnt="6" custLinFactNeighborX="18391" custLinFactNeighborY="1022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ermometer"/>
        </a:ext>
      </dgm:extLst>
    </dgm:pt>
    <dgm:pt modelId="{345E5571-9722-4547-A760-FD9BEB87E7BE}" type="pres">
      <dgm:prSet presAssocID="{A50FEEFE-8245-4277-A365-B3252813E0EC}" presName="spaceRect" presStyleCnt="0"/>
      <dgm:spPr/>
    </dgm:pt>
    <dgm:pt modelId="{F9013ADD-F3AB-4B97-84FF-E83B3A3B7592}" type="pres">
      <dgm:prSet presAssocID="{A50FEEFE-8245-4277-A365-B3252813E0EC}" presName="parTx" presStyleLbl="revTx" presStyleIdx="0" presStyleCnt="6">
        <dgm:presLayoutVars>
          <dgm:chMax val="0"/>
          <dgm:chPref val="0"/>
        </dgm:presLayoutVars>
      </dgm:prSet>
      <dgm:spPr/>
    </dgm:pt>
    <dgm:pt modelId="{F12294A2-B454-43C4-A6EE-9AE28B9C8D20}" type="pres">
      <dgm:prSet presAssocID="{55F51E96-A1EB-4088-8B2B-D8F8CEE9218C}" presName="sibTrans" presStyleCnt="0"/>
      <dgm:spPr/>
    </dgm:pt>
    <dgm:pt modelId="{67FB9558-2F2B-4969-B3CE-EBA5769769F2}" type="pres">
      <dgm:prSet presAssocID="{35141278-99D8-406D-A1C7-0EB8C7D92F2D}" presName="compNode" presStyleCnt="0"/>
      <dgm:spPr/>
    </dgm:pt>
    <dgm:pt modelId="{C8FD8174-588A-4A22-A1EF-E20DDC0929CF}" type="pres">
      <dgm:prSet presAssocID="{35141278-99D8-406D-A1C7-0EB8C7D92F2D}" presName="bgRect" presStyleLbl="bgShp" presStyleIdx="1" presStyleCnt="6"/>
      <dgm:spPr/>
    </dgm:pt>
    <dgm:pt modelId="{5BE21C6B-3C0B-4C5E-83CA-60CCF449582D}" type="pres">
      <dgm:prSet presAssocID="{35141278-99D8-406D-A1C7-0EB8C7D92F2D}" presName="iconRect" presStyleLbl="node1" presStyleIdx="1" presStyleCnt="6" custLinFactNeighborX="2679" custLinFactNeighborY="-28232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ord"/>
        </a:ext>
      </dgm:extLst>
    </dgm:pt>
    <dgm:pt modelId="{66E76AD4-759A-4C9A-8DC5-D165EAB865AA}" type="pres">
      <dgm:prSet presAssocID="{35141278-99D8-406D-A1C7-0EB8C7D92F2D}" presName="spaceRect" presStyleCnt="0"/>
      <dgm:spPr/>
    </dgm:pt>
    <dgm:pt modelId="{E224550B-B0F4-4C2B-BEF5-BCDD282436E6}" type="pres">
      <dgm:prSet presAssocID="{35141278-99D8-406D-A1C7-0EB8C7D92F2D}" presName="parTx" presStyleLbl="revTx" presStyleIdx="1" presStyleCnt="6">
        <dgm:presLayoutVars>
          <dgm:chMax val="0"/>
          <dgm:chPref val="0"/>
        </dgm:presLayoutVars>
      </dgm:prSet>
      <dgm:spPr/>
    </dgm:pt>
    <dgm:pt modelId="{3D7E4018-8A1D-4CAF-9126-42749063B634}" type="pres">
      <dgm:prSet presAssocID="{ECDBE42E-7F82-4776-9BE3-E9452F47312D}" presName="sibTrans" presStyleCnt="0"/>
      <dgm:spPr/>
    </dgm:pt>
    <dgm:pt modelId="{16F8679A-75CA-4DB5-8535-533A2B24CF9A}" type="pres">
      <dgm:prSet presAssocID="{4F063D0B-A583-414C-8AE7-C7563E1DEE9B}" presName="compNode" presStyleCnt="0"/>
      <dgm:spPr/>
    </dgm:pt>
    <dgm:pt modelId="{5CEC0AC9-CBE3-41DE-8E91-2CC51FF5E5FD}" type="pres">
      <dgm:prSet presAssocID="{4F063D0B-A583-414C-8AE7-C7563E1DEE9B}" presName="bgRect" presStyleLbl="bgShp" presStyleIdx="2" presStyleCnt="6" custLinFactNeighborX="510" custLinFactNeighborY="-1842"/>
      <dgm:spPr/>
    </dgm:pt>
    <dgm:pt modelId="{7CBBAB12-B2FE-48BB-BB38-504406FE6B2C}" type="pres">
      <dgm:prSet presAssocID="{4F063D0B-A583-414C-8AE7-C7563E1DEE9B}" presName="iconRect" presStyleLbl="node1" presStyleIdx="2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A37E3E11-8A4F-48F4-9E8C-228A1DF7AB2D}" type="pres">
      <dgm:prSet presAssocID="{4F063D0B-A583-414C-8AE7-C7563E1DEE9B}" presName="spaceRect" presStyleCnt="0"/>
      <dgm:spPr/>
    </dgm:pt>
    <dgm:pt modelId="{B8880227-05A7-4C26-851B-15B2BF87B07C}" type="pres">
      <dgm:prSet presAssocID="{4F063D0B-A583-414C-8AE7-C7563E1DEE9B}" presName="parTx" presStyleLbl="revTx" presStyleIdx="2" presStyleCnt="6">
        <dgm:presLayoutVars>
          <dgm:chMax val="0"/>
          <dgm:chPref val="0"/>
        </dgm:presLayoutVars>
      </dgm:prSet>
      <dgm:spPr/>
    </dgm:pt>
    <dgm:pt modelId="{10EC61AC-F8CB-4FA2-ABF2-2AD90016962A}" type="pres">
      <dgm:prSet presAssocID="{C6719DFB-ACE5-469A-8F28-29941F303A0D}" presName="sibTrans" presStyleCnt="0"/>
      <dgm:spPr/>
    </dgm:pt>
    <dgm:pt modelId="{17EE957A-1E23-4D3A-BF2F-20CEDA1A3C0C}" type="pres">
      <dgm:prSet presAssocID="{76E5DC5C-368A-48C3-8508-D0AA7C96922A}" presName="compNode" presStyleCnt="0"/>
      <dgm:spPr/>
    </dgm:pt>
    <dgm:pt modelId="{0CFA2AFC-7A24-4680-8722-EECE307D12DD}" type="pres">
      <dgm:prSet presAssocID="{76E5DC5C-368A-48C3-8508-D0AA7C96922A}" presName="bgRect" presStyleLbl="bgShp" presStyleIdx="3" presStyleCnt="6"/>
      <dgm:spPr/>
    </dgm:pt>
    <dgm:pt modelId="{CF63972E-3FB4-40FE-AC97-55F2A0E90089}" type="pres">
      <dgm:prSet presAssocID="{76E5DC5C-368A-48C3-8508-D0AA7C96922A}" presName="iconRect" presStyleLbl="node1" presStyleIdx="3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3D8E59BC-80E6-4877-90DD-4C2DE1C1E44E}" type="pres">
      <dgm:prSet presAssocID="{76E5DC5C-368A-48C3-8508-D0AA7C96922A}" presName="spaceRect" presStyleCnt="0"/>
      <dgm:spPr/>
    </dgm:pt>
    <dgm:pt modelId="{5833237B-69A5-4350-987A-085EF08D867A}" type="pres">
      <dgm:prSet presAssocID="{76E5DC5C-368A-48C3-8508-D0AA7C96922A}" presName="parTx" presStyleLbl="revTx" presStyleIdx="3" presStyleCnt="6">
        <dgm:presLayoutVars>
          <dgm:chMax val="0"/>
          <dgm:chPref val="0"/>
        </dgm:presLayoutVars>
      </dgm:prSet>
      <dgm:spPr/>
    </dgm:pt>
    <dgm:pt modelId="{92B2FB15-AE27-44A5-B4CB-C9023B061404}" type="pres">
      <dgm:prSet presAssocID="{3498E803-B72F-4C27-BD34-E9056C20F0D7}" presName="sibTrans" presStyleCnt="0"/>
      <dgm:spPr/>
    </dgm:pt>
    <dgm:pt modelId="{98068648-83A1-415D-B15B-F4F8F162A04E}" type="pres">
      <dgm:prSet presAssocID="{DC2C2225-C05E-40D8-BBEE-D7C905933F70}" presName="compNode" presStyleCnt="0"/>
      <dgm:spPr/>
    </dgm:pt>
    <dgm:pt modelId="{280A63D9-5094-42DB-881A-55E1C7AFFA50}" type="pres">
      <dgm:prSet presAssocID="{DC2C2225-C05E-40D8-BBEE-D7C905933F70}" presName="bgRect" presStyleLbl="bgShp" presStyleIdx="4" presStyleCnt="6"/>
      <dgm:spPr/>
    </dgm:pt>
    <dgm:pt modelId="{C38DDF6B-A9EB-47FD-A202-60EFA9F23185}" type="pres">
      <dgm:prSet presAssocID="{DC2C2225-C05E-40D8-BBEE-D7C905933F70}" presName="iconRect" presStyleLbl="node1" presStyleIdx="4" presStyleCnt="6" custLinFactNeighborX="-31609" custLinFactNeighborY="352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1B937B16-674B-4BE7-810F-63AA3C43B7EC}" type="pres">
      <dgm:prSet presAssocID="{DC2C2225-C05E-40D8-BBEE-D7C905933F70}" presName="spaceRect" presStyleCnt="0"/>
      <dgm:spPr/>
    </dgm:pt>
    <dgm:pt modelId="{E84AAFEB-6444-419A-AC91-A6474CC047E4}" type="pres">
      <dgm:prSet presAssocID="{DC2C2225-C05E-40D8-BBEE-D7C905933F70}" presName="parTx" presStyleLbl="revTx" presStyleIdx="4" presStyleCnt="6" custScaleX="106390" custScaleY="179298">
        <dgm:presLayoutVars>
          <dgm:chMax val="0"/>
          <dgm:chPref val="0"/>
        </dgm:presLayoutVars>
      </dgm:prSet>
      <dgm:spPr/>
    </dgm:pt>
    <dgm:pt modelId="{D554A49F-55C1-44FE-A8AA-5F3286B85414}" type="pres">
      <dgm:prSet presAssocID="{B3E0A0B8-DADA-49A0-A3AE-E844CE4E32FD}" presName="sibTrans" presStyleCnt="0"/>
      <dgm:spPr/>
    </dgm:pt>
    <dgm:pt modelId="{6A53B60C-52E3-49F1-8F49-89F89FFBF695}" type="pres">
      <dgm:prSet presAssocID="{3B5EF612-786E-454C-9E12-8BB9C52DDE97}" presName="compNode" presStyleCnt="0"/>
      <dgm:spPr/>
    </dgm:pt>
    <dgm:pt modelId="{FCC80AAA-1497-4822-9B67-DA710C035A24}" type="pres">
      <dgm:prSet presAssocID="{3B5EF612-786E-454C-9E12-8BB9C52DDE97}" presName="bgRect" presStyleLbl="bgShp" presStyleIdx="5" presStyleCnt="6"/>
      <dgm:spPr/>
    </dgm:pt>
    <dgm:pt modelId="{C0CC9653-19C0-4289-B69F-2D247CAC816A}" type="pres">
      <dgm:prSet presAssocID="{3B5EF612-786E-454C-9E12-8BB9C52DDE97}" presName="iconRect" presStyleLbl="node1" presStyleIdx="5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081ECDE6-3BF7-4891-922B-75F2A5404F06}" type="pres">
      <dgm:prSet presAssocID="{3B5EF612-786E-454C-9E12-8BB9C52DDE97}" presName="spaceRect" presStyleCnt="0"/>
      <dgm:spPr/>
    </dgm:pt>
    <dgm:pt modelId="{34FEDFB8-3678-4966-A7BC-6769165417C5}" type="pres">
      <dgm:prSet presAssocID="{3B5EF612-786E-454C-9E12-8BB9C52DDE97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9092A62B-C5F7-4AD6-984B-9025C61D33DD}" srcId="{E2A78AB3-6171-4141-BA20-682F316DBD6C}" destId="{A50FEEFE-8245-4277-A365-B3252813E0EC}" srcOrd="0" destOrd="0" parTransId="{1F8D5B04-1B67-4053-A42F-D25E1538F6F6}" sibTransId="{55F51E96-A1EB-4088-8B2B-D8F8CEE9218C}"/>
    <dgm:cxn modelId="{BDBA6E2E-400D-479F-8E72-620764E921C7}" srcId="{E2A78AB3-6171-4141-BA20-682F316DBD6C}" destId="{DC2C2225-C05E-40D8-BBEE-D7C905933F70}" srcOrd="4" destOrd="0" parTransId="{B3928B9D-0CFD-4490-9F84-FAA0BCAB6935}" sibTransId="{B3E0A0B8-DADA-49A0-A3AE-E844CE4E32FD}"/>
    <dgm:cxn modelId="{069B0137-CB32-45B0-97D2-0E042E45B5F6}" type="presOf" srcId="{3B5EF612-786E-454C-9E12-8BB9C52DDE97}" destId="{34FEDFB8-3678-4966-A7BC-6769165417C5}" srcOrd="0" destOrd="0" presId="urn:microsoft.com/office/officeart/2018/2/layout/IconVerticalSolidList"/>
    <dgm:cxn modelId="{F3910160-5DB9-4C0F-9E2E-2E82CE3A0513}" type="presOf" srcId="{4F063D0B-A583-414C-8AE7-C7563E1DEE9B}" destId="{B8880227-05A7-4C26-851B-15B2BF87B07C}" srcOrd="0" destOrd="0" presId="urn:microsoft.com/office/officeart/2018/2/layout/IconVerticalSolidList"/>
    <dgm:cxn modelId="{E036FC8E-0986-4ACF-AD87-16FFE37B3D2D}" type="presOf" srcId="{E2A78AB3-6171-4141-BA20-682F316DBD6C}" destId="{EE944BC5-BD51-42BE-9C96-8BED491ABE9B}" srcOrd="0" destOrd="0" presId="urn:microsoft.com/office/officeart/2018/2/layout/IconVerticalSolidList"/>
    <dgm:cxn modelId="{4AD2AB96-532D-4936-8C7F-08FB533D556A}" type="presOf" srcId="{76E5DC5C-368A-48C3-8508-D0AA7C96922A}" destId="{5833237B-69A5-4350-987A-085EF08D867A}" srcOrd="0" destOrd="0" presId="urn:microsoft.com/office/officeart/2018/2/layout/IconVerticalSolidList"/>
    <dgm:cxn modelId="{0A54C2AC-4DC7-4E64-A301-B60C16EF36E4}" type="presOf" srcId="{35141278-99D8-406D-A1C7-0EB8C7D92F2D}" destId="{E224550B-B0F4-4C2B-BEF5-BCDD282436E6}" srcOrd="0" destOrd="0" presId="urn:microsoft.com/office/officeart/2018/2/layout/IconVerticalSolidList"/>
    <dgm:cxn modelId="{B5F973BF-4C34-44EB-9796-AD8A9DB388CB}" type="presOf" srcId="{DC2C2225-C05E-40D8-BBEE-D7C905933F70}" destId="{E84AAFEB-6444-419A-AC91-A6474CC047E4}" srcOrd="0" destOrd="0" presId="urn:microsoft.com/office/officeart/2018/2/layout/IconVerticalSolidList"/>
    <dgm:cxn modelId="{3A54F3CF-973E-4A0A-B382-B2F05CF976DE}" srcId="{E2A78AB3-6171-4141-BA20-682F316DBD6C}" destId="{76E5DC5C-368A-48C3-8508-D0AA7C96922A}" srcOrd="3" destOrd="0" parTransId="{94A83380-B491-4483-B928-23BE907D14FF}" sibTransId="{3498E803-B72F-4C27-BD34-E9056C20F0D7}"/>
    <dgm:cxn modelId="{820E2FD8-4351-44EC-AE30-69E61F1165B4}" type="presOf" srcId="{A50FEEFE-8245-4277-A365-B3252813E0EC}" destId="{F9013ADD-F3AB-4B97-84FF-E83B3A3B7592}" srcOrd="0" destOrd="0" presId="urn:microsoft.com/office/officeart/2018/2/layout/IconVerticalSolidList"/>
    <dgm:cxn modelId="{5E9442F2-4036-45DF-B29E-7C1C35DB964D}" srcId="{E2A78AB3-6171-4141-BA20-682F316DBD6C}" destId="{4F063D0B-A583-414C-8AE7-C7563E1DEE9B}" srcOrd="2" destOrd="0" parTransId="{8C4B3089-E226-4B2F-9EF2-4601120F2F00}" sibTransId="{C6719DFB-ACE5-469A-8F28-29941F303A0D}"/>
    <dgm:cxn modelId="{73C9CBFA-5D9D-44FD-8B1B-B534041B29B4}" srcId="{E2A78AB3-6171-4141-BA20-682F316DBD6C}" destId="{3B5EF612-786E-454C-9E12-8BB9C52DDE97}" srcOrd="5" destOrd="0" parTransId="{2ABD213D-4B06-4845-887C-FE60A7E66F41}" sibTransId="{6B84377E-A826-4C17-869B-3F64CFBE7263}"/>
    <dgm:cxn modelId="{750AA1FF-5BFF-4349-BFFE-46C8DD14DBEE}" srcId="{E2A78AB3-6171-4141-BA20-682F316DBD6C}" destId="{35141278-99D8-406D-A1C7-0EB8C7D92F2D}" srcOrd="1" destOrd="0" parTransId="{E13C9056-051A-49A5-BE5A-D8634271526C}" sibTransId="{ECDBE42E-7F82-4776-9BE3-E9452F47312D}"/>
    <dgm:cxn modelId="{57E17E60-DC1A-4181-B1E1-4172C54A6B06}" type="presParOf" srcId="{EE944BC5-BD51-42BE-9C96-8BED491ABE9B}" destId="{17668F85-1A40-462C-BD64-6201E5660840}" srcOrd="0" destOrd="0" presId="urn:microsoft.com/office/officeart/2018/2/layout/IconVerticalSolidList"/>
    <dgm:cxn modelId="{EFFFFBA7-6789-4D49-B2AF-2A1B2FE5B4E2}" type="presParOf" srcId="{17668F85-1A40-462C-BD64-6201E5660840}" destId="{E8B80898-1081-44C9-BC6E-5E2DB5C74F76}" srcOrd="0" destOrd="0" presId="urn:microsoft.com/office/officeart/2018/2/layout/IconVerticalSolidList"/>
    <dgm:cxn modelId="{9AD8BAC0-2E68-4B16-8754-9F554DB2C731}" type="presParOf" srcId="{17668F85-1A40-462C-BD64-6201E5660840}" destId="{9D732D8B-7EB2-4C10-8052-A1C3A041B0A5}" srcOrd="1" destOrd="0" presId="urn:microsoft.com/office/officeart/2018/2/layout/IconVerticalSolidList"/>
    <dgm:cxn modelId="{E16BEECA-C93A-4109-B481-CE92832A68FD}" type="presParOf" srcId="{17668F85-1A40-462C-BD64-6201E5660840}" destId="{345E5571-9722-4547-A760-FD9BEB87E7BE}" srcOrd="2" destOrd="0" presId="urn:microsoft.com/office/officeart/2018/2/layout/IconVerticalSolidList"/>
    <dgm:cxn modelId="{DC0A746E-CDF3-424D-BAC9-357A930CCD2A}" type="presParOf" srcId="{17668F85-1A40-462C-BD64-6201E5660840}" destId="{F9013ADD-F3AB-4B97-84FF-E83B3A3B7592}" srcOrd="3" destOrd="0" presId="urn:microsoft.com/office/officeart/2018/2/layout/IconVerticalSolidList"/>
    <dgm:cxn modelId="{BE453CAC-E81F-4261-8412-3C9C671D11CE}" type="presParOf" srcId="{EE944BC5-BD51-42BE-9C96-8BED491ABE9B}" destId="{F12294A2-B454-43C4-A6EE-9AE28B9C8D20}" srcOrd="1" destOrd="0" presId="urn:microsoft.com/office/officeart/2018/2/layout/IconVerticalSolidList"/>
    <dgm:cxn modelId="{7B9B83FD-7271-4CC3-ADC8-B2BCA8B3A474}" type="presParOf" srcId="{EE944BC5-BD51-42BE-9C96-8BED491ABE9B}" destId="{67FB9558-2F2B-4969-B3CE-EBA5769769F2}" srcOrd="2" destOrd="0" presId="urn:microsoft.com/office/officeart/2018/2/layout/IconVerticalSolidList"/>
    <dgm:cxn modelId="{3511FC54-3E7C-4878-987A-C180F33D22A1}" type="presParOf" srcId="{67FB9558-2F2B-4969-B3CE-EBA5769769F2}" destId="{C8FD8174-588A-4A22-A1EF-E20DDC0929CF}" srcOrd="0" destOrd="0" presId="urn:microsoft.com/office/officeart/2018/2/layout/IconVerticalSolidList"/>
    <dgm:cxn modelId="{7DAE0CC4-3ED3-4197-BCC8-8050C0CB6600}" type="presParOf" srcId="{67FB9558-2F2B-4969-B3CE-EBA5769769F2}" destId="{5BE21C6B-3C0B-4C5E-83CA-60CCF449582D}" srcOrd="1" destOrd="0" presId="urn:microsoft.com/office/officeart/2018/2/layout/IconVerticalSolidList"/>
    <dgm:cxn modelId="{61C920C7-9309-4E1E-81C1-8541FB69C5FC}" type="presParOf" srcId="{67FB9558-2F2B-4969-B3CE-EBA5769769F2}" destId="{66E76AD4-759A-4C9A-8DC5-D165EAB865AA}" srcOrd="2" destOrd="0" presId="urn:microsoft.com/office/officeart/2018/2/layout/IconVerticalSolidList"/>
    <dgm:cxn modelId="{3B25E5FF-E962-47D7-8E67-DA8228F16AB2}" type="presParOf" srcId="{67FB9558-2F2B-4969-B3CE-EBA5769769F2}" destId="{E224550B-B0F4-4C2B-BEF5-BCDD282436E6}" srcOrd="3" destOrd="0" presId="urn:microsoft.com/office/officeart/2018/2/layout/IconVerticalSolidList"/>
    <dgm:cxn modelId="{92D8CB61-9D9F-43FE-8235-A19D9C0F96B1}" type="presParOf" srcId="{EE944BC5-BD51-42BE-9C96-8BED491ABE9B}" destId="{3D7E4018-8A1D-4CAF-9126-42749063B634}" srcOrd="3" destOrd="0" presId="urn:microsoft.com/office/officeart/2018/2/layout/IconVerticalSolidList"/>
    <dgm:cxn modelId="{9CA4F6F1-3B73-4808-A9BD-800674E74F3B}" type="presParOf" srcId="{EE944BC5-BD51-42BE-9C96-8BED491ABE9B}" destId="{16F8679A-75CA-4DB5-8535-533A2B24CF9A}" srcOrd="4" destOrd="0" presId="urn:microsoft.com/office/officeart/2018/2/layout/IconVerticalSolidList"/>
    <dgm:cxn modelId="{8876EE28-A4B1-43B5-8D25-4843E161F869}" type="presParOf" srcId="{16F8679A-75CA-4DB5-8535-533A2B24CF9A}" destId="{5CEC0AC9-CBE3-41DE-8E91-2CC51FF5E5FD}" srcOrd="0" destOrd="0" presId="urn:microsoft.com/office/officeart/2018/2/layout/IconVerticalSolidList"/>
    <dgm:cxn modelId="{E53E2CD6-ED41-4F4E-B540-DCA15BEDD432}" type="presParOf" srcId="{16F8679A-75CA-4DB5-8535-533A2B24CF9A}" destId="{7CBBAB12-B2FE-48BB-BB38-504406FE6B2C}" srcOrd="1" destOrd="0" presId="urn:microsoft.com/office/officeart/2018/2/layout/IconVerticalSolidList"/>
    <dgm:cxn modelId="{07E2A499-F0DD-410F-8DC8-FFE70821A8C9}" type="presParOf" srcId="{16F8679A-75CA-4DB5-8535-533A2B24CF9A}" destId="{A37E3E11-8A4F-48F4-9E8C-228A1DF7AB2D}" srcOrd="2" destOrd="0" presId="urn:microsoft.com/office/officeart/2018/2/layout/IconVerticalSolidList"/>
    <dgm:cxn modelId="{44DE9014-F83E-4B33-A9BD-9A96FEF99BE6}" type="presParOf" srcId="{16F8679A-75CA-4DB5-8535-533A2B24CF9A}" destId="{B8880227-05A7-4C26-851B-15B2BF87B07C}" srcOrd="3" destOrd="0" presId="urn:microsoft.com/office/officeart/2018/2/layout/IconVerticalSolidList"/>
    <dgm:cxn modelId="{E4FAEDC1-E666-417F-B6D4-0E0AAC5F16B2}" type="presParOf" srcId="{EE944BC5-BD51-42BE-9C96-8BED491ABE9B}" destId="{10EC61AC-F8CB-4FA2-ABF2-2AD90016962A}" srcOrd="5" destOrd="0" presId="urn:microsoft.com/office/officeart/2018/2/layout/IconVerticalSolidList"/>
    <dgm:cxn modelId="{0A499F0F-02F9-488C-8D02-DEF805BB574D}" type="presParOf" srcId="{EE944BC5-BD51-42BE-9C96-8BED491ABE9B}" destId="{17EE957A-1E23-4D3A-BF2F-20CEDA1A3C0C}" srcOrd="6" destOrd="0" presId="urn:microsoft.com/office/officeart/2018/2/layout/IconVerticalSolidList"/>
    <dgm:cxn modelId="{D7F0D8B6-79E4-4452-A80D-256CFBC099D1}" type="presParOf" srcId="{17EE957A-1E23-4D3A-BF2F-20CEDA1A3C0C}" destId="{0CFA2AFC-7A24-4680-8722-EECE307D12DD}" srcOrd="0" destOrd="0" presId="urn:microsoft.com/office/officeart/2018/2/layout/IconVerticalSolidList"/>
    <dgm:cxn modelId="{D019634A-DC91-4C2F-A123-19833CE092E6}" type="presParOf" srcId="{17EE957A-1E23-4D3A-BF2F-20CEDA1A3C0C}" destId="{CF63972E-3FB4-40FE-AC97-55F2A0E90089}" srcOrd="1" destOrd="0" presId="urn:microsoft.com/office/officeart/2018/2/layout/IconVerticalSolidList"/>
    <dgm:cxn modelId="{50365F88-D023-460C-8178-94FD5B0BAB2D}" type="presParOf" srcId="{17EE957A-1E23-4D3A-BF2F-20CEDA1A3C0C}" destId="{3D8E59BC-80E6-4877-90DD-4C2DE1C1E44E}" srcOrd="2" destOrd="0" presId="urn:microsoft.com/office/officeart/2018/2/layout/IconVerticalSolidList"/>
    <dgm:cxn modelId="{E2E129DB-7218-4B1A-8D78-DAE0AE6A9E3B}" type="presParOf" srcId="{17EE957A-1E23-4D3A-BF2F-20CEDA1A3C0C}" destId="{5833237B-69A5-4350-987A-085EF08D867A}" srcOrd="3" destOrd="0" presId="urn:microsoft.com/office/officeart/2018/2/layout/IconVerticalSolidList"/>
    <dgm:cxn modelId="{A929C2D3-9A72-43C0-9E51-14BDDAC72E91}" type="presParOf" srcId="{EE944BC5-BD51-42BE-9C96-8BED491ABE9B}" destId="{92B2FB15-AE27-44A5-B4CB-C9023B061404}" srcOrd="7" destOrd="0" presId="urn:microsoft.com/office/officeart/2018/2/layout/IconVerticalSolidList"/>
    <dgm:cxn modelId="{B4390572-9E61-4B97-A472-8288CC0C3562}" type="presParOf" srcId="{EE944BC5-BD51-42BE-9C96-8BED491ABE9B}" destId="{98068648-83A1-415D-B15B-F4F8F162A04E}" srcOrd="8" destOrd="0" presId="urn:microsoft.com/office/officeart/2018/2/layout/IconVerticalSolidList"/>
    <dgm:cxn modelId="{66072E45-2366-47FE-BBCB-9CF0F08F6A48}" type="presParOf" srcId="{98068648-83A1-415D-B15B-F4F8F162A04E}" destId="{280A63D9-5094-42DB-881A-55E1C7AFFA50}" srcOrd="0" destOrd="0" presId="urn:microsoft.com/office/officeart/2018/2/layout/IconVerticalSolidList"/>
    <dgm:cxn modelId="{3272661B-E1A7-4CF2-B84A-D88113F215C6}" type="presParOf" srcId="{98068648-83A1-415D-B15B-F4F8F162A04E}" destId="{C38DDF6B-A9EB-47FD-A202-60EFA9F23185}" srcOrd="1" destOrd="0" presId="urn:microsoft.com/office/officeart/2018/2/layout/IconVerticalSolidList"/>
    <dgm:cxn modelId="{801AFB7B-3AF9-4D97-BBCC-8BE2C1BA81C8}" type="presParOf" srcId="{98068648-83A1-415D-B15B-F4F8F162A04E}" destId="{1B937B16-674B-4BE7-810F-63AA3C43B7EC}" srcOrd="2" destOrd="0" presId="urn:microsoft.com/office/officeart/2018/2/layout/IconVerticalSolidList"/>
    <dgm:cxn modelId="{571D18EC-9077-4140-A5E7-9CCE1B9F616D}" type="presParOf" srcId="{98068648-83A1-415D-B15B-F4F8F162A04E}" destId="{E84AAFEB-6444-419A-AC91-A6474CC047E4}" srcOrd="3" destOrd="0" presId="urn:microsoft.com/office/officeart/2018/2/layout/IconVerticalSolidList"/>
    <dgm:cxn modelId="{A67619DA-5CF0-4223-94A5-66410AA5BBAB}" type="presParOf" srcId="{EE944BC5-BD51-42BE-9C96-8BED491ABE9B}" destId="{D554A49F-55C1-44FE-A8AA-5F3286B85414}" srcOrd="9" destOrd="0" presId="urn:microsoft.com/office/officeart/2018/2/layout/IconVerticalSolidList"/>
    <dgm:cxn modelId="{6EC46DBA-D539-42D5-8B15-EC95DBC71731}" type="presParOf" srcId="{EE944BC5-BD51-42BE-9C96-8BED491ABE9B}" destId="{6A53B60C-52E3-49F1-8F49-89F89FFBF695}" srcOrd="10" destOrd="0" presId="urn:microsoft.com/office/officeart/2018/2/layout/IconVerticalSolidList"/>
    <dgm:cxn modelId="{79EC678F-EB5E-4F5A-B4BC-847B5672C0F7}" type="presParOf" srcId="{6A53B60C-52E3-49F1-8F49-89F89FFBF695}" destId="{FCC80AAA-1497-4822-9B67-DA710C035A24}" srcOrd="0" destOrd="0" presId="urn:microsoft.com/office/officeart/2018/2/layout/IconVerticalSolidList"/>
    <dgm:cxn modelId="{F66D3EE6-11BA-4CC4-B508-C1FD67A32131}" type="presParOf" srcId="{6A53B60C-52E3-49F1-8F49-89F89FFBF695}" destId="{C0CC9653-19C0-4289-B69F-2D247CAC816A}" srcOrd="1" destOrd="0" presId="urn:microsoft.com/office/officeart/2018/2/layout/IconVerticalSolidList"/>
    <dgm:cxn modelId="{1C9E66BF-DE89-46BF-B229-C61A44D9E05E}" type="presParOf" srcId="{6A53B60C-52E3-49F1-8F49-89F89FFBF695}" destId="{081ECDE6-3BF7-4891-922B-75F2A5404F06}" srcOrd="2" destOrd="0" presId="urn:microsoft.com/office/officeart/2018/2/layout/IconVerticalSolidList"/>
    <dgm:cxn modelId="{79994777-40F9-4AF4-B82B-0A54516FBAAF}" type="presParOf" srcId="{6A53B60C-52E3-49F1-8F49-89F89FFBF695}" destId="{34FEDFB8-3678-4966-A7BC-6769165417C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E4E443-6B0C-4568-A4C1-ED855F9AE3B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E352C31-3B62-4EC8-9EEF-8BC7A9308118}">
      <dgm:prSet/>
      <dgm:spPr/>
      <dgm:t>
        <a:bodyPr/>
        <a:lstStyle/>
        <a:p>
          <a:r>
            <a:rPr lang="en-US"/>
            <a:t>Sample is only acceptable for testing up to </a:t>
          </a:r>
          <a:r>
            <a:rPr lang="en-US" u="sng"/>
            <a:t>30 minutes</a:t>
          </a:r>
          <a:r>
            <a:rPr lang="en-US"/>
            <a:t> after collection</a:t>
          </a:r>
        </a:p>
      </dgm:t>
    </dgm:pt>
    <dgm:pt modelId="{4D2FB090-1E37-4B16-ADB3-3B542619F7AE}" type="parTrans" cxnId="{EECF8954-10AB-49A1-A402-A19B566FFA59}">
      <dgm:prSet/>
      <dgm:spPr/>
      <dgm:t>
        <a:bodyPr/>
        <a:lstStyle/>
        <a:p>
          <a:endParaRPr lang="en-US"/>
        </a:p>
      </dgm:t>
    </dgm:pt>
    <dgm:pt modelId="{7E1934D2-C85D-43C5-8600-9FF901D18040}" type="sibTrans" cxnId="{EECF8954-10AB-49A1-A402-A19B566FFA59}">
      <dgm:prSet/>
      <dgm:spPr/>
      <dgm:t>
        <a:bodyPr/>
        <a:lstStyle/>
        <a:p>
          <a:endParaRPr lang="en-US"/>
        </a:p>
      </dgm:t>
    </dgm:pt>
    <dgm:pt modelId="{6E25E866-C3A2-4058-AC69-FE4527A195EB}">
      <dgm:prSet/>
      <dgm:spPr/>
      <dgm:t>
        <a:bodyPr/>
        <a:lstStyle/>
        <a:p>
          <a:r>
            <a:rPr lang="en-US" b="1" i="1" u="sng"/>
            <a:t>Do not overfill or underfill the cartridge</a:t>
          </a:r>
          <a:endParaRPr lang="en-US"/>
        </a:p>
      </dgm:t>
    </dgm:pt>
    <dgm:pt modelId="{FCFD829F-0707-4C98-B786-236C9733E8F6}" type="parTrans" cxnId="{C51CE2BC-5CB9-465F-8DF9-44E48559B9BC}">
      <dgm:prSet/>
      <dgm:spPr/>
      <dgm:t>
        <a:bodyPr/>
        <a:lstStyle/>
        <a:p>
          <a:endParaRPr lang="en-US"/>
        </a:p>
      </dgm:t>
    </dgm:pt>
    <dgm:pt modelId="{6ABE819D-BE40-4EF7-A0B0-96F4AEC6D409}" type="sibTrans" cxnId="{C51CE2BC-5CB9-465F-8DF9-44E48559B9BC}">
      <dgm:prSet/>
      <dgm:spPr/>
      <dgm:t>
        <a:bodyPr/>
        <a:lstStyle/>
        <a:p>
          <a:endParaRPr lang="en-US"/>
        </a:p>
      </dgm:t>
    </dgm:pt>
    <dgm:pt modelId="{41ABE917-189C-45DB-9BB8-7C69FBF5813E}">
      <dgm:prSet/>
      <dgm:spPr/>
      <dgm:t>
        <a:bodyPr/>
        <a:lstStyle/>
        <a:p>
          <a:r>
            <a:rPr lang="en-US"/>
            <a:t>Avoid air bubbles when applying sample</a:t>
          </a:r>
        </a:p>
      </dgm:t>
    </dgm:pt>
    <dgm:pt modelId="{539FFF71-E664-4105-8ABB-0C243A87181B}" type="parTrans" cxnId="{8269155C-30F4-4615-B2A9-0DC7821C2403}">
      <dgm:prSet/>
      <dgm:spPr/>
      <dgm:t>
        <a:bodyPr/>
        <a:lstStyle/>
        <a:p>
          <a:endParaRPr lang="en-US"/>
        </a:p>
      </dgm:t>
    </dgm:pt>
    <dgm:pt modelId="{B51A2C16-5EB6-4FE3-9E7D-6598B4D43E77}" type="sibTrans" cxnId="{8269155C-30F4-4615-B2A9-0DC7821C2403}">
      <dgm:prSet/>
      <dgm:spPr/>
      <dgm:t>
        <a:bodyPr/>
        <a:lstStyle/>
        <a:p>
          <a:endParaRPr lang="en-US"/>
        </a:p>
      </dgm:t>
    </dgm:pt>
    <dgm:pt modelId="{8EBDBAFA-5D8F-4793-876D-F883144131B7}">
      <dgm:prSet/>
      <dgm:spPr/>
      <dgm:t>
        <a:bodyPr/>
        <a:lstStyle/>
        <a:p>
          <a:r>
            <a:rPr lang="en-US"/>
            <a:t>Do not place i-STAT on the docking station with the cartridge while testing is occurring</a:t>
          </a:r>
        </a:p>
      </dgm:t>
    </dgm:pt>
    <dgm:pt modelId="{6F7608EA-7DC2-47E5-BBF4-B84678FF8202}" type="parTrans" cxnId="{5CFED1E5-5198-43A6-BD69-7F3543B9F49D}">
      <dgm:prSet/>
      <dgm:spPr/>
      <dgm:t>
        <a:bodyPr/>
        <a:lstStyle/>
        <a:p>
          <a:endParaRPr lang="en-US"/>
        </a:p>
      </dgm:t>
    </dgm:pt>
    <dgm:pt modelId="{EE49CA04-73C5-4F6B-B99F-21D60C0E5FD4}" type="sibTrans" cxnId="{5CFED1E5-5198-43A6-BD69-7F3543B9F49D}">
      <dgm:prSet/>
      <dgm:spPr/>
      <dgm:t>
        <a:bodyPr/>
        <a:lstStyle/>
        <a:p>
          <a:endParaRPr lang="en-US"/>
        </a:p>
      </dgm:t>
    </dgm:pt>
    <dgm:pt modelId="{FB120D52-6A76-46C7-BE65-8EB682934471}">
      <dgm:prSet/>
      <dgm:spPr/>
      <dgm:t>
        <a:bodyPr/>
        <a:lstStyle/>
        <a:p>
          <a:r>
            <a:rPr lang="en-US"/>
            <a:t>Do not move the i-stat once cartridge is loaded</a:t>
          </a:r>
        </a:p>
      </dgm:t>
    </dgm:pt>
    <dgm:pt modelId="{6EF15101-87FD-4E16-B8C9-3309CDC799AC}" type="parTrans" cxnId="{0D8E7C9C-70A3-48FF-8E0D-472409F473C0}">
      <dgm:prSet/>
      <dgm:spPr/>
      <dgm:t>
        <a:bodyPr/>
        <a:lstStyle/>
        <a:p>
          <a:endParaRPr lang="en-US"/>
        </a:p>
      </dgm:t>
    </dgm:pt>
    <dgm:pt modelId="{EA25DD60-D110-4CC0-9365-C514857FAB26}" type="sibTrans" cxnId="{0D8E7C9C-70A3-48FF-8E0D-472409F473C0}">
      <dgm:prSet/>
      <dgm:spPr/>
      <dgm:t>
        <a:bodyPr/>
        <a:lstStyle/>
        <a:p>
          <a:endParaRPr lang="en-US"/>
        </a:p>
      </dgm:t>
    </dgm:pt>
    <dgm:pt modelId="{65F83F2A-C895-438C-B978-F7DC07F5CE93}" type="pres">
      <dgm:prSet presAssocID="{CFE4E443-6B0C-4568-A4C1-ED855F9AE3B6}" presName="root" presStyleCnt="0">
        <dgm:presLayoutVars>
          <dgm:dir/>
          <dgm:resizeHandles val="exact"/>
        </dgm:presLayoutVars>
      </dgm:prSet>
      <dgm:spPr/>
    </dgm:pt>
    <dgm:pt modelId="{5E225FFB-81C6-4965-830C-B8CAF0AEB064}" type="pres">
      <dgm:prSet presAssocID="{4E352C31-3B62-4EC8-9EEF-8BC7A9308118}" presName="compNode" presStyleCnt="0"/>
      <dgm:spPr/>
    </dgm:pt>
    <dgm:pt modelId="{9646B880-D097-4677-B637-0ED1823B3796}" type="pres">
      <dgm:prSet presAssocID="{4E352C31-3B62-4EC8-9EEF-8BC7A9308118}" presName="bgRect" presStyleLbl="bgShp" presStyleIdx="0" presStyleCnt="5"/>
      <dgm:spPr/>
    </dgm:pt>
    <dgm:pt modelId="{8C154C94-D68E-4C3F-8972-A86F841B16EA}" type="pres">
      <dgm:prSet presAssocID="{4E352C31-3B62-4EC8-9EEF-8BC7A930811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BD2D01AF-65F5-4344-BC5A-FFDCDFB0F593}" type="pres">
      <dgm:prSet presAssocID="{4E352C31-3B62-4EC8-9EEF-8BC7A9308118}" presName="spaceRect" presStyleCnt="0"/>
      <dgm:spPr/>
    </dgm:pt>
    <dgm:pt modelId="{C77D41EC-7ADD-4C01-85B7-0A413C204390}" type="pres">
      <dgm:prSet presAssocID="{4E352C31-3B62-4EC8-9EEF-8BC7A9308118}" presName="parTx" presStyleLbl="revTx" presStyleIdx="0" presStyleCnt="5">
        <dgm:presLayoutVars>
          <dgm:chMax val="0"/>
          <dgm:chPref val="0"/>
        </dgm:presLayoutVars>
      </dgm:prSet>
      <dgm:spPr/>
    </dgm:pt>
    <dgm:pt modelId="{6E58A4A2-79A7-4211-9B4F-3784EE9D859D}" type="pres">
      <dgm:prSet presAssocID="{7E1934D2-C85D-43C5-8600-9FF901D18040}" presName="sibTrans" presStyleCnt="0"/>
      <dgm:spPr/>
    </dgm:pt>
    <dgm:pt modelId="{00E75E4D-C285-4E65-B620-FA9A2711206A}" type="pres">
      <dgm:prSet presAssocID="{6E25E866-C3A2-4058-AC69-FE4527A195EB}" presName="compNode" presStyleCnt="0"/>
      <dgm:spPr/>
    </dgm:pt>
    <dgm:pt modelId="{29288A71-A5EA-4F4F-AA53-98C9E893ECA6}" type="pres">
      <dgm:prSet presAssocID="{6E25E866-C3A2-4058-AC69-FE4527A195EB}" presName="bgRect" presStyleLbl="bgShp" presStyleIdx="1" presStyleCnt="5"/>
      <dgm:spPr/>
    </dgm:pt>
    <dgm:pt modelId="{A8137C02-4FB4-4DD9-B609-50187879EB0B}" type="pres">
      <dgm:prSet presAssocID="{6E25E866-C3A2-4058-AC69-FE4527A195E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"/>
        </a:ext>
      </dgm:extLst>
    </dgm:pt>
    <dgm:pt modelId="{A5983DDF-B899-4C92-B275-C93EACD3E521}" type="pres">
      <dgm:prSet presAssocID="{6E25E866-C3A2-4058-AC69-FE4527A195EB}" presName="spaceRect" presStyleCnt="0"/>
      <dgm:spPr/>
    </dgm:pt>
    <dgm:pt modelId="{FD9364C0-14C5-48BE-97BF-D1DC1AA4A0D2}" type="pres">
      <dgm:prSet presAssocID="{6E25E866-C3A2-4058-AC69-FE4527A195EB}" presName="parTx" presStyleLbl="revTx" presStyleIdx="1" presStyleCnt="5">
        <dgm:presLayoutVars>
          <dgm:chMax val="0"/>
          <dgm:chPref val="0"/>
        </dgm:presLayoutVars>
      </dgm:prSet>
      <dgm:spPr/>
    </dgm:pt>
    <dgm:pt modelId="{D252AC17-A209-4BF8-A321-584DB1728130}" type="pres">
      <dgm:prSet presAssocID="{6ABE819D-BE40-4EF7-A0B0-96F4AEC6D409}" presName="sibTrans" presStyleCnt="0"/>
      <dgm:spPr/>
    </dgm:pt>
    <dgm:pt modelId="{0DF0CCE5-A8EB-46CF-9C07-E63C677C7A43}" type="pres">
      <dgm:prSet presAssocID="{41ABE917-189C-45DB-9BB8-7C69FBF5813E}" presName="compNode" presStyleCnt="0"/>
      <dgm:spPr/>
    </dgm:pt>
    <dgm:pt modelId="{4B17E94A-B04F-4087-8869-18FF817F3C8D}" type="pres">
      <dgm:prSet presAssocID="{41ABE917-189C-45DB-9BB8-7C69FBF5813E}" presName="bgRect" presStyleLbl="bgShp" presStyleIdx="2" presStyleCnt="5"/>
      <dgm:spPr/>
    </dgm:pt>
    <dgm:pt modelId="{F2E976EF-3191-460B-8673-68FCF8834F80}" type="pres">
      <dgm:prSet presAssocID="{41ABE917-189C-45DB-9BB8-7C69FBF5813E}" presName="iconRect" presStyleLbl="node1" presStyleIdx="2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552A4BB1-447D-41F8-8331-756F03FBC85E}" type="pres">
      <dgm:prSet presAssocID="{41ABE917-189C-45DB-9BB8-7C69FBF5813E}" presName="spaceRect" presStyleCnt="0"/>
      <dgm:spPr/>
    </dgm:pt>
    <dgm:pt modelId="{FC101B92-4DAC-4388-861F-B5638A07BF0F}" type="pres">
      <dgm:prSet presAssocID="{41ABE917-189C-45DB-9BB8-7C69FBF5813E}" presName="parTx" presStyleLbl="revTx" presStyleIdx="2" presStyleCnt="5">
        <dgm:presLayoutVars>
          <dgm:chMax val="0"/>
          <dgm:chPref val="0"/>
        </dgm:presLayoutVars>
      </dgm:prSet>
      <dgm:spPr/>
    </dgm:pt>
    <dgm:pt modelId="{36BA8A90-E4EA-4805-867D-47F99DB714DB}" type="pres">
      <dgm:prSet presAssocID="{B51A2C16-5EB6-4FE3-9E7D-6598B4D43E77}" presName="sibTrans" presStyleCnt="0"/>
      <dgm:spPr/>
    </dgm:pt>
    <dgm:pt modelId="{01DF0698-4063-4AAE-AFCB-017030D1515B}" type="pres">
      <dgm:prSet presAssocID="{8EBDBAFA-5D8F-4793-876D-F883144131B7}" presName="compNode" presStyleCnt="0"/>
      <dgm:spPr/>
    </dgm:pt>
    <dgm:pt modelId="{D2ABC20C-CED0-43BC-A6E1-397BD1A36095}" type="pres">
      <dgm:prSet presAssocID="{8EBDBAFA-5D8F-4793-876D-F883144131B7}" presName="bgRect" presStyleLbl="bgShp" presStyleIdx="3" presStyleCnt="5"/>
      <dgm:spPr/>
    </dgm:pt>
    <dgm:pt modelId="{AEB0350B-0BC4-4900-94C5-0EC43AE275C5}" type="pres">
      <dgm:prSet presAssocID="{8EBDBAFA-5D8F-4793-876D-F883144131B7}" presName="iconRect" presStyleLbl="node1" presStyleIdx="3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est tubes"/>
        </a:ext>
      </dgm:extLst>
    </dgm:pt>
    <dgm:pt modelId="{38DA825E-AF64-4A86-B5D6-9CA8E0678613}" type="pres">
      <dgm:prSet presAssocID="{8EBDBAFA-5D8F-4793-876D-F883144131B7}" presName="spaceRect" presStyleCnt="0"/>
      <dgm:spPr/>
    </dgm:pt>
    <dgm:pt modelId="{AAB7CFA0-85CE-4D2C-BAB3-8562F4A17C3D}" type="pres">
      <dgm:prSet presAssocID="{8EBDBAFA-5D8F-4793-876D-F883144131B7}" presName="parTx" presStyleLbl="revTx" presStyleIdx="3" presStyleCnt="5">
        <dgm:presLayoutVars>
          <dgm:chMax val="0"/>
          <dgm:chPref val="0"/>
        </dgm:presLayoutVars>
      </dgm:prSet>
      <dgm:spPr/>
    </dgm:pt>
    <dgm:pt modelId="{74B476F0-A324-4E1B-BDB0-4A780E405482}" type="pres">
      <dgm:prSet presAssocID="{EE49CA04-73C5-4F6B-B99F-21D60C0E5FD4}" presName="sibTrans" presStyleCnt="0"/>
      <dgm:spPr/>
    </dgm:pt>
    <dgm:pt modelId="{36DE5E95-81AC-461D-8339-69A622445467}" type="pres">
      <dgm:prSet presAssocID="{FB120D52-6A76-46C7-BE65-8EB682934471}" presName="compNode" presStyleCnt="0"/>
      <dgm:spPr/>
    </dgm:pt>
    <dgm:pt modelId="{787FEAB3-08DE-48A4-9FB9-27F7A4D6D225}" type="pres">
      <dgm:prSet presAssocID="{FB120D52-6A76-46C7-BE65-8EB682934471}" presName="bgRect" presStyleLbl="bgShp" presStyleIdx="4" presStyleCnt="5"/>
      <dgm:spPr/>
    </dgm:pt>
    <dgm:pt modelId="{82FF3478-51A7-4031-BD9D-6C821DF56FB3}" type="pres">
      <dgm:prSet presAssocID="{FB120D52-6A76-46C7-BE65-8EB682934471}" presName="iconRect" presStyleLbl="node1" presStyleIdx="4" presStyleCnt="5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rrow: U-turn"/>
        </a:ext>
      </dgm:extLst>
    </dgm:pt>
    <dgm:pt modelId="{AF7724A0-1913-486E-A26A-00ACD2E9C441}" type="pres">
      <dgm:prSet presAssocID="{FB120D52-6A76-46C7-BE65-8EB682934471}" presName="spaceRect" presStyleCnt="0"/>
      <dgm:spPr/>
    </dgm:pt>
    <dgm:pt modelId="{2D528EC3-EA99-4346-88E4-678EF61671C1}" type="pres">
      <dgm:prSet presAssocID="{FB120D52-6A76-46C7-BE65-8EB682934471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8269155C-30F4-4615-B2A9-0DC7821C2403}" srcId="{CFE4E443-6B0C-4568-A4C1-ED855F9AE3B6}" destId="{41ABE917-189C-45DB-9BB8-7C69FBF5813E}" srcOrd="2" destOrd="0" parTransId="{539FFF71-E664-4105-8ABB-0C243A87181B}" sibTransId="{B51A2C16-5EB6-4FE3-9E7D-6598B4D43E77}"/>
    <dgm:cxn modelId="{79BFB66B-D010-420C-82E9-5ECCBF85DA41}" type="presOf" srcId="{8EBDBAFA-5D8F-4793-876D-F883144131B7}" destId="{AAB7CFA0-85CE-4D2C-BAB3-8562F4A17C3D}" srcOrd="0" destOrd="0" presId="urn:microsoft.com/office/officeart/2018/2/layout/IconVerticalSolidList"/>
    <dgm:cxn modelId="{DEC2D16D-5AA7-477F-9D51-9677BD60ABD6}" type="presOf" srcId="{4E352C31-3B62-4EC8-9EEF-8BC7A9308118}" destId="{C77D41EC-7ADD-4C01-85B7-0A413C204390}" srcOrd="0" destOrd="0" presId="urn:microsoft.com/office/officeart/2018/2/layout/IconVerticalSolidList"/>
    <dgm:cxn modelId="{7EC1EB6E-EBD1-4692-A66D-9C6F40E911D2}" type="presOf" srcId="{FB120D52-6A76-46C7-BE65-8EB682934471}" destId="{2D528EC3-EA99-4346-88E4-678EF61671C1}" srcOrd="0" destOrd="0" presId="urn:microsoft.com/office/officeart/2018/2/layout/IconVerticalSolidList"/>
    <dgm:cxn modelId="{399FE173-484D-4827-B6E4-4DAC63339105}" type="presOf" srcId="{41ABE917-189C-45DB-9BB8-7C69FBF5813E}" destId="{FC101B92-4DAC-4388-861F-B5638A07BF0F}" srcOrd="0" destOrd="0" presId="urn:microsoft.com/office/officeart/2018/2/layout/IconVerticalSolidList"/>
    <dgm:cxn modelId="{EECF8954-10AB-49A1-A402-A19B566FFA59}" srcId="{CFE4E443-6B0C-4568-A4C1-ED855F9AE3B6}" destId="{4E352C31-3B62-4EC8-9EEF-8BC7A9308118}" srcOrd="0" destOrd="0" parTransId="{4D2FB090-1E37-4B16-ADB3-3B542619F7AE}" sibTransId="{7E1934D2-C85D-43C5-8600-9FF901D18040}"/>
    <dgm:cxn modelId="{0D8E7C9C-70A3-48FF-8E0D-472409F473C0}" srcId="{CFE4E443-6B0C-4568-A4C1-ED855F9AE3B6}" destId="{FB120D52-6A76-46C7-BE65-8EB682934471}" srcOrd="4" destOrd="0" parTransId="{6EF15101-87FD-4E16-B8C9-3309CDC799AC}" sibTransId="{EA25DD60-D110-4CC0-9365-C514857FAB26}"/>
    <dgm:cxn modelId="{C4E8E7AA-CCF5-4B13-8A8A-49F01B639F01}" type="presOf" srcId="{CFE4E443-6B0C-4568-A4C1-ED855F9AE3B6}" destId="{65F83F2A-C895-438C-B978-F7DC07F5CE93}" srcOrd="0" destOrd="0" presId="urn:microsoft.com/office/officeart/2018/2/layout/IconVerticalSolidList"/>
    <dgm:cxn modelId="{C51CE2BC-5CB9-465F-8DF9-44E48559B9BC}" srcId="{CFE4E443-6B0C-4568-A4C1-ED855F9AE3B6}" destId="{6E25E866-C3A2-4058-AC69-FE4527A195EB}" srcOrd="1" destOrd="0" parTransId="{FCFD829F-0707-4C98-B786-236C9733E8F6}" sibTransId="{6ABE819D-BE40-4EF7-A0B0-96F4AEC6D409}"/>
    <dgm:cxn modelId="{39F92DDE-0C7C-4F56-8FEB-34BB67194E94}" type="presOf" srcId="{6E25E866-C3A2-4058-AC69-FE4527A195EB}" destId="{FD9364C0-14C5-48BE-97BF-D1DC1AA4A0D2}" srcOrd="0" destOrd="0" presId="urn:microsoft.com/office/officeart/2018/2/layout/IconVerticalSolidList"/>
    <dgm:cxn modelId="{5CFED1E5-5198-43A6-BD69-7F3543B9F49D}" srcId="{CFE4E443-6B0C-4568-A4C1-ED855F9AE3B6}" destId="{8EBDBAFA-5D8F-4793-876D-F883144131B7}" srcOrd="3" destOrd="0" parTransId="{6F7608EA-7DC2-47E5-BBF4-B84678FF8202}" sibTransId="{EE49CA04-73C5-4F6B-B99F-21D60C0E5FD4}"/>
    <dgm:cxn modelId="{BD0C0E4E-3423-4FD4-9E66-D995726F3A5A}" type="presParOf" srcId="{65F83F2A-C895-438C-B978-F7DC07F5CE93}" destId="{5E225FFB-81C6-4965-830C-B8CAF0AEB064}" srcOrd="0" destOrd="0" presId="urn:microsoft.com/office/officeart/2018/2/layout/IconVerticalSolidList"/>
    <dgm:cxn modelId="{8021C352-1E2B-498A-BF66-A31E5795E72F}" type="presParOf" srcId="{5E225FFB-81C6-4965-830C-B8CAF0AEB064}" destId="{9646B880-D097-4677-B637-0ED1823B3796}" srcOrd="0" destOrd="0" presId="urn:microsoft.com/office/officeart/2018/2/layout/IconVerticalSolidList"/>
    <dgm:cxn modelId="{320C6FD4-B0B0-4AF5-B9A3-257BC6ED0E82}" type="presParOf" srcId="{5E225FFB-81C6-4965-830C-B8CAF0AEB064}" destId="{8C154C94-D68E-4C3F-8972-A86F841B16EA}" srcOrd="1" destOrd="0" presId="urn:microsoft.com/office/officeart/2018/2/layout/IconVerticalSolidList"/>
    <dgm:cxn modelId="{A7E64D4F-3EFE-4458-9875-06C89B367071}" type="presParOf" srcId="{5E225FFB-81C6-4965-830C-B8CAF0AEB064}" destId="{BD2D01AF-65F5-4344-BC5A-FFDCDFB0F593}" srcOrd="2" destOrd="0" presId="urn:microsoft.com/office/officeart/2018/2/layout/IconVerticalSolidList"/>
    <dgm:cxn modelId="{2B35AE14-D0C8-4493-B88D-E328AF18E755}" type="presParOf" srcId="{5E225FFB-81C6-4965-830C-B8CAF0AEB064}" destId="{C77D41EC-7ADD-4C01-85B7-0A413C204390}" srcOrd="3" destOrd="0" presId="urn:microsoft.com/office/officeart/2018/2/layout/IconVerticalSolidList"/>
    <dgm:cxn modelId="{6B52AF05-A945-4E44-A0B4-F3EE28857AE7}" type="presParOf" srcId="{65F83F2A-C895-438C-B978-F7DC07F5CE93}" destId="{6E58A4A2-79A7-4211-9B4F-3784EE9D859D}" srcOrd="1" destOrd="0" presId="urn:microsoft.com/office/officeart/2018/2/layout/IconVerticalSolidList"/>
    <dgm:cxn modelId="{E8127889-110B-4718-81CF-8B4E0EB49637}" type="presParOf" srcId="{65F83F2A-C895-438C-B978-F7DC07F5CE93}" destId="{00E75E4D-C285-4E65-B620-FA9A2711206A}" srcOrd="2" destOrd="0" presId="urn:microsoft.com/office/officeart/2018/2/layout/IconVerticalSolidList"/>
    <dgm:cxn modelId="{E69B633A-CF72-4D5C-9891-35C1CEADE253}" type="presParOf" srcId="{00E75E4D-C285-4E65-B620-FA9A2711206A}" destId="{29288A71-A5EA-4F4F-AA53-98C9E893ECA6}" srcOrd="0" destOrd="0" presId="urn:microsoft.com/office/officeart/2018/2/layout/IconVerticalSolidList"/>
    <dgm:cxn modelId="{D330FCA9-49A5-4FE8-806C-80899442F021}" type="presParOf" srcId="{00E75E4D-C285-4E65-B620-FA9A2711206A}" destId="{A8137C02-4FB4-4DD9-B609-50187879EB0B}" srcOrd="1" destOrd="0" presId="urn:microsoft.com/office/officeart/2018/2/layout/IconVerticalSolidList"/>
    <dgm:cxn modelId="{92380E15-E69A-4C01-9923-8F8D2B639AAB}" type="presParOf" srcId="{00E75E4D-C285-4E65-B620-FA9A2711206A}" destId="{A5983DDF-B899-4C92-B275-C93EACD3E521}" srcOrd="2" destOrd="0" presId="urn:microsoft.com/office/officeart/2018/2/layout/IconVerticalSolidList"/>
    <dgm:cxn modelId="{F190B7D1-1BE9-4ADE-A50E-8A68C5A6714B}" type="presParOf" srcId="{00E75E4D-C285-4E65-B620-FA9A2711206A}" destId="{FD9364C0-14C5-48BE-97BF-D1DC1AA4A0D2}" srcOrd="3" destOrd="0" presId="urn:microsoft.com/office/officeart/2018/2/layout/IconVerticalSolidList"/>
    <dgm:cxn modelId="{9CB4F225-1F09-4D4E-9A4F-44C5F669BD26}" type="presParOf" srcId="{65F83F2A-C895-438C-B978-F7DC07F5CE93}" destId="{D252AC17-A209-4BF8-A321-584DB1728130}" srcOrd="3" destOrd="0" presId="urn:microsoft.com/office/officeart/2018/2/layout/IconVerticalSolidList"/>
    <dgm:cxn modelId="{80FC0E62-679C-470E-8B33-C813FDCFFB31}" type="presParOf" srcId="{65F83F2A-C895-438C-B978-F7DC07F5CE93}" destId="{0DF0CCE5-A8EB-46CF-9C07-E63C677C7A43}" srcOrd="4" destOrd="0" presId="urn:microsoft.com/office/officeart/2018/2/layout/IconVerticalSolidList"/>
    <dgm:cxn modelId="{50CB8E04-4C51-4FC0-A9B9-757DB1740115}" type="presParOf" srcId="{0DF0CCE5-A8EB-46CF-9C07-E63C677C7A43}" destId="{4B17E94A-B04F-4087-8869-18FF817F3C8D}" srcOrd="0" destOrd="0" presId="urn:microsoft.com/office/officeart/2018/2/layout/IconVerticalSolidList"/>
    <dgm:cxn modelId="{DE7AA3D5-14D4-417E-9B40-DE0466018A09}" type="presParOf" srcId="{0DF0CCE5-A8EB-46CF-9C07-E63C677C7A43}" destId="{F2E976EF-3191-460B-8673-68FCF8834F80}" srcOrd="1" destOrd="0" presId="urn:microsoft.com/office/officeart/2018/2/layout/IconVerticalSolidList"/>
    <dgm:cxn modelId="{CF30A340-F549-460B-A755-8DEF350A0306}" type="presParOf" srcId="{0DF0CCE5-A8EB-46CF-9C07-E63C677C7A43}" destId="{552A4BB1-447D-41F8-8331-756F03FBC85E}" srcOrd="2" destOrd="0" presId="urn:microsoft.com/office/officeart/2018/2/layout/IconVerticalSolidList"/>
    <dgm:cxn modelId="{4BBAD9CD-01EE-42BD-8EDB-62DE591E378B}" type="presParOf" srcId="{0DF0CCE5-A8EB-46CF-9C07-E63C677C7A43}" destId="{FC101B92-4DAC-4388-861F-B5638A07BF0F}" srcOrd="3" destOrd="0" presId="urn:microsoft.com/office/officeart/2018/2/layout/IconVerticalSolidList"/>
    <dgm:cxn modelId="{1D30CCE5-4365-4ECF-8F99-E72EB359F6D6}" type="presParOf" srcId="{65F83F2A-C895-438C-B978-F7DC07F5CE93}" destId="{36BA8A90-E4EA-4805-867D-47F99DB714DB}" srcOrd="5" destOrd="0" presId="urn:microsoft.com/office/officeart/2018/2/layout/IconVerticalSolidList"/>
    <dgm:cxn modelId="{52B0FFCA-3A65-4F14-A60B-69AE1D8AC394}" type="presParOf" srcId="{65F83F2A-C895-438C-B978-F7DC07F5CE93}" destId="{01DF0698-4063-4AAE-AFCB-017030D1515B}" srcOrd="6" destOrd="0" presId="urn:microsoft.com/office/officeart/2018/2/layout/IconVerticalSolidList"/>
    <dgm:cxn modelId="{DFEEAD4B-F3F8-4782-AB05-8A70520E2CC4}" type="presParOf" srcId="{01DF0698-4063-4AAE-AFCB-017030D1515B}" destId="{D2ABC20C-CED0-43BC-A6E1-397BD1A36095}" srcOrd="0" destOrd="0" presId="urn:microsoft.com/office/officeart/2018/2/layout/IconVerticalSolidList"/>
    <dgm:cxn modelId="{2214703F-0D03-4796-9968-DDD0443AFE84}" type="presParOf" srcId="{01DF0698-4063-4AAE-AFCB-017030D1515B}" destId="{AEB0350B-0BC4-4900-94C5-0EC43AE275C5}" srcOrd="1" destOrd="0" presId="urn:microsoft.com/office/officeart/2018/2/layout/IconVerticalSolidList"/>
    <dgm:cxn modelId="{F47D3B58-9B1D-4198-BC01-0B2C4114A479}" type="presParOf" srcId="{01DF0698-4063-4AAE-AFCB-017030D1515B}" destId="{38DA825E-AF64-4A86-B5D6-9CA8E0678613}" srcOrd="2" destOrd="0" presId="urn:microsoft.com/office/officeart/2018/2/layout/IconVerticalSolidList"/>
    <dgm:cxn modelId="{569B1910-5B3E-4FD5-862C-10469FB0FC47}" type="presParOf" srcId="{01DF0698-4063-4AAE-AFCB-017030D1515B}" destId="{AAB7CFA0-85CE-4D2C-BAB3-8562F4A17C3D}" srcOrd="3" destOrd="0" presId="urn:microsoft.com/office/officeart/2018/2/layout/IconVerticalSolidList"/>
    <dgm:cxn modelId="{B3EE6A78-16B7-418D-A477-F76CC27CAE2B}" type="presParOf" srcId="{65F83F2A-C895-438C-B978-F7DC07F5CE93}" destId="{74B476F0-A324-4E1B-BDB0-4A780E405482}" srcOrd="7" destOrd="0" presId="urn:microsoft.com/office/officeart/2018/2/layout/IconVerticalSolidList"/>
    <dgm:cxn modelId="{9460BFBC-5E21-4386-A361-1FFAD8CB263C}" type="presParOf" srcId="{65F83F2A-C895-438C-B978-F7DC07F5CE93}" destId="{36DE5E95-81AC-461D-8339-69A622445467}" srcOrd="8" destOrd="0" presId="urn:microsoft.com/office/officeart/2018/2/layout/IconVerticalSolidList"/>
    <dgm:cxn modelId="{2C2B89D8-3820-4032-8A7E-CF359AFFF91A}" type="presParOf" srcId="{36DE5E95-81AC-461D-8339-69A622445467}" destId="{787FEAB3-08DE-48A4-9FB9-27F7A4D6D225}" srcOrd="0" destOrd="0" presId="urn:microsoft.com/office/officeart/2018/2/layout/IconVerticalSolidList"/>
    <dgm:cxn modelId="{4AAB9CE4-57D2-407B-A7E8-19A34D5DE663}" type="presParOf" srcId="{36DE5E95-81AC-461D-8339-69A622445467}" destId="{82FF3478-51A7-4031-BD9D-6C821DF56FB3}" srcOrd="1" destOrd="0" presId="urn:microsoft.com/office/officeart/2018/2/layout/IconVerticalSolidList"/>
    <dgm:cxn modelId="{825809EA-BEF3-420C-9FEF-E19727787944}" type="presParOf" srcId="{36DE5E95-81AC-461D-8339-69A622445467}" destId="{AF7724A0-1913-486E-A26A-00ACD2E9C441}" srcOrd="2" destOrd="0" presId="urn:microsoft.com/office/officeart/2018/2/layout/IconVerticalSolidList"/>
    <dgm:cxn modelId="{532CC8D9-5FD3-4831-AE99-C64035A6D9D7}" type="presParOf" srcId="{36DE5E95-81AC-461D-8339-69A622445467}" destId="{2D528EC3-EA99-4346-88E4-678EF61671C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9D3924-5B9E-4B90-AE7A-D4388C8258F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52E87E19-F54D-49A1-BC5C-387A7433C20A}">
      <dgm:prSet/>
      <dgm:spPr/>
      <dgm:t>
        <a:bodyPr/>
        <a:lstStyle/>
        <a:p>
          <a:r>
            <a:rPr lang="en-US" b="1" u="sng" dirty="0"/>
            <a:t>Only select Option 2: Scheduled </a:t>
          </a:r>
          <a:endParaRPr lang="en-US" dirty="0"/>
        </a:p>
      </dgm:t>
    </dgm:pt>
    <dgm:pt modelId="{59A31182-E3F5-437A-89DB-E08CD4E98341}" type="parTrans" cxnId="{CD7DC683-F369-4078-A8C7-6E2DD0937489}">
      <dgm:prSet/>
      <dgm:spPr/>
      <dgm:t>
        <a:bodyPr/>
        <a:lstStyle/>
        <a:p>
          <a:endParaRPr lang="en-US"/>
        </a:p>
      </dgm:t>
    </dgm:pt>
    <dgm:pt modelId="{19CD9D18-FC63-4D5A-AF61-2426EC674D0D}" type="sibTrans" cxnId="{CD7DC683-F369-4078-A8C7-6E2DD0937489}">
      <dgm:prSet/>
      <dgm:spPr/>
      <dgm:t>
        <a:bodyPr/>
        <a:lstStyle/>
        <a:p>
          <a:endParaRPr lang="en-US"/>
        </a:p>
      </dgm:t>
    </dgm:pt>
    <dgm:pt modelId="{D9506C93-DC19-4A25-8DAF-F1188083EF83}">
      <dgm:prSet/>
      <dgm:spPr/>
      <dgm:t>
        <a:bodyPr/>
        <a:lstStyle/>
        <a:p>
          <a:r>
            <a:rPr lang="en-US" dirty="0"/>
            <a:t>Due date:1</a:t>
          </a:r>
          <a:r>
            <a:rPr lang="en-US" baseline="30000" dirty="0"/>
            <a:t>st</a:t>
          </a:r>
          <a:r>
            <a:rPr lang="en-US" dirty="0"/>
            <a:t> Tuesday of the month @ 0300</a:t>
          </a:r>
        </a:p>
      </dgm:t>
    </dgm:pt>
    <dgm:pt modelId="{37ACECA0-1B69-4C60-AACD-0142B1FB9EA6}" type="parTrans" cxnId="{93CC5633-D9AD-46B3-97DB-F4CEDA1A86E2}">
      <dgm:prSet/>
      <dgm:spPr/>
      <dgm:t>
        <a:bodyPr/>
        <a:lstStyle/>
        <a:p>
          <a:endParaRPr lang="en-US"/>
        </a:p>
      </dgm:t>
    </dgm:pt>
    <dgm:pt modelId="{AEEDBB99-CD4C-4A2A-80E6-255A40C59FED}" type="sibTrans" cxnId="{93CC5633-D9AD-46B3-97DB-F4CEDA1A86E2}">
      <dgm:prSet/>
      <dgm:spPr/>
      <dgm:t>
        <a:bodyPr/>
        <a:lstStyle/>
        <a:p>
          <a:endParaRPr lang="en-US"/>
        </a:p>
      </dgm:t>
    </dgm:pt>
    <dgm:pt modelId="{00473BE5-6400-408A-8BE1-BF981B12D385}">
      <dgm:prSet/>
      <dgm:spPr/>
      <dgm:t>
        <a:bodyPr/>
        <a:lstStyle/>
        <a:p>
          <a:r>
            <a:rPr lang="en-US" dirty="0"/>
            <a:t>Grace period: 48 hours</a:t>
          </a:r>
        </a:p>
      </dgm:t>
    </dgm:pt>
    <dgm:pt modelId="{878C44ED-8201-4EE4-BAD5-64256AC56CCB}" type="parTrans" cxnId="{330570DF-3920-4648-96B5-CEDB75FC572A}">
      <dgm:prSet/>
      <dgm:spPr/>
      <dgm:t>
        <a:bodyPr/>
        <a:lstStyle/>
        <a:p>
          <a:endParaRPr lang="en-US"/>
        </a:p>
      </dgm:t>
    </dgm:pt>
    <dgm:pt modelId="{038B7C73-A946-4FD1-9195-78E77A953D32}" type="sibTrans" cxnId="{330570DF-3920-4648-96B5-CEDB75FC572A}">
      <dgm:prSet/>
      <dgm:spPr/>
      <dgm:t>
        <a:bodyPr/>
        <a:lstStyle/>
        <a:p>
          <a:endParaRPr lang="en-US"/>
        </a:p>
      </dgm:t>
    </dgm:pt>
    <dgm:pt modelId="{CAD01E2C-DCD7-443F-85BF-C1596EDDDBE8}">
      <dgm:prSet/>
      <dgm:spPr/>
      <dgm:t>
        <a:bodyPr/>
        <a:lstStyle/>
        <a:p>
          <a:r>
            <a:rPr lang="en-US"/>
            <a:t>Can not be performed before the due date </a:t>
          </a:r>
        </a:p>
      </dgm:t>
    </dgm:pt>
    <dgm:pt modelId="{E9D2414D-74CB-4108-A242-806BF38BB662}" type="parTrans" cxnId="{94949505-D807-4ADD-A704-03E75F31BA0B}">
      <dgm:prSet/>
      <dgm:spPr/>
      <dgm:t>
        <a:bodyPr/>
        <a:lstStyle/>
        <a:p>
          <a:endParaRPr lang="en-US"/>
        </a:p>
      </dgm:t>
    </dgm:pt>
    <dgm:pt modelId="{C70670CA-4834-4980-91CB-1BE8D8326781}" type="sibTrans" cxnId="{94949505-D807-4ADD-A704-03E75F31BA0B}">
      <dgm:prSet/>
      <dgm:spPr/>
      <dgm:t>
        <a:bodyPr/>
        <a:lstStyle/>
        <a:p>
          <a:endParaRPr lang="en-US"/>
        </a:p>
      </dgm:t>
    </dgm:pt>
    <dgm:pt modelId="{C7F2D9C0-50E6-4534-B7A2-DA2C724B1614}">
      <dgm:prSet/>
      <dgm:spPr/>
      <dgm:t>
        <a:bodyPr/>
        <a:lstStyle/>
        <a:p>
          <a:r>
            <a:rPr lang="en-US" dirty="0"/>
            <a:t>Instruments will lock if QC is not performed within the grace period = will NOT be able to perform patient testing!</a:t>
          </a:r>
        </a:p>
      </dgm:t>
    </dgm:pt>
    <dgm:pt modelId="{246FC8DF-4211-4A96-82CF-54BDAA8C9E1B}" type="parTrans" cxnId="{857A661A-E9B1-4785-9136-4287364EB7A3}">
      <dgm:prSet/>
      <dgm:spPr/>
      <dgm:t>
        <a:bodyPr/>
        <a:lstStyle/>
        <a:p>
          <a:endParaRPr lang="en-US"/>
        </a:p>
      </dgm:t>
    </dgm:pt>
    <dgm:pt modelId="{901344C9-1B08-4A9E-A9BF-ED6C2169C119}" type="sibTrans" cxnId="{857A661A-E9B1-4785-9136-4287364EB7A3}">
      <dgm:prSet/>
      <dgm:spPr/>
      <dgm:t>
        <a:bodyPr/>
        <a:lstStyle/>
        <a:p>
          <a:endParaRPr lang="en-US"/>
        </a:p>
      </dgm:t>
    </dgm:pt>
    <dgm:pt modelId="{99F95BBB-B4A1-425E-B1F0-1DCB5E3B3E55}" type="pres">
      <dgm:prSet presAssocID="{719D3924-5B9E-4B90-AE7A-D4388C8258F6}" presName="root" presStyleCnt="0">
        <dgm:presLayoutVars>
          <dgm:dir/>
          <dgm:resizeHandles val="exact"/>
        </dgm:presLayoutVars>
      </dgm:prSet>
      <dgm:spPr/>
    </dgm:pt>
    <dgm:pt modelId="{D78A6D97-E0C6-43C2-A64A-E5939F9FB452}" type="pres">
      <dgm:prSet presAssocID="{52E87E19-F54D-49A1-BC5C-387A7433C20A}" presName="compNode" presStyleCnt="0"/>
      <dgm:spPr/>
    </dgm:pt>
    <dgm:pt modelId="{1ABD7081-A863-4FE9-9E84-01B1E3FEBCC7}" type="pres">
      <dgm:prSet presAssocID="{52E87E19-F54D-49A1-BC5C-387A7433C20A}" presName="bgRect" presStyleLbl="bgShp" presStyleIdx="0" presStyleCnt="5" custLinFactNeighborX="-542" custLinFactNeighborY="-1438"/>
      <dgm:spPr/>
    </dgm:pt>
    <dgm:pt modelId="{4399851F-1D53-4DCF-913D-0FEAA1B75083}" type="pres">
      <dgm:prSet presAssocID="{52E87E19-F54D-49A1-BC5C-387A7433C20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ight Pointing Backhand Index"/>
        </a:ext>
      </dgm:extLst>
    </dgm:pt>
    <dgm:pt modelId="{C42601E7-CA71-4453-8C00-27C2E2DFAC5E}" type="pres">
      <dgm:prSet presAssocID="{52E87E19-F54D-49A1-BC5C-387A7433C20A}" presName="spaceRect" presStyleCnt="0"/>
      <dgm:spPr/>
    </dgm:pt>
    <dgm:pt modelId="{1BF724F1-38BD-48A8-97AC-66EE8FD340C5}" type="pres">
      <dgm:prSet presAssocID="{52E87E19-F54D-49A1-BC5C-387A7433C20A}" presName="parTx" presStyleLbl="revTx" presStyleIdx="0" presStyleCnt="5">
        <dgm:presLayoutVars>
          <dgm:chMax val="0"/>
          <dgm:chPref val="0"/>
        </dgm:presLayoutVars>
      </dgm:prSet>
      <dgm:spPr/>
    </dgm:pt>
    <dgm:pt modelId="{2B4BD01A-497A-4B45-818A-316D2298ACFD}" type="pres">
      <dgm:prSet presAssocID="{19CD9D18-FC63-4D5A-AF61-2426EC674D0D}" presName="sibTrans" presStyleCnt="0"/>
      <dgm:spPr/>
    </dgm:pt>
    <dgm:pt modelId="{AB8CD8B2-9C39-4F3D-8107-5E96BC542EEC}" type="pres">
      <dgm:prSet presAssocID="{D9506C93-DC19-4A25-8DAF-F1188083EF83}" presName="compNode" presStyleCnt="0"/>
      <dgm:spPr/>
    </dgm:pt>
    <dgm:pt modelId="{65A061EB-0458-44B6-9574-7108717C911D}" type="pres">
      <dgm:prSet presAssocID="{D9506C93-DC19-4A25-8DAF-F1188083EF83}" presName="bgRect" presStyleLbl="bgShp" presStyleIdx="1" presStyleCnt="5"/>
      <dgm:spPr/>
    </dgm:pt>
    <dgm:pt modelId="{6C2A1149-A91A-4E98-ACE1-F33E5E10AA61}" type="pres">
      <dgm:prSet presAssocID="{D9506C93-DC19-4A25-8DAF-F1188083EF83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lip Calendar"/>
        </a:ext>
      </dgm:extLst>
    </dgm:pt>
    <dgm:pt modelId="{3548CA2B-1E00-4C63-B0E5-BE593132B23C}" type="pres">
      <dgm:prSet presAssocID="{D9506C93-DC19-4A25-8DAF-F1188083EF83}" presName="spaceRect" presStyleCnt="0"/>
      <dgm:spPr/>
    </dgm:pt>
    <dgm:pt modelId="{B9C6E891-4ECE-4ACD-88EE-EF6171006F29}" type="pres">
      <dgm:prSet presAssocID="{D9506C93-DC19-4A25-8DAF-F1188083EF83}" presName="parTx" presStyleLbl="revTx" presStyleIdx="1" presStyleCnt="5">
        <dgm:presLayoutVars>
          <dgm:chMax val="0"/>
          <dgm:chPref val="0"/>
        </dgm:presLayoutVars>
      </dgm:prSet>
      <dgm:spPr/>
    </dgm:pt>
    <dgm:pt modelId="{86718206-80C1-4F50-9E7B-2887285D1D04}" type="pres">
      <dgm:prSet presAssocID="{AEEDBB99-CD4C-4A2A-80E6-255A40C59FED}" presName="sibTrans" presStyleCnt="0"/>
      <dgm:spPr/>
    </dgm:pt>
    <dgm:pt modelId="{43C9C538-CACE-4177-A65E-D068CC4C1441}" type="pres">
      <dgm:prSet presAssocID="{00473BE5-6400-408A-8BE1-BF981B12D385}" presName="compNode" presStyleCnt="0"/>
      <dgm:spPr/>
    </dgm:pt>
    <dgm:pt modelId="{E49647DA-D202-4856-B122-3052AC0062DF}" type="pres">
      <dgm:prSet presAssocID="{00473BE5-6400-408A-8BE1-BF981B12D385}" presName="bgRect" presStyleLbl="bgShp" presStyleIdx="2" presStyleCnt="5"/>
      <dgm:spPr/>
    </dgm:pt>
    <dgm:pt modelId="{36478937-37CC-4FC8-B693-7663ED43D1B6}" type="pres">
      <dgm:prSet presAssocID="{00473BE5-6400-408A-8BE1-BF981B12D385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ck"/>
        </a:ext>
      </dgm:extLst>
    </dgm:pt>
    <dgm:pt modelId="{10432FC7-88A9-4181-A523-D03A286E355F}" type="pres">
      <dgm:prSet presAssocID="{00473BE5-6400-408A-8BE1-BF981B12D385}" presName="spaceRect" presStyleCnt="0"/>
      <dgm:spPr/>
    </dgm:pt>
    <dgm:pt modelId="{9072C14B-0FC6-42D1-A527-7D159999BF28}" type="pres">
      <dgm:prSet presAssocID="{00473BE5-6400-408A-8BE1-BF981B12D385}" presName="parTx" presStyleLbl="revTx" presStyleIdx="2" presStyleCnt="5">
        <dgm:presLayoutVars>
          <dgm:chMax val="0"/>
          <dgm:chPref val="0"/>
        </dgm:presLayoutVars>
      </dgm:prSet>
      <dgm:spPr/>
    </dgm:pt>
    <dgm:pt modelId="{F3C366B2-8CA3-4533-9811-265358E77550}" type="pres">
      <dgm:prSet presAssocID="{038B7C73-A946-4FD1-9195-78E77A953D32}" presName="sibTrans" presStyleCnt="0"/>
      <dgm:spPr/>
    </dgm:pt>
    <dgm:pt modelId="{404772A7-D471-4BC4-9205-86B4357983FC}" type="pres">
      <dgm:prSet presAssocID="{CAD01E2C-DCD7-443F-85BF-C1596EDDDBE8}" presName="compNode" presStyleCnt="0"/>
      <dgm:spPr/>
    </dgm:pt>
    <dgm:pt modelId="{0E792EA9-1FDE-4489-AEB3-4C5A5D5578D5}" type="pres">
      <dgm:prSet presAssocID="{CAD01E2C-DCD7-443F-85BF-C1596EDDDBE8}" presName="bgRect" presStyleLbl="bgShp" presStyleIdx="3" presStyleCnt="5"/>
      <dgm:spPr/>
    </dgm:pt>
    <dgm:pt modelId="{25191816-7A20-4123-B590-0EE284BEF5AD}" type="pres">
      <dgm:prSet presAssocID="{CAD01E2C-DCD7-443F-85BF-C1596EDDDBE8}" presName="iconRect" presStyleLbl="node1" presStyleIdx="3" presStyleCnt="5" custLinFactNeighborX="-12005" custLinFactNeighborY="5470"/>
      <dgm:spPr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A19D5A9-AA80-4A6C-B1F5-7D4645E01070}" type="pres">
      <dgm:prSet presAssocID="{CAD01E2C-DCD7-443F-85BF-C1596EDDDBE8}" presName="spaceRect" presStyleCnt="0"/>
      <dgm:spPr/>
    </dgm:pt>
    <dgm:pt modelId="{2D2EFCDC-9EDA-412D-AB28-96423AB7CE95}" type="pres">
      <dgm:prSet presAssocID="{CAD01E2C-DCD7-443F-85BF-C1596EDDDBE8}" presName="parTx" presStyleLbl="revTx" presStyleIdx="3" presStyleCnt="5">
        <dgm:presLayoutVars>
          <dgm:chMax val="0"/>
          <dgm:chPref val="0"/>
        </dgm:presLayoutVars>
      </dgm:prSet>
      <dgm:spPr/>
    </dgm:pt>
    <dgm:pt modelId="{A032BFE2-579C-4EDA-B3AA-466C5FA90FAE}" type="pres">
      <dgm:prSet presAssocID="{C70670CA-4834-4980-91CB-1BE8D8326781}" presName="sibTrans" presStyleCnt="0"/>
      <dgm:spPr/>
    </dgm:pt>
    <dgm:pt modelId="{31DFD611-6C22-4C1F-8A95-6DE50AAF8A03}" type="pres">
      <dgm:prSet presAssocID="{C7F2D9C0-50E6-4534-B7A2-DA2C724B1614}" presName="compNode" presStyleCnt="0"/>
      <dgm:spPr/>
    </dgm:pt>
    <dgm:pt modelId="{DBD439BD-F791-462B-866A-E98E13489E40}" type="pres">
      <dgm:prSet presAssocID="{C7F2D9C0-50E6-4534-B7A2-DA2C724B1614}" presName="bgRect" presStyleLbl="bgShp" presStyleIdx="4" presStyleCnt="5"/>
      <dgm:spPr/>
    </dgm:pt>
    <dgm:pt modelId="{8094221C-EE01-49D0-9A4E-5D2B7B50ED38}" type="pres">
      <dgm:prSet presAssocID="{C7F2D9C0-50E6-4534-B7A2-DA2C724B1614}" presName="iconRect" presStyleLbl="node1" presStyleIdx="4" presStyleCnt="5" custLinFactNeighborX="-14852" custLinFactNeighborY="-183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rning"/>
        </a:ext>
      </dgm:extLst>
    </dgm:pt>
    <dgm:pt modelId="{0FC1DC59-C2A4-45AC-8B03-0E237E17A609}" type="pres">
      <dgm:prSet presAssocID="{C7F2D9C0-50E6-4534-B7A2-DA2C724B1614}" presName="spaceRect" presStyleCnt="0"/>
      <dgm:spPr/>
    </dgm:pt>
    <dgm:pt modelId="{3540554A-2534-4228-9D0E-F38D14813001}" type="pres">
      <dgm:prSet presAssocID="{C7F2D9C0-50E6-4534-B7A2-DA2C724B161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4949505-D807-4ADD-A704-03E75F31BA0B}" srcId="{719D3924-5B9E-4B90-AE7A-D4388C8258F6}" destId="{CAD01E2C-DCD7-443F-85BF-C1596EDDDBE8}" srcOrd="3" destOrd="0" parTransId="{E9D2414D-74CB-4108-A242-806BF38BB662}" sibTransId="{C70670CA-4834-4980-91CB-1BE8D8326781}"/>
    <dgm:cxn modelId="{857A661A-E9B1-4785-9136-4287364EB7A3}" srcId="{719D3924-5B9E-4B90-AE7A-D4388C8258F6}" destId="{C7F2D9C0-50E6-4534-B7A2-DA2C724B1614}" srcOrd="4" destOrd="0" parTransId="{246FC8DF-4211-4A96-82CF-54BDAA8C9E1B}" sibTransId="{901344C9-1B08-4A9E-A9BF-ED6C2169C119}"/>
    <dgm:cxn modelId="{474C7533-BE26-4AE9-8661-294D2F5880F3}" type="presOf" srcId="{719D3924-5B9E-4B90-AE7A-D4388C8258F6}" destId="{99F95BBB-B4A1-425E-B1F0-1DCB5E3B3E55}" srcOrd="0" destOrd="0" presId="urn:microsoft.com/office/officeart/2018/2/layout/IconVerticalSolidList"/>
    <dgm:cxn modelId="{93CC5633-D9AD-46B3-97DB-F4CEDA1A86E2}" srcId="{719D3924-5B9E-4B90-AE7A-D4388C8258F6}" destId="{D9506C93-DC19-4A25-8DAF-F1188083EF83}" srcOrd="1" destOrd="0" parTransId="{37ACECA0-1B69-4C60-AACD-0142B1FB9EA6}" sibTransId="{AEEDBB99-CD4C-4A2A-80E6-255A40C59FED}"/>
    <dgm:cxn modelId="{86AEF04D-2DD1-461A-83F1-878A95A57924}" type="presOf" srcId="{CAD01E2C-DCD7-443F-85BF-C1596EDDDBE8}" destId="{2D2EFCDC-9EDA-412D-AB28-96423AB7CE95}" srcOrd="0" destOrd="0" presId="urn:microsoft.com/office/officeart/2018/2/layout/IconVerticalSolidList"/>
    <dgm:cxn modelId="{46E5044E-DD32-442D-A39A-3BC57BC611C1}" type="presOf" srcId="{52E87E19-F54D-49A1-BC5C-387A7433C20A}" destId="{1BF724F1-38BD-48A8-97AC-66EE8FD340C5}" srcOrd="0" destOrd="0" presId="urn:microsoft.com/office/officeart/2018/2/layout/IconVerticalSolidList"/>
    <dgm:cxn modelId="{58CF3675-A09C-4FD0-8070-5F16BF666A5F}" type="presOf" srcId="{D9506C93-DC19-4A25-8DAF-F1188083EF83}" destId="{B9C6E891-4ECE-4ACD-88EE-EF6171006F29}" srcOrd="0" destOrd="0" presId="urn:microsoft.com/office/officeart/2018/2/layout/IconVerticalSolidList"/>
    <dgm:cxn modelId="{3BB0E577-6E1B-4D63-B868-6EDAE9D36154}" type="presOf" srcId="{C7F2D9C0-50E6-4534-B7A2-DA2C724B1614}" destId="{3540554A-2534-4228-9D0E-F38D14813001}" srcOrd="0" destOrd="0" presId="urn:microsoft.com/office/officeart/2018/2/layout/IconVerticalSolidList"/>
    <dgm:cxn modelId="{CD7DC683-F369-4078-A8C7-6E2DD0937489}" srcId="{719D3924-5B9E-4B90-AE7A-D4388C8258F6}" destId="{52E87E19-F54D-49A1-BC5C-387A7433C20A}" srcOrd="0" destOrd="0" parTransId="{59A31182-E3F5-437A-89DB-E08CD4E98341}" sibTransId="{19CD9D18-FC63-4D5A-AF61-2426EC674D0D}"/>
    <dgm:cxn modelId="{BA5D1CDC-3A80-4FAE-A760-C937034D905D}" type="presOf" srcId="{00473BE5-6400-408A-8BE1-BF981B12D385}" destId="{9072C14B-0FC6-42D1-A527-7D159999BF28}" srcOrd="0" destOrd="0" presId="urn:microsoft.com/office/officeart/2018/2/layout/IconVerticalSolidList"/>
    <dgm:cxn modelId="{330570DF-3920-4648-96B5-CEDB75FC572A}" srcId="{719D3924-5B9E-4B90-AE7A-D4388C8258F6}" destId="{00473BE5-6400-408A-8BE1-BF981B12D385}" srcOrd="2" destOrd="0" parTransId="{878C44ED-8201-4EE4-BAD5-64256AC56CCB}" sibTransId="{038B7C73-A946-4FD1-9195-78E77A953D32}"/>
    <dgm:cxn modelId="{27CF8874-FF2A-4CC8-B9DE-6EF80A2BBC80}" type="presParOf" srcId="{99F95BBB-B4A1-425E-B1F0-1DCB5E3B3E55}" destId="{D78A6D97-E0C6-43C2-A64A-E5939F9FB452}" srcOrd="0" destOrd="0" presId="urn:microsoft.com/office/officeart/2018/2/layout/IconVerticalSolidList"/>
    <dgm:cxn modelId="{4D0BB1A3-D8AE-4F27-8F58-BF51C720304D}" type="presParOf" srcId="{D78A6D97-E0C6-43C2-A64A-E5939F9FB452}" destId="{1ABD7081-A863-4FE9-9E84-01B1E3FEBCC7}" srcOrd="0" destOrd="0" presId="urn:microsoft.com/office/officeart/2018/2/layout/IconVerticalSolidList"/>
    <dgm:cxn modelId="{9507A842-3AD2-44E8-967F-C38ACE5124AB}" type="presParOf" srcId="{D78A6D97-E0C6-43C2-A64A-E5939F9FB452}" destId="{4399851F-1D53-4DCF-913D-0FEAA1B75083}" srcOrd="1" destOrd="0" presId="urn:microsoft.com/office/officeart/2018/2/layout/IconVerticalSolidList"/>
    <dgm:cxn modelId="{4C762A24-820B-4F49-8388-9FE7B9E48C2E}" type="presParOf" srcId="{D78A6D97-E0C6-43C2-A64A-E5939F9FB452}" destId="{C42601E7-CA71-4453-8C00-27C2E2DFAC5E}" srcOrd="2" destOrd="0" presId="urn:microsoft.com/office/officeart/2018/2/layout/IconVerticalSolidList"/>
    <dgm:cxn modelId="{82BA50CB-B26A-400C-B2A9-CDBDA832617C}" type="presParOf" srcId="{D78A6D97-E0C6-43C2-A64A-E5939F9FB452}" destId="{1BF724F1-38BD-48A8-97AC-66EE8FD340C5}" srcOrd="3" destOrd="0" presId="urn:microsoft.com/office/officeart/2018/2/layout/IconVerticalSolidList"/>
    <dgm:cxn modelId="{6AAE4871-FDEB-4758-9A45-C3290ABFEDAF}" type="presParOf" srcId="{99F95BBB-B4A1-425E-B1F0-1DCB5E3B3E55}" destId="{2B4BD01A-497A-4B45-818A-316D2298ACFD}" srcOrd="1" destOrd="0" presId="urn:microsoft.com/office/officeart/2018/2/layout/IconVerticalSolidList"/>
    <dgm:cxn modelId="{4BC88E55-EF49-4ADA-8362-FD71C0B72F72}" type="presParOf" srcId="{99F95BBB-B4A1-425E-B1F0-1DCB5E3B3E55}" destId="{AB8CD8B2-9C39-4F3D-8107-5E96BC542EEC}" srcOrd="2" destOrd="0" presId="urn:microsoft.com/office/officeart/2018/2/layout/IconVerticalSolidList"/>
    <dgm:cxn modelId="{B1DFB02A-BD3D-41C2-99FB-466CA7EF8087}" type="presParOf" srcId="{AB8CD8B2-9C39-4F3D-8107-5E96BC542EEC}" destId="{65A061EB-0458-44B6-9574-7108717C911D}" srcOrd="0" destOrd="0" presId="urn:microsoft.com/office/officeart/2018/2/layout/IconVerticalSolidList"/>
    <dgm:cxn modelId="{0E65DAF7-5401-4445-9FA7-FE8D583EA960}" type="presParOf" srcId="{AB8CD8B2-9C39-4F3D-8107-5E96BC542EEC}" destId="{6C2A1149-A91A-4E98-ACE1-F33E5E10AA61}" srcOrd="1" destOrd="0" presId="urn:microsoft.com/office/officeart/2018/2/layout/IconVerticalSolidList"/>
    <dgm:cxn modelId="{CA3D1587-A25B-4EB5-BBD5-CA275107BA8F}" type="presParOf" srcId="{AB8CD8B2-9C39-4F3D-8107-5E96BC542EEC}" destId="{3548CA2B-1E00-4C63-B0E5-BE593132B23C}" srcOrd="2" destOrd="0" presId="urn:microsoft.com/office/officeart/2018/2/layout/IconVerticalSolidList"/>
    <dgm:cxn modelId="{AAC24637-175B-41C2-A0EB-1225BAEC055F}" type="presParOf" srcId="{AB8CD8B2-9C39-4F3D-8107-5E96BC542EEC}" destId="{B9C6E891-4ECE-4ACD-88EE-EF6171006F29}" srcOrd="3" destOrd="0" presId="urn:microsoft.com/office/officeart/2018/2/layout/IconVerticalSolidList"/>
    <dgm:cxn modelId="{8DDF3581-0934-44ED-9BDF-A6633872357E}" type="presParOf" srcId="{99F95BBB-B4A1-425E-B1F0-1DCB5E3B3E55}" destId="{86718206-80C1-4F50-9E7B-2887285D1D04}" srcOrd="3" destOrd="0" presId="urn:microsoft.com/office/officeart/2018/2/layout/IconVerticalSolidList"/>
    <dgm:cxn modelId="{9E2FAD1F-DF75-4273-8D36-7261DBCCFAF8}" type="presParOf" srcId="{99F95BBB-B4A1-425E-B1F0-1DCB5E3B3E55}" destId="{43C9C538-CACE-4177-A65E-D068CC4C1441}" srcOrd="4" destOrd="0" presId="urn:microsoft.com/office/officeart/2018/2/layout/IconVerticalSolidList"/>
    <dgm:cxn modelId="{723D162C-1AE0-4758-BC32-FE84A4BA0A42}" type="presParOf" srcId="{43C9C538-CACE-4177-A65E-D068CC4C1441}" destId="{E49647DA-D202-4856-B122-3052AC0062DF}" srcOrd="0" destOrd="0" presId="urn:microsoft.com/office/officeart/2018/2/layout/IconVerticalSolidList"/>
    <dgm:cxn modelId="{C5F04D4C-743D-41E1-BC02-CDFA00611C58}" type="presParOf" srcId="{43C9C538-CACE-4177-A65E-D068CC4C1441}" destId="{36478937-37CC-4FC8-B693-7663ED43D1B6}" srcOrd="1" destOrd="0" presId="urn:microsoft.com/office/officeart/2018/2/layout/IconVerticalSolidList"/>
    <dgm:cxn modelId="{057C103F-DB70-4DC3-B994-131DA8E590B2}" type="presParOf" srcId="{43C9C538-CACE-4177-A65E-D068CC4C1441}" destId="{10432FC7-88A9-4181-A523-D03A286E355F}" srcOrd="2" destOrd="0" presId="urn:microsoft.com/office/officeart/2018/2/layout/IconVerticalSolidList"/>
    <dgm:cxn modelId="{43325091-470E-49D0-9B5B-0A6182B28A03}" type="presParOf" srcId="{43C9C538-CACE-4177-A65E-D068CC4C1441}" destId="{9072C14B-0FC6-42D1-A527-7D159999BF28}" srcOrd="3" destOrd="0" presId="urn:microsoft.com/office/officeart/2018/2/layout/IconVerticalSolidList"/>
    <dgm:cxn modelId="{333D321E-4DC5-430B-9CAE-460DB9BACADF}" type="presParOf" srcId="{99F95BBB-B4A1-425E-B1F0-1DCB5E3B3E55}" destId="{F3C366B2-8CA3-4533-9811-265358E77550}" srcOrd="5" destOrd="0" presId="urn:microsoft.com/office/officeart/2018/2/layout/IconVerticalSolidList"/>
    <dgm:cxn modelId="{E5829AE1-C69B-437D-8F12-F659ACF72CC1}" type="presParOf" srcId="{99F95BBB-B4A1-425E-B1F0-1DCB5E3B3E55}" destId="{404772A7-D471-4BC4-9205-86B4357983FC}" srcOrd="6" destOrd="0" presId="urn:microsoft.com/office/officeart/2018/2/layout/IconVerticalSolidList"/>
    <dgm:cxn modelId="{FC6022FA-6F0C-4574-87EB-C0E9FC682C92}" type="presParOf" srcId="{404772A7-D471-4BC4-9205-86B4357983FC}" destId="{0E792EA9-1FDE-4489-AEB3-4C5A5D5578D5}" srcOrd="0" destOrd="0" presId="urn:microsoft.com/office/officeart/2018/2/layout/IconVerticalSolidList"/>
    <dgm:cxn modelId="{A4AAFE53-71A8-4D55-BD0E-1F27A70C076E}" type="presParOf" srcId="{404772A7-D471-4BC4-9205-86B4357983FC}" destId="{25191816-7A20-4123-B590-0EE284BEF5AD}" srcOrd="1" destOrd="0" presId="urn:microsoft.com/office/officeart/2018/2/layout/IconVerticalSolidList"/>
    <dgm:cxn modelId="{E57FA4EE-7799-4A1F-8C55-F54D05409579}" type="presParOf" srcId="{404772A7-D471-4BC4-9205-86B4357983FC}" destId="{CA19D5A9-AA80-4A6C-B1F5-7D4645E01070}" srcOrd="2" destOrd="0" presId="urn:microsoft.com/office/officeart/2018/2/layout/IconVerticalSolidList"/>
    <dgm:cxn modelId="{76C750C8-2524-4028-9947-42BE7AB5263A}" type="presParOf" srcId="{404772A7-D471-4BC4-9205-86B4357983FC}" destId="{2D2EFCDC-9EDA-412D-AB28-96423AB7CE95}" srcOrd="3" destOrd="0" presId="urn:microsoft.com/office/officeart/2018/2/layout/IconVerticalSolidList"/>
    <dgm:cxn modelId="{70486379-ADE2-40A8-916D-244611A43912}" type="presParOf" srcId="{99F95BBB-B4A1-425E-B1F0-1DCB5E3B3E55}" destId="{A032BFE2-579C-4EDA-B3AA-466C5FA90FAE}" srcOrd="7" destOrd="0" presId="urn:microsoft.com/office/officeart/2018/2/layout/IconVerticalSolidList"/>
    <dgm:cxn modelId="{6134BCDC-DAB2-4A63-91EE-857A4C6327E0}" type="presParOf" srcId="{99F95BBB-B4A1-425E-B1F0-1DCB5E3B3E55}" destId="{31DFD611-6C22-4C1F-8A95-6DE50AAF8A03}" srcOrd="8" destOrd="0" presId="urn:microsoft.com/office/officeart/2018/2/layout/IconVerticalSolidList"/>
    <dgm:cxn modelId="{52D12138-7FE4-4D30-BBE0-8F67C127FBDB}" type="presParOf" srcId="{31DFD611-6C22-4C1F-8A95-6DE50AAF8A03}" destId="{DBD439BD-F791-462B-866A-E98E13489E40}" srcOrd="0" destOrd="0" presId="urn:microsoft.com/office/officeart/2018/2/layout/IconVerticalSolidList"/>
    <dgm:cxn modelId="{80E6A734-A24C-4A9C-9F93-3D1357A2CE29}" type="presParOf" srcId="{31DFD611-6C22-4C1F-8A95-6DE50AAF8A03}" destId="{8094221C-EE01-49D0-9A4E-5D2B7B50ED38}" srcOrd="1" destOrd="0" presId="urn:microsoft.com/office/officeart/2018/2/layout/IconVerticalSolidList"/>
    <dgm:cxn modelId="{3D029D79-3AC0-444E-8DAF-F8486271E3FD}" type="presParOf" srcId="{31DFD611-6C22-4C1F-8A95-6DE50AAF8A03}" destId="{0FC1DC59-C2A4-45AC-8B03-0E237E17A609}" srcOrd="2" destOrd="0" presId="urn:microsoft.com/office/officeart/2018/2/layout/IconVerticalSolidList"/>
    <dgm:cxn modelId="{972311D6-0A58-4137-B83F-BB2099BD2DDE}" type="presParOf" srcId="{31DFD611-6C22-4C1F-8A95-6DE50AAF8A03}" destId="{3540554A-2534-4228-9D0E-F38D1481300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03A2869-3FDF-4688-ADDB-8D48E4B9C02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C838AB3-BF35-4983-97F6-C439E9DF177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When meters successfully transmit data, the arrows on the screen will rotate in circles</a:t>
          </a:r>
        </a:p>
      </dgm:t>
    </dgm:pt>
    <dgm:pt modelId="{CE7FA28E-BB76-43CB-81C7-FE1D008BB7EF}" type="parTrans" cxnId="{40756BE1-0EF0-4DCA-958F-12286F7E97E8}">
      <dgm:prSet/>
      <dgm:spPr/>
      <dgm:t>
        <a:bodyPr/>
        <a:lstStyle/>
        <a:p>
          <a:endParaRPr lang="en-US"/>
        </a:p>
      </dgm:t>
    </dgm:pt>
    <dgm:pt modelId="{412E6A06-0926-49A5-AD7D-0C30368F03D8}" type="sibTrans" cxnId="{40756BE1-0EF0-4DCA-958F-12286F7E97E8}">
      <dgm:prSet/>
      <dgm:spPr/>
      <dgm:t>
        <a:bodyPr/>
        <a:lstStyle/>
        <a:p>
          <a:endParaRPr lang="en-US"/>
        </a:p>
      </dgm:t>
    </dgm:pt>
    <dgm:pt modelId="{8F2ABED2-88CF-4973-AEA9-5FCB6F95721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If the arrows do not appear or rotate, do the following:</a:t>
          </a:r>
        </a:p>
      </dgm:t>
    </dgm:pt>
    <dgm:pt modelId="{93A784B5-1CF5-4F0D-B6A8-E584C576677E}" type="parTrans" cxnId="{55215149-7BAB-4A45-9469-5CBDF281AF2E}">
      <dgm:prSet/>
      <dgm:spPr/>
      <dgm:t>
        <a:bodyPr/>
        <a:lstStyle/>
        <a:p>
          <a:endParaRPr lang="en-US"/>
        </a:p>
      </dgm:t>
    </dgm:pt>
    <dgm:pt modelId="{196DF99C-1454-49C7-B584-3FB14E288EEB}" type="sibTrans" cxnId="{55215149-7BAB-4A45-9469-5CBDF281AF2E}">
      <dgm:prSet/>
      <dgm:spPr/>
      <dgm:t>
        <a:bodyPr/>
        <a:lstStyle/>
        <a:p>
          <a:endParaRPr lang="en-US"/>
        </a:p>
      </dgm:t>
    </dgm:pt>
    <dgm:pt modelId="{40B639E1-DF8C-4DD6-8CF7-97CBA9CD961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Check data cable and battery cable</a:t>
          </a:r>
        </a:p>
      </dgm:t>
    </dgm:pt>
    <dgm:pt modelId="{1329F76E-361A-4422-95B4-E12F4B98D31C}" type="parTrans" cxnId="{38FDC274-B656-4D52-9B3C-888A4CB5AD0F}">
      <dgm:prSet/>
      <dgm:spPr/>
      <dgm:t>
        <a:bodyPr/>
        <a:lstStyle/>
        <a:p>
          <a:endParaRPr lang="en-US"/>
        </a:p>
      </dgm:t>
    </dgm:pt>
    <dgm:pt modelId="{55F5B968-A7C8-4690-8910-941EB449970E}" type="sibTrans" cxnId="{38FDC274-B656-4D52-9B3C-888A4CB5AD0F}">
      <dgm:prSet/>
      <dgm:spPr/>
      <dgm:t>
        <a:bodyPr/>
        <a:lstStyle/>
        <a:p>
          <a:endParaRPr lang="en-US"/>
        </a:p>
      </dgm:t>
    </dgm:pt>
    <dgm:pt modelId="{4FCD1805-F58A-4C56-8B35-8EE3588B36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cables are connected, dock meter (cradle), if still no rotating arrows then….</a:t>
          </a:r>
        </a:p>
      </dgm:t>
    </dgm:pt>
    <dgm:pt modelId="{69C33D20-B812-423D-A744-DC2FE2F1C7F4}" type="parTrans" cxnId="{F35D0940-98F2-49E4-8AA2-071ED312B02F}">
      <dgm:prSet/>
      <dgm:spPr/>
      <dgm:t>
        <a:bodyPr/>
        <a:lstStyle/>
        <a:p>
          <a:endParaRPr lang="en-US"/>
        </a:p>
      </dgm:t>
    </dgm:pt>
    <dgm:pt modelId="{698F950A-F9F0-4CDF-8E69-8761DA9293E2}" type="sibTrans" cxnId="{F35D0940-98F2-49E4-8AA2-071ED312B02F}">
      <dgm:prSet/>
      <dgm:spPr/>
      <dgm:t>
        <a:bodyPr/>
        <a:lstStyle/>
        <a:p>
          <a:endParaRPr lang="en-US"/>
        </a:p>
      </dgm:t>
    </dgm:pt>
    <dgm:pt modelId="{AB778D4A-188A-403F-BA29-4C9BC789EA6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Call Ancillary Testing ASAP (x5003, x5885, x3305)</a:t>
          </a:r>
        </a:p>
      </dgm:t>
    </dgm:pt>
    <dgm:pt modelId="{33C7507C-5762-4EFB-BEFB-70E376120E27}" type="parTrans" cxnId="{C14FF0B0-21F3-47F3-91B3-1D5456F56B63}">
      <dgm:prSet/>
      <dgm:spPr/>
      <dgm:t>
        <a:bodyPr/>
        <a:lstStyle/>
        <a:p>
          <a:endParaRPr lang="en-US"/>
        </a:p>
      </dgm:t>
    </dgm:pt>
    <dgm:pt modelId="{39AABACB-301A-45DA-832A-5F1B2E69C4AB}" type="sibTrans" cxnId="{C14FF0B0-21F3-47F3-91B3-1D5456F56B63}">
      <dgm:prSet/>
      <dgm:spPr/>
      <dgm:t>
        <a:bodyPr/>
        <a:lstStyle/>
        <a:p>
          <a:endParaRPr lang="en-US"/>
        </a:p>
      </dgm:t>
    </dgm:pt>
    <dgm:pt modelId="{9C8BC062-34F7-4B62-A780-5014D0D788B8}" type="pres">
      <dgm:prSet presAssocID="{E03A2869-3FDF-4688-ADDB-8D48E4B9C02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93B1B47-3AB6-4502-B69B-C792FE1BD09E}" type="pres">
      <dgm:prSet presAssocID="{8C838AB3-BF35-4983-97F6-C439E9DF177A}" presName="root1" presStyleCnt="0"/>
      <dgm:spPr/>
    </dgm:pt>
    <dgm:pt modelId="{5FC997BC-CC88-4253-9DA7-2BA59EF61462}" type="pres">
      <dgm:prSet presAssocID="{8C838AB3-BF35-4983-97F6-C439E9DF177A}" presName="LevelOneTextNode" presStyleLbl="node0" presStyleIdx="0" presStyleCnt="2">
        <dgm:presLayoutVars>
          <dgm:chPref val="3"/>
        </dgm:presLayoutVars>
      </dgm:prSet>
      <dgm:spPr/>
    </dgm:pt>
    <dgm:pt modelId="{49A4206C-0EBA-483B-AD46-E0B7A1FC3EA0}" type="pres">
      <dgm:prSet presAssocID="{8C838AB3-BF35-4983-97F6-C439E9DF177A}" presName="level2hierChild" presStyleCnt="0"/>
      <dgm:spPr/>
    </dgm:pt>
    <dgm:pt modelId="{51B40D91-B8E6-4839-A7C6-E4DE36DE810A}" type="pres">
      <dgm:prSet presAssocID="{8F2ABED2-88CF-4973-AEA9-5FCB6F957216}" presName="root1" presStyleCnt="0"/>
      <dgm:spPr/>
    </dgm:pt>
    <dgm:pt modelId="{1EFA69F6-129F-498E-A437-A96148D19355}" type="pres">
      <dgm:prSet presAssocID="{8F2ABED2-88CF-4973-AEA9-5FCB6F957216}" presName="LevelOneTextNode" presStyleLbl="node0" presStyleIdx="1" presStyleCnt="2">
        <dgm:presLayoutVars>
          <dgm:chPref val="3"/>
        </dgm:presLayoutVars>
      </dgm:prSet>
      <dgm:spPr/>
    </dgm:pt>
    <dgm:pt modelId="{18012B8D-A2A3-4831-AF55-D6FDDB6F079F}" type="pres">
      <dgm:prSet presAssocID="{8F2ABED2-88CF-4973-AEA9-5FCB6F957216}" presName="level2hierChild" presStyleCnt="0"/>
      <dgm:spPr/>
    </dgm:pt>
    <dgm:pt modelId="{0865E0FD-B6FA-4B8C-8C70-4BC6BB5E3D8E}" type="pres">
      <dgm:prSet presAssocID="{1329F76E-361A-4422-95B4-E12F4B98D31C}" presName="conn2-1" presStyleLbl="parChTrans1D2" presStyleIdx="0" presStyleCnt="3"/>
      <dgm:spPr/>
    </dgm:pt>
    <dgm:pt modelId="{1AFB812B-2182-4DCA-A2C6-FBFFB3D7F485}" type="pres">
      <dgm:prSet presAssocID="{1329F76E-361A-4422-95B4-E12F4B98D31C}" presName="connTx" presStyleLbl="parChTrans1D2" presStyleIdx="0" presStyleCnt="3"/>
      <dgm:spPr/>
    </dgm:pt>
    <dgm:pt modelId="{89C7F174-12FD-4B2A-AD3C-FD4BF3DCB136}" type="pres">
      <dgm:prSet presAssocID="{40B639E1-DF8C-4DD6-8CF7-97CBA9CD9613}" presName="root2" presStyleCnt="0"/>
      <dgm:spPr/>
    </dgm:pt>
    <dgm:pt modelId="{9A1DD174-4781-4788-8E05-7912B9D3C745}" type="pres">
      <dgm:prSet presAssocID="{40B639E1-DF8C-4DD6-8CF7-97CBA9CD9613}" presName="LevelTwoTextNode" presStyleLbl="node2" presStyleIdx="0" presStyleCnt="3" custScaleX="130172" custLinFactNeighborX="1330" custLinFactNeighborY="1446">
        <dgm:presLayoutVars>
          <dgm:chPref val="3"/>
        </dgm:presLayoutVars>
      </dgm:prSet>
      <dgm:spPr/>
    </dgm:pt>
    <dgm:pt modelId="{709DC08A-5021-447D-B428-2D607A91B71D}" type="pres">
      <dgm:prSet presAssocID="{40B639E1-DF8C-4DD6-8CF7-97CBA9CD9613}" presName="level3hierChild" presStyleCnt="0"/>
      <dgm:spPr/>
    </dgm:pt>
    <dgm:pt modelId="{FC8FB7E0-DBD6-486C-A891-7129E3B9BCF3}" type="pres">
      <dgm:prSet presAssocID="{69C33D20-B812-423D-A744-DC2FE2F1C7F4}" presName="conn2-1" presStyleLbl="parChTrans1D2" presStyleIdx="1" presStyleCnt="3"/>
      <dgm:spPr/>
    </dgm:pt>
    <dgm:pt modelId="{346C9696-354E-48C7-AAE0-F1D3E9F95750}" type="pres">
      <dgm:prSet presAssocID="{69C33D20-B812-423D-A744-DC2FE2F1C7F4}" presName="connTx" presStyleLbl="parChTrans1D2" presStyleIdx="1" presStyleCnt="3"/>
      <dgm:spPr/>
    </dgm:pt>
    <dgm:pt modelId="{44BC35D3-3A43-4488-AAF4-4B88E7396B68}" type="pres">
      <dgm:prSet presAssocID="{4FCD1805-F58A-4C56-8B35-8EE3588B36FE}" presName="root2" presStyleCnt="0"/>
      <dgm:spPr/>
    </dgm:pt>
    <dgm:pt modelId="{BA743972-DB92-4103-9F41-4AD76331560B}" type="pres">
      <dgm:prSet presAssocID="{4FCD1805-F58A-4C56-8B35-8EE3588B36FE}" presName="LevelTwoTextNode" presStyleLbl="node2" presStyleIdx="1" presStyleCnt="3" custScaleX="130363" custLinFactNeighborX="1330" custLinFactNeighborY="1446">
        <dgm:presLayoutVars>
          <dgm:chPref val="3"/>
        </dgm:presLayoutVars>
      </dgm:prSet>
      <dgm:spPr/>
    </dgm:pt>
    <dgm:pt modelId="{5D5E1F5C-C372-42A5-AAAC-2873A0327727}" type="pres">
      <dgm:prSet presAssocID="{4FCD1805-F58A-4C56-8B35-8EE3588B36FE}" presName="level3hierChild" presStyleCnt="0"/>
      <dgm:spPr/>
    </dgm:pt>
    <dgm:pt modelId="{061BB1C8-71C6-435A-B7DB-845E8F0D59B1}" type="pres">
      <dgm:prSet presAssocID="{33C7507C-5762-4EFB-BEFB-70E376120E27}" presName="conn2-1" presStyleLbl="parChTrans1D2" presStyleIdx="2" presStyleCnt="3"/>
      <dgm:spPr/>
    </dgm:pt>
    <dgm:pt modelId="{C42B62CA-5052-4C6C-91D2-55C6370709BF}" type="pres">
      <dgm:prSet presAssocID="{33C7507C-5762-4EFB-BEFB-70E376120E27}" presName="connTx" presStyleLbl="parChTrans1D2" presStyleIdx="2" presStyleCnt="3"/>
      <dgm:spPr/>
    </dgm:pt>
    <dgm:pt modelId="{A42DFEA5-A37E-4C62-95D0-2DD7D9A0CA2E}" type="pres">
      <dgm:prSet presAssocID="{AB778D4A-188A-403F-BA29-4C9BC789EA6A}" presName="root2" presStyleCnt="0"/>
      <dgm:spPr/>
    </dgm:pt>
    <dgm:pt modelId="{6E390E5F-44F5-47A1-83E9-9C4E2E24C23B}" type="pres">
      <dgm:prSet presAssocID="{AB778D4A-188A-403F-BA29-4C9BC789EA6A}" presName="LevelTwoTextNode" presStyleLbl="node2" presStyleIdx="2" presStyleCnt="3" custScaleX="130363">
        <dgm:presLayoutVars>
          <dgm:chPref val="3"/>
        </dgm:presLayoutVars>
      </dgm:prSet>
      <dgm:spPr/>
    </dgm:pt>
    <dgm:pt modelId="{3ECDD521-1CEF-4BFE-BEA6-E94FCE293B83}" type="pres">
      <dgm:prSet presAssocID="{AB778D4A-188A-403F-BA29-4C9BC789EA6A}" presName="level3hierChild" presStyleCnt="0"/>
      <dgm:spPr/>
    </dgm:pt>
  </dgm:ptLst>
  <dgm:cxnLst>
    <dgm:cxn modelId="{4E4A9109-495E-4F4F-83D9-C0BAF1C7F561}" type="presOf" srcId="{8C838AB3-BF35-4983-97F6-C439E9DF177A}" destId="{5FC997BC-CC88-4253-9DA7-2BA59EF61462}" srcOrd="0" destOrd="0" presId="urn:microsoft.com/office/officeart/2005/8/layout/hierarchy2"/>
    <dgm:cxn modelId="{200D9D17-7C92-47B1-AE2C-CA009733712E}" type="presOf" srcId="{4FCD1805-F58A-4C56-8B35-8EE3588B36FE}" destId="{BA743972-DB92-4103-9F41-4AD76331560B}" srcOrd="0" destOrd="0" presId="urn:microsoft.com/office/officeart/2005/8/layout/hierarchy2"/>
    <dgm:cxn modelId="{F13EC01B-7F4D-4AE9-93E4-198B436408B7}" type="presOf" srcId="{33C7507C-5762-4EFB-BEFB-70E376120E27}" destId="{C42B62CA-5052-4C6C-91D2-55C6370709BF}" srcOrd="1" destOrd="0" presId="urn:microsoft.com/office/officeart/2005/8/layout/hierarchy2"/>
    <dgm:cxn modelId="{FAF4713F-B96D-4BD3-B3D2-EFB2F52A612E}" type="presOf" srcId="{69C33D20-B812-423D-A744-DC2FE2F1C7F4}" destId="{346C9696-354E-48C7-AAE0-F1D3E9F95750}" srcOrd="1" destOrd="0" presId="urn:microsoft.com/office/officeart/2005/8/layout/hierarchy2"/>
    <dgm:cxn modelId="{F35D0940-98F2-49E4-8AA2-071ED312B02F}" srcId="{8F2ABED2-88CF-4973-AEA9-5FCB6F957216}" destId="{4FCD1805-F58A-4C56-8B35-8EE3588B36FE}" srcOrd="1" destOrd="0" parTransId="{69C33D20-B812-423D-A744-DC2FE2F1C7F4}" sibTransId="{698F950A-F9F0-4CDF-8E69-8761DA9293E2}"/>
    <dgm:cxn modelId="{A38CBF5E-F323-4244-95DD-53525327F944}" type="presOf" srcId="{8F2ABED2-88CF-4973-AEA9-5FCB6F957216}" destId="{1EFA69F6-129F-498E-A437-A96148D19355}" srcOrd="0" destOrd="0" presId="urn:microsoft.com/office/officeart/2005/8/layout/hierarchy2"/>
    <dgm:cxn modelId="{FD4E0146-1B71-46A9-9E5B-D864C6C1A3D2}" type="presOf" srcId="{1329F76E-361A-4422-95B4-E12F4B98D31C}" destId="{1AFB812B-2182-4DCA-A2C6-FBFFB3D7F485}" srcOrd="1" destOrd="0" presId="urn:microsoft.com/office/officeart/2005/8/layout/hierarchy2"/>
    <dgm:cxn modelId="{55215149-7BAB-4A45-9469-5CBDF281AF2E}" srcId="{E03A2869-3FDF-4688-ADDB-8D48E4B9C02B}" destId="{8F2ABED2-88CF-4973-AEA9-5FCB6F957216}" srcOrd="1" destOrd="0" parTransId="{93A784B5-1CF5-4F0D-B6A8-E584C576677E}" sibTransId="{196DF99C-1454-49C7-B584-3FB14E288EEB}"/>
    <dgm:cxn modelId="{537DDD4A-0A6B-4551-A2A8-A6DB9D3B3F3B}" type="presOf" srcId="{33C7507C-5762-4EFB-BEFB-70E376120E27}" destId="{061BB1C8-71C6-435A-B7DB-845E8F0D59B1}" srcOrd="0" destOrd="0" presId="urn:microsoft.com/office/officeart/2005/8/layout/hierarchy2"/>
    <dgm:cxn modelId="{94AD9E4D-6D6E-403A-B907-719060B5BF57}" type="presOf" srcId="{AB778D4A-188A-403F-BA29-4C9BC789EA6A}" destId="{6E390E5F-44F5-47A1-83E9-9C4E2E24C23B}" srcOrd="0" destOrd="0" presId="urn:microsoft.com/office/officeart/2005/8/layout/hierarchy2"/>
    <dgm:cxn modelId="{60A6FA51-A053-4CAE-8A10-19F2415D06FA}" type="presOf" srcId="{1329F76E-361A-4422-95B4-E12F4B98D31C}" destId="{0865E0FD-B6FA-4B8C-8C70-4BC6BB5E3D8E}" srcOrd="0" destOrd="0" presId="urn:microsoft.com/office/officeart/2005/8/layout/hierarchy2"/>
    <dgm:cxn modelId="{38FDC274-B656-4D52-9B3C-888A4CB5AD0F}" srcId="{8F2ABED2-88CF-4973-AEA9-5FCB6F957216}" destId="{40B639E1-DF8C-4DD6-8CF7-97CBA9CD9613}" srcOrd="0" destOrd="0" parTransId="{1329F76E-361A-4422-95B4-E12F4B98D31C}" sibTransId="{55F5B968-A7C8-4690-8910-941EB449970E}"/>
    <dgm:cxn modelId="{EF300C7D-B067-4ABD-904C-306DCD5FBC7C}" type="presOf" srcId="{40B639E1-DF8C-4DD6-8CF7-97CBA9CD9613}" destId="{9A1DD174-4781-4788-8E05-7912B9D3C745}" srcOrd="0" destOrd="0" presId="urn:microsoft.com/office/officeart/2005/8/layout/hierarchy2"/>
    <dgm:cxn modelId="{2B3E1AA6-512C-4C4E-BB68-5807A2323612}" type="presOf" srcId="{69C33D20-B812-423D-A744-DC2FE2F1C7F4}" destId="{FC8FB7E0-DBD6-486C-A891-7129E3B9BCF3}" srcOrd="0" destOrd="0" presId="urn:microsoft.com/office/officeart/2005/8/layout/hierarchy2"/>
    <dgm:cxn modelId="{C14FF0B0-21F3-47F3-91B3-1D5456F56B63}" srcId="{8F2ABED2-88CF-4973-AEA9-5FCB6F957216}" destId="{AB778D4A-188A-403F-BA29-4C9BC789EA6A}" srcOrd="2" destOrd="0" parTransId="{33C7507C-5762-4EFB-BEFB-70E376120E27}" sibTransId="{39AABACB-301A-45DA-832A-5F1B2E69C4AB}"/>
    <dgm:cxn modelId="{40756BE1-0EF0-4DCA-958F-12286F7E97E8}" srcId="{E03A2869-3FDF-4688-ADDB-8D48E4B9C02B}" destId="{8C838AB3-BF35-4983-97F6-C439E9DF177A}" srcOrd="0" destOrd="0" parTransId="{CE7FA28E-BB76-43CB-81C7-FE1D008BB7EF}" sibTransId="{412E6A06-0926-49A5-AD7D-0C30368F03D8}"/>
    <dgm:cxn modelId="{B2C516F5-53EB-4F8F-9E0E-1B6385BEF879}" type="presOf" srcId="{E03A2869-3FDF-4688-ADDB-8D48E4B9C02B}" destId="{9C8BC062-34F7-4B62-A780-5014D0D788B8}" srcOrd="0" destOrd="0" presId="urn:microsoft.com/office/officeart/2005/8/layout/hierarchy2"/>
    <dgm:cxn modelId="{B50C0692-32D1-4CC8-AF99-0CFB058207B4}" type="presParOf" srcId="{9C8BC062-34F7-4B62-A780-5014D0D788B8}" destId="{F93B1B47-3AB6-4502-B69B-C792FE1BD09E}" srcOrd="0" destOrd="0" presId="urn:microsoft.com/office/officeart/2005/8/layout/hierarchy2"/>
    <dgm:cxn modelId="{DA91445E-033E-42EE-8BF2-367B24EB7564}" type="presParOf" srcId="{F93B1B47-3AB6-4502-B69B-C792FE1BD09E}" destId="{5FC997BC-CC88-4253-9DA7-2BA59EF61462}" srcOrd="0" destOrd="0" presId="urn:microsoft.com/office/officeart/2005/8/layout/hierarchy2"/>
    <dgm:cxn modelId="{90818365-FE77-45EA-9A9F-8C8ADD041946}" type="presParOf" srcId="{F93B1B47-3AB6-4502-B69B-C792FE1BD09E}" destId="{49A4206C-0EBA-483B-AD46-E0B7A1FC3EA0}" srcOrd="1" destOrd="0" presId="urn:microsoft.com/office/officeart/2005/8/layout/hierarchy2"/>
    <dgm:cxn modelId="{E782DFB9-F31F-48AE-B85D-492DED311400}" type="presParOf" srcId="{9C8BC062-34F7-4B62-A780-5014D0D788B8}" destId="{51B40D91-B8E6-4839-A7C6-E4DE36DE810A}" srcOrd="1" destOrd="0" presId="urn:microsoft.com/office/officeart/2005/8/layout/hierarchy2"/>
    <dgm:cxn modelId="{08F4FB21-63C2-4FD2-8870-4B6A08DD70F5}" type="presParOf" srcId="{51B40D91-B8E6-4839-A7C6-E4DE36DE810A}" destId="{1EFA69F6-129F-498E-A437-A96148D19355}" srcOrd="0" destOrd="0" presId="urn:microsoft.com/office/officeart/2005/8/layout/hierarchy2"/>
    <dgm:cxn modelId="{30B8E4DF-9F6B-4C6C-9C45-83232CCBE6C7}" type="presParOf" srcId="{51B40D91-B8E6-4839-A7C6-E4DE36DE810A}" destId="{18012B8D-A2A3-4831-AF55-D6FDDB6F079F}" srcOrd="1" destOrd="0" presId="urn:microsoft.com/office/officeart/2005/8/layout/hierarchy2"/>
    <dgm:cxn modelId="{2CDC2CAA-6B55-4AAE-9D83-57E402976D1B}" type="presParOf" srcId="{18012B8D-A2A3-4831-AF55-D6FDDB6F079F}" destId="{0865E0FD-B6FA-4B8C-8C70-4BC6BB5E3D8E}" srcOrd="0" destOrd="0" presId="urn:microsoft.com/office/officeart/2005/8/layout/hierarchy2"/>
    <dgm:cxn modelId="{686B071D-5A35-46F0-84D7-84D52ACDCBD5}" type="presParOf" srcId="{0865E0FD-B6FA-4B8C-8C70-4BC6BB5E3D8E}" destId="{1AFB812B-2182-4DCA-A2C6-FBFFB3D7F485}" srcOrd="0" destOrd="0" presId="urn:microsoft.com/office/officeart/2005/8/layout/hierarchy2"/>
    <dgm:cxn modelId="{DDAA75AB-F155-44FE-A220-B768C1E2CE49}" type="presParOf" srcId="{18012B8D-A2A3-4831-AF55-D6FDDB6F079F}" destId="{89C7F174-12FD-4B2A-AD3C-FD4BF3DCB136}" srcOrd="1" destOrd="0" presId="urn:microsoft.com/office/officeart/2005/8/layout/hierarchy2"/>
    <dgm:cxn modelId="{5C0C4D4B-7008-43E3-94B1-65E3D72574AA}" type="presParOf" srcId="{89C7F174-12FD-4B2A-AD3C-FD4BF3DCB136}" destId="{9A1DD174-4781-4788-8E05-7912B9D3C745}" srcOrd="0" destOrd="0" presId="urn:microsoft.com/office/officeart/2005/8/layout/hierarchy2"/>
    <dgm:cxn modelId="{2534AE29-97B5-4F4F-A75B-949DCEB42E36}" type="presParOf" srcId="{89C7F174-12FD-4B2A-AD3C-FD4BF3DCB136}" destId="{709DC08A-5021-447D-B428-2D607A91B71D}" srcOrd="1" destOrd="0" presId="urn:microsoft.com/office/officeart/2005/8/layout/hierarchy2"/>
    <dgm:cxn modelId="{6F628A48-8285-41B1-99A3-DCFDBC01D331}" type="presParOf" srcId="{18012B8D-A2A3-4831-AF55-D6FDDB6F079F}" destId="{FC8FB7E0-DBD6-486C-A891-7129E3B9BCF3}" srcOrd="2" destOrd="0" presId="urn:microsoft.com/office/officeart/2005/8/layout/hierarchy2"/>
    <dgm:cxn modelId="{7E2FD15F-4120-4384-8691-FC206A886CEC}" type="presParOf" srcId="{FC8FB7E0-DBD6-486C-A891-7129E3B9BCF3}" destId="{346C9696-354E-48C7-AAE0-F1D3E9F95750}" srcOrd="0" destOrd="0" presId="urn:microsoft.com/office/officeart/2005/8/layout/hierarchy2"/>
    <dgm:cxn modelId="{1412FE8D-FDAD-401B-96D8-0D9C9B13908D}" type="presParOf" srcId="{18012B8D-A2A3-4831-AF55-D6FDDB6F079F}" destId="{44BC35D3-3A43-4488-AAF4-4B88E7396B68}" srcOrd="3" destOrd="0" presId="urn:microsoft.com/office/officeart/2005/8/layout/hierarchy2"/>
    <dgm:cxn modelId="{3A7BA781-300B-44AE-BBDC-F10FEB82B39A}" type="presParOf" srcId="{44BC35D3-3A43-4488-AAF4-4B88E7396B68}" destId="{BA743972-DB92-4103-9F41-4AD76331560B}" srcOrd="0" destOrd="0" presId="urn:microsoft.com/office/officeart/2005/8/layout/hierarchy2"/>
    <dgm:cxn modelId="{3B157F73-7386-47CE-B13F-FD399E0F7150}" type="presParOf" srcId="{44BC35D3-3A43-4488-AAF4-4B88E7396B68}" destId="{5D5E1F5C-C372-42A5-AAAC-2873A0327727}" srcOrd="1" destOrd="0" presId="urn:microsoft.com/office/officeart/2005/8/layout/hierarchy2"/>
    <dgm:cxn modelId="{AB25847E-EBF8-4B38-9371-CF11F26A0488}" type="presParOf" srcId="{18012B8D-A2A3-4831-AF55-D6FDDB6F079F}" destId="{061BB1C8-71C6-435A-B7DB-845E8F0D59B1}" srcOrd="4" destOrd="0" presId="urn:microsoft.com/office/officeart/2005/8/layout/hierarchy2"/>
    <dgm:cxn modelId="{8A0E1CD6-9BA2-4E86-A04D-DCD03F92A83C}" type="presParOf" srcId="{061BB1C8-71C6-435A-B7DB-845E8F0D59B1}" destId="{C42B62CA-5052-4C6C-91D2-55C6370709BF}" srcOrd="0" destOrd="0" presId="urn:microsoft.com/office/officeart/2005/8/layout/hierarchy2"/>
    <dgm:cxn modelId="{DB541BD8-76E8-4AD4-9760-E62EED743148}" type="presParOf" srcId="{18012B8D-A2A3-4831-AF55-D6FDDB6F079F}" destId="{A42DFEA5-A37E-4C62-95D0-2DD7D9A0CA2E}" srcOrd="5" destOrd="0" presId="urn:microsoft.com/office/officeart/2005/8/layout/hierarchy2"/>
    <dgm:cxn modelId="{33ECEF6C-5240-4DE0-8A0F-4E3F721430FC}" type="presParOf" srcId="{A42DFEA5-A37E-4C62-95D0-2DD7D9A0CA2E}" destId="{6E390E5F-44F5-47A1-83E9-9C4E2E24C23B}" srcOrd="0" destOrd="0" presId="urn:microsoft.com/office/officeart/2005/8/layout/hierarchy2"/>
    <dgm:cxn modelId="{0CE9A7E0-8E04-4005-BBAD-ADB934625A54}" type="presParOf" srcId="{A42DFEA5-A37E-4C62-95D0-2DD7D9A0CA2E}" destId="{3ECDD521-1CEF-4BFE-BEA6-E94FCE293B8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7CE302-1066-4F15-9F6D-49769953B1D9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084A345-58F1-4886-B951-BFD026374EC6}">
      <dgm:prSet/>
      <dgm:spPr/>
      <dgm:t>
        <a:bodyPr/>
        <a:lstStyle/>
        <a:p>
          <a:r>
            <a:rPr lang="en-US" dirty="0"/>
            <a:t>You have completed the presentation.</a:t>
          </a:r>
        </a:p>
      </dgm:t>
    </dgm:pt>
    <dgm:pt modelId="{926F3E49-9716-47D3-AF1B-1EB53AFFAA4F}" type="parTrans" cxnId="{DBAD0171-D1D5-4B08-A82A-3EEA8CB6EF0F}">
      <dgm:prSet/>
      <dgm:spPr/>
      <dgm:t>
        <a:bodyPr/>
        <a:lstStyle/>
        <a:p>
          <a:endParaRPr lang="en-US"/>
        </a:p>
      </dgm:t>
    </dgm:pt>
    <dgm:pt modelId="{668882B5-984E-4561-8A72-C600BFAEE403}" type="sibTrans" cxnId="{DBAD0171-D1D5-4B08-A82A-3EEA8CB6EF0F}">
      <dgm:prSet/>
      <dgm:spPr/>
      <dgm:t>
        <a:bodyPr/>
        <a:lstStyle/>
        <a:p>
          <a:endParaRPr lang="en-US"/>
        </a:p>
      </dgm:t>
    </dgm:pt>
    <dgm:pt modelId="{26B9A3A4-105E-4E47-A57D-1054422E5599}">
      <dgm:prSet/>
      <dgm:spPr/>
      <dgm:t>
        <a:bodyPr/>
        <a:lstStyle/>
        <a:p>
          <a:r>
            <a:rPr lang="en-US" dirty="0"/>
            <a:t>Please take the exam, passing is </a:t>
          </a:r>
          <a:r>
            <a:rPr lang="en-US" u="none" dirty="0"/>
            <a:t>≥ 80%</a:t>
          </a:r>
        </a:p>
      </dgm:t>
    </dgm:pt>
    <dgm:pt modelId="{C519D921-4BBC-494E-A1E2-93C337C4FCA3}" type="parTrans" cxnId="{86F53ED8-925E-472F-A394-51DA2672A20D}">
      <dgm:prSet/>
      <dgm:spPr/>
      <dgm:t>
        <a:bodyPr/>
        <a:lstStyle/>
        <a:p>
          <a:endParaRPr lang="en-US"/>
        </a:p>
      </dgm:t>
    </dgm:pt>
    <dgm:pt modelId="{C336CB9D-31E4-4141-9456-D1A633A3F557}" type="sibTrans" cxnId="{86F53ED8-925E-472F-A394-51DA2672A20D}">
      <dgm:prSet/>
      <dgm:spPr/>
      <dgm:t>
        <a:bodyPr/>
        <a:lstStyle/>
        <a:p>
          <a:endParaRPr lang="en-US"/>
        </a:p>
      </dgm:t>
    </dgm:pt>
    <dgm:pt modelId="{15FA87FC-CB18-4AA1-826F-9D773BE833EB}">
      <dgm:prSet custT="1"/>
      <dgm:spPr/>
      <dgm:t>
        <a:bodyPr/>
        <a:lstStyle/>
        <a:p>
          <a:r>
            <a:rPr lang="en-US" sz="2000" dirty="0">
              <a:solidFill>
                <a:schemeClr val="tx1">
                  <a:lumMod val="75000"/>
                  <a:lumOff val="25000"/>
                </a:schemeClr>
              </a:solidFill>
            </a:rPr>
            <a:t>Complete your practical with Ana, Kiyana, or Ancillary</a:t>
          </a:r>
          <a:endParaRPr lang="en-US" sz="2000" u="sng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4E49A99-7D1F-4E67-A842-E760BA60AACB}" type="parTrans" cxnId="{EFE90C7F-596E-4459-80DD-5DE44C12A827}">
      <dgm:prSet/>
      <dgm:spPr/>
      <dgm:t>
        <a:bodyPr/>
        <a:lstStyle/>
        <a:p>
          <a:endParaRPr lang="en-US"/>
        </a:p>
      </dgm:t>
    </dgm:pt>
    <dgm:pt modelId="{B52FDF0E-A149-4186-9701-C9420FD52444}" type="sibTrans" cxnId="{EFE90C7F-596E-4459-80DD-5DE44C12A827}">
      <dgm:prSet/>
      <dgm:spPr/>
      <dgm:t>
        <a:bodyPr/>
        <a:lstStyle/>
        <a:p>
          <a:endParaRPr lang="en-US"/>
        </a:p>
      </dgm:t>
    </dgm:pt>
    <dgm:pt modelId="{00EAC57D-7432-47C8-ABDA-C269D64F5CD9}" type="pres">
      <dgm:prSet presAssocID="{C47CE302-1066-4F15-9F6D-49769953B1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D5430DA-8642-4AFC-9670-BCE2DC3AA1F4}" type="pres">
      <dgm:prSet presAssocID="{A084A345-58F1-4886-B951-BFD026374EC6}" presName="hierRoot1" presStyleCnt="0"/>
      <dgm:spPr/>
    </dgm:pt>
    <dgm:pt modelId="{E168B8BD-5484-452C-BB14-B5E0245CD8C8}" type="pres">
      <dgm:prSet presAssocID="{A084A345-58F1-4886-B951-BFD026374EC6}" presName="composite" presStyleCnt="0"/>
      <dgm:spPr/>
    </dgm:pt>
    <dgm:pt modelId="{F5F4EA8E-98A9-4881-A2CC-687BF7E191B9}" type="pres">
      <dgm:prSet presAssocID="{A084A345-58F1-4886-B951-BFD026374EC6}" presName="background" presStyleLbl="node0" presStyleIdx="0" presStyleCnt="3"/>
      <dgm:spPr/>
    </dgm:pt>
    <dgm:pt modelId="{5DCE168D-18E8-45DE-8841-82C95802DD44}" type="pres">
      <dgm:prSet presAssocID="{A084A345-58F1-4886-B951-BFD026374EC6}" presName="text" presStyleLbl="fgAcc0" presStyleIdx="0" presStyleCnt="3" custLinFactNeighborX="799" custLinFactNeighborY="3362">
        <dgm:presLayoutVars>
          <dgm:chPref val="3"/>
        </dgm:presLayoutVars>
      </dgm:prSet>
      <dgm:spPr/>
    </dgm:pt>
    <dgm:pt modelId="{DC4166FC-CBA1-4482-A26D-EDD637AA608C}" type="pres">
      <dgm:prSet presAssocID="{A084A345-58F1-4886-B951-BFD026374EC6}" presName="hierChild2" presStyleCnt="0"/>
      <dgm:spPr/>
    </dgm:pt>
    <dgm:pt modelId="{7427135E-5F65-4338-83EE-D7920CA4EFEF}" type="pres">
      <dgm:prSet presAssocID="{26B9A3A4-105E-4E47-A57D-1054422E5599}" presName="hierRoot1" presStyleCnt="0"/>
      <dgm:spPr/>
    </dgm:pt>
    <dgm:pt modelId="{28977462-D83A-40BE-9348-6E34C67C2768}" type="pres">
      <dgm:prSet presAssocID="{26B9A3A4-105E-4E47-A57D-1054422E5599}" presName="composite" presStyleCnt="0"/>
      <dgm:spPr/>
    </dgm:pt>
    <dgm:pt modelId="{88744AAC-22C2-4B57-8D4D-EFF4BF36A93D}" type="pres">
      <dgm:prSet presAssocID="{26B9A3A4-105E-4E47-A57D-1054422E5599}" presName="background" presStyleLbl="node0" presStyleIdx="1" presStyleCnt="3"/>
      <dgm:spPr/>
    </dgm:pt>
    <dgm:pt modelId="{CA9A0FAE-1758-4430-86CE-BD53CAEACB94}" type="pres">
      <dgm:prSet presAssocID="{26B9A3A4-105E-4E47-A57D-1054422E5599}" presName="text" presStyleLbl="fgAcc0" presStyleIdx="1" presStyleCnt="3">
        <dgm:presLayoutVars>
          <dgm:chPref val="3"/>
        </dgm:presLayoutVars>
      </dgm:prSet>
      <dgm:spPr/>
    </dgm:pt>
    <dgm:pt modelId="{20E024DC-BD20-4F29-A2BC-F17AC5575ED4}" type="pres">
      <dgm:prSet presAssocID="{26B9A3A4-105E-4E47-A57D-1054422E5599}" presName="hierChild2" presStyleCnt="0"/>
      <dgm:spPr/>
    </dgm:pt>
    <dgm:pt modelId="{51768BCC-0D51-4512-BEF7-FDF33674660D}" type="pres">
      <dgm:prSet presAssocID="{15FA87FC-CB18-4AA1-826F-9D773BE833EB}" presName="hierRoot1" presStyleCnt="0"/>
      <dgm:spPr/>
    </dgm:pt>
    <dgm:pt modelId="{5468AF7A-A5DA-4F76-831F-84D520058431}" type="pres">
      <dgm:prSet presAssocID="{15FA87FC-CB18-4AA1-826F-9D773BE833EB}" presName="composite" presStyleCnt="0"/>
      <dgm:spPr/>
    </dgm:pt>
    <dgm:pt modelId="{0528EAD2-82E2-4404-A531-B4D7589EB81C}" type="pres">
      <dgm:prSet presAssocID="{15FA87FC-CB18-4AA1-826F-9D773BE833EB}" presName="background" presStyleLbl="node0" presStyleIdx="2" presStyleCnt="3"/>
      <dgm:spPr/>
    </dgm:pt>
    <dgm:pt modelId="{B8454B24-5BBC-4A90-8EA4-45C4ED2F9BAC}" type="pres">
      <dgm:prSet presAssocID="{15FA87FC-CB18-4AA1-826F-9D773BE833EB}" presName="text" presStyleLbl="fgAcc0" presStyleIdx="2" presStyleCnt="3">
        <dgm:presLayoutVars>
          <dgm:chPref val="3"/>
        </dgm:presLayoutVars>
      </dgm:prSet>
      <dgm:spPr/>
    </dgm:pt>
    <dgm:pt modelId="{7DA1378F-422D-486D-846F-1F2872527857}" type="pres">
      <dgm:prSet presAssocID="{15FA87FC-CB18-4AA1-826F-9D773BE833EB}" presName="hierChild2" presStyleCnt="0"/>
      <dgm:spPr/>
    </dgm:pt>
  </dgm:ptLst>
  <dgm:cxnLst>
    <dgm:cxn modelId="{B93D264F-C2EB-4E1E-89AB-090AD4F791FD}" type="presOf" srcId="{A084A345-58F1-4886-B951-BFD026374EC6}" destId="{5DCE168D-18E8-45DE-8841-82C95802DD44}" srcOrd="0" destOrd="0" presId="urn:microsoft.com/office/officeart/2005/8/layout/hierarchy1"/>
    <dgm:cxn modelId="{DBAD0171-D1D5-4B08-A82A-3EEA8CB6EF0F}" srcId="{C47CE302-1066-4F15-9F6D-49769953B1D9}" destId="{A084A345-58F1-4886-B951-BFD026374EC6}" srcOrd="0" destOrd="0" parTransId="{926F3E49-9716-47D3-AF1B-1EB53AFFAA4F}" sibTransId="{668882B5-984E-4561-8A72-C600BFAEE403}"/>
    <dgm:cxn modelId="{EFE90C7F-596E-4459-80DD-5DE44C12A827}" srcId="{C47CE302-1066-4F15-9F6D-49769953B1D9}" destId="{15FA87FC-CB18-4AA1-826F-9D773BE833EB}" srcOrd="2" destOrd="0" parTransId="{94E49A99-7D1F-4E67-A842-E760BA60AACB}" sibTransId="{B52FDF0E-A149-4186-9701-C9420FD52444}"/>
    <dgm:cxn modelId="{F07700B4-13A5-43D6-AA7E-3A16171B1320}" type="presOf" srcId="{C47CE302-1066-4F15-9F6D-49769953B1D9}" destId="{00EAC57D-7432-47C8-ABDA-C269D64F5CD9}" srcOrd="0" destOrd="0" presId="urn:microsoft.com/office/officeart/2005/8/layout/hierarchy1"/>
    <dgm:cxn modelId="{18C729BA-593A-4065-B42F-1E3F5E7BBA53}" type="presOf" srcId="{26B9A3A4-105E-4E47-A57D-1054422E5599}" destId="{CA9A0FAE-1758-4430-86CE-BD53CAEACB94}" srcOrd="0" destOrd="0" presId="urn:microsoft.com/office/officeart/2005/8/layout/hierarchy1"/>
    <dgm:cxn modelId="{61225DC2-6720-4E1E-A90C-1EDEEBB306E6}" type="presOf" srcId="{15FA87FC-CB18-4AA1-826F-9D773BE833EB}" destId="{B8454B24-5BBC-4A90-8EA4-45C4ED2F9BAC}" srcOrd="0" destOrd="0" presId="urn:microsoft.com/office/officeart/2005/8/layout/hierarchy1"/>
    <dgm:cxn modelId="{86F53ED8-925E-472F-A394-51DA2672A20D}" srcId="{C47CE302-1066-4F15-9F6D-49769953B1D9}" destId="{26B9A3A4-105E-4E47-A57D-1054422E5599}" srcOrd="1" destOrd="0" parTransId="{C519D921-4BBC-494E-A1E2-93C337C4FCA3}" sibTransId="{C336CB9D-31E4-4141-9456-D1A633A3F557}"/>
    <dgm:cxn modelId="{5F3E1F24-37F0-4A6A-9D76-A206160BDA9A}" type="presParOf" srcId="{00EAC57D-7432-47C8-ABDA-C269D64F5CD9}" destId="{5D5430DA-8642-4AFC-9670-BCE2DC3AA1F4}" srcOrd="0" destOrd="0" presId="urn:microsoft.com/office/officeart/2005/8/layout/hierarchy1"/>
    <dgm:cxn modelId="{B355D0C3-151F-4451-9B67-B169946E69A4}" type="presParOf" srcId="{5D5430DA-8642-4AFC-9670-BCE2DC3AA1F4}" destId="{E168B8BD-5484-452C-BB14-B5E0245CD8C8}" srcOrd="0" destOrd="0" presId="urn:microsoft.com/office/officeart/2005/8/layout/hierarchy1"/>
    <dgm:cxn modelId="{5F15493B-33E7-4CDB-B318-03E8245121AE}" type="presParOf" srcId="{E168B8BD-5484-452C-BB14-B5E0245CD8C8}" destId="{F5F4EA8E-98A9-4881-A2CC-687BF7E191B9}" srcOrd="0" destOrd="0" presId="urn:microsoft.com/office/officeart/2005/8/layout/hierarchy1"/>
    <dgm:cxn modelId="{B86BF887-0930-4A9E-BD2B-0792F5E3C0C0}" type="presParOf" srcId="{E168B8BD-5484-452C-BB14-B5E0245CD8C8}" destId="{5DCE168D-18E8-45DE-8841-82C95802DD44}" srcOrd="1" destOrd="0" presId="urn:microsoft.com/office/officeart/2005/8/layout/hierarchy1"/>
    <dgm:cxn modelId="{17F1FB52-8AB5-42BD-9DF4-A4C6D30A71F7}" type="presParOf" srcId="{5D5430DA-8642-4AFC-9670-BCE2DC3AA1F4}" destId="{DC4166FC-CBA1-4482-A26D-EDD637AA608C}" srcOrd="1" destOrd="0" presId="urn:microsoft.com/office/officeart/2005/8/layout/hierarchy1"/>
    <dgm:cxn modelId="{28CB71F8-6782-4898-8E8E-B065D2D789DC}" type="presParOf" srcId="{00EAC57D-7432-47C8-ABDA-C269D64F5CD9}" destId="{7427135E-5F65-4338-83EE-D7920CA4EFEF}" srcOrd="1" destOrd="0" presId="urn:microsoft.com/office/officeart/2005/8/layout/hierarchy1"/>
    <dgm:cxn modelId="{1FF895A0-D95E-4A58-8506-FD885C7A37A8}" type="presParOf" srcId="{7427135E-5F65-4338-83EE-D7920CA4EFEF}" destId="{28977462-D83A-40BE-9348-6E34C67C2768}" srcOrd="0" destOrd="0" presId="urn:microsoft.com/office/officeart/2005/8/layout/hierarchy1"/>
    <dgm:cxn modelId="{8DC69B28-D92C-4A81-A97B-11E0B8F41C0F}" type="presParOf" srcId="{28977462-D83A-40BE-9348-6E34C67C2768}" destId="{88744AAC-22C2-4B57-8D4D-EFF4BF36A93D}" srcOrd="0" destOrd="0" presId="urn:microsoft.com/office/officeart/2005/8/layout/hierarchy1"/>
    <dgm:cxn modelId="{7C3D7509-3E05-4DC2-B2BD-445C200EBD4B}" type="presParOf" srcId="{28977462-D83A-40BE-9348-6E34C67C2768}" destId="{CA9A0FAE-1758-4430-86CE-BD53CAEACB94}" srcOrd="1" destOrd="0" presId="urn:microsoft.com/office/officeart/2005/8/layout/hierarchy1"/>
    <dgm:cxn modelId="{AFB3EB72-4CF7-4DE6-BC6B-4F09AB9722A7}" type="presParOf" srcId="{7427135E-5F65-4338-83EE-D7920CA4EFEF}" destId="{20E024DC-BD20-4F29-A2BC-F17AC5575ED4}" srcOrd="1" destOrd="0" presId="urn:microsoft.com/office/officeart/2005/8/layout/hierarchy1"/>
    <dgm:cxn modelId="{09DEFC6C-D56C-4328-BE18-3D8F757AB4C1}" type="presParOf" srcId="{00EAC57D-7432-47C8-ABDA-C269D64F5CD9}" destId="{51768BCC-0D51-4512-BEF7-FDF33674660D}" srcOrd="2" destOrd="0" presId="urn:microsoft.com/office/officeart/2005/8/layout/hierarchy1"/>
    <dgm:cxn modelId="{95BE56AC-41B0-44FF-AC2E-91A969791276}" type="presParOf" srcId="{51768BCC-0D51-4512-BEF7-FDF33674660D}" destId="{5468AF7A-A5DA-4F76-831F-84D520058431}" srcOrd="0" destOrd="0" presId="urn:microsoft.com/office/officeart/2005/8/layout/hierarchy1"/>
    <dgm:cxn modelId="{F0AA1049-FB1B-404A-AB6A-55ABF59605C8}" type="presParOf" srcId="{5468AF7A-A5DA-4F76-831F-84D520058431}" destId="{0528EAD2-82E2-4404-A531-B4D7589EB81C}" srcOrd="0" destOrd="0" presId="urn:microsoft.com/office/officeart/2005/8/layout/hierarchy1"/>
    <dgm:cxn modelId="{92048FAD-A89B-429F-A14A-A9FEE215F8E7}" type="presParOf" srcId="{5468AF7A-A5DA-4F76-831F-84D520058431}" destId="{B8454B24-5BBC-4A90-8EA4-45C4ED2F9BAC}" srcOrd="1" destOrd="0" presId="urn:microsoft.com/office/officeart/2005/8/layout/hierarchy1"/>
    <dgm:cxn modelId="{3714DC21-42A2-4D08-930A-B451A05B1F4F}" type="presParOf" srcId="{51768BCC-0D51-4512-BEF7-FDF33674660D}" destId="{7DA1378F-422D-486D-846F-1F287252785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B80898-1081-44C9-BC6E-5E2DB5C74F76}">
      <dsp:nvSpPr>
        <dsp:cNvPr id="0" name=""/>
        <dsp:cNvSpPr/>
      </dsp:nvSpPr>
      <dsp:spPr>
        <a:xfrm>
          <a:off x="-117942" y="10154"/>
          <a:ext cx="8188325" cy="65584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732D8B-7EB2-4C10-8052-A1C3A041B0A5}">
      <dsp:nvSpPr>
        <dsp:cNvPr id="0" name=""/>
        <dsp:cNvSpPr/>
      </dsp:nvSpPr>
      <dsp:spPr>
        <a:xfrm>
          <a:off x="146791" y="194593"/>
          <a:ext cx="360717" cy="360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13ADD-F3AB-4B97-84FF-E83B3A3B7592}">
      <dsp:nvSpPr>
        <dsp:cNvPr id="0" name=""/>
        <dsp:cNvSpPr/>
      </dsp:nvSpPr>
      <dsp:spPr>
        <a:xfrm>
          <a:off x="639563" y="10154"/>
          <a:ext cx="7429336" cy="655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11" tIns="69411" rIns="69411" bIns="6941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Once warmed to room temperature, cartridges are good for 14 days – can not place back in the refrigerator (look for new expiration date label)</a:t>
          </a:r>
        </a:p>
      </dsp:txBody>
      <dsp:txXfrm>
        <a:off x="639563" y="10154"/>
        <a:ext cx="7429336" cy="655849"/>
      </dsp:txXfrm>
    </dsp:sp>
    <dsp:sp modelId="{C8FD8174-588A-4A22-A1EF-E20DDC0929CF}">
      <dsp:nvSpPr>
        <dsp:cNvPr id="0" name=""/>
        <dsp:cNvSpPr/>
      </dsp:nvSpPr>
      <dsp:spPr>
        <a:xfrm>
          <a:off x="-117942" y="829966"/>
          <a:ext cx="8188325" cy="65584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E21C6B-3C0B-4C5E-83CA-60CCF449582D}">
      <dsp:nvSpPr>
        <dsp:cNvPr id="0" name=""/>
        <dsp:cNvSpPr/>
      </dsp:nvSpPr>
      <dsp:spPr>
        <a:xfrm>
          <a:off x="90115" y="875694"/>
          <a:ext cx="360717" cy="360717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24550B-B0F4-4C2B-BEF5-BCDD282436E6}">
      <dsp:nvSpPr>
        <dsp:cNvPr id="0" name=""/>
        <dsp:cNvSpPr/>
      </dsp:nvSpPr>
      <dsp:spPr>
        <a:xfrm>
          <a:off x="639563" y="829966"/>
          <a:ext cx="7429336" cy="655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11" tIns="69411" rIns="69411" bIns="6941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Do not leave i-stat cartridges next to the GEM</a:t>
          </a:r>
        </a:p>
      </dsp:txBody>
      <dsp:txXfrm>
        <a:off x="639563" y="829966"/>
        <a:ext cx="7429336" cy="655849"/>
      </dsp:txXfrm>
    </dsp:sp>
    <dsp:sp modelId="{5CEC0AC9-CBE3-41DE-8E91-2CC51FF5E5FD}">
      <dsp:nvSpPr>
        <dsp:cNvPr id="0" name=""/>
        <dsp:cNvSpPr/>
      </dsp:nvSpPr>
      <dsp:spPr>
        <a:xfrm>
          <a:off x="-76182" y="1637697"/>
          <a:ext cx="8188325" cy="65584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BAB12-B2FE-48BB-BB38-504406FE6B2C}">
      <dsp:nvSpPr>
        <dsp:cNvPr id="0" name=""/>
        <dsp:cNvSpPr/>
      </dsp:nvSpPr>
      <dsp:spPr>
        <a:xfrm>
          <a:off x="80451" y="1797344"/>
          <a:ext cx="360717" cy="360717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880227-05A7-4C26-851B-15B2BF87B07C}">
      <dsp:nvSpPr>
        <dsp:cNvPr id="0" name=""/>
        <dsp:cNvSpPr/>
      </dsp:nvSpPr>
      <dsp:spPr>
        <a:xfrm>
          <a:off x="639563" y="1649778"/>
          <a:ext cx="7429336" cy="655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11" tIns="69411" rIns="69411" bIns="6941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Handle cartridges by sides only</a:t>
          </a:r>
        </a:p>
      </dsp:txBody>
      <dsp:txXfrm>
        <a:off x="639563" y="1649778"/>
        <a:ext cx="7429336" cy="655849"/>
      </dsp:txXfrm>
    </dsp:sp>
    <dsp:sp modelId="{0CFA2AFC-7A24-4680-8722-EECE307D12DD}">
      <dsp:nvSpPr>
        <dsp:cNvPr id="0" name=""/>
        <dsp:cNvSpPr/>
      </dsp:nvSpPr>
      <dsp:spPr>
        <a:xfrm>
          <a:off x="-117942" y="2469590"/>
          <a:ext cx="8188325" cy="65584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3972E-3FB4-40FE-AC97-55F2A0E90089}">
      <dsp:nvSpPr>
        <dsp:cNvPr id="0" name=""/>
        <dsp:cNvSpPr/>
      </dsp:nvSpPr>
      <dsp:spPr>
        <a:xfrm>
          <a:off x="80451" y="2617157"/>
          <a:ext cx="360717" cy="360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3237B-69A5-4350-987A-085EF08D867A}">
      <dsp:nvSpPr>
        <dsp:cNvPr id="0" name=""/>
        <dsp:cNvSpPr/>
      </dsp:nvSpPr>
      <dsp:spPr>
        <a:xfrm>
          <a:off x="639563" y="2469590"/>
          <a:ext cx="7429336" cy="655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11" tIns="69411" rIns="69411" bIns="6941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Don’t press on the reagent bubble on top</a:t>
          </a:r>
        </a:p>
      </dsp:txBody>
      <dsp:txXfrm>
        <a:off x="639563" y="2469590"/>
        <a:ext cx="7429336" cy="655849"/>
      </dsp:txXfrm>
    </dsp:sp>
    <dsp:sp modelId="{280A63D9-5094-42DB-881A-55E1C7AFFA50}">
      <dsp:nvSpPr>
        <dsp:cNvPr id="0" name=""/>
        <dsp:cNvSpPr/>
      </dsp:nvSpPr>
      <dsp:spPr>
        <a:xfrm>
          <a:off x="-117942" y="3549440"/>
          <a:ext cx="8188325" cy="65584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DDF6B-A9EB-47FD-A202-60EFA9F23185}">
      <dsp:nvSpPr>
        <dsp:cNvPr id="0" name=""/>
        <dsp:cNvSpPr/>
      </dsp:nvSpPr>
      <dsp:spPr>
        <a:xfrm>
          <a:off x="0" y="3709733"/>
          <a:ext cx="360717" cy="360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4AAFEB-6444-419A-AC91-A6474CC047E4}">
      <dsp:nvSpPr>
        <dsp:cNvPr id="0" name=""/>
        <dsp:cNvSpPr/>
      </dsp:nvSpPr>
      <dsp:spPr>
        <a:xfrm>
          <a:off x="402196" y="3289403"/>
          <a:ext cx="7904071" cy="11759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11" tIns="69411" rIns="69411" bIns="6941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See next slide for illustration of the sample fill mark. Be extra careful to </a:t>
          </a:r>
        </a:p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make sure enough sample has been added. </a:t>
          </a:r>
        </a:p>
      </dsp:txBody>
      <dsp:txXfrm>
        <a:off x="402196" y="3289403"/>
        <a:ext cx="7904071" cy="1175925"/>
      </dsp:txXfrm>
    </dsp:sp>
    <dsp:sp modelId="{FCC80AAA-1497-4822-9B67-DA710C035A24}">
      <dsp:nvSpPr>
        <dsp:cNvPr id="0" name=""/>
        <dsp:cNvSpPr/>
      </dsp:nvSpPr>
      <dsp:spPr>
        <a:xfrm>
          <a:off x="-117942" y="4629290"/>
          <a:ext cx="8188325" cy="655849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CC9653-19C0-4289-B69F-2D247CAC816A}">
      <dsp:nvSpPr>
        <dsp:cNvPr id="0" name=""/>
        <dsp:cNvSpPr/>
      </dsp:nvSpPr>
      <dsp:spPr>
        <a:xfrm>
          <a:off x="80451" y="4776857"/>
          <a:ext cx="360717" cy="36071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FEDFB8-3678-4966-A7BC-6769165417C5}">
      <dsp:nvSpPr>
        <dsp:cNvPr id="0" name=""/>
        <dsp:cNvSpPr/>
      </dsp:nvSpPr>
      <dsp:spPr>
        <a:xfrm>
          <a:off x="639563" y="4629290"/>
          <a:ext cx="7429336" cy="655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411" tIns="69411" rIns="69411" bIns="69411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Close sample well completely before inserting into meter</a:t>
          </a:r>
        </a:p>
      </dsp:txBody>
      <dsp:txXfrm>
        <a:off x="639563" y="4629290"/>
        <a:ext cx="7429336" cy="65584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6B880-D097-4677-B637-0ED1823B3796}">
      <dsp:nvSpPr>
        <dsp:cNvPr id="0" name=""/>
        <dsp:cNvSpPr/>
      </dsp:nvSpPr>
      <dsp:spPr>
        <a:xfrm>
          <a:off x="0" y="3198"/>
          <a:ext cx="7213600" cy="6811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154C94-D68E-4C3F-8972-A86F841B16EA}">
      <dsp:nvSpPr>
        <dsp:cNvPr id="0" name=""/>
        <dsp:cNvSpPr/>
      </dsp:nvSpPr>
      <dsp:spPr>
        <a:xfrm>
          <a:off x="206057" y="156463"/>
          <a:ext cx="374649" cy="3746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7D41EC-7ADD-4C01-85B7-0A413C204390}">
      <dsp:nvSpPr>
        <dsp:cNvPr id="0" name=""/>
        <dsp:cNvSpPr/>
      </dsp:nvSpPr>
      <dsp:spPr>
        <a:xfrm>
          <a:off x="786764" y="3198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Sample is only acceptable for testing up to </a:t>
          </a:r>
          <a:r>
            <a:rPr lang="en-US" sz="1900" u="sng" kern="1200"/>
            <a:t>30 minutes</a:t>
          </a:r>
          <a:r>
            <a:rPr lang="en-US" sz="1900" kern="1200"/>
            <a:t> after collection</a:t>
          </a:r>
        </a:p>
      </dsp:txBody>
      <dsp:txXfrm>
        <a:off x="786764" y="3198"/>
        <a:ext cx="6426835" cy="681180"/>
      </dsp:txXfrm>
    </dsp:sp>
    <dsp:sp modelId="{29288A71-A5EA-4F4F-AA53-98C9E893ECA6}">
      <dsp:nvSpPr>
        <dsp:cNvPr id="0" name=""/>
        <dsp:cNvSpPr/>
      </dsp:nvSpPr>
      <dsp:spPr>
        <a:xfrm>
          <a:off x="0" y="854674"/>
          <a:ext cx="7213600" cy="6811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37C02-4FB4-4DD9-B609-50187879EB0B}">
      <dsp:nvSpPr>
        <dsp:cNvPr id="0" name=""/>
        <dsp:cNvSpPr/>
      </dsp:nvSpPr>
      <dsp:spPr>
        <a:xfrm>
          <a:off x="206057" y="1007939"/>
          <a:ext cx="374649" cy="3746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364C0-14C5-48BE-97BF-D1DC1AA4A0D2}">
      <dsp:nvSpPr>
        <dsp:cNvPr id="0" name=""/>
        <dsp:cNvSpPr/>
      </dsp:nvSpPr>
      <dsp:spPr>
        <a:xfrm>
          <a:off x="786764" y="854674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1" u="sng" kern="1200"/>
            <a:t>Do not overfill or underfill the cartridge</a:t>
          </a:r>
          <a:endParaRPr lang="en-US" sz="1900" kern="1200"/>
        </a:p>
      </dsp:txBody>
      <dsp:txXfrm>
        <a:off x="786764" y="854674"/>
        <a:ext cx="6426835" cy="681180"/>
      </dsp:txXfrm>
    </dsp:sp>
    <dsp:sp modelId="{4B17E94A-B04F-4087-8869-18FF817F3C8D}">
      <dsp:nvSpPr>
        <dsp:cNvPr id="0" name=""/>
        <dsp:cNvSpPr/>
      </dsp:nvSpPr>
      <dsp:spPr>
        <a:xfrm>
          <a:off x="0" y="1706150"/>
          <a:ext cx="7213600" cy="6811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E976EF-3191-460B-8673-68FCF8834F80}">
      <dsp:nvSpPr>
        <dsp:cNvPr id="0" name=""/>
        <dsp:cNvSpPr/>
      </dsp:nvSpPr>
      <dsp:spPr>
        <a:xfrm>
          <a:off x="206057" y="1859416"/>
          <a:ext cx="374649" cy="37464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01B92-4DAC-4388-861F-B5638A07BF0F}">
      <dsp:nvSpPr>
        <dsp:cNvPr id="0" name=""/>
        <dsp:cNvSpPr/>
      </dsp:nvSpPr>
      <dsp:spPr>
        <a:xfrm>
          <a:off x="786764" y="1706150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Avoid air bubbles when applying sample</a:t>
          </a:r>
        </a:p>
      </dsp:txBody>
      <dsp:txXfrm>
        <a:off x="786764" y="1706150"/>
        <a:ext cx="6426835" cy="681180"/>
      </dsp:txXfrm>
    </dsp:sp>
    <dsp:sp modelId="{D2ABC20C-CED0-43BC-A6E1-397BD1A36095}">
      <dsp:nvSpPr>
        <dsp:cNvPr id="0" name=""/>
        <dsp:cNvSpPr/>
      </dsp:nvSpPr>
      <dsp:spPr>
        <a:xfrm>
          <a:off x="0" y="2557626"/>
          <a:ext cx="7213600" cy="6811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B0350B-0BC4-4900-94C5-0EC43AE275C5}">
      <dsp:nvSpPr>
        <dsp:cNvPr id="0" name=""/>
        <dsp:cNvSpPr/>
      </dsp:nvSpPr>
      <dsp:spPr>
        <a:xfrm>
          <a:off x="206057" y="2710892"/>
          <a:ext cx="374649" cy="37464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7CFA0-85CE-4D2C-BAB3-8562F4A17C3D}">
      <dsp:nvSpPr>
        <dsp:cNvPr id="0" name=""/>
        <dsp:cNvSpPr/>
      </dsp:nvSpPr>
      <dsp:spPr>
        <a:xfrm>
          <a:off x="786764" y="2557626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 not place i-STAT on the docking station with the cartridge while testing is occurring</a:t>
          </a:r>
        </a:p>
      </dsp:txBody>
      <dsp:txXfrm>
        <a:off x="786764" y="2557626"/>
        <a:ext cx="6426835" cy="681180"/>
      </dsp:txXfrm>
    </dsp:sp>
    <dsp:sp modelId="{787FEAB3-08DE-48A4-9FB9-27F7A4D6D225}">
      <dsp:nvSpPr>
        <dsp:cNvPr id="0" name=""/>
        <dsp:cNvSpPr/>
      </dsp:nvSpPr>
      <dsp:spPr>
        <a:xfrm>
          <a:off x="0" y="3409102"/>
          <a:ext cx="7213600" cy="68118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FF3478-51A7-4031-BD9D-6C821DF56FB3}">
      <dsp:nvSpPr>
        <dsp:cNvPr id="0" name=""/>
        <dsp:cNvSpPr/>
      </dsp:nvSpPr>
      <dsp:spPr>
        <a:xfrm>
          <a:off x="206057" y="3562368"/>
          <a:ext cx="374649" cy="374649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28EC3-EA99-4346-88E4-678EF61671C1}">
      <dsp:nvSpPr>
        <dsp:cNvPr id="0" name=""/>
        <dsp:cNvSpPr/>
      </dsp:nvSpPr>
      <dsp:spPr>
        <a:xfrm>
          <a:off x="786764" y="3409102"/>
          <a:ext cx="6426835" cy="681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92" tIns="72092" rIns="72092" bIns="72092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Do not move the i-stat once cartridge is loaded</a:t>
          </a:r>
        </a:p>
      </dsp:txBody>
      <dsp:txXfrm>
        <a:off x="786764" y="3409102"/>
        <a:ext cx="6426835" cy="6811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D7081-A863-4FE9-9E84-01B1E3FEBCC7}">
      <dsp:nvSpPr>
        <dsp:cNvPr id="0" name=""/>
        <dsp:cNvSpPr/>
      </dsp:nvSpPr>
      <dsp:spPr>
        <a:xfrm>
          <a:off x="0" y="0"/>
          <a:ext cx="4971603" cy="82863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99851F-1D53-4DCF-913D-0FEAA1B75083}">
      <dsp:nvSpPr>
        <dsp:cNvPr id="0" name=""/>
        <dsp:cNvSpPr/>
      </dsp:nvSpPr>
      <dsp:spPr>
        <a:xfrm>
          <a:off x="250661" y="190332"/>
          <a:ext cx="455748" cy="4557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724F1-38BD-48A8-97AC-66EE8FD340C5}">
      <dsp:nvSpPr>
        <dsp:cNvPr id="0" name=""/>
        <dsp:cNvSpPr/>
      </dsp:nvSpPr>
      <dsp:spPr>
        <a:xfrm>
          <a:off x="957071" y="3890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u="sng" kern="1200" dirty="0"/>
            <a:t>Only select Option 2: Scheduled </a:t>
          </a:r>
          <a:endParaRPr lang="en-US" sz="1600" kern="1200" dirty="0"/>
        </a:p>
      </dsp:txBody>
      <dsp:txXfrm>
        <a:off x="957071" y="3890"/>
        <a:ext cx="4014531" cy="828633"/>
      </dsp:txXfrm>
    </dsp:sp>
    <dsp:sp modelId="{65A061EB-0458-44B6-9574-7108717C911D}">
      <dsp:nvSpPr>
        <dsp:cNvPr id="0" name=""/>
        <dsp:cNvSpPr/>
      </dsp:nvSpPr>
      <dsp:spPr>
        <a:xfrm>
          <a:off x="0" y="1039682"/>
          <a:ext cx="4971603" cy="82863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2A1149-A91A-4E98-ACE1-F33E5E10AA61}">
      <dsp:nvSpPr>
        <dsp:cNvPr id="0" name=""/>
        <dsp:cNvSpPr/>
      </dsp:nvSpPr>
      <dsp:spPr>
        <a:xfrm>
          <a:off x="250661" y="1226124"/>
          <a:ext cx="455748" cy="4557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C6E891-4ECE-4ACD-88EE-EF6171006F29}">
      <dsp:nvSpPr>
        <dsp:cNvPr id="0" name=""/>
        <dsp:cNvSpPr/>
      </dsp:nvSpPr>
      <dsp:spPr>
        <a:xfrm>
          <a:off x="957071" y="1039682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Due date:1</a:t>
          </a:r>
          <a:r>
            <a:rPr lang="en-US" sz="1600" kern="1200" baseline="30000" dirty="0"/>
            <a:t>st</a:t>
          </a:r>
          <a:r>
            <a:rPr lang="en-US" sz="1600" kern="1200" dirty="0"/>
            <a:t> Tuesday of the month @ 0300</a:t>
          </a:r>
        </a:p>
      </dsp:txBody>
      <dsp:txXfrm>
        <a:off x="957071" y="1039682"/>
        <a:ext cx="4014531" cy="828633"/>
      </dsp:txXfrm>
    </dsp:sp>
    <dsp:sp modelId="{E49647DA-D202-4856-B122-3052AC0062DF}">
      <dsp:nvSpPr>
        <dsp:cNvPr id="0" name=""/>
        <dsp:cNvSpPr/>
      </dsp:nvSpPr>
      <dsp:spPr>
        <a:xfrm>
          <a:off x="0" y="2075473"/>
          <a:ext cx="4971603" cy="82863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478937-37CC-4FC8-B693-7663ED43D1B6}">
      <dsp:nvSpPr>
        <dsp:cNvPr id="0" name=""/>
        <dsp:cNvSpPr/>
      </dsp:nvSpPr>
      <dsp:spPr>
        <a:xfrm>
          <a:off x="250661" y="2261916"/>
          <a:ext cx="455748" cy="4557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72C14B-0FC6-42D1-A527-7D159999BF28}">
      <dsp:nvSpPr>
        <dsp:cNvPr id="0" name=""/>
        <dsp:cNvSpPr/>
      </dsp:nvSpPr>
      <dsp:spPr>
        <a:xfrm>
          <a:off x="957071" y="2075473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Grace period: 48 hours</a:t>
          </a:r>
        </a:p>
      </dsp:txBody>
      <dsp:txXfrm>
        <a:off x="957071" y="2075473"/>
        <a:ext cx="4014531" cy="828633"/>
      </dsp:txXfrm>
    </dsp:sp>
    <dsp:sp modelId="{0E792EA9-1FDE-4489-AEB3-4C5A5D5578D5}">
      <dsp:nvSpPr>
        <dsp:cNvPr id="0" name=""/>
        <dsp:cNvSpPr/>
      </dsp:nvSpPr>
      <dsp:spPr>
        <a:xfrm>
          <a:off x="0" y="3111265"/>
          <a:ext cx="4971603" cy="82863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91816-7A20-4123-B590-0EE284BEF5AD}">
      <dsp:nvSpPr>
        <dsp:cNvPr id="0" name=""/>
        <dsp:cNvSpPr/>
      </dsp:nvSpPr>
      <dsp:spPr>
        <a:xfrm>
          <a:off x="195949" y="3322637"/>
          <a:ext cx="455748" cy="455748"/>
        </a:xfrm>
        <a:prstGeom prst="rect">
          <a:avLst/>
        </a:prstGeom>
        <a:blipFill rotWithShape="1"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EFCDC-9EDA-412D-AB28-96423AB7CE95}">
      <dsp:nvSpPr>
        <dsp:cNvPr id="0" name=""/>
        <dsp:cNvSpPr/>
      </dsp:nvSpPr>
      <dsp:spPr>
        <a:xfrm>
          <a:off x="957071" y="3111265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Can not be performed before the due date </a:t>
          </a:r>
        </a:p>
      </dsp:txBody>
      <dsp:txXfrm>
        <a:off x="957071" y="3111265"/>
        <a:ext cx="4014531" cy="828633"/>
      </dsp:txXfrm>
    </dsp:sp>
    <dsp:sp modelId="{DBD439BD-F791-462B-866A-E98E13489E40}">
      <dsp:nvSpPr>
        <dsp:cNvPr id="0" name=""/>
        <dsp:cNvSpPr/>
      </dsp:nvSpPr>
      <dsp:spPr>
        <a:xfrm>
          <a:off x="0" y="4147057"/>
          <a:ext cx="4971603" cy="82863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4221C-EE01-49D0-9A4E-5D2B7B50ED38}">
      <dsp:nvSpPr>
        <dsp:cNvPr id="0" name=""/>
        <dsp:cNvSpPr/>
      </dsp:nvSpPr>
      <dsp:spPr>
        <a:xfrm>
          <a:off x="182973" y="4325141"/>
          <a:ext cx="455748" cy="4557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0554A-2534-4228-9D0E-F38D14813001}">
      <dsp:nvSpPr>
        <dsp:cNvPr id="0" name=""/>
        <dsp:cNvSpPr/>
      </dsp:nvSpPr>
      <dsp:spPr>
        <a:xfrm>
          <a:off x="957071" y="4147057"/>
          <a:ext cx="4014531" cy="8286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97" tIns="87697" rIns="87697" bIns="87697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Instruments will lock if QC is not performed within the grace period = will NOT be able to perform patient testing!</a:t>
          </a:r>
        </a:p>
      </dsp:txBody>
      <dsp:txXfrm>
        <a:off x="957071" y="4147057"/>
        <a:ext cx="4014531" cy="8286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C997BC-CC88-4253-9DA7-2BA59EF61462}">
      <dsp:nvSpPr>
        <dsp:cNvPr id="0" name=""/>
        <dsp:cNvSpPr/>
      </dsp:nvSpPr>
      <dsp:spPr>
        <a:xfrm>
          <a:off x="256359" y="1998"/>
          <a:ext cx="2478475" cy="12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When meters successfully transmit data, the arrows on the screen will rotate in circles</a:t>
          </a:r>
        </a:p>
      </dsp:txBody>
      <dsp:txXfrm>
        <a:off x="292655" y="38294"/>
        <a:ext cx="2405883" cy="1166645"/>
      </dsp:txXfrm>
    </dsp:sp>
    <dsp:sp modelId="{1EFA69F6-129F-498E-A437-A96148D19355}">
      <dsp:nvSpPr>
        <dsp:cNvPr id="0" name=""/>
        <dsp:cNvSpPr/>
      </dsp:nvSpPr>
      <dsp:spPr>
        <a:xfrm>
          <a:off x="256359" y="1427122"/>
          <a:ext cx="2478475" cy="12392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If the arrows do not appear or rotate, do the following:</a:t>
          </a:r>
        </a:p>
      </dsp:txBody>
      <dsp:txXfrm>
        <a:off x="292655" y="1463418"/>
        <a:ext cx="2405883" cy="1166645"/>
      </dsp:txXfrm>
    </dsp:sp>
    <dsp:sp modelId="{0865E0FD-B6FA-4B8C-8C70-4BC6BB5E3D8E}">
      <dsp:nvSpPr>
        <dsp:cNvPr id="0" name=""/>
        <dsp:cNvSpPr/>
      </dsp:nvSpPr>
      <dsp:spPr>
        <a:xfrm rot="18363132">
          <a:off x="2376735" y="1315892"/>
          <a:ext cx="1740552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40552" y="2724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203498" y="1299625"/>
        <a:ext cx="87027" cy="87027"/>
      </dsp:txXfrm>
    </dsp:sp>
    <dsp:sp modelId="{9A1DD174-4781-4788-8E05-7912B9D3C745}">
      <dsp:nvSpPr>
        <dsp:cNvPr id="0" name=""/>
        <dsp:cNvSpPr/>
      </dsp:nvSpPr>
      <dsp:spPr>
        <a:xfrm>
          <a:off x="3759189" y="19918"/>
          <a:ext cx="3226281" cy="1239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Check data cable and battery cable</a:t>
          </a:r>
        </a:p>
      </dsp:txBody>
      <dsp:txXfrm>
        <a:off x="3795485" y="56214"/>
        <a:ext cx="3153689" cy="1166645"/>
      </dsp:txXfrm>
    </dsp:sp>
    <dsp:sp modelId="{FC8FB7E0-DBD6-486C-A891-7129E3B9BCF3}">
      <dsp:nvSpPr>
        <dsp:cNvPr id="0" name=""/>
        <dsp:cNvSpPr/>
      </dsp:nvSpPr>
      <dsp:spPr>
        <a:xfrm rot="60132">
          <a:off x="2734756" y="2028454"/>
          <a:ext cx="1024510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024510" y="2724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21399" y="2030087"/>
        <a:ext cx="51225" cy="51225"/>
      </dsp:txXfrm>
    </dsp:sp>
    <dsp:sp modelId="{BA743972-DB92-4103-9F41-4AD76331560B}">
      <dsp:nvSpPr>
        <dsp:cNvPr id="0" name=""/>
        <dsp:cNvSpPr/>
      </dsp:nvSpPr>
      <dsp:spPr>
        <a:xfrm>
          <a:off x="3759189" y="1445041"/>
          <a:ext cx="3231014" cy="1239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If cables are connected, dock meter (cradle), if still no rotating arrows then….</a:t>
          </a:r>
        </a:p>
      </dsp:txBody>
      <dsp:txXfrm>
        <a:off x="3795485" y="1481337"/>
        <a:ext cx="3158422" cy="1166645"/>
      </dsp:txXfrm>
    </dsp:sp>
    <dsp:sp modelId="{061BB1C8-71C6-435A-B7DB-845E8F0D59B1}">
      <dsp:nvSpPr>
        <dsp:cNvPr id="0" name=""/>
        <dsp:cNvSpPr/>
      </dsp:nvSpPr>
      <dsp:spPr>
        <a:xfrm rot="3310531">
          <a:off x="2362510" y="2732056"/>
          <a:ext cx="1736038" cy="54492"/>
        </a:xfrm>
        <a:custGeom>
          <a:avLst/>
          <a:gdLst/>
          <a:ahLst/>
          <a:cxnLst/>
          <a:rect l="0" t="0" r="0" b="0"/>
          <a:pathLst>
            <a:path>
              <a:moveTo>
                <a:pt x="0" y="27246"/>
              </a:moveTo>
              <a:lnTo>
                <a:pt x="1736038" y="27246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3187129" y="2715901"/>
        <a:ext cx="86801" cy="86801"/>
      </dsp:txXfrm>
    </dsp:sp>
    <dsp:sp modelId="{6E390E5F-44F5-47A1-83E9-9C4E2E24C23B}">
      <dsp:nvSpPr>
        <dsp:cNvPr id="0" name=""/>
        <dsp:cNvSpPr/>
      </dsp:nvSpPr>
      <dsp:spPr>
        <a:xfrm>
          <a:off x="3726225" y="2852245"/>
          <a:ext cx="3231014" cy="123923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Call Ancillary Testing ASAP (x5003, x5885, x3305)</a:t>
          </a:r>
        </a:p>
      </dsp:txBody>
      <dsp:txXfrm>
        <a:off x="3762521" y="2888541"/>
        <a:ext cx="3158422" cy="11666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4EA8E-98A9-4881-A2CC-687BF7E191B9}">
      <dsp:nvSpPr>
        <dsp:cNvPr id="0" name=""/>
        <dsp:cNvSpPr/>
      </dsp:nvSpPr>
      <dsp:spPr>
        <a:xfrm>
          <a:off x="16666" y="2178894"/>
          <a:ext cx="2085863" cy="13245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E168D-18E8-45DE-8841-82C95802DD44}">
      <dsp:nvSpPr>
        <dsp:cNvPr id="0" name=""/>
        <dsp:cNvSpPr/>
      </dsp:nvSpPr>
      <dsp:spPr>
        <a:xfrm>
          <a:off x="248428" y="2399068"/>
          <a:ext cx="2085863" cy="132452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You have completed the presentation.</a:t>
          </a:r>
        </a:p>
      </dsp:txBody>
      <dsp:txXfrm>
        <a:off x="287222" y="2437862"/>
        <a:ext cx="2008275" cy="1246935"/>
      </dsp:txXfrm>
    </dsp:sp>
    <dsp:sp modelId="{88744AAC-22C2-4B57-8D4D-EFF4BF36A93D}">
      <dsp:nvSpPr>
        <dsp:cNvPr id="0" name=""/>
        <dsp:cNvSpPr/>
      </dsp:nvSpPr>
      <dsp:spPr>
        <a:xfrm>
          <a:off x="2549388" y="2134363"/>
          <a:ext cx="2085863" cy="13245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A0FAE-1758-4430-86CE-BD53CAEACB94}">
      <dsp:nvSpPr>
        <dsp:cNvPr id="0" name=""/>
        <dsp:cNvSpPr/>
      </dsp:nvSpPr>
      <dsp:spPr>
        <a:xfrm>
          <a:off x="2781151" y="2354538"/>
          <a:ext cx="2085863" cy="132452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Please take the exam, passing is </a:t>
          </a:r>
          <a:r>
            <a:rPr lang="en-US" sz="2000" u="none" kern="1200" dirty="0"/>
            <a:t>≥ 80%</a:t>
          </a:r>
        </a:p>
      </dsp:txBody>
      <dsp:txXfrm>
        <a:off x="2819945" y="2393332"/>
        <a:ext cx="2008275" cy="1246935"/>
      </dsp:txXfrm>
    </dsp:sp>
    <dsp:sp modelId="{0528EAD2-82E2-4404-A531-B4D7589EB81C}">
      <dsp:nvSpPr>
        <dsp:cNvPr id="0" name=""/>
        <dsp:cNvSpPr/>
      </dsp:nvSpPr>
      <dsp:spPr>
        <a:xfrm>
          <a:off x="5098777" y="2134363"/>
          <a:ext cx="2085863" cy="13245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454B24-5BBC-4A90-8EA4-45C4ED2F9BAC}">
      <dsp:nvSpPr>
        <dsp:cNvPr id="0" name=""/>
        <dsp:cNvSpPr/>
      </dsp:nvSpPr>
      <dsp:spPr>
        <a:xfrm>
          <a:off x="5330540" y="2354538"/>
          <a:ext cx="2085863" cy="1324523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>
                  <a:lumMod val="75000"/>
                  <a:lumOff val="25000"/>
                </a:schemeClr>
              </a:solidFill>
            </a:rPr>
            <a:t>Complete your practical with Ana, Kiyana, or Ancillary</a:t>
          </a:r>
          <a:endParaRPr lang="en-US" sz="2000" u="sng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5369334" y="2393332"/>
        <a:ext cx="2008275" cy="124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7F447-AF12-422E-BA44-A76A9F87B3E5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46946-4DBA-458D-AD45-28FE54BB5FB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3889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5DFFB6-47B1-40F5-B9DB-D3357F760720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BB87E-4261-4070-9CD4-0C44766BB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3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BB87E-4261-4070-9CD4-0C44766BB8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513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8BB87E-4261-4070-9CD4-0C44766BB8F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45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82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24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6979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96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34427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316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031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71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25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954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46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71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02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74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39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0E392-9A73-4F0F-B621-DECF29981A66}" type="datetimeFigureOut">
              <a:rPr lang="en-US" smtClean="0"/>
              <a:t>10/2/2020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0B370F-8D62-4872-87C9-51BC9D0C98E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348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200422" y="-8468"/>
            <a:ext cx="3572669" cy="6866467"/>
            <a:chOff x="67175" y="-8467"/>
            <a:chExt cx="4763558" cy="6866467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5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4569" y="8468"/>
            <a:ext cx="4580244" cy="6858000"/>
          </a:xfrm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 dirty="0"/>
              <a:t>i-STAT Competency for Emergency Medicine</a:t>
            </a:r>
            <a:br>
              <a:rPr lang="en-US" sz="4400" dirty="0"/>
            </a:br>
            <a:r>
              <a:rPr lang="en-US" sz="4400" b="1" dirty="0"/>
              <a:t>(Creatinine, Troponin and </a:t>
            </a:r>
            <a:br>
              <a:rPr lang="en-US" sz="4400" b="1" dirty="0"/>
            </a:br>
            <a:r>
              <a:rPr lang="en-US" sz="4400" b="1" dirty="0"/>
              <a:t>B-</a:t>
            </a:r>
            <a:r>
              <a:rPr lang="en-US" sz="4400" b="1" dirty="0" err="1"/>
              <a:t>hcg</a:t>
            </a:r>
            <a:r>
              <a:rPr lang="en-US" sz="4400" b="1" dirty="0"/>
              <a:t>)</a:t>
            </a:r>
            <a:br>
              <a:rPr lang="en-US" sz="4400" b="1" dirty="0"/>
            </a:br>
            <a:endParaRPr lang="en-US" sz="4400" b="1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52372" y="-8468"/>
            <a:ext cx="3806198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65840" y="2510119"/>
            <a:ext cx="2701925" cy="1829292"/>
          </a:xfrm>
        </p:spPr>
        <p:txBody>
          <a:bodyPr anchor="ctr">
            <a:normAutofit/>
          </a:bodyPr>
          <a:lstStyle/>
          <a:p>
            <a:pPr algn="l"/>
            <a:r>
              <a:rPr lang="en-US" dirty="0">
                <a:solidFill>
                  <a:srgbClr val="FFFFFF"/>
                </a:solidFill>
              </a:rPr>
              <a:t>Ancillary Testing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October 2020</a:t>
            </a:r>
          </a:p>
          <a:p>
            <a:pPr algn="l"/>
            <a:r>
              <a:rPr lang="en-US" dirty="0">
                <a:solidFill>
                  <a:srgbClr val="FFFFFF"/>
                </a:solidFill>
              </a:rPr>
              <a:t>Central Virginia Health System</a:t>
            </a:r>
          </a:p>
        </p:txBody>
      </p:sp>
    </p:spTree>
    <p:extLst>
      <p:ext uri="{BB962C8B-B14F-4D97-AF65-F5344CB8AC3E}">
        <p14:creationId xmlns:p14="http://schemas.microsoft.com/office/powerpoint/2010/main" val="18503313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38128-1F62-489D-AF62-6B6B74B87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 troubleshooting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68B730-D8DE-4B6E-B794-8EAF3E9F1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87" y="1931990"/>
            <a:ext cx="6361825" cy="4926010"/>
          </a:xfrm>
        </p:spPr>
        <p:txBody>
          <a:bodyPr>
            <a:normAutofit/>
          </a:bodyPr>
          <a:lstStyle/>
          <a:p>
            <a:pPr marL="0" indent="0">
              <a:lnSpc>
                <a:spcPct val="124000"/>
              </a:lnSpc>
              <a:buNone/>
            </a:pPr>
            <a:r>
              <a:rPr lang="en-US" sz="2400" dirty="0"/>
              <a:t>Repeat any questionable result or if there is an instrument error.  </a:t>
            </a:r>
          </a:p>
          <a:p>
            <a:pPr>
              <a:lnSpc>
                <a:spcPct val="124000"/>
              </a:lnSpc>
            </a:pPr>
            <a:r>
              <a:rPr lang="en-US" sz="2400" dirty="0"/>
              <a:t>You may see the following: ***, “Failed Internal QC Check”, &lt; &gt; (result outside of reportable range).  </a:t>
            </a:r>
          </a:p>
          <a:p>
            <a:pPr>
              <a:lnSpc>
                <a:spcPct val="124000"/>
              </a:lnSpc>
            </a:pPr>
            <a:r>
              <a:rPr lang="en-US" sz="2400" dirty="0"/>
              <a:t>Ancillary Testing should be notified at x5885, x3305, x5003 when any of these are observed.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78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DF4D7F6-81B5-452A-9CE6-76D81F91D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00126" y="609600"/>
            <a:ext cx="6447501" cy="1320800"/>
          </a:xfrm>
        </p:spPr>
        <p:txBody>
          <a:bodyPr>
            <a:normAutofit/>
          </a:bodyPr>
          <a:lstStyle/>
          <a:p>
            <a:r>
              <a:rPr lang="en-US" dirty="0"/>
              <a:t>Limitations</a:t>
            </a: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4600514D-20FB-4559-97DC-D1DC39E6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336549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266F638A-E405-4AC0-B984-72E5813B0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03900" y="3818467"/>
            <a:ext cx="3337719" cy="3039533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D1CBE93-B17D-4509-843C-82287C380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600950" y="0"/>
            <a:ext cx="1295400" cy="68580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E6277B4-6A43-48AB-89B2-3442221619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568950" y="3681413"/>
            <a:ext cx="3572668" cy="3176587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7978" y="1759656"/>
            <a:ext cx="7143748" cy="525780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Partially clotted samples can result in elevated readings of troponin as well as error codes.</a:t>
            </a:r>
          </a:p>
          <a:p>
            <a:pPr lvl="0"/>
            <a:r>
              <a:rPr lang="en-US" sz="2400" dirty="0"/>
              <a:t>Grossly hemolyzed samples can cause decreased detection of troponin.</a:t>
            </a:r>
          </a:p>
          <a:p>
            <a:r>
              <a:rPr lang="en-US" sz="2400" dirty="0"/>
              <a:t>Motion of the analyzer during the testing process can cause suppressed results or quality checks.</a:t>
            </a:r>
          </a:p>
          <a:p>
            <a:pPr lvl="0"/>
            <a:r>
              <a:rPr lang="en-US" sz="2400" dirty="0"/>
              <a:t>For Troponin, samples with hematocrit results above 65 may cause test imprecision and quality check codes.</a:t>
            </a:r>
          </a:p>
          <a:p>
            <a:endParaRPr lang="en-US" dirty="0"/>
          </a:p>
          <a:p>
            <a:pPr lvl="0"/>
            <a:endParaRPr lang="en-US" dirty="0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27B538D5-95DB-47ED-9CB4-34AE5BF78E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19230" y="0"/>
            <a:ext cx="1324770" cy="68580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8694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27700" y="228600"/>
            <a:ext cx="6347713" cy="1320800"/>
          </a:xfrm>
        </p:spPr>
        <p:txBody>
          <a:bodyPr/>
          <a:lstStyle/>
          <a:p>
            <a:r>
              <a:rPr lang="en-US" dirty="0"/>
              <a:t>Limitations Cont.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45729" y="1066800"/>
            <a:ext cx="6711654" cy="5486399"/>
          </a:xfrm>
        </p:spPr>
        <p:txBody>
          <a:bodyPr>
            <a:normAutofit/>
          </a:bodyPr>
          <a:lstStyle/>
          <a:p>
            <a:r>
              <a:rPr lang="en-US" sz="2800" dirty="0"/>
              <a:t>Interfering substances may falsely depress or elevate results. Results should be confirmed by an alternate </a:t>
            </a:r>
            <a:r>
              <a:rPr lang="en-US" sz="2800" dirty="0" err="1"/>
              <a:t>hCG</a:t>
            </a:r>
            <a:r>
              <a:rPr lang="en-US" sz="2800" dirty="0"/>
              <a:t> method if inconsistent with clinical information.</a:t>
            </a:r>
          </a:p>
          <a:p>
            <a:pPr marL="0" indent="0">
              <a:buNone/>
            </a:pPr>
            <a:endParaRPr lang="en-US" sz="2800" dirty="0"/>
          </a:p>
          <a:p>
            <a:pPr lvl="0"/>
            <a:r>
              <a:rPr lang="en-US" sz="2800" dirty="0"/>
              <a:t>The i-STAT β-</a:t>
            </a:r>
            <a:r>
              <a:rPr lang="en-US" sz="2800" dirty="0" err="1"/>
              <a:t>hCG</a:t>
            </a:r>
            <a:r>
              <a:rPr lang="en-US" sz="2800" dirty="0"/>
              <a:t> test results should always be used and interpreted only in the context of the overall clinical picture.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37785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457200"/>
            <a:ext cx="6347713" cy="1320800"/>
          </a:xfrm>
        </p:spPr>
        <p:txBody>
          <a:bodyPr/>
          <a:lstStyle/>
          <a:p>
            <a:r>
              <a:rPr lang="en-US" dirty="0"/>
              <a:t>Limitations cont.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23244"/>
            <a:ext cx="6576313" cy="5486400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Grossly hemolyzed samples can decreased detection of </a:t>
            </a:r>
            <a:r>
              <a:rPr lang="en-US" sz="2800" dirty="0" err="1"/>
              <a:t>hCG</a:t>
            </a:r>
            <a:r>
              <a:rPr lang="en-US" sz="2800" dirty="0"/>
              <a:t> or create quality check codes.</a:t>
            </a:r>
          </a:p>
          <a:p>
            <a:pPr marL="0" lvl="0" indent="0">
              <a:buNone/>
            </a:pPr>
            <a:endParaRPr lang="en-US" sz="2800" dirty="0"/>
          </a:p>
          <a:p>
            <a:pPr lvl="0"/>
            <a:r>
              <a:rPr lang="en-US" sz="2800" dirty="0"/>
              <a:t>Specimens from peri- or post-menopausal women may elicit weak positive results due to low β-</a:t>
            </a:r>
            <a:r>
              <a:rPr lang="en-US" sz="2800" dirty="0" err="1"/>
              <a:t>hCG</a:t>
            </a:r>
            <a:r>
              <a:rPr lang="en-US" sz="2800" dirty="0"/>
              <a:t> levels unrelated to pregnancy. It is good laboratory practice to resample and retest after 48 hours.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63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AE672-83DE-4B83-AB48-37BB04E6F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04800"/>
            <a:ext cx="7696200" cy="1320800"/>
          </a:xfrm>
        </p:spPr>
        <p:txBody>
          <a:bodyPr/>
          <a:lstStyle/>
          <a:p>
            <a:r>
              <a:rPr lang="en-US" altLang="en-US" b="1" dirty="0"/>
              <a:t>Interfering Factors for Creatinine</a:t>
            </a:r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2B5E30C-4511-4550-872B-04C06BD579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1625600"/>
            <a:ext cx="7696200" cy="477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97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6689"/>
            <a:ext cx="6347713" cy="1320800"/>
          </a:xfrm>
        </p:spPr>
        <p:txBody>
          <a:bodyPr/>
          <a:lstStyle/>
          <a:p>
            <a:r>
              <a:rPr lang="en-US" dirty="0"/>
              <a:t>Quality Control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143000"/>
            <a:ext cx="7543800" cy="5257800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External controls are performed every 30 days</a:t>
            </a:r>
            <a:r>
              <a:rPr lang="en-US" dirty="0"/>
              <a:t>: </a:t>
            </a:r>
          </a:p>
          <a:p>
            <a:pPr lvl="1"/>
            <a:r>
              <a:rPr lang="en-US" sz="1800" dirty="0"/>
              <a:t>Levels 1 and 3 on all meters for </a:t>
            </a:r>
            <a:r>
              <a:rPr lang="en-US" sz="1800" dirty="0" err="1"/>
              <a:t>Crea</a:t>
            </a:r>
            <a:r>
              <a:rPr lang="en-US" sz="1800" dirty="0"/>
              <a:t>, </a:t>
            </a:r>
            <a:r>
              <a:rPr lang="en-US" sz="1800" dirty="0" err="1"/>
              <a:t>cTnI</a:t>
            </a:r>
            <a:r>
              <a:rPr lang="en-US" sz="1800" dirty="0"/>
              <a:t> and </a:t>
            </a:r>
            <a:r>
              <a:rPr lang="el-GR" sz="1800" dirty="0"/>
              <a:t>β</a:t>
            </a:r>
            <a:r>
              <a:rPr lang="en-US" sz="1800" dirty="0"/>
              <a:t>-</a:t>
            </a:r>
            <a:r>
              <a:rPr lang="en-US" sz="1800" dirty="0" err="1"/>
              <a:t>hCG</a:t>
            </a:r>
            <a:r>
              <a:rPr lang="en-US" sz="1800" dirty="0"/>
              <a:t> (total of 6 on each meter)</a:t>
            </a:r>
          </a:p>
          <a:p>
            <a:pPr lvl="1"/>
            <a:r>
              <a:rPr lang="en-US" sz="1800" dirty="0"/>
              <a:t>QC material is stored in refrigerator</a:t>
            </a:r>
          </a:p>
          <a:p>
            <a:pPr lvl="1"/>
            <a:r>
              <a:rPr lang="en-US" sz="1800" dirty="0"/>
              <a:t>Check expiration dates</a:t>
            </a:r>
          </a:p>
          <a:p>
            <a:pPr marL="457200" lvl="1" indent="0">
              <a:buNone/>
            </a:pPr>
            <a:r>
              <a:rPr lang="en-US" sz="2400" i="1" u="sng" dirty="0"/>
              <a:t>Mix well (if not mixed, QC will fail and must repeat)</a:t>
            </a:r>
          </a:p>
          <a:p>
            <a:pPr marL="457200" lvl="1" indent="0">
              <a:buNone/>
            </a:pPr>
            <a:endParaRPr lang="en-US" sz="2400" i="1" u="sng" dirty="0"/>
          </a:p>
          <a:p>
            <a:r>
              <a:rPr lang="en-US" sz="2400" dirty="0"/>
              <a:t>Staff should rotate performing QC; all operators are required to complete QC testing</a:t>
            </a:r>
          </a:p>
          <a:p>
            <a:endParaRPr lang="en-US" sz="2400" dirty="0"/>
          </a:p>
          <a:p>
            <a:r>
              <a:rPr lang="en-US" sz="2400" dirty="0"/>
              <a:t>i-STAT screen will alert you when QC is due</a:t>
            </a:r>
          </a:p>
          <a:p>
            <a:pPr marL="457200" lvl="1" indent="0">
              <a:buNone/>
            </a:pPr>
            <a:r>
              <a:rPr lang="en-US" sz="1800" dirty="0"/>
              <a:t>Should be performed the first Tuesday or Wednesday of each month</a:t>
            </a:r>
          </a:p>
        </p:txBody>
      </p:sp>
    </p:spTree>
    <p:extLst>
      <p:ext uri="{BB962C8B-B14F-4D97-AF65-F5344CB8AC3E}">
        <p14:creationId xmlns:p14="http://schemas.microsoft.com/office/powerpoint/2010/main" val="3536483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31757" y="899848"/>
            <a:ext cx="2660686" cy="5380037"/>
          </a:xfrm>
        </p:spPr>
        <p:txBody>
          <a:bodyPr anchor="ctr">
            <a:normAutofit/>
          </a:bodyPr>
          <a:lstStyle/>
          <a:p>
            <a:r>
              <a:rPr lang="en-US" sz="3800" dirty="0"/>
              <a:t>Quality Control cont.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96950" y="-8467"/>
            <a:ext cx="3575050" cy="6866467"/>
            <a:chOff x="7425267" y="-8467"/>
            <a:chExt cx="4766733" cy="6866467"/>
          </a:xfrm>
        </p:grpSpPr>
        <p:cxnSp>
          <p:nvCxnSpPr>
            <p:cNvPr id="6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3289" y="0"/>
            <a:ext cx="466071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Content Placeholder 1">
            <a:extLst>
              <a:ext uri="{FF2B5EF4-FFF2-40B4-BE49-F238E27FC236}">
                <a16:creationId xmlns:a16="http://schemas.microsoft.com/office/drawing/2014/main" id="{D0A79291-EAED-45F5-AE76-03274ADD6C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0653082"/>
              </p:ext>
            </p:extLst>
          </p:nvPr>
        </p:nvGraphicFramePr>
        <p:xfrm>
          <a:off x="3687414" y="944563"/>
          <a:ext cx="4971603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55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38288" y="970756"/>
            <a:ext cx="2187575" cy="4916488"/>
          </a:xfrm>
        </p:spPr>
        <p:txBody>
          <a:bodyPr anchor="ctr">
            <a:normAutofit/>
          </a:bodyPr>
          <a:lstStyle/>
          <a:p>
            <a:r>
              <a:rPr lang="en-US" dirty="0"/>
              <a:t>Cleaning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320219" y="400844"/>
            <a:ext cx="5071181" cy="6248400"/>
          </a:xfrm>
        </p:spPr>
        <p:txBody>
          <a:bodyPr anchor="ctr">
            <a:normAutofit/>
          </a:bodyPr>
          <a:lstStyle/>
          <a:p>
            <a:r>
              <a:rPr lang="en-US" sz="2400" dirty="0"/>
              <a:t>You MUST clean the i-STAT after each patient test, with purple top Sani Wipes (must remain wet for 2 minutes)</a:t>
            </a:r>
          </a:p>
          <a:p>
            <a:r>
              <a:rPr lang="en-US" sz="2400" dirty="0"/>
              <a:t>Cleaning is a Joint Commission requirement</a:t>
            </a:r>
          </a:p>
          <a:p>
            <a:r>
              <a:rPr lang="en-US" sz="2400" dirty="0"/>
              <a:t>Do not place medications, food or trash around or near the meters and docking stations.</a:t>
            </a:r>
          </a:p>
          <a:p>
            <a:r>
              <a:rPr lang="en-US" sz="2400" dirty="0"/>
              <a:t>Do not place medications or vaccines in the refrigerator under the bench in the point of care area</a:t>
            </a:r>
          </a:p>
        </p:txBody>
      </p:sp>
    </p:spTree>
    <p:extLst>
      <p:ext uri="{BB962C8B-B14F-4D97-AF65-F5344CB8AC3E}">
        <p14:creationId xmlns:p14="http://schemas.microsoft.com/office/powerpoint/2010/main" val="38212409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/>
              <a:t>Docking/Transmission</a:t>
            </a:r>
            <a:endParaRPr lang="en-US" dirty="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21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83CAA296-E3DB-4D92-85F5-D9B155F12E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9022145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7487418"/>
      </p:ext>
    </p:extLst>
  </p:cSld>
  <p:clrMapOvr>
    <a:masterClrMapping/>
  </p:clrMapOvr>
  <p:transition spd="med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B73491A-023A-48D8-8C28-360537993C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99943"/>
              </p:ext>
            </p:extLst>
          </p:nvPr>
        </p:nvGraphicFramePr>
        <p:xfrm>
          <a:off x="508396" y="228600"/>
          <a:ext cx="7416404" cy="5813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8DBE355-F758-4E41-BF01-97EBE6293B85}"/>
              </a:ext>
            </a:extLst>
          </p:cNvPr>
          <p:cNvSpPr txBox="1"/>
          <p:nvPr/>
        </p:nvSpPr>
        <p:spPr>
          <a:xfrm>
            <a:off x="2819400" y="51054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125854104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81353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1150" y="820476"/>
            <a:ext cx="252551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Ancillary Testing </a:t>
            </a:r>
            <a:br>
              <a:rPr lang="en-US" dirty="0"/>
            </a:br>
            <a:r>
              <a:rPr lang="en-US" dirty="0"/>
              <a:t>Policies and Procedures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90721" y="816638"/>
            <a:ext cx="3464779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Use The Richmond intranet; select Share point home page from the upper left corner</a:t>
            </a:r>
          </a:p>
          <a:p>
            <a:pPr>
              <a:lnSpc>
                <a:spcPct val="90000"/>
              </a:lnSpc>
            </a:pPr>
            <a:r>
              <a:rPr lang="en-US" dirty="0"/>
              <a:t>Under the “Services” column, click on Pathology and Laboratory </a:t>
            </a:r>
          </a:p>
          <a:p>
            <a:pPr>
              <a:lnSpc>
                <a:spcPct val="90000"/>
              </a:lnSpc>
            </a:pPr>
            <a:r>
              <a:rPr lang="en-US" dirty="0">
                <a:highlight>
                  <a:srgbClr val="FFFF00"/>
                </a:highlight>
              </a:rPr>
              <a:t>On the left: click on “Point of Care/Ancillary”</a:t>
            </a:r>
          </a:p>
          <a:p>
            <a:pPr>
              <a:lnSpc>
                <a:spcPct val="90000"/>
              </a:lnSpc>
            </a:pPr>
            <a:r>
              <a:rPr lang="en-US" dirty="0"/>
              <a:t>Point-of-Care SOPs in highlighted in yellow</a:t>
            </a:r>
          </a:p>
          <a:p>
            <a:pPr>
              <a:lnSpc>
                <a:spcPct val="90000"/>
              </a:lnSpc>
            </a:pPr>
            <a:r>
              <a:rPr lang="en-US" dirty="0"/>
              <a:t>Point of Care/Ancillary link on the left</a:t>
            </a:r>
          </a:p>
          <a:p>
            <a:pPr>
              <a:lnSpc>
                <a:spcPct val="90000"/>
              </a:lnSpc>
            </a:pPr>
            <a:r>
              <a:rPr lang="en-US" dirty="0"/>
              <a:t>i-Stat	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POC. 53 through POC.55</a:t>
            </a:r>
          </a:p>
        </p:txBody>
      </p:sp>
    </p:spTree>
    <p:extLst>
      <p:ext uri="{BB962C8B-B14F-4D97-AF65-F5344CB8AC3E}">
        <p14:creationId xmlns:p14="http://schemas.microsoft.com/office/powerpoint/2010/main" val="220779296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Cartridges	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5" name="Content Placeholder 1">
            <a:extLst>
              <a:ext uri="{FF2B5EF4-FFF2-40B4-BE49-F238E27FC236}">
                <a16:creationId xmlns:a16="http://schemas.microsoft.com/office/drawing/2014/main" id="{5F52B604-B7F0-4351-A24E-389F9389C9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4770710"/>
              </p:ext>
            </p:extLst>
          </p:nvPr>
        </p:nvGraphicFramePr>
        <p:xfrm>
          <a:off x="695096" y="1365552"/>
          <a:ext cx="8188325" cy="5295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4187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84710" y="304800"/>
            <a:ext cx="7055380" cy="2362200"/>
          </a:xfrm>
        </p:spPr>
        <p:txBody>
          <a:bodyPr/>
          <a:lstStyle/>
          <a:p>
            <a:r>
              <a:rPr lang="en-US" sz="3600" dirty="0"/>
              <a:t>Sample Fill Mark                  </a:t>
            </a:r>
            <a:br>
              <a:rPr lang="en-US" sz="3600" dirty="0"/>
            </a:br>
            <a:r>
              <a:rPr lang="en-US" sz="3600" dirty="0"/>
              <a:t>  </a:t>
            </a:r>
            <a:r>
              <a:rPr lang="en-US" sz="2000" b="1" dirty="0"/>
              <a:t>(</a:t>
            </a:r>
            <a:r>
              <a:rPr lang="en-US" sz="2000" b="1" dirty="0" err="1"/>
              <a:t>cTnI</a:t>
            </a:r>
            <a:r>
              <a:rPr lang="en-US" sz="2000" b="1" dirty="0"/>
              <a:t> cartridge pictured, but sample is applied the   	same way for all 3 tests)</a:t>
            </a:r>
          </a:p>
        </p:txBody>
      </p:sp>
      <p:pic>
        <p:nvPicPr>
          <p:cNvPr id="28" name="Content Placeholder 27">
            <a:extLst>
              <a:ext uri="{FF2B5EF4-FFF2-40B4-BE49-F238E27FC236}">
                <a16:creationId xmlns:a16="http://schemas.microsoft.com/office/drawing/2014/main" id="{758A63C6-3758-47D6-84AE-1303461F35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2057400"/>
            <a:ext cx="3429344" cy="3886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AEDEEFF-D4B7-4A15-AAF6-FCBCF84D73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6812" y="2057400"/>
            <a:ext cx="2925988" cy="3886200"/>
          </a:xfrm>
          <a:prstGeom prst="rect">
            <a:avLst/>
          </a:prstGeom>
        </p:spPr>
      </p:pic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32486A9-9E58-4052-9E51-B4B47F733B71}"/>
              </a:ext>
            </a:extLst>
          </p:cNvPr>
          <p:cNvCxnSpPr>
            <a:cxnSpLocks/>
          </p:cNvCxnSpPr>
          <p:nvPr/>
        </p:nvCxnSpPr>
        <p:spPr>
          <a:xfrm>
            <a:off x="685800" y="914400"/>
            <a:ext cx="762000" cy="2133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422002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14111" y="815975"/>
            <a:ext cx="2438400" cy="5226050"/>
          </a:xfrm>
        </p:spPr>
        <p:txBody>
          <a:bodyPr anchor="ctr">
            <a:normAutofit/>
          </a:bodyPr>
          <a:lstStyle/>
          <a:p>
            <a:r>
              <a:rPr lang="en-US" dirty="0"/>
              <a:t>Specimen collection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2209800" y="228600"/>
            <a:ext cx="6019800" cy="67818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Green top tube must be full and mixed well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Under-filled tubes can cause inaccurate results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Good blood collection technique is CRITICAL!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Label all specimens with patient label (must have a min. of 2 patient identifiers; full name, full social, and/or date of birth)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Retain </a:t>
            </a:r>
            <a:r>
              <a:rPr lang="en-US" sz="2800" b="1" dirty="0"/>
              <a:t>ALL</a:t>
            </a:r>
            <a:r>
              <a:rPr lang="en-US" sz="2800" dirty="0"/>
              <a:t> troponin samples until ancillary testing picks them up</a:t>
            </a:r>
          </a:p>
        </p:txBody>
      </p:sp>
    </p:spTree>
    <p:extLst>
      <p:ext uri="{BB962C8B-B14F-4D97-AF65-F5344CB8AC3E}">
        <p14:creationId xmlns:p14="http://schemas.microsoft.com/office/powerpoint/2010/main" val="91234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65199" y="609600"/>
            <a:ext cx="7648121" cy="1099457"/>
          </a:xfrm>
        </p:spPr>
        <p:txBody>
          <a:bodyPr>
            <a:normAutofit/>
          </a:bodyPr>
          <a:lstStyle/>
          <a:p>
            <a:r>
              <a:rPr lang="en-US" dirty="0"/>
              <a:t>Patient Testing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807450" y="4013200"/>
            <a:ext cx="336550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5FC33214-7677-4BEE-BD48-DF391DB47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808121"/>
              </p:ext>
            </p:extLst>
          </p:nvPr>
        </p:nvGraphicFramePr>
        <p:xfrm>
          <a:off x="965199" y="1948543"/>
          <a:ext cx="7213600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5105888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620875"/>
            <a:ext cx="7234554" cy="1320800"/>
          </a:xfrm>
        </p:spPr>
        <p:txBody>
          <a:bodyPr/>
          <a:lstStyle/>
          <a:p>
            <a:r>
              <a:rPr lang="en-US" dirty="0"/>
              <a:t>Interpretation of Troponin results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700" y="1447801"/>
            <a:ext cx="6711654" cy="4800606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Cut-off is</a:t>
            </a:r>
            <a:r>
              <a:rPr lang="en-US" sz="2000" dirty="0">
                <a:highlight>
                  <a:srgbClr val="FFFF00"/>
                </a:highlight>
              </a:rPr>
              <a:t> </a:t>
            </a:r>
            <a:r>
              <a:rPr lang="en-US" sz="2000" u="sng" dirty="0">
                <a:highlight>
                  <a:srgbClr val="FFFF00"/>
                </a:highlight>
              </a:rPr>
              <a:t>0.1 ng/mL</a:t>
            </a:r>
          </a:p>
          <a:p>
            <a:r>
              <a:rPr lang="en-US" sz="2000" dirty="0"/>
              <a:t>Values &gt; 0.1 are considered abnormally elevated for Troponin on i-STAT</a:t>
            </a:r>
          </a:p>
          <a:p>
            <a:r>
              <a:rPr lang="en-US" sz="2000" dirty="0"/>
              <a:t>Please note that values above the cut-off are considered abnormal but may </a:t>
            </a:r>
            <a:r>
              <a:rPr lang="en-US" sz="2000" b="1" dirty="0"/>
              <a:t>NOT</a:t>
            </a:r>
            <a:r>
              <a:rPr lang="en-US" sz="2000" dirty="0"/>
              <a:t> be consistent with an ischemic event. </a:t>
            </a:r>
          </a:p>
          <a:p>
            <a:pPr marL="109728" indent="0">
              <a:buNone/>
            </a:pPr>
            <a:r>
              <a:rPr lang="en-US" sz="2400" u="sng" dirty="0"/>
              <a:t>Serial Testing</a:t>
            </a:r>
          </a:p>
          <a:p>
            <a:r>
              <a:rPr lang="en-US" sz="2000" dirty="0"/>
              <a:t>ONE elevated troponin result does not mean NSTEMI or an acute event. </a:t>
            </a:r>
          </a:p>
          <a:p>
            <a:r>
              <a:rPr lang="en-US" sz="2000" dirty="0"/>
              <a:t>Serial troponin testing is </a:t>
            </a:r>
            <a:r>
              <a:rPr lang="en-US" sz="2000" b="1" dirty="0"/>
              <a:t>REQUIRED</a:t>
            </a:r>
            <a:r>
              <a:rPr lang="en-US" sz="2000" dirty="0"/>
              <a:t> to determine if patient troponin levels are rising/falling/stable.</a:t>
            </a:r>
          </a:p>
          <a:p>
            <a:r>
              <a:rPr lang="en-US" sz="2000" dirty="0"/>
              <a:t>Current guidelines support 3-hour serial testing protocols.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780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5424-6602-4B9E-B34F-2F4FF00B1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914400"/>
            <a:ext cx="6629400" cy="1320800"/>
          </a:xfrm>
        </p:spPr>
        <p:txBody>
          <a:bodyPr/>
          <a:lstStyle/>
          <a:p>
            <a:r>
              <a:rPr lang="en-US" dirty="0"/>
              <a:t>Interpretation of B-</a:t>
            </a:r>
            <a:r>
              <a:rPr lang="en-US" dirty="0" err="1"/>
              <a:t>hCG</a:t>
            </a:r>
            <a:r>
              <a:rPr lang="en-US" dirty="0"/>
              <a:t> Results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D877CCD0-185F-40B9-8CC0-2471A0BC79AB}"/>
              </a:ext>
            </a:extLst>
          </p:cNvPr>
          <p:cNvSpPr txBox="1">
            <a:spLocks/>
          </p:cNvSpPr>
          <p:nvPr/>
        </p:nvSpPr>
        <p:spPr>
          <a:xfrm>
            <a:off x="762000" y="1023676"/>
            <a:ext cx="5486400" cy="5224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/>
              <a:t>Negative: &lt;5.0 IU/L  </a:t>
            </a:r>
            <a:r>
              <a:rPr lang="en-US" sz="2000" dirty="0" err="1"/>
              <a:t>hCG</a:t>
            </a:r>
            <a:r>
              <a:rPr lang="en-US" sz="2000" dirty="0"/>
              <a:t> QUAL ( - )</a:t>
            </a:r>
          </a:p>
          <a:p>
            <a:endParaRPr lang="en-US" sz="2000" dirty="0"/>
          </a:p>
          <a:p>
            <a:pPr lvl="1"/>
            <a:r>
              <a:rPr lang="en-US" sz="2000" dirty="0"/>
              <a:t>Indeterminate: 5.0 – 25.00 IU/L </a:t>
            </a:r>
            <a:r>
              <a:rPr lang="en-US" sz="2000" dirty="0" err="1"/>
              <a:t>hCG</a:t>
            </a:r>
            <a:r>
              <a:rPr lang="en-US" sz="2000" dirty="0"/>
              <a:t> QUAL (  ) </a:t>
            </a:r>
            <a:r>
              <a:rPr lang="en-US" sz="2000" dirty="0">
                <a:sym typeface="Wingdings" panose="05000000000000000000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i="1" dirty="0"/>
              <a:t>consult with provider</a:t>
            </a:r>
          </a:p>
          <a:p>
            <a:endParaRPr lang="en-US" sz="2000" dirty="0"/>
          </a:p>
          <a:p>
            <a:pPr lvl="1"/>
            <a:r>
              <a:rPr lang="en-US" sz="2000" dirty="0"/>
              <a:t>Positive: &gt;25.00 IU/L  </a:t>
            </a:r>
            <a:r>
              <a:rPr lang="en-US" sz="2000" dirty="0" err="1"/>
              <a:t>hCG</a:t>
            </a:r>
            <a:r>
              <a:rPr lang="en-US" sz="2000" dirty="0"/>
              <a:t> QUAL ( +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34576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45424-6602-4B9E-B34F-2F4FF00B1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Interpretation of Creatinine	Result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67A38-BBF5-47AF-8784-8336711B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sz="2800" dirty="0"/>
              <a:t>Results are displayed with their units and depicted as bar graphs with reference ranges marked under graphs.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marL="0" indent="0">
              <a:buNone/>
              <a:defRPr/>
            </a:pPr>
            <a:r>
              <a:rPr lang="en-US" sz="2400" dirty="0"/>
              <a:t>	</a:t>
            </a:r>
            <a:r>
              <a:rPr lang="en-US" sz="2400" b="1" i="1" dirty="0"/>
              <a:t>EXPECTED VALUE</a:t>
            </a:r>
            <a:r>
              <a:rPr lang="en-US" sz="2400" i="1" dirty="0"/>
              <a:t>:        0.6 - 1.3 mg/dL</a:t>
            </a:r>
          </a:p>
          <a:p>
            <a:pPr marL="0" indent="0">
              <a:buNone/>
              <a:defRPr/>
            </a:pPr>
            <a:endParaRPr lang="en-US" sz="2400" i="1" dirty="0"/>
          </a:p>
          <a:p>
            <a:pPr marL="0" indent="0">
              <a:buNone/>
              <a:defRPr/>
            </a:pPr>
            <a:r>
              <a:rPr lang="en-US" sz="2400" i="1" dirty="0"/>
              <a:t>	</a:t>
            </a:r>
            <a:r>
              <a:rPr lang="en-US" sz="2400" b="1" i="1" dirty="0"/>
              <a:t>REPORTABLE RANGE</a:t>
            </a:r>
            <a:r>
              <a:rPr lang="en-US" sz="2400" i="1" dirty="0"/>
              <a:t>:  0.2 – 20.0 mg/dL</a:t>
            </a:r>
          </a:p>
          <a:p>
            <a:pPr marL="0" indent="0">
              <a:buNone/>
              <a:defRPr/>
            </a:pPr>
            <a:endParaRPr lang="en-US" sz="105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27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1005</Words>
  <Application>Microsoft Office PowerPoint</Application>
  <PresentationFormat>On-screen Show (4:3)</PresentationFormat>
  <Paragraphs>105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Trebuchet MS</vt:lpstr>
      <vt:lpstr>Wingdings 3</vt:lpstr>
      <vt:lpstr>Facet</vt:lpstr>
      <vt:lpstr>i-STAT Competency for Emergency Medicine (Creatinine, Troponin and  B-hcg) </vt:lpstr>
      <vt:lpstr>Ancillary Testing  Policies and Procedures</vt:lpstr>
      <vt:lpstr>Cartridges </vt:lpstr>
      <vt:lpstr>Sample Fill Mark                     (cTnI cartridge pictured, but sample is applied the    same way for all 3 tests)</vt:lpstr>
      <vt:lpstr>Specimen collection</vt:lpstr>
      <vt:lpstr>Patient Testing</vt:lpstr>
      <vt:lpstr>Interpretation of Troponin results</vt:lpstr>
      <vt:lpstr>Interpretation of B-hCG Results</vt:lpstr>
      <vt:lpstr>Interpretation of Creatinine Result</vt:lpstr>
      <vt:lpstr>Result troubleshooting</vt:lpstr>
      <vt:lpstr>Limitations</vt:lpstr>
      <vt:lpstr>Limitations Cont.</vt:lpstr>
      <vt:lpstr>Limitations cont.</vt:lpstr>
      <vt:lpstr>Interfering Factors for Creatinine</vt:lpstr>
      <vt:lpstr>Quality Control</vt:lpstr>
      <vt:lpstr>Quality Control cont.</vt:lpstr>
      <vt:lpstr>Cleaning</vt:lpstr>
      <vt:lpstr>Docking/Transmission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i-STAT Competency for Emergency Medicine (Creatinine, Troponin and B-hcg)</dc:title>
  <dc:creator>Tegegne, Mulu  RICVAMC</dc:creator>
  <cp:lastModifiedBy>Tegegne, Mulu  RICVAMC</cp:lastModifiedBy>
  <cp:revision>30</cp:revision>
  <dcterms:created xsi:type="dcterms:W3CDTF">2020-10-01T14:02:10Z</dcterms:created>
  <dcterms:modified xsi:type="dcterms:W3CDTF">2020-10-02T15:38:25Z</dcterms:modified>
</cp:coreProperties>
</file>