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10" r:id="rId1"/>
  </p:sldMasterIdLst>
  <p:sldIdLst>
    <p:sldId id="256" r:id="rId2"/>
    <p:sldId id="257" r:id="rId3"/>
    <p:sldId id="267" r:id="rId4"/>
    <p:sldId id="258" r:id="rId5"/>
    <p:sldId id="266" r:id="rId6"/>
    <p:sldId id="260" r:id="rId7"/>
    <p:sldId id="263" r:id="rId8"/>
    <p:sldId id="262" r:id="rId9"/>
    <p:sldId id="265" r:id="rId10"/>
    <p:sldId id="264" r:id="rId11"/>
    <p:sldId id="261" r:id="rId12"/>
    <p:sldId id="268" r:id="rId1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FC9FF8-0A3F-44F9-BF5A-24DE97A0D66B}" type="doc">
      <dgm:prSet loTypeId="urn:microsoft.com/office/officeart/2005/8/layout/hierarchy1" loCatId="hierarchy" qsTypeId="urn:microsoft.com/office/officeart/2005/8/quickstyle/simple4" qsCatId="simple" csTypeId="urn:microsoft.com/office/officeart/2005/8/colors/accent0_3" csCatId="mainScheme" phldr="1"/>
      <dgm:spPr/>
      <dgm:t>
        <a:bodyPr/>
        <a:lstStyle/>
        <a:p>
          <a:endParaRPr lang="en-US"/>
        </a:p>
      </dgm:t>
    </dgm:pt>
    <dgm:pt modelId="{D9BDBF88-4245-4A11-94FF-1C72EBFB4F6D}">
      <dgm:prSet custT="1"/>
      <dgm:spPr/>
      <dgm:t>
        <a:bodyPr/>
        <a:lstStyle/>
        <a:p>
          <a:r>
            <a:rPr lang="en-US" sz="2400" b="1" dirty="0"/>
            <a:t>Point of care devices are considered Reusable Medical Equipment. Make sure  the device is cleaned between every patient test. Use the Super Sani-Cloth wipes (purple top) provided by the hospital.</a:t>
          </a:r>
          <a:endParaRPr lang="en-US" sz="2400" dirty="0"/>
        </a:p>
      </dgm:t>
    </dgm:pt>
    <dgm:pt modelId="{9ACD2DA0-8D25-48BE-BEFE-8D6E16EC720D}" type="parTrans" cxnId="{CF3C2CF5-92CF-44B4-A15F-B3BFE8E16A25}">
      <dgm:prSet/>
      <dgm:spPr/>
      <dgm:t>
        <a:bodyPr/>
        <a:lstStyle/>
        <a:p>
          <a:endParaRPr lang="en-US"/>
        </a:p>
      </dgm:t>
    </dgm:pt>
    <dgm:pt modelId="{B82EF18D-71DA-4773-96CD-194A0FE6F9D0}" type="sibTrans" cxnId="{CF3C2CF5-92CF-44B4-A15F-B3BFE8E16A25}">
      <dgm:prSet/>
      <dgm:spPr/>
      <dgm:t>
        <a:bodyPr/>
        <a:lstStyle/>
        <a:p>
          <a:endParaRPr lang="en-US"/>
        </a:p>
      </dgm:t>
    </dgm:pt>
    <dgm:pt modelId="{4470E0E0-9F12-48E9-BA54-E52E8CC718E7}">
      <dgm:prSet custT="1"/>
      <dgm:spPr/>
      <dgm:t>
        <a:bodyPr/>
        <a:lstStyle/>
        <a:p>
          <a:r>
            <a:rPr lang="en-US" sz="2800" b="1" dirty="0"/>
            <a:t>Always use Universal Precautions when performing any testing/procedure using any body fluids</a:t>
          </a:r>
          <a:r>
            <a:rPr lang="en-US" sz="2400" b="1" dirty="0"/>
            <a:t>.</a:t>
          </a:r>
          <a:endParaRPr lang="en-US" sz="2400" dirty="0"/>
        </a:p>
      </dgm:t>
    </dgm:pt>
    <dgm:pt modelId="{8A9384BA-D0C9-410D-8A9E-9DBA920C7331}" type="parTrans" cxnId="{79D02032-F550-4E7A-A896-77EECDEBF465}">
      <dgm:prSet/>
      <dgm:spPr/>
      <dgm:t>
        <a:bodyPr/>
        <a:lstStyle/>
        <a:p>
          <a:endParaRPr lang="en-US"/>
        </a:p>
      </dgm:t>
    </dgm:pt>
    <dgm:pt modelId="{C670A6EC-E53B-41ED-9CD3-2E1B1FDFB747}" type="sibTrans" cxnId="{79D02032-F550-4E7A-A896-77EECDEBF465}">
      <dgm:prSet/>
      <dgm:spPr/>
      <dgm:t>
        <a:bodyPr/>
        <a:lstStyle/>
        <a:p>
          <a:endParaRPr lang="en-US"/>
        </a:p>
      </dgm:t>
    </dgm:pt>
    <dgm:pt modelId="{1F7805BB-2937-4F09-BCE2-0FCB4D101282}" type="pres">
      <dgm:prSet presAssocID="{11FC9FF8-0A3F-44F9-BF5A-24DE97A0D66B}" presName="hierChild1" presStyleCnt="0">
        <dgm:presLayoutVars>
          <dgm:chPref val="1"/>
          <dgm:dir/>
          <dgm:animOne val="branch"/>
          <dgm:animLvl val="lvl"/>
          <dgm:resizeHandles/>
        </dgm:presLayoutVars>
      </dgm:prSet>
      <dgm:spPr/>
    </dgm:pt>
    <dgm:pt modelId="{BE38ED50-FC9D-4656-A383-B995AB17A0C2}" type="pres">
      <dgm:prSet presAssocID="{D9BDBF88-4245-4A11-94FF-1C72EBFB4F6D}" presName="hierRoot1" presStyleCnt="0"/>
      <dgm:spPr/>
    </dgm:pt>
    <dgm:pt modelId="{EE42A59D-FBC8-4B2F-BB38-F2893A5BBBB1}" type="pres">
      <dgm:prSet presAssocID="{D9BDBF88-4245-4A11-94FF-1C72EBFB4F6D}" presName="composite" presStyleCnt="0"/>
      <dgm:spPr/>
    </dgm:pt>
    <dgm:pt modelId="{91E74A85-6F0A-4F07-A69C-BAF747F19543}" type="pres">
      <dgm:prSet presAssocID="{D9BDBF88-4245-4A11-94FF-1C72EBFB4F6D}" presName="background" presStyleLbl="node0" presStyleIdx="0" presStyleCnt="2"/>
      <dgm:spPr/>
    </dgm:pt>
    <dgm:pt modelId="{99CBC8ED-8445-4490-9CA9-3F42B8DF5447}" type="pres">
      <dgm:prSet presAssocID="{D9BDBF88-4245-4A11-94FF-1C72EBFB4F6D}" presName="text" presStyleLbl="fgAcc0" presStyleIdx="0" presStyleCnt="2" custScaleX="126676" custScaleY="172602">
        <dgm:presLayoutVars>
          <dgm:chPref val="3"/>
        </dgm:presLayoutVars>
      </dgm:prSet>
      <dgm:spPr/>
    </dgm:pt>
    <dgm:pt modelId="{BDB63538-DE80-4134-8FE7-4A1D26413DE8}" type="pres">
      <dgm:prSet presAssocID="{D9BDBF88-4245-4A11-94FF-1C72EBFB4F6D}" presName="hierChild2" presStyleCnt="0"/>
      <dgm:spPr/>
    </dgm:pt>
    <dgm:pt modelId="{2EA4FCFC-391B-49A2-9BAB-B012AD62F4B6}" type="pres">
      <dgm:prSet presAssocID="{4470E0E0-9F12-48E9-BA54-E52E8CC718E7}" presName="hierRoot1" presStyleCnt="0"/>
      <dgm:spPr/>
    </dgm:pt>
    <dgm:pt modelId="{41A9E2C9-49F9-4885-8208-9CBD90454548}" type="pres">
      <dgm:prSet presAssocID="{4470E0E0-9F12-48E9-BA54-E52E8CC718E7}" presName="composite" presStyleCnt="0"/>
      <dgm:spPr/>
    </dgm:pt>
    <dgm:pt modelId="{936EE9EF-39FD-40D5-A3A2-BB54320FA1AC}" type="pres">
      <dgm:prSet presAssocID="{4470E0E0-9F12-48E9-BA54-E52E8CC718E7}" presName="background" presStyleLbl="node0" presStyleIdx="1" presStyleCnt="2"/>
      <dgm:spPr/>
    </dgm:pt>
    <dgm:pt modelId="{971FBD8E-6624-4562-9D66-732403812861}" type="pres">
      <dgm:prSet presAssocID="{4470E0E0-9F12-48E9-BA54-E52E8CC718E7}" presName="text" presStyleLbl="fgAcc0" presStyleIdx="1" presStyleCnt="2" custScaleX="115494" custScaleY="160652">
        <dgm:presLayoutVars>
          <dgm:chPref val="3"/>
        </dgm:presLayoutVars>
      </dgm:prSet>
      <dgm:spPr/>
    </dgm:pt>
    <dgm:pt modelId="{0329FCEB-AA76-4FC7-A95A-E035210CF824}" type="pres">
      <dgm:prSet presAssocID="{4470E0E0-9F12-48E9-BA54-E52E8CC718E7}" presName="hierChild2" presStyleCnt="0"/>
      <dgm:spPr/>
    </dgm:pt>
  </dgm:ptLst>
  <dgm:cxnLst>
    <dgm:cxn modelId="{B4A0E700-78D6-4E2D-9363-DA0168A70643}" type="presOf" srcId="{4470E0E0-9F12-48E9-BA54-E52E8CC718E7}" destId="{971FBD8E-6624-4562-9D66-732403812861}" srcOrd="0" destOrd="0" presId="urn:microsoft.com/office/officeart/2005/8/layout/hierarchy1"/>
    <dgm:cxn modelId="{79D02032-F550-4E7A-A896-77EECDEBF465}" srcId="{11FC9FF8-0A3F-44F9-BF5A-24DE97A0D66B}" destId="{4470E0E0-9F12-48E9-BA54-E52E8CC718E7}" srcOrd="1" destOrd="0" parTransId="{8A9384BA-D0C9-410D-8A9E-9DBA920C7331}" sibTransId="{C670A6EC-E53B-41ED-9CD3-2E1B1FDFB747}"/>
    <dgm:cxn modelId="{3CE86E4F-E6F4-45BC-8185-50A3F3F0A9DB}" type="presOf" srcId="{D9BDBF88-4245-4A11-94FF-1C72EBFB4F6D}" destId="{99CBC8ED-8445-4490-9CA9-3F42B8DF5447}" srcOrd="0" destOrd="0" presId="urn:microsoft.com/office/officeart/2005/8/layout/hierarchy1"/>
    <dgm:cxn modelId="{111C4CD8-B76C-4750-A1AC-5F2DFE35DB4A}" type="presOf" srcId="{11FC9FF8-0A3F-44F9-BF5A-24DE97A0D66B}" destId="{1F7805BB-2937-4F09-BCE2-0FCB4D101282}" srcOrd="0" destOrd="0" presId="urn:microsoft.com/office/officeart/2005/8/layout/hierarchy1"/>
    <dgm:cxn modelId="{CF3C2CF5-92CF-44B4-A15F-B3BFE8E16A25}" srcId="{11FC9FF8-0A3F-44F9-BF5A-24DE97A0D66B}" destId="{D9BDBF88-4245-4A11-94FF-1C72EBFB4F6D}" srcOrd="0" destOrd="0" parTransId="{9ACD2DA0-8D25-48BE-BEFE-8D6E16EC720D}" sibTransId="{B82EF18D-71DA-4773-96CD-194A0FE6F9D0}"/>
    <dgm:cxn modelId="{6F67599E-1FC7-43AD-9062-AD2432493961}" type="presParOf" srcId="{1F7805BB-2937-4F09-BCE2-0FCB4D101282}" destId="{BE38ED50-FC9D-4656-A383-B995AB17A0C2}" srcOrd="0" destOrd="0" presId="urn:microsoft.com/office/officeart/2005/8/layout/hierarchy1"/>
    <dgm:cxn modelId="{81852EFE-DCC3-41F4-9943-C0D89514BB08}" type="presParOf" srcId="{BE38ED50-FC9D-4656-A383-B995AB17A0C2}" destId="{EE42A59D-FBC8-4B2F-BB38-F2893A5BBBB1}" srcOrd="0" destOrd="0" presId="urn:microsoft.com/office/officeart/2005/8/layout/hierarchy1"/>
    <dgm:cxn modelId="{63A14115-5403-4CE5-B895-E8F0D3842A05}" type="presParOf" srcId="{EE42A59D-FBC8-4B2F-BB38-F2893A5BBBB1}" destId="{91E74A85-6F0A-4F07-A69C-BAF747F19543}" srcOrd="0" destOrd="0" presId="urn:microsoft.com/office/officeart/2005/8/layout/hierarchy1"/>
    <dgm:cxn modelId="{ABBB6F54-245D-47A4-9FB2-AB2B633804F7}" type="presParOf" srcId="{EE42A59D-FBC8-4B2F-BB38-F2893A5BBBB1}" destId="{99CBC8ED-8445-4490-9CA9-3F42B8DF5447}" srcOrd="1" destOrd="0" presId="urn:microsoft.com/office/officeart/2005/8/layout/hierarchy1"/>
    <dgm:cxn modelId="{2B0B4E63-7C3A-44C4-825E-3A856BB05353}" type="presParOf" srcId="{BE38ED50-FC9D-4656-A383-B995AB17A0C2}" destId="{BDB63538-DE80-4134-8FE7-4A1D26413DE8}" srcOrd="1" destOrd="0" presId="urn:microsoft.com/office/officeart/2005/8/layout/hierarchy1"/>
    <dgm:cxn modelId="{C456C69C-28B3-4CD2-8E94-8E198A536793}" type="presParOf" srcId="{1F7805BB-2937-4F09-BCE2-0FCB4D101282}" destId="{2EA4FCFC-391B-49A2-9BAB-B012AD62F4B6}" srcOrd="1" destOrd="0" presId="urn:microsoft.com/office/officeart/2005/8/layout/hierarchy1"/>
    <dgm:cxn modelId="{D3FB0718-5BC3-4800-9CDD-EC20A82EC4B5}" type="presParOf" srcId="{2EA4FCFC-391B-49A2-9BAB-B012AD62F4B6}" destId="{41A9E2C9-49F9-4885-8208-9CBD90454548}" srcOrd="0" destOrd="0" presId="urn:microsoft.com/office/officeart/2005/8/layout/hierarchy1"/>
    <dgm:cxn modelId="{46E94DB8-E5A6-4402-B5D5-29785F94EC09}" type="presParOf" srcId="{41A9E2C9-49F9-4885-8208-9CBD90454548}" destId="{936EE9EF-39FD-40D5-A3A2-BB54320FA1AC}" srcOrd="0" destOrd="0" presId="urn:microsoft.com/office/officeart/2005/8/layout/hierarchy1"/>
    <dgm:cxn modelId="{B33F1F42-1E39-4386-8357-D4E4DC391ED9}" type="presParOf" srcId="{41A9E2C9-49F9-4885-8208-9CBD90454548}" destId="{971FBD8E-6624-4562-9D66-732403812861}" srcOrd="1" destOrd="0" presId="urn:microsoft.com/office/officeart/2005/8/layout/hierarchy1"/>
    <dgm:cxn modelId="{662CBF10-4BCC-46E8-9820-E0FC72344081}" type="presParOf" srcId="{2EA4FCFC-391B-49A2-9BAB-B012AD62F4B6}" destId="{0329FCEB-AA76-4FC7-A95A-E035210CF82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5C91EA-5635-48B1-9965-86022CE8A1F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6EDA795-8AC0-473F-B4A8-A305F7F4C947}">
      <dgm:prSet/>
      <dgm:spPr/>
      <dgm:t>
        <a:bodyPr/>
        <a:lstStyle/>
        <a:p>
          <a:r>
            <a:rPr lang="en-US"/>
            <a:t>You have completed the presentation.</a:t>
          </a:r>
        </a:p>
      </dgm:t>
    </dgm:pt>
    <dgm:pt modelId="{9E1D1F01-7E31-47A5-802D-0E9F44AF6E32}" type="parTrans" cxnId="{8F7CA20D-7016-457B-9B74-7A3894ABDA0D}">
      <dgm:prSet/>
      <dgm:spPr/>
      <dgm:t>
        <a:bodyPr/>
        <a:lstStyle/>
        <a:p>
          <a:endParaRPr lang="en-US"/>
        </a:p>
      </dgm:t>
    </dgm:pt>
    <dgm:pt modelId="{1285A8B6-B957-4B21-B21D-81EF5152475E}" type="sibTrans" cxnId="{8F7CA20D-7016-457B-9B74-7A3894ABDA0D}">
      <dgm:prSet/>
      <dgm:spPr/>
      <dgm:t>
        <a:bodyPr/>
        <a:lstStyle/>
        <a:p>
          <a:endParaRPr lang="en-US"/>
        </a:p>
      </dgm:t>
    </dgm:pt>
    <dgm:pt modelId="{E1C2E42C-C38D-48C3-89FD-CF44D3F14067}">
      <dgm:prSet/>
      <dgm:spPr/>
      <dgm:t>
        <a:bodyPr/>
        <a:lstStyle/>
        <a:p>
          <a:r>
            <a:rPr lang="en-US"/>
            <a:t>Please take the exam, passing is </a:t>
          </a:r>
          <a:r>
            <a:rPr lang="en-US" u="sng"/>
            <a:t>&gt; 80%</a:t>
          </a:r>
          <a:endParaRPr lang="en-US"/>
        </a:p>
      </dgm:t>
    </dgm:pt>
    <dgm:pt modelId="{5D7EA2D2-535A-46F3-B599-37646FE60EDB}" type="parTrans" cxnId="{6700FF1F-DB71-4685-9CEC-F9FDE9C7927F}">
      <dgm:prSet/>
      <dgm:spPr/>
      <dgm:t>
        <a:bodyPr/>
        <a:lstStyle/>
        <a:p>
          <a:endParaRPr lang="en-US"/>
        </a:p>
      </dgm:t>
    </dgm:pt>
    <dgm:pt modelId="{C0437A66-3FFC-48C0-AFB3-4ECE26297DD0}" type="sibTrans" cxnId="{6700FF1F-DB71-4685-9CEC-F9FDE9C7927F}">
      <dgm:prSet/>
      <dgm:spPr/>
      <dgm:t>
        <a:bodyPr/>
        <a:lstStyle/>
        <a:p>
          <a:endParaRPr lang="en-US"/>
        </a:p>
      </dgm:t>
    </dgm:pt>
    <dgm:pt modelId="{E7928D5E-FF05-4AFA-94B0-C69553D73C25}" type="pres">
      <dgm:prSet presAssocID="{2A5C91EA-5635-48B1-9965-86022CE8A1FE}" presName="linear" presStyleCnt="0">
        <dgm:presLayoutVars>
          <dgm:animLvl val="lvl"/>
          <dgm:resizeHandles val="exact"/>
        </dgm:presLayoutVars>
      </dgm:prSet>
      <dgm:spPr/>
    </dgm:pt>
    <dgm:pt modelId="{104427C3-109D-4F8B-B03C-710E8CA958A1}" type="pres">
      <dgm:prSet presAssocID="{16EDA795-8AC0-473F-B4A8-A305F7F4C947}" presName="parentText" presStyleLbl="node1" presStyleIdx="0" presStyleCnt="2">
        <dgm:presLayoutVars>
          <dgm:chMax val="0"/>
          <dgm:bulletEnabled val="1"/>
        </dgm:presLayoutVars>
      </dgm:prSet>
      <dgm:spPr/>
    </dgm:pt>
    <dgm:pt modelId="{0E170E34-F644-48B3-93C1-34DDA9D33301}" type="pres">
      <dgm:prSet presAssocID="{1285A8B6-B957-4B21-B21D-81EF5152475E}" presName="spacer" presStyleCnt="0"/>
      <dgm:spPr/>
    </dgm:pt>
    <dgm:pt modelId="{3762EE62-CD20-40BE-805A-BA2765FDD1B6}" type="pres">
      <dgm:prSet presAssocID="{E1C2E42C-C38D-48C3-89FD-CF44D3F14067}" presName="parentText" presStyleLbl="node1" presStyleIdx="1" presStyleCnt="2">
        <dgm:presLayoutVars>
          <dgm:chMax val="0"/>
          <dgm:bulletEnabled val="1"/>
        </dgm:presLayoutVars>
      </dgm:prSet>
      <dgm:spPr/>
    </dgm:pt>
  </dgm:ptLst>
  <dgm:cxnLst>
    <dgm:cxn modelId="{8F7CA20D-7016-457B-9B74-7A3894ABDA0D}" srcId="{2A5C91EA-5635-48B1-9965-86022CE8A1FE}" destId="{16EDA795-8AC0-473F-B4A8-A305F7F4C947}" srcOrd="0" destOrd="0" parTransId="{9E1D1F01-7E31-47A5-802D-0E9F44AF6E32}" sibTransId="{1285A8B6-B957-4B21-B21D-81EF5152475E}"/>
    <dgm:cxn modelId="{6700FF1F-DB71-4685-9CEC-F9FDE9C7927F}" srcId="{2A5C91EA-5635-48B1-9965-86022CE8A1FE}" destId="{E1C2E42C-C38D-48C3-89FD-CF44D3F14067}" srcOrd="1" destOrd="0" parTransId="{5D7EA2D2-535A-46F3-B599-37646FE60EDB}" sibTransId="{C0437A66-3FFC-48C0-AFB3-4ECE26297DD0}"/>
    <dgm:cxn modelId="{80547931-BA67-4F04-964A-52BF91AE4491}" type="presOf" srcId="{E1C2E42C-C38D-48C3-89FD-CF44D3F14067}" destId="{3762EE62-CD20-40BE-805A-BA2765FDD1B6}" srcOrd="0" destOrd="0" presId="urn:microsoft.com/office/officeart/2005/8/layout/vList2"/>
    <dgm:cxn modelId="{54B0D186-8FD3-41A7-9DC8-5CCEE882F8C2}" type="presOf" srcId="{2A5C91EA-5635-48B1-9965-86022CE8A1FE}" destId="{E7928D5E-FF05-4AFA-94B0-C69553D73C25}" srcOrd="0" destOrd="0" presId="urn:microsoft.com/office/officeart/2005/8/layout/vList2"/>
    <dgm:cxn modelId="{22465BAA-C5CB-4ACB-9031-138A7D2642A2}" type="presOf" srcId="{16EDA795-8AC0-473F-B4A8-A305F7F4C947}" destId="{104427C3-109D-4F8B-B03C-710E8CA958A1}" srcOrd="0" destOrd="0" presId="urn:microsoft.com/office/officeart/2005/8/layout/vList2"/>
    <dgm:cxn modelId="{81CB1671-8CF0-4B82-AE34-98690D6BAF28}" type="presParOf" srcId="{E7928D5E-FF05-4AFA-94B0-C69553D73C25}" destId="{104427C3-109D-4F8B-B03C-710E8CA958A1}" srcOrd="0" destOrd="0" presId="urn:microsoft.com/office/officeart/2005/8/layout/vList2"/>
    <dgm:cxn modelId="{F6D5D276-642F-4108-AC6C-A393CE0E74AF}" type="presParOf" srcId="{E7928D5E-FF05-4AFA-94B0-C69553D73C25}" destId="{0E170E34-F644-48B3-93C1-34DDA9D33301}" srcOrd="1" destOrd="0" presId="urn:microsoft.com/office/officeart/2005/8/layout/vList2"/>
    <dgm:cxn modelId="{233A8E44-6FAC-4A34-8B9C-8437EB5D6433}" type="presParOf" srcId="{E7928D5E-FF05-4AFA-94B0-C69553D73C25}" destId="{3762EE62-CD20-40BE-805A-BA2765FDD1B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74A85-6F0A-4F07-A69C-BAF747F19543}">
      <dsp:nvSpPr>
        <dsp:cNvPr id="0" name=""/>
        <dsp:cNvSpPr/>
      </dsp:nvSpPr>
      <dsp:spPr>
        <a:xfrm>
          <a:off x="4930" y="756655"/>
          <a:ext cx="3884532" cy="3360965"/>
        </a:xfrm>
        <a:prstGeom prst="roundRect">
          <a:avLst>
            <a:gd name="adj" fmla="val 10000"/>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99CBC8ED-8445-4490-9CA9-3F42B8DF5447}">
      <dsp:nvSpPr>
        <dsp:cNvPr id="0" name=""/>
        <dsp:cNvSpPr/>
      </dsp:nvSpPr>
      <dsp:spPr>
        <a:xfrm>
          <a:off x="345654" y="1080342"/>
          <a:ext cx="3884532" cy="3360965"/>
        </a:xfrm>
        <a:prstGeom prst="roundRect">
          <a:avLst>
            <a:gd name="adj" fmla="val 10000"/>
          </a:avLst>
        </a:prstGeom>
        <a:solidFill>
          <a:schemeClr val="lt2">
            <a:alpha val="90000"/>
            <a:hueOff val="0"/>
            <a:satOff val="0"/>
            <a:lumOff val="0"/>
            <a:alphaOff val="0"/>
          </a:schemeClr>
        </a:solidFill>
        <a:ln w="9525" cap="rnd"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t>Point of care devices are considered Reusable Medical Equipment. Make sure  the device is cleaned between every patient test. Use the Super Sani-Cloth wipes (purple top) provided by the hospital.</a:t>
          </a:r>
          <a:endParaRPr lang="en-US" sz="2400" kern="1200" dirty="0"/>
        </a:p>
      </dsp:txBody>
      <dsp:txXfrm>
        <a:off x="444093" y="1178781"/>
        <a:ext cx="3687654" cy="3164087"/>
      </dsp:txXfrm>
    </dsp:sp>
    <dsp:sp modelId="{936EE9EF-39FD-40D5-A3A2-BB54320FA1AC}">
      <dsp:nvSpPr>
        <dsp:cNvPr id="0" name=""/>
        <dsp:cNvSpPr/>
      </dsp:nvSpPr>
      <dsp:spPr>
        <a:xfrm>
          <a:off x="4570910" y="756655"/>
          <a:ext cx="3541635" cy="3128270"/>
        </a:xfrm>
        <a:prstGeom prst="roundRect">
          <a:avLst>
            <a:gd name="adj" fmla="val 10000"/>
          </a:avLst>
        </a:prstGeom>
        <a:gradFill rotWithShape="0">
          <a:gsLst>
            <a:gs pos="0">
              <a:schemeClr val="dk2">
                <a:hueOff val="0"/>
                <a:satOff val="0"/>
                <a:lumOff val="0"/>
                <a:alphaOff val="0"/>
                <a:tint val="98000"/>
                <a:lumMod val="114000"/>
              </a:schemeClr>
            </a:gs>
            <a:gs pos="100000">
              <a:schemeClr val="dk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971FBD8E-6624-4562-9D66-732403812861}">
      <dsp:nvSpPr>
        <dsp:cNvPr id="0" name=""/>
        <dsp:cNvSpPr/>
      </dsp:nvSpPr>
      <dsp:spPr>
        <a:xfrm>
          <a:off x="4911633" y="1080342"/>
          <a:ext cx="3541635" cy="3128270"/>
        </a:xfrm>
        <a:prstGeom prst="roundRect">
          <a:avLst>
            <a:gd name="adj" fmla="val 10000"/>
          </a:avLst>
        </a:prstGeom>
        <a:solidFill>
          <a:schemeClr val="lt2">
            <a:alpha val="90000"/>
            <a:hueOff val="0"/>
            <a:satOff val="0"/>
            <a:lumOff val="0"/>
            <a:alphaOff val="0"/>
          </a:schemeClr>
        </a:solidFill>
        <a:ln w="9525" cap="rnd"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Always use Universal Precautions when performing any testing/procedure using any body fluids</a:t>
          </a:r>
          <a:r>
            <a:rPr lang="en-US" sz="2400" b="1" kern="1200" dirty="0"/>
            <a:t>.</a:t>
          </a:r>
          <a:endParaRPr lang="en-US" sz="2400" kern="1200" dirty="0"/>
        </a:p>
      </dsp:txBody>
      <dsp:txXfrm>
        <a:off x="5003257" y="1171966"/>
        <a:ext cx="3358387" cy="29450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4427C3-109D-4F8B-B03C-710E8CA958A1}">
      <dsp:nvSpPr>
        <dsp:cNvPr id="0" name=""/>
        <dsp:cNvSpPr/>
      </dsp:nvSpPr>
      <dsp:spPr>
        <a:xfrm>
          <a:off x="0" y="88943"/>
          <a:ext cx="4793456" cy="247104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kern="1200"/>
            <a:t>You have completed the presentation.</a:t>
          </a:r>
        </a:p>
      </dsp:txBody>
      <dsp:txXfrm>
        <a:off x="120626" y="209569"/>
        <a:ext cx="4552204" cy="2229788"/>
      </dsp:txXfrm>
    </dsp:sp>
    <dsp:sp modelId="{3762EE62-CD20-40BE-805A-BA2765FDD1B6}">
      <dsp:nvSpPr>
        <dsp:cNvPr id="0" name=""/>
        <dsp:cNvSpPr/>
      </dsp:nvSpPr>
      <dsp:spPr>
        <a:xfrm>
          <a:off x="0" y="2686703"/>
          <a:ext cx="4793456" cy="2471040"/>
        </a:xfrm>
        <a:prstGeom prst="roundRect">
          <a:avLst/>
        </a:prstGeom>
        <a:solidFill>
          <a:schemeClr val="accent5">
            <a:hueOff val="-6409983"/>
            <a:satOff val="-10537"/>
            <a:lumOff val="-39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kern="1200"/>
            <a:t>Please take the exam, passing is </a:t>
          </a:r>
          <a:r>
            <a:rPr lang="en-US" sz="4400" u="sng" kern="1200"/>
            <a:t>&gt; 80%</a:t>
          </a:r>
          <a:endParaRPr lang="en-US" sz="4400" kern="1200"/>
        </a:p>
      </dsp:txBody>
      <dsp:txXfrm>
        <a:off x="120626" y="2807329"/>
        <a:ext cx="4552204" cy="222978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id="{22A34825-A282-4FC9-9556-F5F9D78E63F4}"/>
              </a:ext>
            </a:extLst>
          </p:cNvPr>
          <p:cNvGrpSpPr>
            <a:grpSpLocks/>
          </p:cNvGrpSpPr>
          <p:nvPr/>
        </p:nvGrpSpPr>
        <p:grpSpPr bwMode="auto">
          <a:xfrm>
            <a:off x="0" y="-1588"/>
            <a:ext cx="9144000" cy="6859588"/>
            <a:chOff x="0" y="-2308"/>
            <a:chExt cx="9144000" cy="6860308"/>
          </a:xfrm>
        </p:grpSpPr>
        <p:sp>
          <p:nvSpPr>
            <p:cNvPr id="5" name="Rectangle 4">
              <a:extLst>
                <a:ext uri="{FF2B5EF4-FFF2-40B4-BE49-F238E27FC236}">
                  <a16:creationId xmlns:a16="http://schemas.microsoft.com/office/drawing/2014/main" id="{2CD18C74-9E94-4403-8FC1-217D1A181B85}"/>
                </a:ext>
              </a:extLst>
            </p:cNvPr>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5">
              <a:extLst>
                <a:ext uri="{FF2B5EF4-FFF2-40B4-BE49-F238E27FC236}">
                  <a16:creationId xmlns:a16="http://schemas.microsoft.com/office/drawing/2014/main" id="{17861FFC-7408-4EF1-A83C-C351C62E79D2}"/>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22642078-A117-4D31-A70F-4196B4B01C7F}"/>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441C031A-FDA9-4D2E-8EB9-145BF8F42A58}"/>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799FAB77-DCA6-410E-9707-8863CCC5218F}"/>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E41BDF05-C67F-4E68-B3D4-3C86B2C7904D}"/>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a:extLst>
                <a:ext uri="{FF2B5EF4-FFF2-40B4-BE49-F238E27FC236}">
                  <a16:creationId xmlns:a16="http://schemas.microsoft.com/office/drawing/2014/main" id="{42D5675B-BF5B-48A4-B1B6-8A5BE4E9C631}"/>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2" name="Rectangle 11">
            <a:extLst>
              <a:ext uri="{FF2B5EF4-FFF2-40B4-BE49-F238E27FC236}">
                <a16:creationId xmlns:a16="http://schemas.microsoft.com/office/drawing/2014/main" id="{0A95243C-619C-43A6-9805-96A2CD10AB00}"/>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66441" y="2222624"/>
            <a:ext cx="5917679" cy="2554758"/>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1" y="4777380"/>
            <a:ext cx="5917679" cy="861420"/>
          </a:xfrm>
        </p:spPr>
        <p:txBody>
          <a:bodyPr/>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3">
            <a:extLst>
              <a:ext uri="{FF2B5EF4-FFF2-40B4-BE49-F238E27FC236}">
                <a16:creationId xmlns:a16="http://schemas.microsoft.com/office/drawing/2014/main" id="{FAF21B7D-7FF0-45F5-9282-CFD832359904}"/>
              </a:ext>
            </a:extLst>
          </p:cNvPr>
          <p:cNvSpPr>
            <a:spLocks noGrp="1"/>
          </p:cNvSpPr>
          <p:nvPr>
            <p:ph type="dt" sz="half" idx="10"/>
          </p:nvPr>
        </p:nvSpPr>
        <p:spPr>
          <a:xfrm rot="5400000">
            <a:off x="7500938" y="1828800"/>
            <a:ext cx="990600" cy="228600"/>
          </a:xfrm>
        </p:spPr>
        <p:txBody>
          <a:bodyPr anchor="t" anchorCtr="0"/>
          <a:lstStyle>
            <a:lvl1pPr algn="l">
              <a:defRPr b="0" i="0" smtClean="0">
                <a:solidFill>
                  <a:schemeClr val="bg1"/>
                </a:solidFill>
              </a:defRPr>
            </a:lvl1pPr>
          </a:lstStyle>
          <a:p>
            <a:pPr>
              <a:defRPr/>
            </a:pPr>
            <a:fld id="{EE006AB6-C334-48E7-902B-86242BAC0E96}" type="datetimeFigureOut">
              <a:rPr lang="en-US"/>
              <a:pPr>
                <a:defRPr/>
              </a:pPr>
              <a:t>3/2/2021</a:t>
            </a:fld>
            <a:endParaRPr lang="en-US" dirty="0"/>
          </a:p>
        </p:txBody>
      </p:sp>
      <p:sp>
        <p:nvSpPr>
          <p:cNvPr id="14" name="Footer Placeholder 4">
            <a:extLst>
              <a:ext uri="{FF2B5EF4-FFF2-40B4-BE49-F238E27FC236}">
                <a16:creationId xmlns:a16="http://schemas.microsoft.com/office/drawing/2014/main" id="{4F24CFD0-4C89-4649-A14E-FA9BEE7EB798}"/>
              </a:ext>
            </a:extLst>
          </p:cNvPr>
          <p:cNvSpPr>
            <a:spLocks noGrp="1"/>
          </p:cNvSpPr>
          <p:nvPr>
            <p:ph type="ftr" sz="quarter" idx="11"/>
          </p:nvPr>
        </p:nvSpPr>
        <p:spPr>
          <a:xfrm rot="5400000">
            <a:off x="6236494" y="3264694"/>
            <a:ext cx="3859212" cy="228600"/>
          </a:xfrm>
        </p:spPr>
        <p:txBody>
          <a:bodyPr/>
          <a:lstStyle>
            <a:lvl1pPr>
              <a:defRPr>
                <a:solidFill>
                  <a:schemeClr val="bg1"/>
                </a:solidFill>
              </a:defRPr>
            </a:lvl1pPr>
          </a:lstStyle>
          <a:p>
            <a:pPr>
              <a:defRPr/>
            </a:pPr>
            <a:endParaRPr lang="en-US"/>
          </a:p>
        </p:txBody>
      </p:sp>
      <p:sp>
        <p:nvSpPr>
          <p:cNvPr id="15" name="Slide Number Placeholder 5">
            <a:extLst>
              <a:ext uri="{FF2B5EF4-FFF2-40B4-BE49-F238E27FC236}">
                <a16:creationId xmlns:a16="http://schemas.microsoft.com/office/drawing/2014/main" id="{1E4D60E9-D9B0-480E-B09D-12D297F71F7D}"/>
              </a:ext>
            </a:extLst>
          </p:cNvPr>
          <p:cNvSpPr>
            <a:spLocks noGrp="1"/>
          </p:cNvSpPr>
          <p:nvPr>
            <p:ph type="sldNum" sz="quarter" idx="12"/>
          </p:nvPr>
        </p:nvSpPr>
        <p:spPr>
          <a:xfrm>
            <a:off x="7766050" y="292100"/>
            <a:ext cx="628650" cy="768350"/>
          </a:xfrm>
        </p:spPr>
        <p:txBody>
          <a:bodyPr/>
          <a:lstStyle>
            <a:lvl1pPr>
              <a:defRPr sz="2800" b="0" i="0" baseline="0" smtClean="0">
                <a:latin typeface="+mj-lt"/>
              </a:defRPr>
            </a:lvl1pPr>
          </a:lstStyle>
          <a:p>
            <a:pPr>
              <a:defRPr/>
            </a:pPr>
            <a:fld id="{E13D9DC1-5EE7-4779-BAAD-AEC403432888}" type="slidenum">
              <a:rPr lang="en-US" altLang="en-US"/>
              <a:pPr>
                <a:defRPr/>
              </a:pPr>
              <a:t>‹#›</a:t>
            </a:fld>
            <a:endParaRPr lang="en-US" altLang="en-US"/>
          </a:p>
        </p:txBody>
      </p:sp>
    </p:spTree>
    <p:extLst>
      <p:ext uri="{BB962C8B-B14F-4D97-AF65-F5344CB8AC3E}">
        <p14:creationId xmlns:p14="http://schemas.microsoft.com/office/powerpoint/2010/main" val="220443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5" name="Group 18">
            <a:extLst>
              <a:ext uri="{FF2B5EF4-FFF2-40B4-BE49-F238E27FC236}">
                <a16:creationId xmlns:a16="http://schemas.microsoft.com/office/drawing/2014/main" id="{08C135CA-0970-4E0E-845A-400FADD32D9C}"/>
              </a:ext>
            </a:extLst>
          </p:cNvPr>
          <p:cNvGrpSpPr>
            <a:grpSpLocks/>
          </p:cNvGrpSpPr>
          <p:nvPr/>
        </p:nvGrpSpPr>
        <p:grpSpPr bwMode="auto">
          <a:xfrm>
            <a:off x="0" y="-1588"/>
            <a:ext cx="9144000" cy="6859588"/>
            <a:chOff x="0" y="-2308"/>
            <a:chExt cx="9144000" cy="6860308"/>
          </a:xfrm>
        </p:grpSpPr>
        <p:sp>
          <p:nvSpPr>
            <p:cNvPr id="6" name="Rectangle 5">
              <a:extLst>
                <a:ext uri="{FF2B5EF4-FFF2-40B4-BE49-F238E27FC236}">
                  <a16:creationId xmlns:a16="http://schemas.microsoft.com/office/drawing/2014/main" id="{EE29FF22-3EFD-4040-98C8-E75FB691A85D}"/>
                </a:ext>
              </a:extLst>
            </p:cNvPr>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6">
              <a:extLst>
                <a:ext uri="{FF2B5EF4-FFF2-40B4-BE49-F238E27FC236}">
                  <a16:creationId xmlns:a16="http://schemas.microsoft.com/office/drawing/2014/main" id="{870557B7-F316-45A7-A2F4-C1C0B22F7A13}"/>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E7710D85-D2DB-4624-BEED-4F268999361B}"/>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811CD271-B5F9-480C-8C26-0B6E32BEEC03}"/>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F0914007-3F3A-4ED1-9B9C-B0DFAE0BDA09}"/>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CCA51308-CE23-4658-B213-ECCF15784F12}"/>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16:creationId xmlns:a16="http://schemas.microsoft.com/office/drawing/2014/main" id="{85A50764-E612-4338-9547-5C34B9ED57BE}"/>
                </a:ext>
              </a:extLst>
            </p:cNvPr>
            <p:cNvSpPr>
              <a:spLocks/>
            </p:cNvSpPr>
            <p:nvPr/>
          </p:nvSpPr>
          <p:spPr bwMode="gray">
            <a:xfrm rot="10204164">
              <a:off x="426788" y="4564241"/>
              <a:ext cx="2377690" cy="317748"/>
            </a:xfrm>
            <a:custGeom>
              <a:avLst/>
              <a:gdLst>
                <a:gd name="T0" fmla="*/ 85 w 10000"/>
                <a:gd name="T1" fmla="*/ 2532 h 5291"/>
                <a:gd name="T2" fmla="*/ 9958 w 10000"/>
                <a:gd name="T3" fmla="*/ 5291 h 5291"/>
                <a:gd name="T4" fmla="*/ 10000 w 10000"/>
                <a:gd name="T5" fmla="*/ 0 h 5291"/>
                <a:gd name="T6" fmla="*/ 10000 w 10000"/>
                <a:gd name="T7" fmla="*/ 0 h 5291"/>
                <a:gd name="T8" fmla="*/ 9667 w 10000"/>
                <a:gd name="T9" fmla="*/ 204 h 5291"/>
                <a:gd name="T10" fmla="*/ 9334 w 10000"/>
                <a:gd name="T11" fmla="*/ 400 h 5291"/>
                <a:gd name="T12" fmla="*/ 9001 w 10000"/>
                <a:gd name="T13" fmla="*/ 590 h 5291"/>
                <a:gd name="T14" fmla="*/ 8667 w 10000"/>
                <a:gd name="T15" fmla="*/ 753 h 5291"/>
                <a:gd name="T16" fmla="*/ 8333 w 10000"/>
                <a:gd name="T17" fmla="*/ 917 h 5291"/>
                <a:gd name="T18" fmla="*/ 7999 w 10000"/>
                <a:gd name="T19" fmla="*/ 1071 h 5291"/>
                <a:gd name="T20" fmla="*/ 7669 w 10000"/>
                <a:gd name="T21" fmla="*/ 1202 h 5291"/>
                <a:gd name="T22" fmla="*/ 7333 w 10000"/>
                <a:gd name="T23" fmla="*/ 1325 h 5291"/>
                <a:gd name="T24" fmla="*/ 7000 w 10000"/>
                <a:gd name="T25" fmla="*/ 1440 h 5291"/>
                <a:gd name="T26" fmla="*/ 6673 w 10000"/>
                <a:gd name="T27" fmla="*/ 1538 h 5291"/>
                <a:gd name="T28" fmla="*/ 6340 w 10000"/>
                <a:gd name="T29" fmla="*/ 1636 h 5291"/>
                <a:gd name="T30" fmla="*/ 6013 w 10000"/>
                <a:gd name="T31" fmla="*/ 1719 h 5291"/>
                <a:gd name="T32" fmla="*/ 5686 w 10000"/>
                <a:gd name="T33" fmla="*/ 1784 h 5291"/>
                <a:gd name="T34" fmla="*/ 5359 w 10000"/>
                <a:gd name="T35" fmla="*/ 1850 h 5291"/>
                <a:gd name="T36" fmla="*/ 5036 w 10000"/>
                <a:gd name="T37" fmla="*/ 1906 h 5291"/>
                <a:gd name="T38" fmla="*/ 4717 w 10000"/>
                <a:gd name="T39" fmla="*/ 1948 h 5291"/>
                <a:gd name="T40" fmla="*/ 4396 w 10000"/>
                <a:gd name="T41" fmla="*/ 1980 h 5291"/>
                <a:gd name="T42" fmla="*/ 4079 w 10000"/>
                <a:gd name="T43" fmla="*/ 2013 h 5291"/>
                <a:gd name="T44" fmla="*/ 3766 w 10000"/>
                <a:gd name="T45" fmla="*/ 2029 h 5291"/>
                <a:gd name="T46" fmla="*/ 3454 w 10000"/>
                <a:gd name="T47" fmla="*/ 2046 h 5291"/>
                <a:gd name="T48" fmla="*/ 3145 w 10000"/>
                <a:gd name="T49" fmla="*/ 2053 h 5291"/>
                <a:gd name="T50" fmla="*/ 2839 w 10000"/>
                <a:gd name="T51" fmla="*/ 2046 h 5291"/>
                <a:gd name="T52" fmla="*/ 2537 w 10000"/>
                <a:gd name="T53" fmla="*/ 2046 h 5291"/>
                <a:gd name="T54" fmla="*/ 2238 w 10000"/>
                <a:gd name="T55" fmla="*/ 2029 h 5291"/>
                <a:gd name="T56" fmla="*/ 1943 w 10000"/>
                <a:gd name="T57" fmla="*/ 2004 h 5291"/>
                <a:gd name="T58" fmla="*/ 1653 w 10000"/>
                <a:gd name="T59" fmla="*/ 1980 h 5291"/>
                <a:gd name="T60" fmla="*/ 1368 w 10000"/>
                <a:gd name="T61" fmla="*/ 1955 h 5291"/>
                <a:gd name="T62" fmla="*/ 1085 w 10000"/>
                <a:gd name="T63" fmla="*/ 1915 h 5291"/>
                <a:gd name="T64" fmla="*/ 806 w 10000"/>
                <a:gd name="T65" fmla="*/ 1873 h 5291"/>
                <a:gd name="T66" fmla="*/ 533 w 10000"/>
                <a:gd name="T67" fmla="*/ 1833 h 5291"/>
                <a:gd name="T68" fmla="*/ 0 w 10000"/>
                <a:gd name="T69" fmla="*/ 1726 h 5291"/>
                <a:gd name="T70" fmla="*/ 85 w 10000"/>
                <a:gd name="T71"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Rectangle 12">
              <a:extLst>
                <a:ext uri="{FF2B5EF4-FFF2-40B4-BE49-F238E27FC236}">
                  <a16:creationId xmlns:a16="http://schemas.microsoft.com/office/drawing/2014/main" id="{E69EC226-EAD3-461E-A05D-19163C17DE43}"/>
                </a:ext>
              </a:extLst>
            </p:cNvPr>
            <p:cNvSpPr/>
            <p:nvPr/>
          </p:nvSpPr>
          <p:spPr>
            <a:xfrm>
              <a:off x="422275" y="402547"/>
              <a:ext cx="8326438" cy="314040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9">
              <a:extLst>
                <a:ext uri="{FF2B5EF4-FFF2-40B4-BE49-F238E27FC236}">
                  <a16:creationId xmlns:a16="http://schemas.microsoft.com/office/drawing/2014/main" id="{D538965B-3E15-429F-8F1E-67E085C2C66C}"/>
                </a:ext>
              </a:extLst>
            </p:cNvPr>
            <p:cNvSpPr>
              <a:spLocks/>
            </p:cNvSpPr>
            <p:nvPr/>
          </p:nvSpPr>
          <p:spPr bwMode="gray">
            <a:xfrm rot="10800000">
              <a:off x="485023" y="2670079"/>
              <a:ext cx="8182128" cy="2130508"/>
            </a:xfrm>
            <a:custGeom>
              <a:avLst/>
              <a:gdLst>
                <a:gd name="T0" fmla="*/ 0 w 10000"/>
                <a:gd name="T1" fmla="*/ 0 h 9621"/>
                <a:gd name="T2" fmla="*/ 0 w 10000"/>
                <a:gd name="T3" fmla="*/ 2411 h 9621"/>
                <a:gd name="T4" fmla="*/ 0 w 10000"/>
                <a:gd name="T5" fmla="*/ 9586 h 9621"/>
                <a:gd name="T6" fmla="*/ 0 w 10000"/>
                <a:gd name="T7" fmla="*/ 9621 h 9621"/>
                <a:gd name="T8" fmla="*/ 10000 w 10000"/>
                <a:gd name="T9" fmla="*/ 9585 h 9621"/>
                <a:gd name="T10" fmla="*/ 10000 w 10000"/>
                <a:gd name="T11" fmla="*/ 9586 h 9621"/>
                <a:gd name="T12" fmla="*/ 9990 w 10000"/>
                <a:gd name="T13" fmla="*/ 2411 h 9621"/>
                <a:gd name="T14" fmla="*/ 9990 w 10000"/>
                <a:gd name="T15" fmla="*/ 0 h 9621"/>
                <a:gd name="T16" fmla="*/ 9990 w 10000"/>
                <a:gd name="T17" fmla="*/ 0 h 9621"/>
                <a:gd name="T18" fmla="*/ 9534 w 10000"/>
                <a:gd name="T19" fmla="*/ 253 h 9621"/>
                <a:gd name="T20" fmla="*/ 9084 w 10000"/>
                <a:gd name="T21" fmla="*/ 477 h 9621"/>
                <a:gd name="T22" fmla="*/ 8628 w 10000"/>
                <a:gd name="T23" fmla="*/ 669 h 9621"/>
                <a:gd name="T24" fmla="*/ 8177 w 10000"/>
                <a:gd name="T25" fmla="*/ 847 h 9621"/>
                <a:gd name="T26" fmla="*/ 7726 w 10000"/>
                <a:gd name="T27" fmla="*/ 984 h 9621"/>
                <a:gd name="T28" fmla="*/ 7279 w 10000"/>
                <a:gd name="T29" fmla="*/ 1087 h 9621"/>
                <a:gd name="T30" fmla="*/ 6832 w 10000"/>
                <a:gd name="T31" fmla="*/ 1176 h 9621"/>
                <a:gd name="T32" fmla="*/ 6393 w 10000"/>
                <a:gd name="T33" fmla="*/ 1236 h 9621"/>
                <a:gd name="T34" fmla="*/ 5962 w 10000"/>
                <a:gd name="T35" fmla="*/ 1279 h 9621"/>
                <a:gd name="T36" fmla="*/ 5534 w 10000"/>
                <a:gd name="T37" fmla="*/ 1294 h 9621"/>
                <a:gd name="T38" fmla="*/ 5120 w 10000"/>
                <a:gd name="T39" fmla="*/ 1294 h 9621"/>
                <a:gd name="T40" fmla="*/ 4709 w 10000"/>
                <a:gd name="T41" fmla="*/ 1294 h 9621"/>
                <a:gd name="T42" fmla="*/ 4311 w 10000"/>
                <a:gd name="T43" fmla="*/ 1266 h 9621"/>
                <a:gd name="T44" fmla="*/ 3923 w 10000"/>
                <a:gd name="T45" fmla="*/ 1221 h 9621"/>
                <a:gd name="T46" fmla="*/ 3548 w 10000"/>
                <a:gd name="T47" fmla="*/ 1161 h 9621"/>
                <a:gd name="T48" fmla="*/ 3187 w 10000"/>
                <a:gd name="T49" fmla="*/ 1101 h 9621"/>
                <a:gd name="T50" fmla="*/ 2840 w 10000"/>
                <a:gd name="T51" fmla="*/ 1026 h 9621"/>
                <a:gd name="T52" fmla="*/ 2505 w 10000"/>
                <a:gd name="T53" fmla="*/ 954 h 9621"/>
                <a:gd name="T54" fmla="*/ 2192 w 10000"/>
                <a:gd name="T55" fmla="*/ 865 h 9621"/>
                <a:gd name="T56" fmla="*/ 1889 w 10000"/>
                <a:gd name="T57" fmla="*/ 775 h 9621"/>
                <a:gd name="T58" fmla="*/ 1346 w 10000"/>
                <a:gd name="T59" fmla="*/ 579 h 9621"/>
                <a:gd name="T60" fmla="*/ 882 w 10000"/>
                <a:gd name="T61" fmla="*/ 400 h 9621"/>
                <a:gd name="T62" fmla="*/ 511 w 10000"/>
                <a:gd name="T63" fmla="*/ 253 h 9621"/>
                <a:gd name="T64" fmla="*/ 234 w 10000"/>
                <a:gd name="T65" fmla="*/ 118 h 9621"/>
                <a:gd name="T66" fmla="*/ 0 w 10000"/>
                <a:gd name="T67" fmla="*/ 0 h 9621"/>
                <a:gd name="T68" fmla="*/ 0 w 10000"/>
                <a:gd name="T69" fmla="*/ 0 h 9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
              <a:extLst>
                <a:ext uri="{FF2B5EF4-FFF2-40B4-BE49-F238E27FC236}">
                  <a16:creationId xmlns:a16="http://schemas.microsoft.com/office/drawing/2014/main" id="{9A48BE58-06B3-4059-A5EC-F29D4DD93C0C}"/>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6" name="Rectangle 15">
            <a:extLst>
              <a:ext uri="{FF2B5EF4-FFF2-40B4-BE49-F238E27FC236}">
                <a16:creationId xmlns:a16="http://schemas.microsoft.com/office/drawing/2014/main" id="{24CE5321-CCD3-4E41-9371-4619385F3398}"/>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66443" y="4961453"/>
            <a:ext cx="6422002"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7" name="Date Placeholder 4">
            <a:extLst>
              <a:ext uri="{FF2B5EF4-FFF2-40B4-BE49-F238E27FC236}">
                <a16:creationId xmlns:a16="http://schemas.microsoft.com/office/drawing/2014/main" id="{35A38FF1-DA8A-4051-9B31-5FF4CFEC2044}"/>
              </a:ext>
            </a:extLst>
          </p:cNvPr>
          <p:cNvSpPr>
            <a:spLocks noGrp="1"/>
          </p:cNvSpPr>
          <p:nvPr>
            <p:ph type="dt" sz="half" idx="10"/>
          </p:nvPr>
        </p:nvSpPr>
        <p:spPr/>
        <p:txBody>
          <a:bodyPr/>
          <a:lstStyle>
            <a:lvl1pPr>
              <a:defRPr/>
            </a:lvl1pPr>
          </a:lstStyle>
          <a:p>
            <a:pPr>
              <a:defRPr/>
            </a:pPr>
            <a:fld id="{BF6A5904-8898-4BFF-8C19-CE9AE06A8482}" type="datetimeFigureOut">
              <a:rPr lang="en-US"/>
              <a:pPr>
                <a:defRPr/>
              </a:pPr>
              <a:t>3/2/2021</a:t>
            </a:fld>
            <a:endParaRPr lang="en-US" dirty="0"/>
          </a:p>
        </p:txBody>
      </p:sp>
      <p:sp>
        <p:nvSpPr>
          <p:cNvPr id="18" name="Footer Placeholder 5">
            <a:extLst>
              <a:ext uri="{FF2B5EF4-FFF2-40B4-BE49-F238E27FC236}">
                <a16:creationId xmlns:a16="http://schemas.microsoft.com/office/drawing/2014/main" id="{859CF85A-770B-427D-B08C-54B6BFE9D02E}"/>
              </a:ext>
            </a:extLst>
          </p:cNvPr>
          <p:cNvSpPr>
            <a:spLocks noGrp="1"/>
          </p:cNvSpPr>
          <p:nvPr>
            <p:ph type="ftr" sz="quarter" idx="11"/>
          </p:nvPr>
        </p:nvSpPr>
        <p:spPr/>
        <p:txBody>
          <a:bodyPr/>
          <a:lstStyle>
            <a:lvl1pPr>
              <a:defRPr/>
            </a:lvl1pPr>
          </a:lstStyle>
          <a:p>
            <a:pPr>
              <a:defRPr/>
            </a:pPr>
            <a:endParaRPr lang="en-US"/>
          </a:p>
        </p:txBody>
      </p:sp>
      <p:sp>
        <p:nvSpPr>
          <p:cNvPr id="19" name="Slide Number Placeholder 6">
            <a:extLst>
              <a:ext uri="{FF2B5EF4-FFF2-40B4-BE49-F238E27FC236}">
                <a16:creationId xmlns:a16="http://schemas.microsoft.com/office/drawing/2014/main" id="{2FA9BEE1-9F98-4481-BF21-6ED00D70ADFE}"/>
              </a:ext>
            </a:extLst>
          </p:cNvPr>
          <p:cNvSpPr>
            <a:spLocks noGrp="1"/>
          </p:cNvSpPr>
          <p:nvPr>
            <p:ph type="sldNum" sz="quarter" idx="12"/>
          </p:nvPr>
        </p:nvSpPr>
        <p:spPr/>
        <p:txBody>
          <a:bodyPr/>
          <a:lstStyle>
            <a:lvl1pPr>
              <a:defRPr/>
            </a:lvl1pPr>
          </a:lstStyle>
          <a:p>
            <a:pPr>
              <a:defRPr/>
            </a:pPr>
            <a:fld id="{3DA2589B-A17F-4112-BCEE-B9445F86E15F}" type="slidenum">
              <a:rPr lang="en-US" altLang="en-US"/>
              <a:pPr>
                <a:defRPr/>
              </a:pPr>
              <a:t>‹#›</a:t>
            </a:fld>
            <a:endParaRPr lang="en-US" altLang="en-US"/>
          </a:p>
        </p:txBody>
      </p:sp>
    </p:spTree>
    <p:extLst>
      <p:ext uri="{BB962C8B-B14F-4D97-AF65-F5344CB8AC3E}">
        <p14:creationId xmlns:p14="http://schemas.microsoft.com/office/powerpoint/2010/main" val="456561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id="{50906F0D-C1EE-45BF-83A7-EC2D99F7D905}"/>
              </a:ext>
            </a:extLst>
          </p:cNvPr>
          <p:cNvGrpSpPr>
            <a:grpSpLocks/>
          </p:cNvGrpSpPr>
          <p:nvPr/>
        </p:nvGrpSpPr>
        <p:grpSpPr bwMode="auto">
          <a:xfrm>
            <a:off x="0" y="-1588"/>
            <a:ext cx="9144000" cy="6859588"/>
            <a:chOff x="0" y="-2308"/>
            <a:chExt cx="9144000" cy="6860308"/>
          </a:xfrm>
        </p:grpSpPr>
        <p:sp>
          <p:nvSpPr>
            <p:cNvPr id="5" name="Rectangle 4">
              <a:extLst>
                <a:ext uri="{FF2B5EF4-FFF2-40B4-BE49-F238E27FC236}">
                  <a16:creationId xmlns:a16="http://schemas.microsoft.com/office/drawing/2014/main" id="{9C9A3B0C-AC63-45B8-8AA6-753AD9901BDB}"/>
                </a:ext>
              </a:extLst>
            </p:cNvPr>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5">
              <a:extLst>
                <a:ext uri="{FF2B5EF4-FFF2-40B4-BE49-F238E27FC236}">
                  <a16:creationId xmlns:a16="http://schemas.microsoft.com/office/drawing/2014/main" id="{D2CF5499-9E2A-4059-8213-281AECF765FB}"/>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57686A35-2E08-40AC-993F-90A21B80081F}"/>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5BA798C1-8627-4157-8C11-63480C354548}"/>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24F0CC1B-2801-43FE-9F2E-2793007BA718}"/>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D223688C-02F1-4B62-9C0C-B83D143797E9}"/>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a:extLst>
                <a:ext uri="{FF2B5EF4-FFF2-40B4-BE49-F238E27FC236}">
                  <a16:creationId xmlns:a16="http://schemas.microsoft.com/office/drawing/2014/main" id="{B90DC1C2-3EAF-4DB4-A76F-5AC9A93FA78E}"/>
                </a:ext>
              </a:extLst>
            </p:cNvPr>
            <p:cNvSpPr>
              <a:spLocks/>
            </p:cNvSpPr>
            <p:nvPr/>
          </p:nvSpPr>
          <p:spPr bwMode="gray">
            <a:xfrm rot="-589932">
              <a:off x="6359946" y="2780895"/>
              <a:ext cx="2377690" cy="317748"/>
            </a:xfrm>
            <a:custGeom>
              <a:avLst/>
              <a:gdLst>
                <a:gd name="T0" fmla="*/ 85 w 10000"/>
                <a:gd name="T1" fmla="*/ 2532 h 5291"/>
                <a:gd name="T2" fmla="*/ 9958 w 10000"/>
                <a:gd name="T3" fmla="*/ 5291 h 5291"/>
                <a:gd name="T4" fmla="*/ 10000 w 10000"/>
                <a:gd name="T5" fmla="*/ 0 h 5291"/>
                <a:gd name="T6" fmla="*/ 10000 w 10000"/>
                <a:gd name="T7" fmla="*/ 0 h 5291"/>
                <a:gd name="T8" fmla="*/ 9667 w 10000"/>
                <a:gd name="T9" fmla="*/ 204 h 5291"/>
                <a:gd name="T10" fmla="*/ 9334 w 10000"/>
                <a:gd name="T11" fmla="*/ 400 h 5291"/>
                <a:gd name="T12" fmla="*/ 9001 w 10000"/>
                <a:gd name="T13" fmla="*/ 590 h 5291"/>
                <a:gd name="T14" fmla="*/ 8667 w 10000"/>
                <a:gd name="T15" fmla="*/ 753 h 5291"/>
                <a:gd name="T16" fmla="*/ 8333 w 10000"/>
                <a:gd name="T17" fmla="*/ 917 h 5291"/>
                <a:gd name="T18" fmla="*/ 7999 w 10000"/>
                <a:gd name="T19" fmla="*/ 1071 h 5291"/>
                <a:gd name="T20" fmla="*/ 7669 w 10000"/>
                <a:gd name="T21" fmla="*/ 1202 h 5291"/>
                <a:gd name="T22" fmla="*/ 7333 w 10000"/>
                <a:gd name="T23" fmla="*/ 1325 h 5291"/>
                <a:gd name="T24" fmla="*/ 7000 w 10000"/>
                <a:gd name="T25" fmla="*/ 1440 h 5291"/>
                <a:gd name="T26" fmla="*/ 6673 w 10000"/>
                <a:gd name="T27" fmla="*/ 1538 h 5291"/>
                <a:gd name="T28" fmla="*/ 6340 w 10000"/>
                <a:gd name="T29" fmla="*/ 1636 h 5291"/>
                <a:gd name="T30" fmla="*/ 6013 w 10000"/>
                <a:gd name="T31" fmla="*/ 1719 h 5291"/>
                <a:gd name="T32" fmla="*/ 5686 w 10000"/>
                <a:gd name="T33" fmla="*/ 1784 h 5291"/>
                <a:gd name="T34" fmla="*/ 5359 w 10000"/>
                <a:gd name="T35" fmla="*/ 1850 h 5291"/>
                <a:gd name="T36" fmla="*/ 5036 w 10000"/>
                <a:gd name="T37" fmla="*/ 1906 h 5291"/>
                <a:gd name="T38" fmla="*/ 4717 w 10000"/>
                <a:gd name="T39" fmla="*/ 1948 h 5291"/>
                <a:gd name="T40" fmla="*/ 4396 w 10000"/>
                <a:gd name="T41" fmla="*/ 1980 h 5291"/>
                <a:gd name="T42" fmla="*/ 4079 w 10000"/>
                <a:gd name="T43" fmla="*/ 2013 h 5291"/>
                <a:gd name="T44" fmla="*/ 3766 w 10000"/>
                <a:gd name="T45" fmla="*/ 2029 h 5291"/>
                <a:gd name="T46" fmla="*/ 3454 w 10000"/>
                <a:gd name="T47" fmla="*/ 2046 h 5291"/>
                <a:gd name="T48" fmla="*/ 3145 w 10000"/>
                <a:gd name="T49" fmla="*/ 2053 h 5291"/>
                <a:gd name="T50" fmla="*/ 2839 w 10000"/>
                <a:gd name="T51" fmla="*/ 2046 h 5291"/>
                <a:gd name="T52" fmla="*/ 2537 w 10000"/>
                <a:gd name="T53" fmla="*/ 2046 h 5291"/>
                <a:gd name="T54" fmla="*/ 2238 w 10000"/>
                <a:gd name="T55" fmla="*/ 2029 h 5291"/>
                <a:gd name="T56" fmla="*/ 1943 w 10000"/>
                <a:gd name="T57" fmla="*/ 2004 h 5291"/>
                <a:gd name="T58" fmla="*/ 1653 w 10000"/>
                <a:gd name="T59" fmla="*/ 1980 h 5291"/>
                <a:gd name="T60" fmla="*/ 1368 w 10000"/>
                <a:gd name="T61" fmla="*/ 1955 h 5291"/>
                <a:gd name="T62" fmla="*/ 1085 w 10000"/>
                <a:gd name="T63" fmla="*/ 1915 h 5291"/>
                <a:gd name="T64" fmla="*/ 806 w 10000"/>
                <a:gd name="T65" fmla="*/ 1873 h 5291"/>
                <a:gd name="T66" fmla="*/ 533 w 10000"/>
                <a:gd name="T67" fmla="*/ 1833 h 5291"/>
                <a:gd name="T68" fmla="*/ 0 w 10000"/>
                <a:gd name="T69" fmla="*/ 1726 h 5291"/>
                <a:gd name="T70" fmla="*/ 85 w 10000"/>
                <a:gd name="T71"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Rectangle 11">
              <a:extLst>
                <a:ext uri="{FF2B5EF4-FFF2-40B4-BE49-F238E27FC236}">
                  <a16:creationId xmlns:a16="http://schemas.microsoft.com/office/drawing/2014/main" id="{DCA2BA85-BBCD-4E89-ABBB-937BF6008847}"/>
                </a:ext>
              </a:extLst>
            </p:cNvPr>
            <p:cNvSpPr/>
            <p:nvPr/>
          </p:nvSpPr>
          <p:spPr>
            <a:xfrm>
              <a:off x="485775" y="4343136"/>
              <a:ext cx="8181975" cy="211318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4">
              <a:extLst>
                <a:ext uri="{FF2B5EF4-FFF2-40B4-BE49-F238E27FC236}">
                  <a16:creationId xmlns:a16="http://schemas.microsoft.com/office/drawing/2014/main" id="{2D66912F-C592-4A55-BC17-3F463707DE5D}"/>
                </a:ext>
              </a:extLst>
            </p:cNvPr>
            <p:cNvSpPr>
              <a:spLocks/>
            </p:cNvSpPr>
            <p:nvPr/>
          </p:nvSpPr>
          <p:spPr bwMode="gray">
            <a:xfrm>
              <a:off x="485023" y="2854646"/>
              <a:ext cx="8182128" cy="2130508"/>
            </a:xfrm>
            <a:custGeom>
              <a:avLst/>
              <a:gdLst>
                <a:gd name="T0" fmla="*/ 0 w 10000"/>
                <a:gd name="T1" fmla="*/ 0 h 9621"/>
                <a:gd name="T2" fmla="*/ 0 w 10000"/>
                <a:gd name="T3" fmla="*/ 2411 h 9621"/>
                <a:gd name="T4" fmla="*/ 0 w 10000"/>
                <a:gd name="T5" fmla="*/ 9586 h 9621"/>
                <a:gd name="T6" fmla="*/ 0 w 10000"/>
                <a:gd name="T7" fmla="*/ 9621 h 9621"/>
                <a:gd name="T8" fmla="*/ 10000 w 10000"/>
                <a:gd name="T9" fmla="*/ 9585 h 9621"/>
                <a:gd name="T10" fmla="*/ 10000 w 10000"/>
                <a:gd name="T11" fmla="*/ 9586 h 9621"/>
                <a:gd name="T12" fmla="*/ 9990 w 10000"/>
                <a:gd name="T13" fmla="*/ 2411 h 9621"/>
                <a:gd name="T14" fmla="*/ 9990 w 10000"/>
                <a:gd name="T15" fmla="*/ 0 h 9621"/>
                <a:gd name="T16" fmla="*/ 9990 w 10000"/>
                <a:gd name="T17" fmla="*/ 0 h 9621"/>
                <a:gd name="T18" fmla="*/ 9534 w 10000"/>
                <a:gd name="T19" fmla="*/ 253 h 9621"/>
                <a:gd name="T20" fmla="*/ 9084 w 10000"/>
                <a:gd name="T21" fmla="*/ 477 h 9621"/>
                <a:gd name="T22" fmla="*/ 8628 w 10000"/>
                <a:gd name="T23" fmla="*/ 669 h 9621"/>
                <a:gd name="T24" fmla="*/ 8177 w 10000"/>
                <a:gd name="T25" fmla="*/ 847 h 9621"/>
                <a:gd name="T26" fmla="*/ 7726 w 10000"/>
                <a:gd name="T27" fmla="*/ 984 h 9621"/>
                <a:gd name="T28" fmla="*/ 7279 w 10000"/>
                <a:gd name="T29" fmla="*/ 1087 h 9621"/>
                <a:gd name="T30" fmla="*/ 6832 w 10000"/>
                <a:gd name="T31" fmla="*/ 1176 h 9621"/>
                <a:gd name="T32" fmla="*/ 6393 w 10000"/>
                <a:gd name="T33" fmla="*/ 1236 h 9621"/>
                <a:gd name="T34" fmla="*/ 5962 w 10000"/>
                <a:gd name="T35" fmla="*/ 1279 h 9621"/>
                <a:gd name="T36" fmla="*/ 5534 w 10000"/>
                <a:gd name="T37" fmla="*/ 1294 h 9621"/>
                <a:gd name="T38" fmla="*/ 5120 w 10000"/>
                <a:gd name="T39" fmla="*/ 1294 h 9621"/>
                <a:gd name="T40" fmla="*/ 4709 w 10000"/>
                <a:gd name="T41" fmla="*/ 1294 h 9621"/>
                <a:gd name="T42" fmla="*/ 4311 w 10000"/>
                <a:gd name="T43" fmla="*/ 1266 h 9621"/>
                <a:gd name="T44" fmla="*/ 3923 w 10000"/>
                <a:gd name="T45" fmla="*/ 1221 h 9621"/>
                <a:gd name="T46" fmla="*/ 3548 w 10000"/>
                <a:gd name="T47" fmla="*/ 1161 h 9621"/>
                <a:gd name="T48" fmla="*/ 3187 w 10000"/>
                <a:gd name="T49" fmla="*/ 1101 h 9621"/>
                <a:gd name="T50" fmla="*/ 2840 w 10000"/>
                <a:gd name="T51" fmla="*/ 1026 h 9621"/>
                <a:gd name="T52" fmla="*/ 2505 w 10000"/>
                <a:gd name="T53" fmla="*/ 954 h 9621"/>
                <a:gd name="T54" fmla="*/ 2192 w 10000"/>
                <a:gd name="T55" fmla="*/ 865 h 9621"/>
                <a:gd name="T56" fmla="*/ 1889 w 10000"/>
                <a:gd name="T57" fmla="*/ 775 h 9621"/>
                <a:gd name="T58" fmla="*/ 1346 w 10000"/>
                <a:gd name="T59" fmla="*/ 579 h 9621"/>
                <a:gd name="T60" fmla="*/ 882 w 10000"/>
                <a:gd name="T61" fmla="*/ 400 h 9621"/>
                <a:gd name="T62" fmla="*/ 511 w 10000"/>
                <a:gd name="T63" fmla="*/ 253 h 9621"/>
                <a:gd name="T64" fmla="*/ 234 w 10000"/>
                <a:gd name="T65" fmla="*/ 118 h 9621"/>
                <a:gd name="T66" fmla="*/ 0 w 10000"/>
                <a:gd name="T67" fmla="*/ 0 h 9621"/>
                <a:gd name="T68" fmla="*/ 0 w 10000"/>
                <a:gd name="T69" fmla="*/ 0 h 9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
              <a:extLst>
                <a:ext uri="{FF2B5EF4-FFF2-40B4-BE49-F238E27FC236}">
                  <a16:creationId xmlns:a16="http://schemas.microsoft.com/office/drawing/2014/main" id="{613318BF-965C-4C21-8153-BA6468355288}"/>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6" name="Rectangle 15">
            <a:extLst>
              <a:ext uri="{FF2B5EF4-FFF2-40B4-BE49-F238E27FC236}">
                <a16:creationId xmlns:a16="http://schemas.microsoft.com/office/drawing/2014/main" id="{B92AD3D0-587F-4196-A5EC-A0E4A061372B}"/>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66441" y="927100"/>
            <a:ext cx="6422004" cy="1653117"/>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1" y="3509006"/>
            <a:ext cx="6422003" cy="2515873"/>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7" name="Date Placeholder 3">
            <a:extLst>
              <a:ext uri="{FF2B5EF4-FFF2-40B4-BE49-F238E27FC236}">
                <a16:creationId xmlns:a16="http://schemas.microsoft.com/office/drawing/2014/main" id="{11556AE4-3468-4BFF-86A1-1456985A52DE}"/>
              </a:ext>
            </a:extLst>
          </p:cNvPr>
          <p:cNvSpPr>
            <a:spLocks noGrp="1"/>
          </p:cNvSpPr>
          <p:nvPr>
            <p:ph type="dt" sz="half" idx="10"/>
          </p:nvPr>
        </p:nvSpPr>
        <p:spPr/>
        <p:txBody>
          <a:bodyPr/>
          <a:lstStyle>
            <a:lvl1pPr>
              <a:defRPr/>
            </a:lvl1pPr>
          </a:lstStyle>
          <a:p>
            <a:pPr>
              <a:defRPr/>
            </a:pPr>
            <a:fld id="{3BEB5D5D-3D34-4CCF-8BB2-6584A8F13407}" type="datetimeFigureOut">
              <a:rPr lang="en-US"/>
              <a:pPr>
                <a:defRPr/>
              </a:pPr>
              <a:t>3/2/2021</a:t>
            </a:fld>
            <a:endParaRPr lang="en-US" dirty="0"/>
          </a:p>
        </p:txBody>
      </p:sp>
      <p:sp>
        <p:nvSpPr>
          <p:cNvPr id="18" name="Footer Placeholder 4">
            <a:extLst>
              <a:ext uri="{FF2B5EF4-FFF2-40B4-BE49-F238E27FC236}">
                <a16:creationId xmlns:a16="http://schemas.microsoft.com/office/drawing/2014/main" id="{D8CBBF78-A28E-4D3C-8038-56D04CA10835}"/>
              </a:ext>
            </a:extLst>
          </p:cNvPr>
          <p:cNvSpPr>
            <a:spLocks noGrp="1"/>
          </p:cNvSpPr>
          <p:nvPr>
            <p:ph type="ftr" sz="quarter" idx="11"/>
          </p:nvPr>
        </p:nvSpPr>
        <p:spPr/>
        <p:txBody>
          <a:bodyPr/>
          <a:lstStyle>
            <a:lvl1pPr>
              <a:defRPr/>
            </a:lvl1pPr>
          </a:lstStyle>
          <a:p>
            <a:pPr>
              <a:defRPr/>
            </a:pPr>
            <a:endParaRPr lang="en-US"/>
          </a:p>
        </p:txBody>
      </p:sp>
      <p:sp>
        <p:nvSpPr>
          <p:cNvPr id="19" name="Slide Number Placeholder 5">
            <a:extLst>
              <a:ext uri="{FF2B5EF4-FFF2-40B4-BE49-F238E27FC236}">
                <a16:creationId xmlns:a16="http://schemas.microsoft.com/office/drawing/2014/main" id="{F2F219A9-4F09-44D0-A7B6-E655A6712BFB}"/>
              </a:ext>
            </a:extLst>
          </p:cNvPr>
          <p:cNvSpPr>
            <a:spLocks noGrp="1"/>
          </p:cNvSpPr>
          <p:nvPr>
            <p:ph type="sldNum" sz="quarter" idx="12"/>
          </p:nvPr>
        </p:nvSpPr>
        <p:spPr/>
        <p:txBody>
          <a:bodyPr/>
          <a:lstStyle>
            <a:lvl1pPr>
              <a:defRPr/>
            </a:lvl1pPr>
          </a:lstStyle>
          <a:p>
            <a:pPr>
              <a:defRPr/>
            </a:pPr>
            <a:fld id="{318D73BD-1F31-4FAC-BAD8-0460B96230E5}" type="slidenum">
              <a:rPr lang="en-US" altLang="en-US"/>
              <a:pPr>
                <a:defRPr/>
              </a:pPr>
              <a:t>‹#›</a:t>
            </a:fld>
            <a:endParaRPr lang="en-US" altLang="en-US"/>
          </a:p>
        </p:txBody>
      </p:sp>
    </p:spTree>
    <p:extLst>
      <p:ext uri="{BB962C8B-B14F-4D97-AF65-F5344CB8AC3E}">
        <p14:creationId xmlns:p14="http://schemas.microsoft.com/office/powerpoint/2010/main" val="2250665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5" name="Group 18">
            <a:extLst>
              <a:ext uri="{FF2B5EF4-FFF2-40B4-BE49-F238E27FC236}">
                <a16:creationId xmlns:a16="http://schemas.microsoft.com/office/drawing/2014/main" id="{7BBB521A-3C3B-4140-81D3-B4703E97BC1B}"/>
              </a:ext>
            </a:extLst>
          </p:cNvPr>
          <p:cNvGrpSpPr>
            <a:grpSpLocks/>
          </p:cNvGrpSpPr>
          <p:nvPr/>
        </p:nvGrpSpPr>
        <p:grpSpPr bwMode="auto">
          <a:xfrm>
            <a:off x="0" y="-1588"/>
            <a:ext cx="9144000" cy="6859588"/>
            <a:chOff x="0" y="-2308"/>
            <a:chExt cx="9144000" cy="6860308"/>
          </a:xfrm>
        </p:grpSpPr>
        <p:sp>
          <p:nvSpPr>
            <p:cNvPr id="6" name="Rectangle 5">
              <a:extLst>
                <a:ext uri="{FF2B5EF4-FFF2-40B4-BE49-F238E27FC236}">
                  <a16:creationId xmlns:a16="http://schemas.microsoft.com/office/drawing/2014/main" id="{6E553922-2F27-4B15-9F0F-44B0159818E5}"/>
                </a:ext>
              </a:extLst>
            </p:cNvPr>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6">
              <a:extLst>
                <a:ext uri="{FF2B5EF4-FFF2-40B4-BE49-F238E27FC236}">
                  <a16:creationId xmlns:a16="http://schemas.microsoft.com/office/drawing/2014/main" id="{83C4D708-A596-447E-9B8F-112F7E1A120D}"/>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859B8389-8743-4587-B8E8-AB2FD18B934E}"/>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BAE9E8C3-9012-4431-94F0-80E0B8D1F771}"/>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62FA17A9-DA3D-4C5D-8C9B-A5732B7226BC}"/>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CD41AA8A-3800-4D58-BA25-3461F285F336}"/>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16:creationId xmlns:a16="http://schemas.microsoft.com/office/drawing/2014/main" id="{29142CAD-8EE2-447E-9784-FCFB49A1ACA8}"/>
                </a:ext>
              </a:extLst>
            </p:cNvPr>
            <p:cNvSpPr>
              <a:spLocks/>
            </p:cNvSpPr>
            <p:nvPr/>
          </p:nvSpPr>
          <p:spPr bwMode="gray">
            <a:xfrm rot="-589932">
              <a:off x="6359946" y="4309201"/>
              <a:ext cx="2377690" cy="317748"/>
            </a:xfrm>
            <a:custGeom>
              <a:avLst/>
              <a:gdLst>
                <a:gd name="T0" fmla="*/ 85 w 10000"/>
                <a:gd name="T1" fmla="*/ 2532 h 5291"/>
                <a:gd name="T2" fmla="*/ 9958 w 10000"/>
                <a:gd name="T3" fmla="*/ 5291 h 5291"/>
                <a:gd name="T4" fmla="*/ 10000 w 10000"/>
                <a:gd name="T5" fmla="*/ 0 h 5291"/>
                <a:gd name="T6" fmla="*/ 10000 w 10000"/>
                <a:gd name="T7" fmla="*/ 0 h 5291"/>
                <a:gd name="T8" fmla="*/ 9667 w 10000"/>
                <a:gd name="T9" fmla="*/ 204 h 5291"/>
                <a:gd name="T10" fmla="*/ 9334 w 10000"/>
                <a:gd name="T11" fmla="*/ 400 h 5291"/>
                <a:gd name="T12" fmla="*/ 9001 w 10000"/>
                <a:gd name="T13" fmla="*/ 590 h 5291"/>
                <a:gd name="T14" fmla="*/ 8667 w 10000"/>
                <a:gd name="T15" fmla="*/ 753 h 5291"/>
                <a:gd name="T16" fmla="*/ 8333 w 10000"/>
                <a:gd name="T17" fmla="*/ 917 h 5291"/>
                <a:gd name="T18" fmla="*/ 7999 w 10000"/>
                <a:gd name="T19" fmla="*/ 1071 h 5291"/>
                <a:gd name="T20" fmla="*/ 7669 w 10000"/>
                <a:gd name="T21" fmla="*/ 1202 h 5291"/>
                <a:gd name="T22" fmla="*/ 7333 w 10000"/>
                <a:gd name="T23" fmla="*/ 1325 h 5291"/>
                <a:gd name="T24" fmla="*/ 7000 w 10000"/>
                <a:gd name="T25" fmla="*/ 1440 h 5291"/>
                <a:gd name="T26" fmla="*/ 6673 w 10000"/>
                <a:gd name="T27" fmla="*/ 1538 h 5291"/>
                <a:gd name="T28" fmla="*/ 6340 w 10000"/>
                <a:gd name="T29" fmla="*/ 1636 h 5291"/>
                <a:gd name="T30" fmla="*/ 6013 w 10000"/>
                <a:gd name="T31" fmla="*/ 1719 h 5291"/>
                <a:gd name="T32" fmla="*/ 5686 w 10000"/>
                <a:gd name="T33" fmla="*/ 1784 h 5291"/>
                <a:gd name="T34" fmla="*/ 5359 w 10000"/>
                <a:gd name="T35" fmla="*/ 1850 h 5291"/>
                <a:gd name="T36" fmla="*/ 5036 w 10000"/>
                <a:gd name="T37" fmla="*/ 1906 h 5291"/>
                <a:gd name="T38" fmla="*/ 4717 w 10000"/>
                <a:gd name="T39" fmla="*/ 1948 h 5291"/>
                <a:gd name="T40" fmla="*/ 4396 w 10000"/>
                <a:gd name="T41" fmla="*/ 1980 h 5291"/>
                <a:gd name="T42" fmla="*/ 4079 w 10000"/>
                <a:gd name="T43" fmla="*/ 2013 h 5291"/>
                <a:gd name="T44" fmla="*/ 3766 w 10000"/>
                <a:gd name="T45" fmla="*/ 2029 h 5291"/>
                <a:gd name="T46" fmla="*/ 3454 w 10000"/>
                <a:gd name="T47" fmla="*/ 2046 h 5291"/>
                <a:gd name="T48" fmla="*/ 3145 w 10000"/>
                <a:gd name="T49" fmla="*/ 2053 h 5291"/>
                <a:gd name="T50" fmla="*/ 2839 w 10000"/>
                <a:gd name="T51" fmla="*/ 2046 h 5291"/>
                <a:gd name="T52" fmla="*/ 2537 w 10000"/>
                <a:gd name="T53" fmla="*/ 2046 h 5291"/>
                <a:gd name="T54" fmla="*/ 2238 w 10000"/>
                <a:gd name="T55" fmla="*/ 2029 h 5291"/>
                <a:gd name="T56" fmla="*/ 1943 w 10000"/>
                <a:gd name="T57" fmla="*/ 2004 h 5291"/>
                <a:gd name="T58" fmla="*/ 1653 w 10000"/>
                <a:gd name="T59" fmla="*/ 1980 h 5291"/>
                <a:gd name="T60" fmla="*/ 1368 w 10000"/>
                <a:gd name="T61" fmla="*/ 1955 h 5291"/>
                <a:gd name="T62" fmla="*/ 1085 w 10000"/>
                <a:gd name="T63" fmla="*/ 1915 h 5291"/>
                <a:gd name="T64" fmla="*/ 806 w 10000"/>
                <a:gd name="T65" fmla="*/ 1873 h 5291"/>
                <a:gd name="T66" fmla="*/ 533 w 10000"/>
                <a:gd name="T67" fmla="*/ 1833 h 5291"/>
                <a:gd name="T68" fmla="*/ 0 w 10000"/>
                <a:gd name="T69" fmla="*/ 1726 h 5291"/>
                <a:gd name="T70" fmla="*/ 85 w 10000"/>
                <a:gd name="T71"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35">
              <a:extLst>
                <a:ext uri="{FF2B5EF4-FFF2-40B4-BE49-F238E27FC236}">
                  <a16:creationId xmlns:a16="http://schemas.microsoft.com/office/drawing/2014/main" id="{D172B5A9-2CDE-4DE2-8F34-8A3A51437C6F}"/>
                </a:ext>
              </a:extLst>
            </p:cNvPr>
            <p:cNvSpPr>
              <a:spLocks/>
            </p:cNvSpPr>
            <p:nvPr/>
          </p:nvSpPr>
          <p:spPr bwMode="gray">
            <a:xfrm>
              <a:off x="485023" y="4381500"/>
              <a:ext cx="8182128" cy="2130508"/>
            </a:xfrm>
            <a:custGeom>
              <a:avLst/>
              <a:gdLst>
                <a:gd name="T0" fmla="*/ 0 w 10000"/>
                <a:gd name="T1" fmla="*/ 0 h 9621"/>
                <a:gd name="T2" fmla="*/ 0 w 10000"/>
                <a:gd name="T3" fmla="*/ 2411 h 9621"/>
                <a:gd name="T4" fmla="*/ 0 w 10000"/>
                <a:gd name="T5" fmla="*/ 9586 h 9621"/>
                <a:gd name="T6" fmla="*/ 0 w 10000"/>
                <a:gd name="T7" fmla="*/ 9621 h 9621"/>
                <a:gd name="T8" fmla="*/ 10000 w 10000"/>
                <a:gd name="T9" fmla="*/ 9585 h 9621"/>
                <a:gd name="T10" fmla="*/ 10000 w 10000"/>
                <a:gd name="T11" fmla="*/ 9586 h 9621"/>
                <a:gd name="T12" fmla="*/ 9990 w 10000"/>
                <a:gd name="T13" fmla="*/ 2411 h 9621"/>
                <a:gd name="T14" fmla="*/ 9990 w 10000"/>
                <a:gd name="T15" fmla="*/ 0 h 9621"/>
                <a:gd name="T16" fmla="*/ 9990 w 10000"/>
                <a:gd name="T17" fmla="*/ 0 h 9621"/>
                <a:gd name="T18" fmla="*/ 9534 w 10000"/>
                <a:gd name="T19" fmla="*/ 253 h 9621"/>
                <a:gd name="T20" fmla="*/ 9084 w 10000"/>
                <a:gd name="T21" fmla="*/ 477 h 9621"/>
                <a:gd name="T22" fmla="*/ 8628 w 10000"/>
                <a:gd name="T23" fmla="*/ 669 h 9621"/>
                <a:gd name="T24" fmla="*/ 8177 w 10000"/>
                <a:gd name="T25" fmla="*/ 847 h 9621"/>
                <a:gd name="T26" fmla="*/ 7726 w 10000"/>
                <a:gd name="T27" fmla="*/ 984 h 9621"/>
                <a:gd name="T28" fmla="*/ 7279 w 10000"/>
                <a:gd name="T29" fmla="*/ 1087 h 9621"/>
                <a:gd name="T30" fmla="*/ 6832 w 10000"/>
                <a:gd name="T31" fmla="*/ 1176 h 9621"/>
                <a:gd name="T32" fmla="*/ 6393 w 10000"/>
                <a:gd name="T33" fmla="*/ 1236 h 9621"/>
                <a:gd name="T34" fmla="*/ 5962 w 10000"/>
                <a:gd name="T35" fmla="*/ 1279 h 9621"/>
                <a:gd name="T36" fmla="*/ 5534 w 10000"/>
                <a:gd name="T37" fmla="*/ 1294 h 9621"/>
                <a:gd name="T38" fmla="*/ 5120 w 10000"/>
                <a:gd name="T39" fmla="*/ 1294 h 9621"/>
                <a:gd name="T40" fmla="*/ 4709 w 10000"/>
                <a:gd name="T41" fmla="*/ 1294 h 9621"/>
                <a:gd name="T42" fmla="*/ 4311 w 10000"/>
                <a:gd name="T43" fmla="*/ 1266 h 9621"/>
                <a:gd name="T44" fmla="*/ 3923 w 10000"/>
                <a:gd name="T45" fmla="*/ 1221 h 9621"/>
                <a:gd name="T46" fmla="*/ 3548 w 10000"/>
                <a:gd name="T47" fmla="*/ 1161 h 9621"/>
                <a:gd name="T48" fmla="*/ 3187 w 10000"/>
                <a:gd name="T49" fmla="*/ 1101 h 9621"/>
                <a:gd name="T50" fmla="*/ 2840 w 10000"/>
                <a:gd name="T51" fmla="*/ 1026 h 9621"/>
                <a:gd name="T52" fmla="*/ 2505 w 10000"/>
                <a:gd name="T53" fmla="*/ 954 h 9621"/>
                <a:gd name="T54" fmla="*/ 2192 w 10000"/>
                <a:gd name="T55" fmla="*/ 865 h 9621"/>
                <a:gd name="T56" fmla="*/ 1889 w 10000"/>
                <a:gd name="T57" fmla="*/ 775 h 9621"/>
                <a:gd name="T58" fmla="*/ 1346 w 10000"/>
                <a:gd name="T59" fmla="*/ 579 h 9621"/>
                <a:gd name="T60" fmla="*/ 882 w 10000"/>
                <a:gd name="T61" fmla="*/ 400 h 9621"/>
                <a:gd name="T62" fmla="*/ 511 w 10000"/>
                <a:gd name="T63" fmla="*/ 253 h 9621"/>
                <a:gd name="T64" fmla="*/ 234 w 10000"/>
                <a:gd name="T65" fmla="*/ 118 h 9621"/>
                <a:gd name="T66" fmla="*/ 0 w 10000"/>
                <a:gd name="T67" fmla="*/ 0 h 9621"/>
                <a:gd name="T68" fmla="*/ 0 w 10000"/>
                <a:gd name="T69" fmla="*/ 0 h 9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
              <a:extLst>
                <a:ext uri="{FF2B5EF4-FFF2-40B4-BE49-F238E27FC236}">
                  <a16:creationId xmlns:a16="http://schemas.microsoft.com/office/drawing/2014/main" id="{1361A203-A043-4472-94E2-95A74A536D28}"/>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5" name="TextBox 14">
            <a:extLst>
              <a:ext uri="{FF2B5EF4-FFF2-40B4-BE49-F238E27FC236}">
                <a16:creationId xmlns:a16="http://schemas.microsoft.com/office/drawing/2014/main" id="{A4B62DFC-5513-47A4-A061-04EAB4AC355C}"/>
              </a:ext>
            </a:extLst>
          </p:cNvPr>
          <p:cNvSpPr txBox="1"/>
          <p:nvPr/>
        </p:nvSpPr>
        <p:spPr>
          <a:xfrm>
            <a:off x="644525" y="654050"/>
            <a:ext cx="601663" cy="1323975"/>
          </a:xfrm>
          <a:prstGeom prst="rect">
            <a:avLst/>
          </a:prstGeom>
          <a:noFill/>
        </p:spPr>
        <p:txBody>
          <a:bodyPr>
            <a:spAutoFit/>
          </a:bodyPr>
          <a:lstStyle>
            <a:defPPr>
              <a:defRPr lang="en-US"/>
            </a:defPPr>
            <a:lvl1pPr algn="r">
              <a:defRPr sz="12200" b="0" i="0">
                <a:solidFill>
                  <a:schemeClr val="accent1"/>
                </a:solidFill>
                <a:latin typeface="Arial"/>
                <a:cs typeface="Arial"/>
              </a:defRPr>
            </a:lvl1pPr>
          </a:lstStyle>
          <a:p>
            <a:pPr eaLnBrk="1" fontAlgn="auto" hangingPunct="1">
              <a:spcBef>
                <a:spcPts val="0"/>
              </a:spcBef>
              <a:spcAft>
                <a:spcPts val="0"/>
              </a:spcAft>
              <a:defRPr/>
            </a:pPr>
            <a:r>
              <a:rPr lang="en-US" sz="8000" dirty="0"/>
              <a:t>“</a:t>
            </a:r>
          </a:p>
        </p:txBody>
      </p:sp>
      <p:sp>
        <p:nvSpPr>
          <p:cNvPr id="18" name="TextBox 17">
            <a:extLst>
              <a:ext uri="{FF2B5EF4-FFF2-40B4-BE49-F238E27FC236}">
                <a16:creationId xmlns:a16="http://schemas.microsoft.com/office/drawing/2014/main" id="{7C637C23-4C7D-42F8-966B-BDBFA0121DD0}"/>
              </a:ext>
            </a:extLst>
          </p:cNvPr>
          <p:cNvSpPr txBox="1"/>
          <p:nvPr/>
        </p:nvSpPr>
        <p:spPr>
          <a:xfrm>
            <a:off x="7227888" y="2900363"/>
            <a:ext cx="538162" cy="1323975"/>
          </a:xfrm>
          <a:prstGeom prst="rect">
            <a:avLst/>
          </a:prstGeom>
          <a:noFill/>
        </p:spPr>
        <p:txBody>
          <a:bodyPr>
            <a:spAutoFit/>
          </a:bodyPr>
          <a:lstStyle>
            <a:defPPr>
              <a:defRPr lang="en-US"/>
            </a:defPPr>
            <a:lvl1pPr algn="r">
              <a:defRPr sz="12200" b="0" i="0">
                <a:solidFill>
                  <a:schemeClr val="accent1"/>
                </a:solidFill>
                <a:latin typeface="Arial"/>
                <a:cs typeface="Arial"/>
              </a:defRPr>
            </a:lvl1pPr>
          </a:lstStyle>
          <a:p>
            <a:pPr eaLnBrk="1" fontAlgn="auto" hangingPunct="1">
              <a:spcBef>
                <a:spcPts val="0"/>
              </a:spcBef>
              <a:spcAft>
                <a:spcPts val="0"/>
              </a:spcAft>
              <a:defRPr/>
            </a:pPr>
            <a:r>
              <a:rPr lang="en-US" sz="8000" dirty="0"/>
              <a:t>”</a:t>
            </a:r>
          </a:p>
        </p:txBody>
      </p:sp>
      <p:sp>
        <p:nvSpPr>
          <p:cNvPr id="19" name="Rectangle 18">
            <a:extLst>
              <a:ext uri="{FF2B5EF4-FFF2-40B4-BE49-F238E27FC236}">
                <a16:creationId xmlns:a16="http://schemas.microsoft.com/office/drawing/2014/main" id="{6B4D5C67-BFD9-4EF1-9CCB-6384EEB50A3E}"/>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128059" y="914401"/>
            <a:ext cx="6160385" cy="2894878"/>
          </a:xfrm>
        </p:spPr>
        <p:txBody>
          <a:bodyP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a:xfrm>
            <a:off x="1387279" y="3814473"/>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0" name="Date Placeholder 3">
            <a:extLst>
              <a:ext uri="{FF2B5EF4-FFF2-40B4-BE49-F238E27FC236}">
                <a16:creationId xmlns:a16="http://schemas.microsoft.com/office/drawing/2014/main" id="{C82F1F52-5323-49E8-B12A-7E140A83A947}"/>
              </a:ext>
            </a:extLst>
          </p:cNvPr>
          <p:cNvSpPr>
            <a:spLocks noGrp="1"/>
          </p:cNvSpPr>
          <p:nvPr>
            <p:ph type="dt" sz="half" idx="14"/>
          </p:nvPr>
        </p:nvSpPr>
        <p:spPr/>
        <p:txBody>
          <a:bodyPr/>
          <a:lstStyle>
            <a:lvl1pPr>
              <a:defRPr sz="900" smtClean="0"/>
            </a:lvl1pPr>
          </a:lstStyle>
          <a:p>
            <a:pPr>
              <a:defRPr/>
            </a:pPr>
            <a:fld id="{BFDB8295-939F-4DD4-8707-0F1FB8478CA4}" type="datetimeFigureOut">
              <a:rPr lang="en-US"/>
              <a:pPr>
                <a:defRPr/>
              </a:pPr>
              <a:t>3/2/2021</a:t>
            </a:fld>
            <a:endParaRPr lang="en-US" dirty="0"/>
          </a:p>
        </p:txBody>
      </p:sp>
      <p:sp>
        <p:nvSpPr>
          <p:cNvPr id="21" name="Footer Placeholder 4">
            <a:extLst>
              <a:ext uri="{FF2B5EF4-FFF2-40B4-BE49-F238E27FC236}">
                <a16:creationId xmlns:a16="http://schemas.microsoft.com/office/drawing/2014/main" id="{9887C648-C64D-4239-A5F2-D86024192317}"/>
              </a:ext>
            </a:extLst>
          </p:cNvPr>
          <p:cNvSpPr>
            <a:spLocks noGrp="1"/>
          </p:cNvSpPr>
          <p:nvPr>
            <p:ph type="ftr" sz="quarter" idx="15"/>
          </p:nvPr>
        </p:nvSpPr>
        <p:spPr/>
        <p:txBody>
          <a:bodyPr/>
          <a:lstStyle>
            <a:lvl1pPr>
              <a:defRPr sz="900"/>
            </a:lvl1pPr>
          </a:lstStyle>
          <a:p>
            <a:pPr>
              <a:defRPr/>
            </a:pPr>
            <a:endParaRPr lang="en-US"/>
          </a:p>
        </p:txBody>
      </p:sp>
      <p:sp>
        <p:nvSpPr>
          <p:cNvPr id="22" name="Slide Number Placeholder 5">
            <a:extLst>
              <a:ext uri="{FF2B5EF4-FFF2-40B4-BE49-F238E27FC236}">
                <a16:creationId xmlns:a16="http://schemas.microsoft.com/office/drawing/2014/main" id="{256AABCD-6ADC-4DAD-8A45-B91473D435E3}"/>
              </a:ext>
            </a:extLst>
          </p:cNvPr>
          <p:cNvSpPr>
            <a:spLocks noGrp="1"/>
          </p:cNvSpPr>
          <p:nvPr>
            <p:ph type="sldNum" sz="quarter" idx="16"/>
          </p:nvPr>
        </p:nvSpPr>
        <p:spPr/>
        <p:txBody>
          <a:bodyPr/>
          <a:lstStyle>
            <a:lvl1pPr>
              <a:defRPr/>
            </a:lvl1pPr>
          </a:lstStyle>
          <a:p>
            <a:pPr>
              <a:defRPr/>
            </a:pPr>
            <a:fld id="{6219DC77-1CEE-4076-8025-4AD506CE5507}" type="slidenum">
              <a:rPr lang="en-US" altLang="en-US"/>
              <a:pPr>
                <a:defRPr/>
              </a:pPr>
              <a:t>‹#›</a:t>
            </a:fld>
            <a:endParaRPr lang="en-US" altLang="en-US"/>
          </a:p>
        </p:txBody>
      </p:sp>
    </p:spTree>
    <p:extLst>
      <p:ext uri="{BB962C8B-B14F-4D97-AF65-F5344CB8AC3E}">
        <p14:creationId xmlns:p14="http://schemas.microsoft.com/office/powerpoint/2010/main" val="24018573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id="{C1E14E6D-4AC9-4B0C-BF44-9B6C7FDD7EAE}"/>
              </a:ext>
            </a:extLst>
          </p:cNvPr>
          <p:cNvGrpSpPr>
            <a:grpSpLocks/>
          </p:cNvGrpSpPr>
          <p:nvPr/>
        </p:nvGrpSpPr>
        <p:grpSpPr bwMode="auto">
          <a:xfrm>
            <a:off x="0" y="-1588"/>
            <a:ext cx="9144000" cy="6859588"/>
            <a:chOff x="0" y="-2308"/>
            <a:chExt cx="9144000" cy="6860308"/>
          </a:xfrm>
        </p:grpSpPr>
        <p:sp>
          <p:nvSpPr>
            <p:cNvPr id="5" name="Rectangle 4">
              <a:extLst>
                <a:ext uri="{FF2B5EF4-FFF2-40B4-BE49-F238E27FC236}">
                  <a16:creationId xmlns:a16="http://schemas.microsoft.com/office/drawing/2014/main" id="{2CAA2C56-0916-4E91-860F-F6768565E10A}"/>
                </a:ext>
              </a:extLst>
            </p:cNvPr>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5">
              <a:extLst>
                <a:ext uri="{FF2B5EF4-FFF2-40B4-BE49-F238E27FC236}">
                  <a16:creationId xmlns:a16="http://schemas.microsoft.com/office/drawing/2014/main" id="{35879DEB-B88F-4777-806C-7E030822A0A0}"/>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E7352909-E9D8-4F35-BE51-153C52D2D278}"/>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013D34A1-1925-4B29-8729-27B74146942D}"/>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8D652FAC-CD2A-4910-8F65-7A5D91F0868B}"/>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BBD9E877-41DF-4FB0-96C4-4B81958169A6}"/>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a:extLst>
                <a:ext uri="{FF2B5EF4-FFF2-40B4-BE49-F238E27FC236}">
                  <a16:creationId xmlns:a16="http://schemas.microsoft.com/office/drawing/2014/main" id="{23243880-288A-44F3-B808-1735BE120632}"/>
                </a:ext>
              </a:extLst>
            </p:cNvPr>
            <p:cNvSpPr>
              <a:spLocks/>
            </p:cNvSpPr>
            <p:nvPr/>
          </p:nvSpPr>
          <p:spPr bwMode="gray">
            <a:xfrm rot="-589932">
              <a:off x="6359946" y="4311243"/>
              <a:ext cx="2377690" cy="317748"/>
            </a:xfrm>
            <a:custGeom>
              <a:avLst/>
              <a:gdLst>
                <a:gd name="T0" fmla="*/ 85 w 10000"/>
                <a:gd name="T1" fmla="*/ 2532 h 5291"/>
                <a:gd name="T2" fmla="*/ 9958 w 10000"/>
                <a:gd name="T3" fmla="*/ 5291 h 5291"/>
                <a:gd name="T4" fmla="*/ 10000 w 10000"/>
                <a:gd name="T5" fmla="*/ 0 h 5291"/>
                <a:gd name="T6" fmla="*/ 10000 w 10000"/>
                <a:gd name="T7" fmla="*/ 0 h 5291"/>
                <a:gd name="T8" fmla="*/ 9667 w 10000"/>
                <a:gd name="T9" fmla="*/ 204 h 5291"/>
                <a:gd name="T10" fmla="*/ 9334 w 10000"/>
                <a:gd name="T11" fmla="*/ 400 h 5291"/>
                <a:gd name="T12" fmla="*/ 9001 w 10000"/>
                <a:gd name="T13" fmla="*/ 590 h 5291"/>
                <a:gd name="T14" fmla="*/ 8667 w 10000"/>
                <a:gd name="T15" fmla="*/ 753 h 5291"/>
                <a:gd name="T16" fmla="*/ 8333 w 10000"/>
                <a:gd name="T17" fmla="*/ 917 h 5291"/>
                <a:gd name="T18" fmla="*/ 7999 w 10000"/>
                <a:gd name="T19" fmla="*/ 1071 h 5291"/>
                <a:gd name="T20" fmla="*/ 7669 w 10000"/>
                <a:gd name="T21" fmla="*/ 1202 h 5291"/>
                <a:gd name="T22" fmla="*/ 7333 w 10000"/>
                <a:gd name="T23" fmla="*/ 1325 h 5291"/>
                <a:gd name="T24" fmla="*/ 7000 w 10000"/>
                <a:gd name="T25" fmla="*/ 1440 h 5291"/>
                <a:gd name="T26" fmla="*/ 6673 w 10000"/>
                <a:gd name="T27" fmla="*/ 1538 h 5291"/>
                <a:gd name="T28" fmla="*/ 6340 w 10000"/>
                <a:gd name="T29" fmla="*/ 1636 h 5291"/>
                <a:gd name="T30" fmla="*/ 6013 w 10000"/>
                <a:gd name="T31" fmla="*/ 1719 h 5291"/>
                <a:gd name="T32" fmla="*/ 5686 w 10000"/>
                <a:gd name="T33" fmla="*/ 1784 h 5291"/>
                <a:gd name="T34" fmla="*/ 5359 w 10000"/>
                <a:gd name="T35" fmla="*/ 1850 h 5291"/>
                <a:gd name="T36" fmla="*/ 5036 w 10000"/>
                <a:gd name="T37" fmla="*/ 1906 h 5291"/>
                <a:gd name="T38" fmla="*/ 4717 w 10000"/>
                <a:gd name="T39" fmla="*/ 1948 h 5291"/>
                <a:gd name="T40" fmla="*/ 4396 w 10000"/>
                <a:gd name="T41" fmla="*/ 1980 h 5291"/>
                <a:gd name="T42" fmla="*/ 4079 w 10000"/>
                <a:gd name="T43" fmla="*/ 2013 h 5291"/>
                <a:gd name="T44" fmla="*/ 3766 w 10000"/>
                <a:gd name="T45" fmla="*/ 2029 h 5291"/>
                <a:gd name="T46" fmla="*/ 3454 w 10000"/>
                <a:gd name="T47" fmla="*/ 2046 h 5291"/>
                <a:gd name="T48" fmla="*/ 3145 w 10000"/>
                <a:gd name="T49" fmla="*/ 2053 h 5291"/>
                <a:gd name="T50" fmla="*/ 2839 w 10000"/>
                <a:gd name="T51" fmla="*/ 2046 h 5291"/>
                <a:gd name="T52" fmla="*/ 2537 w 10000"/>
                <a:gd name="T53" fmla="*/ 2046 h 5291"/>
                <a:gd name="T54" fmla="*/ 2238 w 10000"/>
                <a:gd name="T55" fmla="*/ 2029 h 5291"/>
                <a:gd name="T56" fmla="*/ 1943 w 10000"/>
                <a:gd name="T57" fmla="*/ 2004 h 5291"/>
                <a:gd name="T58" fmla="*/ 1653 w 10000"/>
                <a:gd name="T59" fmla="*/ 1980 h 5291"/>
                <a:gd name="T60" fmla="*/ 1368 w 10000"/>
                <a:gd name="T61" fmla="*/ 1955 h 5291"/>
                <a:gd name="T62" fmla="*/ 1085 w 10000"/>
                <a:gd name="T63" fmla="*/ 1915 h 5291"/>
                <a:gd name="T64" fmla="*/ 806 w 10000"/>
                <a:gd name="T65" fmla="*/ 1873 h 5291"/>
                <a:gd name="T66" fmla="*/ 533 w 10000"/>
                <a:gd name="T67" fmla="*/ 1833 h 5291"/>
                <a:gd name="T68" fmla="*/ 0 w 10000"/>
                <a:gd name="T69" fmla="*/ 1726 h 5291"/>
                <a:gd name="T70" fmla="*/ 85 w 10000"/>
                <a:gd name="T71"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a:extLst>
                <a:ext uri="{FF2B5EF4-FFF2-40B4-BE49-F238E27FC236}">
                  <a16:creationId xmlns:a16="http://schemas.microsoft.com/office/drawing/2014/main" id="{E3ADA312-5C74-43E2-9DA7-6D98BBB27E46}"/>
                </a:ext>
              </a:extLst>
            </p:cNvPr>
            <p:cNvSpPr>
              <a:spLocks/>
            </p:cNvSpPr>
            <p:nvPr/>
          </p:nvSpPr>
          <p:spPr bwMode="gray">
            <a:xfrm>
              <a:off x="485023" y="4381500"/>
              <a:ext cx="8182128" cy="2130508"/>
            </a:xfrm>
            <a:custGeom>
              <a:avLst/>
              <a:gdLst>
                <a:gd name="T0" fmla="*/ 0 w 10000"/>
                <a:gd name="T1" fmla="*/ 0 h 9621"/>
                <a:gd name="T2" fmla="*/ 0 w 10000"/>
                <a:gd name="T3" fmla="*/ 2411 h 9621"/>
                <a:gd name="T4" fmla="*/ 0 w 10000"/>
                <a:gd name="T5" fmla="*/ 9586 h 9621"/>
                <a:gd name="T6" fmla="*/ 0 w 10000"/>
                <a:gd name="T7" fmla="*/ 9621 h 9621"/>
                <a:gd name="T8" fmla="*/ 10000 w 10000"/>
                <a:gd name="T9" fmla="*/ 9585 h 9621"/>
                <a:gd name="T10" fmla="*/ 10000 w 10000"/>
                <a:gd name="T11" fmla="*/ 9586 h 9621"/>
                <a:gd name="T12" fmla="*/ 9990 w 10000"/>
                <a:gd name="T13" fmla="*/ 2411 h 9621"/>
                <a:gd name="T14" fmla="*/ 9990 w 10000"/>
                <a:gd name="T15" fmla="*/ 0 h 9621"/>
                <a:gd name="T16" fmla="*/ 9990 w 10000"/>
                <a:gd name="T17" fmla="*/ 0 h 9621"/>
                <a:gd name="T18" fmla="*/ 9534 w 10000"/>
                <a:gd name="T19" fmla="*/ 253 h 9621"/>
                <a:gd name="T20" fmla="*/ 9084 w 10000"/>
                <a:gd name="T21" fmla="*/ 477 h 9621"/>
                <a:gd name="T22" fmla="*/ 8628 w 10000"/>
                <a:gd name="T23" fmla="*/ 669 h 9621"/>
                <a:gd name="T24" fmla="*/ 8177 w 10000"/>
                <a:gd name="T25" fmla="*/ 847 h 9621"/>
                <a:gd name="T26" fmla="*/ 7726 w 10000"/>
                <a:gd name="T27" fmla="*/ 984 h 9621"/>
                <a:gd name="T28" fmla="*/ 7279 w 10000"/>
                <a:gd name="T29" fmla="*/ 1087 h 9621"/>
                <a:gd name="T30" fmla="*/ 6832 w 10000"/>
                <a:gd name="T31" fmla="*/ 1176 h 9621"/>
                <a:gd name="T32" fmla="*/ 6393 w 10000"/>
                <a:gd name="T33" fmla="*/ 1236 h 9621"/>
                <a:gd name="T34" fmla="*/ 5962 w 10000"/>
                <a:gd name="T35" fmla="*/ 1279 h 9621"/>
                <a:gd name="T36" fmla="*/ 5534 w 10000"/>
                <a:gd name="T37" fmla="*/ 1294 h 9621"/>
                <a:gd name="T38" fmla="*/ 5120 w 10000"/>
                <a:gd name="T39" fmla="*/ 1294 h 9621"/>
                <a:gd name="T40" fmla="*/ 4709 w 10000"/>
                <a:gd name="T41" fmla="*/ 1294 h 9621"/>
                <a:gd name="T42" fmla="*/ 4311 w 10000"/>
                <a:gd name="T43" fmla="*/ 1266 h 9621"/>
                <a:gd name="T44" fmla="*/ 3923 w 10000"/>
                <a:gd name="T45" fmla="*/ 1221 h 9621"/>
                <a:gd name="T46" fmla="*/ 3548 w 10000"/>
                <a:gd name="T47" fmla="*/ 1161 h 9621"/>
                <a:gd name="T48" fmla="*/ 3187 w 10000"/>
                <a:gd name="T49" fmla="*/ 1101 h 9621"/>
                <a:gd name="T50" fmla="*/ 2840 w 10000"/>
                <a:gd name="T51" fmla="*/ 1026 h 9621"/>
                <a:gd name="T52" fmla="*/ 2505 w 10000"/>
                <a:gd name="T53" fmla="*/ 954 h 9621"/>
                <a:gd name="T54" fmla="*/ 2192 w 10000"/>
                <a:gd name="T55" fmla="*/ 865 h 9621"/>
                <a:gd name="T56" fmla="*/ 1889 w 10000"/>
                <a:gd name="T57" fmla="*/ 775 h 9621"/>
                <a:gd name="T58" fmla="*/ 1346 w 10000"/>
                <a:gd name="T59" fmla="*/ 579 h 9621"/>
                <a:gd name="T60" fmla="*/ 882 w 10000"/>
                <a:gd name="T61" fmla="*/ 400 h 9621"/>
                <a:gd name="T62" fmla="*/ 511 w 10000"/>
                <a:gd name="T63" fmla="*/ 253 h 9621"/>
                <a:gd name="T64" fmla="*/ 234 w 10000"/>
                <a:gd name="T65" fmla="*/ 118 h 9621"/>
                <a:gd name="T66" fmla="*/ 0 w 10000"/>
                <a:gd name="T67" fmla="*/ 0 h 9621"/>
                <a:gd name="T68" fmla="*/ 0 w 10000"/>
                <a:gd name="T69" fmla="*/ 0 h 9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5">
              <a:extLst>
                <a:ext uri="{FF2B5EF4-FFF2-40B4-BE49-F238E27FC236}">
                  <a16:creationId xmlns:a16="http://schemas.microsoft.com/office/drawing/2014/main" id="{542D10E0-9118-41A9-B0A0-C11D002FDD41}"/>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4" name="Rectangle 13">
            <a:extLst>
              <a:ext uri="{FF2B5EF4-FFF2-40B4-BE49-F238E27FC236}">
                <a16:creationId xmlns:a16="http://schemas.microsoft.com/office/drawing/2014/main" id="{780B012B-D0CB-4E83-97F1-3D27FD69EF97}"/>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66441" y="2057399"/>
            <a:ext cx="6422004" cy="209550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159399"/>
            <a:ext cx="6422004" cy="860400"/>
          </a:xfrm>
        </p:spPr>
        <p:txBody>
          <a:bodyPr/>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5" name="Date Placeholder 3">
            <a:extLst>
              <a:ext uri="{FF2B5EF4-FFF2-40B4-BE49-F238E27FC236}">
                <a16:creationId xmlns:a16="http://schemas.microsoft.com/office/drawing/2014/main" id="{09E0C343-5449-4570-980C-B1066776B1D7}"/>
              </a:ext>
            </a:extLst>
          </p:cNvPr>
          <p:cNvSpPr>
            <a:spLocks noGrp="1"/>
          </p:cNvSpPr>
          <p:nvPr>
            <p:ph type="dt" sz="half" idx="10"/>
          </p:nvPr>
        </p:nvSpPr>
        <p:spPr/>
        <p:txBody>
          <a:bodyPr/>
          <a:lstStyle>
            <a:lvl1pPr>
              <a:defRPr/>
            </a:lvl1pPr>
          </a:lstStyle>
          <a:p>
            <a:pPr>
              <a:defRPr/>
            </a:pPr>
            <a:fld id="{8D13D4CD-0546-450D-90A4-CAE3A625194A}" type="datetimeFigureOut">
              <a:rPr lang="en-US"/>
              <a:pPr>
                <a:defRPr/>
              </a:pPr>
              <a:t>3/2/2021</a:t>
            </a:fld>
            <a:endParaRPr lang="en-US" dirty="0"/>
          </a:p>
        </p:txBody>
      </p:sp>
      <p:sp>
        <p:nvSpPr>
          <p:cNvPr id="16" name="Footer Placeholder 4">
            <a:extLst>
              <a:ext uri="{FF2B5EF4-FFF2-40B4-BE49-F238E27FC236}">
                <a16:creationId xmlns:a16="http://schemas.microsoft.com/office/drawing/2014/main" id="{70D980A6-9B63-4664-A991-24742F7753A2}"/>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9C6376E8-6EAA-4F53-A275-4D5E7270DBCA}"/>
              </a:ext>
            </a:extLst>
          </p:cNvPr>
          <p:cNvSpPr>
            <a:spLocks noGrp="1"/>
          </p:cNvSpPr>
          <p:nvPr>
            <p:ph type="sldNum" sz="quarter" idx="12"/>
          </p:nvPr>
        </p:nvSpPr>
        <p:spPr/>
        <p:txBody>
          <a:bodyPr/>
          <a:lstStyle>
            <a:lvl1pPr>
              <a:defRPr/>
            </a:lvl1pPr>
          </a:lstStyle>
          <a:p>
            <a:pPr>
              <a:defRPr/>
            </a:pPr>
            <a:fld id="{C750A8C9-40BE-47F8-8F2F-0EB1C8D2E20C}" type="slidenum">
              <a:rPr lang="en-US" altLang="en-US"/>
              <a:pPr>
                <a:defRPr/>
              </a:pPr>
              <a:t>‹#›</a:t>
            </a:fld>
            <a:endParaRPr lang="en-US" altLang="en-US"/>
          </a:p>
        </p:txBody>
      </p:sp>
    </p:spTree>
    <p:extLst>
      <p:ext uri="{BB962C8B-B14F-4D97-AF65-F5344CB8AC3E}">
        <p14:creationId xmlns:p14="http://schemas.microsoft.com/office/powerpoint/2010/main" val="567136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AD46D262-C253-4643-809D-D11A45F4A858}"/>
              </a:ext>
            </a:extLst>
          </p:cNvPr>
          <p:cNvCxnSpPr/>
          <p:nvPr/>
        </p:nvCxnSpPr>
        <p:spPr>
          <a:xfrm>
            <a:off x="3294063" y="2489200"/>
            <a:ext cx="0" cy="3546475"/>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8D81742F-8EAE-4990-8D7D-E9DE686E6281}"/>
              </a:ext>
            </a:extLst>
          </p:cNvPr>
          <p:cNvCxnSpPr/>
          <p:nvPr/>
        </p:nvCxnSpPr>
        <p:spPr>
          <a:xfrm>
            <a:off x="5849938" y="2489200"/>
            <a:ext cx="0" cy="3546475"/>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868884" y="927101"/>
            <a:ext cx="6423592"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8884" y="2489199"/>
            <a:ext cx="2310988"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8884" y="3147164"/>
            <a:ext cx="2310988" cy="2877715"/>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8471" y="2489201"/>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2" y="3147164"/>
            <a:ext cx="2326750" cy="2888366"/>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2489200"/>
            <a:ext cx="2313740" cy="65796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3820" y="3147162"/>
            <a:ext cx="2313739" cy="2888368"/>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Date Placeholder 6">
            <a:extLst>
              <a:ext uri="{FF2B5EF4-FFF2-40B4-BE49-F238E27FC236}">
                <a16:creationId xmlns:a16="http://schemas.microsoft.com/office/drawing/2014/main" id="{04D897A8-0B6A-4A20-B7F1-C81C6C9F56FC}"/>
              </a:ext>
            </a:extLst>
          </p:cNvPr>
          <p:cNvSpPr>
            <a:spLocks noGrp="1"/>
          </p:cNvSpPr>
          <p:nvPr>
            <p:ph type="dt" sz="half" idx="18"/>
          </p:nvPr>
        </p:nvSpPr>
        <p:spPr/>
        <p:txBody>
          <a:bodyPr/>
          <a:lstStyle>
            <a:lvl1pPr>
              <a:defRPr/>
            </a:lvl1pPr>
          </a:lstStyle>
          <a:p>
            <a:pPr>
              <a:defRPr/>
            </a:pPr>
            <a:fld id="{6C524995-736C-4433-B50D-2A0BB94BF122}" type="datetimeFigureOut">
              <a:rPr lang="en-US"/>
              <a:pPr>
                <a:defRPr/>
              </a:pPr>
              <a:t>3/2/2021</a:t>
            </a:fld>
            <a:endParaRPr lang="en-US" dirty="0"/>
          </a:p>
        </p:txBody>
      </p:sp>
      <p:sp>
        <p:nvSpPr>
          <p:cNvPr id="12" name="Footer Placeholder 7">
            <a:extLst>
              <a:ext uri="{FF2B5EF4-FFF2-40B4-BE49-F238E27FC236}">
                <a16:creationId xmlns:a16="http://schemas.microsoft.com/office/drawing/2014/main" id="{C89CBE4B-69C3-4BD6-B46E-E57001CF9576}"/>
              </a:ext>
            </a:extLst>
          </p:cNvPr>
          <p:cNvSpPr>
            <a:spLocks noGrp="1"/>
          </p:cNvSpPr>
          <p:nvPr>
            <p:ph type="ftr" sz="quarter" idx="19"/>
          </p:nvPr>
        </p:nvSpPr>
        <p:spPr/>
        <p:txBody>
          <a:bodyPr/>
          <a:lstStyle>
            <a:lvl1pPr>
              <a:defRPr/>
            </a:lvl1pPr>
          </a:lstStyle>
          <a:p>
            <a:pPr>
              <a:defRPr/>
            </a:pPr>
            <a:endParaRPr lang="en-US"/>
          </a:p>
        </p:txBody>
      </p:sp>
      <p:sp>
        <p:nvSpPr>
          <p:cNvPr id="13" name="Slide Number Placeholder 8">
            <a:extLst>
              <a:ext uri="{FF2B5EF4-FFF2-40B4-BE49-F238E27FC236}">
                <a16:creationId xmlns:a16="http://schemas.microsoft.com/office/drawing/2014/main" id="{58617548-C5EF-43F5-B161-DA5529705380}"/>
              </a:ext>
            </a:extLst>
          </p:cNvPr>
          <p:cNvSpPr>
            <a:spLocks noGrp="1"/>
          </p:cNvSpPr>
          <p:nvPr>
            <p:ph type="sldNum" sz="quarter" idx="20"/>
          </p:nvPr>
        </p:nvSpPr>
        <p:spPr/>
        <p:txBody>
          <a:bodyPr/>
          <a:lstStyle>
            <a:lvl1pPr>
              <a:defRPr/>
            </a:lvl1pPr>
          </a:lstStyle>
          <a:p>
            <a:pPr>
              <a:defRPr/>
            </a:pPr>
            <a:fld id="{09E21C17-ADC5-4D96-BEDE-9B1E56EE4222}" type="slidenum">
              <a:rPr lang="en-US" altLang="en-US"/>
              <a:pPr>
                <a:defRPr/>
              </a:pPr>
              <a:t>‹#›</a:t>
            </a:fld>
            <a:endParaRPr lang="en-US" altLang="en-US"/>
          </a:p>
        </p:txBody>
      </p:sp>
    </p:spTree>
    <p:extLst>
      <p:ext uri="{BB962C8B-B14F-4D97-AF65-F5344CB8AC3E}">
        <p14:creationId xmlns:p14="http://schemas.microsoft.com/office/powerpoint/2010/main" val="1862180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59258D6B-7715-42EC-9AAC-F2DE1854004A}"/>
              </a:ext>
            </a:extLst>
          </p:cNvPr>
          <p:cNvCxnSpPr/>
          <p:nvPr/>
        </p:nvCxnSpPr>
        <p:spPr>
          <a:xfrm>
            <a:off x="3289300" y="2489200"/>
            <a:ext cx="0" cy="3546475"/>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921E96-60E4-446F-AD9F-BBE5A1C91768}"/>
              </a:ext>
            </a:extLst>
          </p:cNvPr>
          <p:cNvCxnSpPr/>
          <p:nvPr/>
        </p:nvCxnSpPr>
        <p:spPr>
          <a:xfrm>
            <a:off x="5849938" y="2489200"/>
            <a:ext cx="0" cy="3546475"/>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866441" y="936973"/>
            <a:ext cx="6423592" cy="699992"/>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39" y="4188546"/>
            <a:ext cx="2314064" cy="649011"/>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021261" y="2489200"/>
            <a:ext cx="2012937" cy="1447342"/>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3" name="Text Placeholder 3"/>
          <p:cNvSpPr>
            <a:spLocks noGrp="1"/>
          </p:cNvSpPr>
          <p:nvPr>
            <p:ph type="body" sz="half" idx="18"/>
          </p:nvPr>
        </p:nvSpPr>
        <p:spPr>
          <a:xfrm>
            <a:off x="866438" y="4837558"/>
            <a:ext cx="2309280" cy="118732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4317" y="4188546"/>
            <a:ext cx="233090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16"/>
          </p:nvPr>
        </p:nvSpPr>
        <p:spPr>
          <a:xfrm>
            <a:off x="3550622" y="2489200"/>
            <a:ext cx="2025182" cy="1447342"/>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4" name="Text Placeholder 3"/>
          <p:cNvSpPr>
            <a:spLocks noGrp="1"/>
          </p:cNvSpPr>
          <p:nvPr>
            <p:ph type="body" sz="half" idx="19"/>
          </p:nvPr>
        </p:nvSpPr>
        <p:spPr>
          <a:xfrm>
            <a:off x="3404317" y="4846509"/>
            <a:ext cx="2330904" cy="117837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63820" y="4184814"/>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17"/>
          </p:nvPr>
        </p:nvSpPr>
        <p:spPr>
          <a:xfrm>
            <a:off x="6104945" y="2489200"/>
            <a:ext cx="2018839" cy="1447342"/>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27" name="Text Placeholder 3"/>
          <p:cNvSpPr>
            <a:spLocks noGrp="1"/>
          </p:cNvSpPr>
          <p:nvPr>
            <p:ph type="body" sz="half" idx="20"/>
          </p:nvPr>
        </p:nvSpPr>
        <p:spPr>
          <a:xfrm>
            <a:off x="5963820" y="4846510"/>
            <a:ext cx="2299492" cy="1189020"/>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5" name="Date Placeholder 6">
            <a:extLst>
              <a:ext uri="{FF2B5EF4-FFF2-40B4-BE49-F238E27FC236}">
                <a16:creationId xmlns:a16="http://schemas.microsoft.com/office/drawing/2014/main" id="{A17C0C64-34BF-4720-92E3-ECFE93339ADB}"/>
              </a:ext>
            </a:extLst>
          </p:cNvPr>
          <p:cNvSpPr>
            <a:spLocks noGrp="1"/>
          </p:cNvSpPr>
          <p:nvPr>
            <p:ph type="dt" sz="half" idx="21"/>
          </p:nvPr>
        </p:nvSpPr>
        <p:spPr/>
        <p:txBody>
          <a:bodyPr/>
          <a:lstStyle>
            <a:lvl1pPr>
              <a:defRPr/>
            </a:lvl1pPr>
          </a:lstStyle>
          <a:p>
            <a:pPr>
              <a:defRPr/>
            </a:pPr>
            <a:fld id="{5AE89FD6-98CE-420D-B958-3A55109BC025}" type="datetimeFigureOut">
              <a:rPr lang="en-US"/>
              <a:pPr>
                <a:defRPr/>
              </a:pPr>
              <a:t>3/2/2021</a:t>
            </a:fld>
            <a:endParaRPr lang="en-US" dirty="0"/>
          </a:p>
        </p:txBody>
      </p:sp>
      <p:sp>
        <p:nvSpPr>
          <p:cNvPr id="16" name="Footer Placeholder 7">
            <a:extLst>
              <a:ext uri="{FF2B5EF4-FFF2-40B4-BE49-F238E27FC236}">
                <a16:creationId xmlns:a16="http://schemas.microsoft.com/office/drawing/2014/main" id="{A3F07139-3959-4DD5-B58B-306E9F8F3DE3}"/>
              </a:ext>
            </a:extLst>
          </p:cNvPr>
          <p:cNvSpPr>
            <a:spLocks noGrp="1"/>
          </p:cNvSpPr>
          <p:nvPr>
            <p:ph type="ftr" sz="quarter" idx="22"/>
          </p:nvPr>
        </p:nvSpPr>
        <p:spPr/>
        <p:txBody>
          <a:bodyPr/>
          <a:lstStyle>
            <a:lvl1pPr>
              <a:defRPr/>
            </a:lvl1pPr>
          </a:lstStyle>
          <a:p>
            <a:pPr>
              <a:defRPr/>
            </a:pPr>
            <a:endParaRPr lang="en-US"/>
          </a:p>
        </p:txBody>
      </p:sp>
      <p:sp>
        <p:nvSpPr>
          <p:cNvPr id="17" name="Slide Number Placeholder 8">
            <a:extLst>
              <a:ext uri="{FF2B5EF4-FFF2-40B4-BE49-F238E27FC236}">
                <a16:creationId xmlns:a16="http://schemas.microsoft.com/office/drawing/2014/main" id="{3599E48D-4770-47AA-8C8A-29CAA818E880}"/>
              </a:ext>
            </a:extLst>
          </p:cNvPr>
          <p:cNvSpPr>
            <a:spLocks noGrp="1"/>
          </p:cNvSpPr>
          <p:nvPr>
            <p:ph type="sldNum" sz="quarter" idx="23"/>
          </p:nvPr>
        </p:nvSpPr>
        <p:spPr/>
        <p:txBody>
          <a:bodyPr/>
          <a:lstStyle>
            <a:lvl1pPr>
              <a:defRPr/>
            </a:lvl1pPr>
          </a:lstStyle>
          <a:p>
            <a:pPr>
              <a:defRPr/>
            </a:pPr>
            <a:fld id="{BB833331-42A8-4E6E-81C1-6EF5FB1FDDC8}" type="slidenum">
              <a:rPr lang="en-US" altLang="en-US"/>
              <a:pPr>
                <a:defRPr/>
              </a:pPr>
              <a:t>‹#›</a:t>
            </a:fld>
            <a:endParaRPr lang="en-US" altLang="en-US"/>
          </a:p>
        </p:txBody>
      </p:sp>
    </p:spTree>
    <p:extLst>
      <p:ext uri="{BB962C8B-B14F-4D97-AF65-F5344CB8AC3E}">
        <p14:creationId xmlns:p14="http://schemas.microsoft.com/office/powerpoint/2010/main" val="351932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66441" y="2489200"/>
            <a:ext cx="6343201" cy="3530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25B4B01-451B-48AC-8CEB-C766855D3B8F}"/>
              </a:ext>
            </a:extLst>
          </p:cNvPr>
          <p:cNvSpPr>
            <a:spLocks noGrp="1"/>
          </p:cNvSpPr>
          <p:nvPr>
            <p:ph type="dt" sz="half" idx="10"/>
          </p:nvPr>
        </p:nvSpPr>
        <p:spPr/>
        <p:txBody>
          <a:bodyPr/>
          <a:lstStyle>
            <a:lvl1pPr>
              <a:defRPr/>
            </a:lvl1pPr>
          </a:lstStyle>
          <a:p>
            <a:pPr>
              <a:defRPr/>
            </a:pPr>
            <a:fld id="{6ADBD7C4-DA72-4152-A05A-6CEC3711095C}" type="datetimeFigureOut">
              <a:rPr lang="en-US"/>
              <a:pPr>
                <a:defRPr/>
              </a:pPr>
              <a:t>3/2/2021</a:t>
            </a:fld>
            <a:endParaRPr lang="en-US" dirty="0"/>
          </a:p>
        </p:txBody>
      </p:sp>
      <p:sp>
        <p:nvSpPr>
          <p:cNvPr id="5" name="Footer Placeholder 4">
            <a:extLst>
              <a:ext uri="{FF2B5EF4-FFF2-40B4-BE49-F238E27FC236}">
                <a16:creationId xmlns:a16="http://schemas.microsoft.com/office/drawing/2014/main" id="{3C1185AA-EC69-4F52-8176-86401BA228FE}"/>
              </a:ext>
            </a:extLst>
          </p:cNvPr>
          <p:cNvSpPr>
            <a:spLocks noGrp="1"/>
          </p:cNvSpPr>
          <p:nvPr>
            <p:ph type="ftr" sz="quarter" idx="11"/>
          </p:nvPr>
        </p:nvSpPr>
        <p:spPr/>
        <p:txBody>
          <a:bodyPr/>
          <a:lstStyle>
            <a:lvl1pPr>
              <a:defRPr sz="900"/>
            </a:lvl1pPr>
          </a:lstStyle>
          <a:p>
            <a:pPr>
              <a:defRPr/>
            </a:pPr>
            <a:endParaRPr lang="en-US"/>
          </a:p>
        </p:txBody>
      </p:sp>
      <p:sp>
        <p:nvSpPr>
          <p:cNvPr id="6" name="Slide Number Placeholder 5">
            <a:extLst>
              <a:ext uri="{FF2B5EF4-FFF2-40B4-BE49-F238E27FC236}">
                <a16:creationId xmlns:a16="http://schemas.microsoft.com/office/drawing/2014/main" id="{024C0537-8A1E-4BBF-A154-636993F451C6}"/>
              </a:ext>
            </a:extLst>
          </p:cNvPr>
          <p:cNvSpPr>
            <a:spLocks noGrp="1"/>
          </p:cNvSpPr>
          <p:nvPr>
            <p:ph type="sldNum" sz="quarter" idx="12"/>
          </p:nvPr>
        </p:nvSpPr>
        <p:spPr/>
        <p:txBody>
          <a:bodyPr/>
          <a:lstStyle>
            <a:lvl1pPr>
              <a:defRPr/>
            </a:lvl1pPr>
          </a:lstStyle>
          <a:p>
            <a:pPr>
              <a:defRPr/>
            </a:pPr>
            <a:fld id="{04A45849-F99D-4EC6-9FC9-2787251B2E23}" type="slidenum">
              <a:rPr lang="en-US" altLang="en-US"/>
              <a:pPr>
                <a:defRPr/>
              </a:pPr>
              <a:t>‹#›</a:t>
            </a:fld>
            <a:endParaRPr lang="en-US" altLang="en-US"/>
          </a:p>
        </p:txBody>
      </p:sp>
    </p:spTree>
    <p:extLst>
      <p:ext uri="{BB962C8B-B14F-4D97-AF65-F5344CB8AC3E}">
        <p14:creationId xmlns:p14="http://schemas.microsoft.com/office/powerpoint/2010/main" val="2411067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id="{7AF5DF27-1AB5-4A71-A945-D22E9D8FA567}"/>
              </a:ext>
            </a:extLst>
          </p:cNvPr>
          <p:cNvGrpSpPr>
            <a:grpSpLocks/>
          </p:cNvGrpSpPr>
          <p:nvPr/>
        </p:nvGrpSpPr>
        <p:grpSpPr bwMode="auto">
          <a:xfrm>
            <a:off x="0" y="-1588"/>
            <a:ext cx="9144000" cy="6859588"/>
            <a:chOff x="0" y="-2308"/>
            <a:chExt cx="9144000" cy="6860308"/>
          </a:xfrm>
        </p:grpSpPr>
        <p:sp>
          <p:nvSpPr>
            <p:cNvPr id="5" name="Rectangle 4">
              <a:extLst>
                <a:ext uri="{FF2B5EF4-FFF2-40B4-BE49-F238E27FC236}">
                  <a16:creationId xmlns:a16="http://schemas.microsoft.com/office/drawing/2014/main" id="{198F5EB2-DD07-4EF9-837E-3B436C834EAC}"/>
                </a:ext>
              </a:extLst>
            </p:cNvPr>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5">
              <a:extLst>
                <a:ext uri="{FF2B5EF4-FFF2-40B4-BE49-F238E27FC236}">
                  <a16:creationId xmlns:a16="http://schemas.microsoft.com/office/drawing/2014/main" id="{5AE1D27C-9A39-42FA-A983-14040C2BBC76}"/>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B5CB0F71-3C07-4B2A-895C-95B9061CB7B0}"/>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745368F6-8659-47AE-9111-7DC3412B7C81}"/>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0D5B3E5F-E9FE-41CF-85C7-76090354F485}"/>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1D99E392-C838-4FDD-8541-BB1E718EB8CE}"/>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a:extLst>
                <a:ext uri="{FF2B5EF4-FFF2-40B4-BE49-F238E27FC236}">
                  <a16:creationId xmlns:a16="http://schemas.microsoft.com/office/drawing/2014/main" id="{46627FD6-AC90-4578-936F-0F03639656C9}"/>
                </a:ext>
              </a:extLst>
            </p:cNvPr>
            <p:cNvSpPr>
              <a:spLocks/>
            </p:cNvSpPr>
            <p:nvPr/>
          </p:nvSpPr>
          <p:spPr bwMode="gray">
            <a:xfrm rot="4966650">
              <a:off x="4673046" y="5107506"/>
              <a:ext cx="2377690" cy="317748"/>
            </a:xfrm>
            <a:custGeom>
              <a:avLst/>
              <a:gdLst>
                <a:gd name="T0" fmla="*/ 85 w 10000"/>
                <a:gd name="T1" fmla="*/ 2532 h 5291"/>
                <a:gd name="T2" fmla="*/ 9958 w 10000"/>
                <a:gd name="T3" fmla="*/ 5291 h 5291"/>
                <a:gd name="T4" fmla="*/ 10000 w 10000"/>
                <a:gd name="T5" fmla="*/ 0 h 5291"/>
                <a:gd name="T6" fmla="*/ 10000 w 10000"/>
                <a:gd name="T7" fmla="*/ 0 h 5291"/>
                <a:gd name="T8" fmla="*/ 9667 w 10000"/>
                <a:gd name="T9" fmla="*/ 204 h 5291"/>
                <a:gd name="T10" fmla="*/ 9334 w 10000"/>
                <a:gd name="T11" fmla="*/ 400 h 5291"/>
                <a:gd name="T12" fmla="*/ 9001 w 10000"/>
                <a:gd name="T13" fmla="*/ 590 h 5291"/>
                <a:gd name="T14" fmla="*/ 8667 w 10000"/>
                <a:gd name="T15" fmla="*/ 753 h 5291"/>
                <a:gd name="T16" fmla="*/ 8333 w 10000"/>
                <a:gd name="T17" fmla="*/ 917 h 5291"/>
                <a:gd name="T18" fmla="*/ 7999 w 10000"/>
                <a:gd name="T19" fmla="*/ 1071 h 5291"/>
                <a:gd name="T20" fmla="*/ 7669 w 10000"/>
                <a:gd name="T21" fmla="*/ 1202 h 5291"/>
                <a:gd name="T22" fmla="*/ 7333 w 10000"/>
                <a:gd name="T23" fmla="*/ 1325 h 5291"/>
                <a:gd name="T24" fmla="*/ 7000 w 10000"/>
                <a:gd name="T25" fmla="*/ 1440 h 5291"/>
                <a:gd name="T26" fmla="*/ 6673 w 10000"/>
                <a:gd name="T27" fmla="*/ 1538 h 5291"/>
                <a:gd name="T28" fmla="*/ 6340 w 10000"/>
                <a:gd name="T29" fmla="*/ 1636 h 5291"/>
                <a:gd name="T30" fmla="*/ 6013 w 10000"/>
                <a:gd name="T31" fmla="*/ 1719 h 5291"/>
                <a:gd name="T32" fmla="*/ 5686 w 10000"/>
                <a:gd name="T33" fmla="*/ 1784 h 5291"/>
                <a:gd name="T34" fmla="*/ 5359 w 10000"/>
                <a:gd name="T35" fmla="*/ 1850 h 5291"/>
                <a:gd name="T36" fmla="*/ 5036 w 10000"/>
                <a:gd name="T37" fmla="*/ 1906 h 5291"/>
                <a:gd name="T38" fmla="*/ 4717 w 10000"/>
                <a:gd name="T39" fmla="*/ 1948 h 5291"/>
                <a:gd name="T40" fmla="*/ 4396 w 10000"/>
                <a:gd name="T41" fmla="*/ 1980 h 5291"/>
                <a:gd name="T42" fmla="*/ 4079 w 10000"/>
                <a:gd name="T43" fmla="*/ 2013 h 5291"/>
                <a:gd name="T44" fmla="*/ 3766 w 10000"/>
                <a:gd name="T45" fmla="*/ 2029 h 5291"/>
                <a:gd name="T46" fmla="*/ 3454 w 10000"/>
                <a:gd name="T47" fmla="*/ 2046 h 5291"/>
                <a:gd name="T48" fmla="*/ 3145 w 10000"/>
                <a:gd name="T49" fmla="*/ 2053 h 5291"/>
                <a:gd name="T50" fmla="*/ 2839 w 10000"/>
                <a:gd name="T51" fmla="*/ 2046 h 5291"/>
                <a:gd name="T52" fmla="*/ 2537 w 10000"/>
                <a:gd name="T53" fmla="*/ 2046 h 5291"/>
                <a:gd name="T54" fmla="*/ 2238 w 10000"/>
                <a:gd name="T55" fmla="*/ 2029 h 5291"/>
                <a:gd name="T56" fmla="*/ 1943 w 10000"/>
                <a:gd name="T57" fmla="*/ 2004 h 5291"/>
                <a:gd name="T58" fmla="*/ 1653 w 10000"/>
                <a:gd name="T59" fmla="*/ 1980 h 5291"/>
                <a:gd name="T60" fmla="*/ 1368 w 10000"/>
                <a:gd name="T61" fmla="*/ 1955 h 5291"/>
                <a:gd name="T62" fmla="*/ 1085 w 10000"/>
                <a:gd name="T63" fmla="*/ 1915 h 5291"/>
                <a:gd name="T64" fmla="*/ 806 w 10000"/>
                <a:gd name="T65" fmla="*/ 1873 h 5291"/>
                <a:gd name="T66" fmla="*/ 533 w 10000"/>
                <a:gd name="T67" fmla="*/ 1833 h 5291"/>
                <a:gd name="T68" fmla="*/ 0 w 10000"/>
                <a:gd name="T69" fmla="*/ 1726 h 5291"/>
                <a:gd name="T70" fmla="*/ 85 w 10000"/>
                <a:gd name="T71"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Rectangle 11">
              <a:extLst>
                <a:ext uri="{FF2B5EF4-FFF2-40B4-BE49-F238E27FC236}">
                  <a16:creationId xmlns:a16="http://schemas.microsoft.com/office/drawing/2014/main" id="{955ED753-B70D-4B42-B436-A82A302921F9}"/>
                </a:ext>
              </a:extLst>
            </p:cNvPr>
            <p:cNvSpPr/>
            <p:nvPr/>
          </p:nvSpPr>
          <p:spPr>
            <a:xfrm>
              <a:off x="414338" y="402547"/>
              <a:ext cx="4611687" cy="60537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7">
              <a:extLst>
                <a:ext uri="{FF2B5EF4-FFF2-40B4-BE49-F238E27FC236}">
                  <a16:creationId xmlns:a16="http://schemas.microsoft.com/office/drawing/2014/main" id="{CAC6B2ED-A7AA-40CF-9157-6D8DDBFD7167}"/>
                </a:ext>
              </a:extLst>
            </p:cNvPr>
            <p:cNvSpPr>
              <a:spLocks/>
            </p:cNvSpPr>
            <p:nvPr/>
          </p:nvSpPr>
          <p:spPr bwMode="gray">
            <a:xfrm rot="5400000">
              <a:off x="1299309" y="1765596"/>
              <a:ext cx="5995993" cy="3326809"/>
            </a:xfrm>
            <a:custGeom>
              <a:avLst/>
              <a:gdLst>
                <a:gd name="T0" fmla="*/ 0 w 4960"/>
                <a:gd name="T1" fmla="*/ 0 h 2752"/>
                <a:gd name="T2" fmla="*/ 0 w 4960"/>
                <a:gd name="T3" fmla="*/ 324 h 2752"/>
                <a:gd name="T4" fmla="*/ 0 w 4960"/>
                <a:gd name="T5" fmla="*/ 1992 h 2752"/>
                <a:gd name="T6" fmla="*/ 0 w 4960"/>
                <a:gd name="T7" fmla="*/ 2752 h 2752"/>
                <a:gd name="T8" fmla="*/ 4960 w 4960"/>
                <a:gd name="T9" fmla="*/ 2752 h 2752"/>
                <a:gd name="T10" fmla="*/ 4960 w 4960"/>
                <a:gd name="T11" fmla="*/ 1992 h 2752"/>
                <a:gd name="T12" fmla="*/ 4960 w 4960"/>
                <a:gd name="T13" fmla="*/ 324 h 2752"/>
                <a:gd name="T14" fmla="*/ 4960 w 4960"/>
                <a:gd name="T15" fmla="*/ 0 h 2752"/>
                <a:gd name="T16" fmla="*/ 4960 w 4960"/>
                <a:gd name="T17" fmla="*/ 0 h 2752"/>
                <a:gd name="T18" fmla="*/ 4734 w 4960"/>
                <a:gd name="T19" fmla="*/ 34 h 2752"/>
                <a:gd name="T20" fmla="*/ 4510 w 4960"/>
                <a:gd name="T21" fmla="*/ 64 h 2752"/>
                <a:gd name="T22" fmla="*/ 4284 w 4960"/>
                <a:gd name="T23" fmla="*/ 90 h 2752"/>
                <a:gd name="T24" fmla="*/ 4060 w 4960"/>
                <a:gd name="T25" fmla="*/ 114 h 2752"/>
                <a:gd name="T26" fmla="*/ 3836 w 4960"/>
                <a:gd name="T27" fmla="*/ 132 h 2752"/>
                <a:gd name="T28" fmla="*/ 3614 w 4960"/>
                <a:gd name="T29" fmla="*/ 146 h 2752"/>
                <a:gd name="T30" fmla="*/ 3392 w 4960"/>
                <a:gd name="T31" fmla="*/ 158 h 2752"/>
                <a:gd name="T32" fmla="*/ 3174 w 4960"/>
                <a:gd name="T33" fmla="*/ 166 h 2752"/>
                <a:gd name="T34" fmla="*/ 2960 w 4960"/>
                <a:gd name="T35" fmla="*/ 172 h 2752"/>
                <a:gd name="T36" fmla="*/ 2748 w 4960"/>
                <a:gd name="T37" fmla="*/ 174 h 2752"/>
                <a:gd name="T38" fmla="*/ 2542 w 4960"/>
                <a:gd name="T39" fmla="*/ 174 h 2752"/>
                <a:gd name="T40" fmla="*/ 2338 w 4960"/>
                <a:gd name="T41" fmla="*/ 174 h 2752"/>
                <a:gd name="T42" fmla="*/ 2140 w 4960"/>
                <a:gd name="T43" fmla="*/ 170 h 2752"/>
                <a:gd name="T44" fmla="*/ 1948 w 4960"/>
                <a:gd name="T45" fmla="*/ 164 h 2752"/>
                <a:gd name="T46" fmla="*/ 1762 w 4960"/>
                <a:gd name="T47" fmla="*/ 156 h 2752"/>
                <a:gd name="T48" fmla="*/ 1582 w 4960"/>
                <a:gd name="T49" fmla="*/ 148 h 2752"/>
                <a:gd name="T50" fmla="*/ 1410 w 4960"/>
                <a:gd name="T51" fmla="*/ 138 h 2752"/>
                <a:gd name="T52" fmla="*/ 1244 w 4960"/>
                <a:gd name="T53" fmla="*/ 128 h 2752"/>
                <a:gd name="T54" fmla="*/ 1088 w 4960"/>
                <a:gd name="T55" fmla="*/ 116 h 2752"/>
                <a:gd name="T56" fmla="*/ 938 w 4960"/>
                <a:gd name="T57" fmla="*/ 104 h 2752"/>
                <a:gd name="T58" fmla="*/ 668 w 4960"/>
                <a:gd name="T59" fmla="*/ 78 h 2752"/>
                <a:gd name="T60" fmla="*/ 438 w 4960"/>
                <a:gd name="T61" fmla="*/ 54 h 2752"/>
                <a:gd name="T62" fmla="*/ 254 w 4960"/>
                <a:gd name="T63" fmla="*/ 34 h 2752"/>
                <a:gd name="T64" fmla="*/ 116 w 4960"/>
                <a:gd name="T65" fmla="*/ 16 h 2752"/>
                <a:gd name="T66" fmla="*/ 0 w 4960"/>
                <a:gd name="T67" fmla="*/ 0 h 2752"/>
                <a:gd name="T68" fmla="*/ 0 w 4960"/>
                <a:gd name="T69" fmla="*/ 0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60" h="2752">
                  <a:moveTo>
                    <a:pt x="0" y="0"/>
                  </a:moveTo>
                  <a:lnTo>
                    <a:pt x="0" y="324"/>
                  </a:lnTo>
                  <a:lnTo>
                    <a:pt x="0" y="1992"/>
                  </a:lnTo>
                  <a:lnTo>
                    <a:pt x="0" y="2752"/>
                  </a:lnTo>
                  <a:lnTo>
                    <a:pt x="4960" y="2752"/>
                  </a:lnTo>
                  <a:lnTo>
                    <a:pt x="4960" y="1992"/>
                  </a:lnTo>
                  <a:lnTo>
                    <a:pt x="4960" y="324"/>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
              <a:extLst>
                <a:ext uri="{FF2B5EF4-FFF2-40B4-BE49-F238E27FC236}">
                  <a16:creationId xmlns:a16="http://schemas.microsoft.com/office/drawing/2014/main" id="{619CC29B-E6A9-4910-A313-7D1C173632C7}"/>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5" name="Rectangle 14">
            <a:extLst>
              <a:ext uri="{FF2B5EF4-FFF2-40B4-BE49-F238E27FC236}">
                <a16:creationId xmlns:a16="http://schemas.microsoft.com/office/drawing/2014/main" id="{3242B973-F3E3-4677-BCC6-045958AF2661}"/>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168970" y="1447799"/>
            <a:ext cx="1119474" cy="4571999"/>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848235" y="1447799"/>
            <a:ext cx="4435439" cy="4571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Date Placeholder 3">
            <a:extLst>
              <a:ext uri="{FF2B5EF4-FFF2-40B4-BE49-F238E27FC236}">
                <a16:creationId xmlns:a16="http://schemas.microsoft.com/office/drawing/2014/main" id="{C6AC01F7-F038-49BA-A71D-0639B980582F}"/>
              </a:ext>
            </a:extLst>
          </p:cNvPr>
          <p:cNvSpPr>
            <a:spLocks noGrp="1"/>
          </p:cNvSpPr>
          <p:nvPr>
            <p:ph type="dt" sz="half" idx="10"/>
          </p:nvPr>
        </p:nvSpPr>
        <p:spPr/>
        <p:txBody>
          <a:bodyPr/>
          <a:lstStyle>
            <a:lvl1pPr>
              <a:defRPr/>
            </a:lvl1pPr>
          </a:lstStyle>
          <a:p>
            <a:pPr>
              <a:defRPr/>
            </a:pPr>
            <a:fld id="{58187D87-8B8E-41DA-A647-C3A47E2E135D}" type="datetimeFigureOut">
              <a:rPr lang="en-US"/>
              <a:pPr>
                <a:defRPr/>
              </a:pPr>
              <a:t>3/2/2021</a:t>
            </a:fld>
            <a:endParaRPr lang="en-US" dirty="0"/>
          </a:p>
        </p:txBody>
      </p:sp>
      <p:sp>
        <p:nvSpPr>
          <p:cNvPr id="17" name="Footer Placeholder 4">
            <a:extLst>
              <a:ext uri="{FF2B5EF4-FFF2-40B4-BE49-F238E27FC236}">
                <a16:creationId xmlns:a16="http://schemas.microsoft.com/office/drawing/2014/main" id="{161DB70A-C032-49D3-B5A1-8221C0C92CD4}"/>
              </a:ext>
            </a:extLst>
          </p:cNvPr>
          <p:cNvSpPr>
            <a:spLocks noGrp="1"/>
          </p:cNvSpPr>
          <p:nvPr>
            <p:ph type="ftr" sz="quarter" idx="11"/>
          </p:nvPr>
        </p:nvSpPr>
        <p:spPr/>
        <p:txBody>
          <a:bodyPr/>
          <a:lstStyle>
            <a:lvl1pPr>
              <a:defRPr/>
            </a:lvl1pPr>
          </a:lstStyle>
          <a:p>
            <a:pPr>
              <a:defRPr/>
            </a:pPr>
            <a:endParaRPr lang="en-US"/>
          </a:p>
        </p:txBody>
      </p:sp>
      <p:sp>
        <p:nvSpPr>
          <p:cNvPr id="18" name="Slide Number Placeholder 5">
            <a:extLst>
              <a:ext uri="{FF2B5EF4-FFF2-40B4-BE49-F238E27FC236}">
                <a16:creationId xmlns:a16="http://schemas.microsoft.com/office/drawing/2014/main" id="{8AD13B4D-1D83-42F5-82AA-9D327AB74607}"/>
              </a:ext>
            </a:extLst>
          </p:cNvPr>
          <p:cNvSpPr>
            <a:spLocks noGrp="1"/>
          </p:cNvSpPr>
          <p:nvPr>
            <p:ph type="sldNum" sz="quarter" idx="12"/>
          </p:nvPr>
        </p:nvSpPr>
        <p:spPr/>
        <p:txBody>
          <a:bodyPr/>
          <a:lstStyle>
            <a:lvl1pPr>
              <a:defRPr/>
            </a:lvl1pPr>
          </a:lstStyle>
          <a:p>
            <a:pPr>
              <a:defRPr/>
            </a:pPr>
            <a:fld id="{75C3E56E-850C-46D8-95DA-B2AB0DC51980}" type="slidenum">
              <a:rPr lang="en-US" altLang="en-US"/>
              <a:pPr>
                <a:defRPr/>
              </a:pPr>
              <a:t>‹#›</a:t>
            </a:fld>
            <a:endParaRPr lang="en-US" altLang="en-US"/>
          </a:p>
        </p:txBody>
      </p:sp>
    </p:spTree>
    <p:extLst>
      <p:ext uri="{BB962C8B-B14F-4D97-AF65-F5344CB8AC3E}">
        <p14:creationId xmlns:p14="http://schemas.microsoft.com/office/powerpoint/2010/main" val="3635354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5956687-858F-4D66-89EF-311C6693F622}"/>
              </a:ext>
            </a:extLst>
          </p:cNvPr>
          <p:cNvSpPr>
            <a:spLocks noGrp="1"/>
          </p:cNvSpPr>
          <p:nvPr>
            <p:ph type="dt" sz="half" idx="10"/>
          </p:nvPr>
        </p:nvSpPr>
        <p:spPr/>
        <p:txBody>
          <a:bodyPr/>
          <a:lstStyle>
            <a:lvl1pPr>
              <a:defRPr/>
            </a:lvl1pPr>
          </a:lstStyle>
          <a:p>
            <a:pPr>
              <a:defRPr/>
            </a:pPr>
            <a:fld id="{0719FDF5-DDED-4A75-8F3B-121E7814C431}" type="datetimeFigureOut">
              <a:rPr lang="en-US"/>
              <a:pPr>
                <a:defRPr/>
              </a:pPr>
              <a:t>3/2/2021</a:t>
            </a:fld>
            <a:endParaRPr lang="en-US" dirty="0"/>
          </a:p>
        </p:txBody>
      </p:sp>
      <p:sp>
        <p:nvSpPr>
          <p:cNvPr id="5" name="Footer Placeholder 4">
            <a:extLst>
              <a:ext uri="{FF2B5EF4-FFF2-40B4-BE49-F238E27FC236}">
                <a16:creationId xmlns:a16="http://schemas.microsoft.com/office/drawing/2014/main" id="{E2854439-01A9-4160-85FB-2CFE2B17A0AF}"/>
              </a:ext>
            </a:extLst>
          </p:cNvPr>
          <p:cNvSpPr>
            <a:spLocks noGrp="1"/>
          </p:cNvSpPr>
          <p:nvPr>
            <p:ph type="ftr" sz="quarter" idx="11"/>
          </p:nvPr>
        </p:nvSpPr>
        <p:spPr/>
        <p:txBody>
          <a:bodyPr/>
          <a:lstStyle>
            <a:lvl1pPr>
              <a:defRPr sz="900"/>
            </a:lvl1pPr>
          </a:lstStyle>
          <a:p>
            <a:pPr>
              <a:defRPr/>
            </a:pPr>
            <a:endParaRPr lang="en-US"/>
          </a:p>
        </p:txBody>
      </p:sp>
      <p:sp>
        <p:nvSpPr>
          <p:cNvPr id="6" name="Slide Number Placeholder 5">
            <a:extLst>
              <a:ext uri="{FF2B5EF4-FFF2-40B4-BE49-F238E27FC236}">
                <a16:creationId xmlns:a16="http://schemas.microsoft.com/office/drawing/2014/main" id="{4F4C8780-B222-4AA5-B010-893D0C9C96DC}"/>
              </a:ext>
            </a:extLst>
          </p:cNvPr>
          <p:cNvSpPr>
            <a:spLocks noGrp="1"/>
          </p:cNvSpPr>
          <p:nvPr>
            <p:ph type="sldNum" sz="quarter" idx="12"/>
          </p:nvPr>
        </p:nvSpPr>
        <p:spPr/>
        <p:txBody>
          <a:bodyPr/>
          <a:lstStyle>
            <a:lvl1pPr>
              <a:defRPr/>
            </a:lvl1pPr>
          </a:lstStyle>
          <a:p>
            <a:pPr>
              <a:defRPr/>
            </a:pPr>
            <a:fld id="{404731E7-F6F8-4D17-847F-C1C9682523E3}" type="slidenum">
              <a:rPr lang="en-US" altLang="en-US"/>
              <a:pPr>
                <a:defRPr/>
              </a:pPr>
              <a:t>‹#›</a:t>
            </a:fld>
            <a:endParaRPr lang="en-US" altLang="en-US"/>
          </a:p>
        </p:txBody>
      </p:sp>
    </p:spTree>
    <p:extLst>
      <p:ext uri="{BB962C8B-B14F-4D97-AF65-F5344CB8AC3E}">
        <p14:creationId xmlns:p14="http://schemas.microsoft.com/office/powerpoint/2010/main" val="132599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id="{02952B56-A889-4ECB-9F93-A1D009B99A5B}"/>
              </a:ext>
            </a:extLst>
          </p:cNvPr>
          <p:cNvGrpSpPr>
            <a:grpSpLocks/>
          </p:cNvGrpSpPr>
          <p:nvPr/>
        </p:nvGrpSpPr>
        <p:grpSpPr bwMode="auto">
          <a:xfrm>
            <a:off x="0" y="-1588"/>
            <a:ext cx="9144000" cy="6859588"/>
            <a:chOff x="0" y="-2308"/>
            <a:chExt cx="9144000" cy="6860308"/>
          </a:xfrm>
        </p:grpSpPr>
        <p:sp>
          <p:nvSpPr>
            <p:cNvPr id="5" name="Rectangle 4">
              <a:extLst>
                <a:ext uri="{FF2B5EF4-FFF2-40B4-BE49-F238E27FC236}">
                  <a16:creationId xmlns:a16="http://schemas.microsoft.com/office/drawing/2014/main" id="{640EA155-76BE-4332-B021-EF4E9C0B3A69}"/>
                </a:ext>
              </a:extLst>
            </p:cNvPr>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Oval 5">
              <a:extLst>
                <a:ext uri="{FF2B5EF4-FFF2-40B4-BE49-F238E27FC236}">
                  <a16:creationId xmlns:a16="http://schemas.microsoft.com/office/drawing/2014/main" id="{9FE8B97E-76C5-42CD-BF26-4E59AA7FCDB8}"/>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Oval 6">
              <a:extLst>
                <a:ext uri="{FF2B5EF4-FFF2-40B4-BE49-F238E27FC236}">
                  <a16:creationId xmlns:a16="http://schemas.microsoft.com/office/drawing/2014/main" id="{A3208082-1081-4A15-9C14-BF7299924B9C}"/>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36019C7D-17E8-43D2-9DC5-024F59801759}"/>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F6552F20-3E93-411A-B755-5B9CA14AF2F2}"/>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4E44E15F-38F8-4843-B3BB-16729FFDF044}"/>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a:extLst>
                <a:ext uri="{FF2B5EF4-FFF2-40B4-BE49-F238E27FC236}">
                  <a16:creationId xmlns:a16="http://schemas.microsoft.com/office/drawing/2014/main" id="{EE035ABB-E1E1-4919-AF8C-5AAEAB9D34BD}"/>
                </a:ext>
              </a:extLst>
            </p:cNvPr>
            <p:cNvSpPr>
              <a:spLocks/>
            </p:cNvSpPr>
            <p:nvPr/>
          </p:nvSpPr>
          <p:spPr bwMode="gray">
            <a:xfrm rot="-5912394">
              <a:off x="3320102" y="1458373"/>
              <a:ext cx="2377690" cy="317748"/>
            </a:xfrm>
            <a:custGeom>
              <a:avLst/>
              <a:gdLst>
                <a:gd name="T0" fmla="*/ 85 w 10000"/>
                <a:gd name="T1" fmla="*/ 2532 h 5291"/>
                <a:gd name="T2" fmla="*/ 9958 w 10000"/>
                <a:gd name="T3" fmla="*/ 5291 h 5291"/>
                <a:gd name="T4" fmla="*/ 10000 w 10000"/>
                <a:gd name="T5" fmla="*/ 0 h 5291"/>
                <a:gd name="T6" fmla="*/ 10000 w 10000"/>
                <a:gd name="T7" fmla="*/ 0 h 5291"/>
                <a:gd name="T8" fmla="*/ 9667 w 10000"/>
                <a:gd name="T9" fmla="*/ 204 h 5291"/>
                <a:gd name="T10" fmla="*/ 9334 w 10000"/>
                <a:gd name="T11" fmla="*/ 400 h 5291"/>
                <a:gd name="T12" fmla="*/ 9001 w 10000"/>
                <a:gd name="T13" fmla="*/ 590 h 5291"/>
                <a:gd name="T14" fmla="*/ 8667 w 10000"/>
                <a:gd name="T15" fmla="*/ 753 h 5291"/>
                <a:gd name="T16" fmla="*/ 8333 w 10000"/>
                <a:gd name="T17" fmla="*/ 917 h 5291"/>
                <a:gd name="T18" fmla="*/ 7999 w 10000"/>
                <a:gd name="T19" fmla="*/ 1071 h 5291"/>
                <a:gd name="T20" fmla="*/ 7669 w 10000"/>
                <a:gd name="T21" fmla="*/ 1202 h 5291"/>
                <a:gd name="T22" fmla="*/ 7333 w 10000"/>
                <a:gd name="T23" fmla="*/ 1325 h 5291"/>
                <a:gd name="T24" fmla="*/ 7000 w 10000"/>
                <a:gd name="T25" fmla="*/ 1440 h 5291"/>
                <a:gd name="T26" fmla="*/ 6673 w 10000"/>
                <a:gd name="T27" fmla="*/ 1538 h 5291"/>
                <a:gd name="T28" fmla="*/ 6340 w 10000"/>
                <a:gd name="T29" fmla="*/ 1636 h 5291"/>
                <a:gd name="T30" fmla="*/ 6013 w 10000"/>
                <a:gd name="T31" fmla="*/ 1719 h 5291"/>
                <a:gd name="T32" fmla="*/ 5686 w 10000"/>
                <a:gd name="T33" fmla="*/ 1784 h 5291"/>
                <a:gd name="T34" fmla="*/ 5359 w 10000"/>
                <a:gd name="T35" fmla="*/ 1850 h 5291"/>
                <a:gd name="T36" fmla="*/ 5036 w 10000"/>
                <a:gd name="T37" fmla="*/ 1906 h 5291"/>
                <a:gd name="T38" fmla="*/ 4717 w 10000"/>
                <a:gd name="T39" fmla="*/ 1948 h 5291"/>
                <a:gd name="T40" fmla="*/ 4396 w 10000"/>
                <a:gd name="T41" fmla="*/ 1980 h 5291"/>
                <a:gd name="T42" fmla="*/ 4079 w 10000"/>
                <a:gd name="T43" fmla="*/ 2013 h 5291"/>
                <a:gd name="T44" fmla="*/ 3766 w 10000"/>
                <a:gd name="T45" fmla="*/ 2029 h 5291"/>
                <a:gd name="T46" fmla="*/ 3454 w 10000"/>
                <a:gd name="T47" fmla="*/ 2046 h 5291"/>
                <a:gd name="T48" fmla="*/ 3145 w 10000"/>
                <a:gd name="T49" fmla="*/ 2053 h 5291"/>
                <a:gd name="T50" fmla="*/ 2839 w 10000"/>
                <a:gd name="T51" fmla="*/ 2046 h 5291"/>
                <a:gd name="T52" fmla="*/ 2537 w 10000"/>
                <a:gd name="T53" fmla="*/ 2046 h 5291"/>
                <a:gd name="T54" fmla="*/ 2238 w 10000"/>
                <a:gd name="T55" fmla="*/ 2029 h 5291"/>
                <a:gd name="T56" fmla="*/ 1943 w 10000"/>
                <a:gd name="T57" fmla="*/ 2004 h 5291"/>
                <a:gd name="T58" fmla="*/ 1653 w 10000"/>
                <a:gd name="T59" fmla="*/ 1980 h 5291"/>
                <a:gd name="T60" fmla="*/ 1368 w 10000"/>
                <a:gd name="T61" fmla="*/ 1955 h 5291"/>
                <a:gd name="T62" fmla="*/ 1085 w 10000"/>
                <a:gd name="T63" fmla="*/ 1915 h 5291"/>
                <a:gd name="T64" fmla="*/ 806 w 10000"/>
                <a:gd name="T65" fmla="*/ 1873 h 5291"/>
                <a:gd name="T66" fmla="*/ 533 w 10000"/>
                <a:gd name="T67" fmla="*/ 1833 h 5291"/>
                <a:gd name="T68" fmla="*/ 0 w 10000"/>
                <a:gd name="T69" fmla="*/ 1726 h 5291"/>
                <a:gd name="T70" fmla="*/ 85 w 10000"/>
                <a:gd name="T71"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Rectangle 11">
              <a:extLst>
                <a:ext uri="{FF2B5EF4-FFF2-40B4-BE49-F238E27FC236}">
                  <a16:creationId xmlns:a16="http://schemas.microsoft.com/office/drawing/2014/main" id="{4E57A0F9-93D1-4BEB-AC7C-FC246CADE33A}"/>
                </a:ext>
              </a:extLst>
            </p:cNvPr>
            <p:cNvSpPr/>
            <p:nvPr/>
          </p:nvSpPr>
          <p:spPr>
            <a:xfrm>
              <a:off x="5283200" y="402547"/>
              <a:ext cx="3465513" cy="60537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7">
              <a:extLst>
                <a:ext uri="{FF2B5EF4-FFF2-40B4-BE49-F238E27FC236}">
                  <a16:creationId xmlns:a16="http://schemas.microsoft.com/office/drawing/2014/main" id="{A8C57BD6-B012-413A-8D50-5F6BCF48EE12}"/>
                </a:ext>
              </a:extLst>
            </p:cNvPr>
            <p:cNvSpPr>
              <a:spLocks/>
            </p:cNvSpPr>
            <p:nvPr/>
          </p:nvSpPr>
          <p:spPr bwMode="gray">
            <a:xfrm rot="-5400000">
              <a:off x="3105027" y="1765596"/>
              <a:ext cx="5995993" cy="3326809"/>
            </a:xfrm>
            <a:custGeom>
              <a:avLst/>
              <a:gdLst>
                <a:gd name="T0" fmla="*/ 0 w 4960"/>
                <a:gd name="T1" fmla="*/ 0 h 2752"/>
                <a:gd name="T2" fmla="*/ 0 w 4960"/>
                <a:gd name="T3" fmla="*/ 324 h 2752"/>
                <a:gd name="T4" fmla="*/ 0 w 4960"/>
                <a:gd name="T5" fmla="*/ 1992 h 2752"/>
                <a:gd name="T6" fmla="*/ 0 w 4960"/>
                <a:gd name="T7" fmla="*/ 2752 h 2752"/>
                <a:gd name="T8" fmla="*/ 4960 w 4960"/>
                <a:gd name="T9" fmla="*/ 2752 h 2752"/>
                <a:gd name="T10" fmla="*/ 4960 w 4960"/>
                <a:gd name="T11" fmla="*/ 1992 h 2752"/>
                <a:gd name="T12" fmla="*/ 4960 w 4960"/>
                <a:gd name="T13" fmla="*/ 324 h 2752"/>
                <a:gd name="T14" fmla="*/ 4960 w 4960"/>
                <a:gd name="T15" fmla="*/ 0 h 2752"/>
                <a:gd name="T16" fmla="*/ 4960 w 4960"/>
                <a:gd name="T17" fmla="*/ 0 h 2752"/>
                <a:gd name="T18" fmla="*/ 4734 w 4960"/>
                <a:gd name="T19" fmla="*/ 34 h 2752"/>
                <a:gd name="T20" fmla="*/ 4510 w 4960"/>
                <a:gd name="T21" fmla="*/ 64 h 2752"/>
                <a:gd name="T22" fmla="*/ 4284 w 4960"/>
                <a:gd name="T23" fmla="*/ 90 h 2752"/>
                <a:gd name="T24" fmla="*/ 4060 w 4960"/>
                <a:gd name="T25" fmla="*/ 114 h 2752"/>
                <a:gd name="T26" fmla="*/ 3836 w 4960"/>
                <a:gd name="T27" fmla="*/ 132 h 2752"/>
                <a:gd name="T28" fmla="*/ 3614 w 4960"/>
                <a:gd name="T29" fmla="*/ 146 h 2752"/>
                <a:gd name="T30" fmla="*/ 3392 w 4960"/>
                <a:gd name="T31" fmla="*/ 158 h 2752"/>
                <a:gd name="T32" fmla="*/ 3174 w 4960"/>
                <a:gd name="T33" fmla="*/ 166 h 2752"/>
                <a:gd name="T34" fmla="*/ 2960 w 4960"/>
                <a:gd name="T35" fmla="*/ 172 h 2752"/>
                <a:gd name="T36" fmla="*/ 2748 w 4960"/>
                <a:gd name="T37" fmla="*/ 174 h 2752"/>
                <a:gd name="T38" fmla="*/ 2542 w 4960"/>
                <a:gd name="T39" fmla="*/ 174 h 2752"/>
                <a:gd name="T40" fmla="*/ 2338 w 4960"/>
                <a:gd name="T41" fmla="*/ 174 h 2752"/>
                <a:gd name="T42" fmla="*/ 2140 w 4960"/>
                <a:gd name="T43" fmla="*/ 170 h 2752"/>
                <a:gd name="T44" fmla="*/ 1948 w 4960"/>
                <a:gd name="T45" fmla="*/ 164 h 2752"/>
                <a:gd name="T46" fmla="*/ 1762 w 4960"/>
                <a:gd name="T47" fmla="*/ 156 h 2752"/>
                <a:gd name="T48" fmla="*/ 1582 w 4960"/>
                <a:gd name="T49" fmla="*/ 148 h 2752"/>
                <a:gd name="T50" fmla="*/ 1410 w 4960"/>
                <a:gd name="T51" fmla="*/ 138 h 2752"/>
                <a:gd name="T52" fmla="*/ 1244 w 4960"/>
                <a:gd name="T53" fmla="*/ 128 h 2752"/>
                <a:gd name="T54" fmla="*/ 1088 w 4960"/>
                <a:gd name="T55" fmla="*/ 116 h 2752"/>
                <a:gd name="T56" fmla="*/ 938 w 4960"/>
                <a:gd name="T57" fmla="*/ 104 h 2752"/>
                <a:gd name="T58" fmla="*/ 668 w 4960"/>
                <a:gd name="T59" fmla="*/ 78 h 2752"/>
                <a:gd name="T60" fmla="*/ 438 w 4960"/>
                <a:gd name="T61" fmla="*/ 54 h 2752"/>
                <a:gd name="T62" fmla="*/ 254 w 4960"/>
                <a:gd name="T63" fmla="*/ 34 h 2752"/>
                <a:gd name="T64" fmla="*/ 116 w 4960"/>
                <a:gd name="T65" fmla="*/ 16 h 2752"/>
                <a:gd name="T66" fmla="*/ 0 w 4960"/>
                <a:gd name="T67" fmla="*/ 0 h 2752"/>
                <a:gd name="T68" fmla="*/ 0 w 4960"/>
                <a:gd name="T69" fmla="*/ 0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60" h="2752">
                  <a:moveTo>
                    <a:pt x="0" y="0"/>
                  </a:moveTo>
                  <a:lnTo>
                    <a:pt x="0" y="324"/>
                  </a:lnTo>
                  <a:lnTo>
                    <a:pt x="0" y="1992"/>
                  </a:lnTo>
                  <a:lnTo>
                    <a:pt x="0" y="2752"/>
                  </a:lnTo>
                  <a:lnTo>
                    <a:pt x="4960" y="2752"/>
                  </a:lnTo>
                  <a:lnTo>
                    <a:pt x="4960" y="1992"/>
                  </a:lnTo>
                  <a:lnTo>
                    <a:pt x="4960" y="324"/>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5">
              <a:extLst>
                <a:ext uri="{FF2B5EF4-FFF2-40B4-BE49-F238E27FC236}">
                  <a16:creationId xmlns:a16="http://schemas.microsoft.com/office/drawing/2014/main" id="{283EC0F7-7FC0-41AA-9911-DFE012464F01}"/>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5" name="Rectangle 14">
            <a:extLst>
              <a:ext uri="{FF2B5EF4-FFF2-40B4-BE49-F238E27FC236}">
                <a16:creationId xmlns:a16="http://schemas.microsoft.com/office/drawing/2014/main" id="{051F028A-0688-4BF6-90F8-113E539C8D2F}"/>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66441" y="2257588"/>
            <a:ext cx="3101765" cy="3020343"/>
          </a:xfrm>
        </p:spPr>
        <p:txBody>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6" name="Date Placeholder 3">
            <a:extLst>
              <a:ext uri="{FF2B5EF4-FFF2-40B4-BE49-F238E27FC236}">
                <a16:creationId xmlns:a16="http://schemas.microsoft.com/office/drawing/2014/main" id="{4B14659D-B1D6-47BC-9597-926876CBCA6D}"/>
              </a:ext>
            </a:extLst>
          </p:cNvPr>
          <p:cNvSpPr>
            <a:spLocks noGrp="1"/>
          </p:cNvSpPr>
          <p:nvPr>
            <p:ph type="dt" sz="half" idx="10"/>
          </p:nvPr>
        </p:nvSpPr>
        <p:spPr/>
        <p:txBody>
          <a:bodyPr/>
          <a:lstStyle>
            <a:lvl1pPr>
              <a:defRPr/>
            </a:lvl1pPr>
          </a:lstStyle>
          <a:p>
            <a:pPr>
              <a:defRPr/>
            </a:pPr>
            <a:fld id="{C1BC9D2E-4645-430B-AA76-96671D1061DC}" type="datetimeFigureOut">
              <a:rPr lang="en-US"/>
              <a:pPr>
                <a:defRPr/>
              </a:pPr>
              <a:t>3/2/2021</a:t>
            </a:fld>
            <a:endParaRPr lang="en-US" dirty="0"/>
          </a:p>
        </p:txBody>
      </p:sp>
      <p:sp>
        <p:nvSpPr>
          <p:cNvPr id="17" name="Footer Placeholder 4">
            <a:extLst>
              <a:ext uri="{FF2B5EF4-FFF2-40B4-BE49-F238E27FC236}">
                <a16:creationId xmlns:a16="http://schemas.microsoft.com/office/drawing/2014/main" id="{23A22DFC-61B6-453A-BA68-D8D5B87E945E}"/>
              </a:ext>
            </a:extLst>
          </p:cNvPr>
          <p:cNvSpPr>
            <a:spLocks noGrp="1"/>
          </p:cNvSpPr>
          <p:nvPr>
            <p:ph type="ftr" sz="quarter" idx="11"/>
          </p:nvPr>
        </p:nvSpPr>
        <p:spPr/>
        <p:txBody>
          <a:bodyPr/>
          <a:lstStyle>
            <a:lvl1pPr>
              <a:defRPr/>
            </a:lvl1pPr>
          </a:lstStyle>
          <a:p>
            <a:pPr>
              <a:defRPr/>
            </a:pPr>
            <a:endParaRPr lang="en-US"/>
          </a:p>
        </p:txBody>
      </p:sp>
      <p:sp>
        <p:nvSpPr>
          <p:cNvPr id="18" name="Slide Number Placeholder 5">
            <a:extLst>
              <a:ext uri="{FF2B5EF4-FFF2-40B4-BE49-F238E27FC236}">
                <a16:creationId xmlns:a16="http://schemas.microsoft.com/office/drawing/2014/main" id="{5D5B60D7-5FB9-4CF6-943F-51E3F70C5F43}"/>
              </a:ext>
            </a:extLst>
          </p:cNvPr>
          <p:cNvSpPr>
            <a:spLocks noGrp="1"/>
          </p:cNvSpPr>
          <p:nvPr>
            <p:ph type="sldNum" sz="quarter" idx="12"/>
          </p:nvPr>
        </p:nvSpPr>
        <p:spPr/>
        <p:txBody>
          <a:bodyPr/>
          <a:lstStyle>
            <a:lvl1pPr>
              <a:defRPr/>
            </a:lvl1pPr>
          </a:lstStyle>
          <a:p>
            <a:pPr>
              <a:defRPr/>
            </a:pPr>
            <a:fld id="{15BCDDB1-FE6F-461A-9E36-0EFCA180E227}" type="slidenum">
              <a:rPr lang="en-US" altLang="en-US"/>
              <a:pPr>
                <a:defRPr/>
              </a:pPr>
              <a:t>‹#›</a:t>
            </a:fld>
            <a:endParaRPr lang="en-US" altLang="en-US"/>
          </a:p>
        </p:txBody>
      </p:sp>
    </p:spTree>
    <p:extLst>
      <p:ext uri="{BB962C8B-B14F-4D97-AF65-F5344CB8AC3E}">
        <p14:creationId xmlns:p14="http://schemas.microsoft.com/office/powerpoint/2010/main" val="1949773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6465E45-16C7-41F9-9FD9-9916AD4A431A}"/>
              </a:ext>
            </a:extLst>
          </p:cNvPr>
          <p:cNvSpPr>
            <a:spLocks noGrp="1"/>
          </p:cNvSpPr>
          <p:nvPr>
            <p:ph type="ftr" sz="quarter" idx="10"/>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36B7145D-A44B-451A-8F93-9F5C8E930538}"/>
              </a:ext>
            </a:extLst>
          </p:cNvPr>
          <p:cNvSpPr>
            <a:spLocks noGrp="1"/>
          </p:cNvSpPr>
          <p:nvPr>
            <p:ph type="dt" sz="half" idx="11"/>
          </p:nvPr>
        </p:nvSpPr>
        <p:spPr/>
        <p:txBody>
          <a:bodyPr/>
          <a:lstStyle>
            <a:lvl1pPr>
              <a:defRPr/>
            </a:lvl1pPr>
          </a:lstStyle>
          <a:p>
            <a:pPr>
              <a:defRPr/>
            </a:pPr>
            <a:fld id="{9631EC90-39EF-44B2-B4C5-266D873C96F8}" type="datetimeFigureOut">
              <a:rPr lang="en-US"/>
              <a:pPr>
                <a:defRPr/>
              </a:pPr>
              <a:t>3/2/2021</a:t>
            </a:fld>
            <a:endParaRPr lang="en-US" dirty="0"/>
          </a:p>
        </p:txBody>
      </p:sp>
      <p:sp>
        <p:nvSpPr>
          <p:cNvPr id="7" name="Slide Number Placeholder 5">
            <a:extLst>
              <a:ext uri="{FF2B5EF4-FFF2-40B4-BE49-F238E27FC236}">
                <a16:creationId xmlns:a16="http://schemas.microsoft.com/office/drawing/2014/main" id="{82B69A29-B437-4AFD-BA2B-F268FA82BEA6}"/>
              </a:ext>
            </a:extLst>
          </p:cNvPr>
          <p:cNvSpPr>
            <a:spLocks noGrp="1"/>
          </p:cNvSpPr>
          <p:nvPr>
            <p:ph type="sldNum" sz="quarter" idx="12"/>
          </p:nvPr>
        </p:nvSpPr>
        <p:spPr/>
        <p:txBody>
          <a:bodyPr/>
          <a:lstStyle>
            <a:lvl1pPr>
              <a:defRPr/>
            </a:lvl1pPr>
          </a:lstStyle>
          <a:p>
            <a:pPr>
              <a:defRPr/>
            </a:pPr>
            <a:fld id="{4FB0A1A7-F830-421D-AB24-54CDF617C199}" type="slidenum">
              <a:rPr lang="en-US" altLang="en-US"/>
              <a:pPr>
                <a:defRPr/>
              </a:pPr>
              <a:t>‹#›</a:t>
            </a:fld>
            <a:endParaRPr lang="en-US" altLang="en-US"/>
          </a:p>
        </p:txBody>
      </p:sp>
    </p:spTree>
    <p:extLst>
      <p:ext uri="{BB962C8B-B14F-4D97-AF65-F5344CB8AC3E}">
        <p14:creationId xmlns:p14="http://schemas.microsoft.com/office/powerpoint/2010/main" val="3408396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1" y="3248490"/>
            <a:ext cx="3636978"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8490"/>
            <a:ext cx="3636979" cy="277131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a:extLst>
              <a:ext uri="{FF2B5EF4-FFF2-40B4-BE49-F238E27FC236}">
                <a16:creationId xmlns:a16="http://schemas.microsoft.com/office/drawing/2014/main" id="{7A2DDBB7-A40D-4227-A51B-BC43E1964482}"/>
              </a:ext>
            </a:extLst>
          </p:cNvPr>
          <p:cNvSpPr>
            <a:spLocks noGrp="1"/>
          </p:cNvSpPr>
          <p:nvPr>
            <p:ph type="ftr" sz="quarter" idx="10"/>
          </p:nvPr>
        </p:nvSpPr>
        <p:spPr/>
        <p:txBody>
          <a:bodyPr/>
          <a:lstStyle>
            <a:lvl1pPr>
              <a:defRPr/>
            </a:lvl1pPr>
          </a:lstStyle>
          <a:p>
            <a:pPr>
              <a:defRPr/>
            </a:pPr>
            <a:endParaRPr lang="en-US"/>
          </a:p>
        </p:txBody>
      </p:sp>
      <p:sp>
        <p:nvSpPr>
          <p:cNvPr id="8" name="Date Placeholder 3">
            <a:extLst>
              <a:ext uri="{FF2B5EF4-FFF2-40B4-BE49-F238E27FC236}">
                <a16:creationId xmlns:a16="http://schemas.microsoft.com/office/drawing/2014/main" id="{F00AF51A-700C-4C4A-AEEA-0C4F1E449B51}"/>
              </a:ext>
            </a:extLst>
          </p:cNvPr>
          <p:cNvSpPr>
            <a:spLocks noGrp="1"/>
          </p:cNvSpPr>
          <p:nvPr>
            <p:ph type="dt" sz="half" idx="11"/>
          </p:nvPr>
        </p:nvSpPr>
        <p:spPr/>
        <p:txBody>
          <a:bodyPr/>
          <a:lstStyle>
            <a:lvl1pPr>
              <a:defRPr/>
            </a:lvl1pPr>
          </a:lstStyle>
          <a:p>
            <a:pPr>
              <a:defRPr/>
            </a:pPr>
            <a:fld id="{C3266B72-3FE7-4283-A5CD-C14768F9685E}" type="datetimeFigureOut">
              <a:rPr lang="en-US"/>
              <a:pPr>
                <a:defRPr/>
              </a:pPr>
              <a:t>3/2/2021</a:t>
            </a:fld>
            <a:endParaRPr lang="en-US" dirty="0"/>
          </a:p>
        </p:txBody>
      </p:sp>
      <p:sp>
        <p:nvSpPr>
          <p:cNvPr id="9" name="Slide Number Placeholder 5">
            <a:extLst>
              <a:ext uri="{FF2B5EF4-FFF2-40B4-BE49-F238E27FC236}">
                <a16:creationId xmlns:a16="http://schemas.microsoft.com/office/drawing/2014/main" id="{42DE3C67-765E-4A51-8C9D-8D75629DC820}"/>
              </a:ext>
            </a:extLst>
          </p:cNvPr>
          <p:cNvSpPr>
            <a:spLocks noGrp="1"/>
          </p:cNvSpPr>
          <p:nvPr>
            <p:ph type="sldNum" sz="quarter" idx="12"/>
          </p:nvPr>
        </p:nvSpPr>
        <p:spPr/>
        <p:txBody>
          <a:bodyPr/>
          <a:lstStyle>
            <a:lvl1pPr>
              <a:defRPr/>
            </a:lvl1pPr>
          </a:lstStyle>
          <a:p>
            <a:pPr>
              <a:defRPr/>
            </a:pPr>
            <a:fld id="{73EAC40C-4041-401B-B66D-B3776BE9F88C}" type="slidenum">
              <a:rPr lang="en-US" altLang="en-US"/>
              <a:pPr>
                <a:defRPr/>
              </a:pPr>
              <a:t>‹#›</a:t>
            </a:fld>
            <a:endParaRPr lang="en-US" altLang="en-US"/>
          </a:p>
        </p:txBody>
      </p:sp>
    </p:spTree>
    <p:extLst>
      <p:ext uri="{BB962C8B-B14F-4D97-AF65-F5344CB8AC3E}">
        <p14:creationId xmlns:p14="http://schemas.microsoft.com/office/powerpoint/2010/main" val="3089903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Footer Placeholder 4">
            <a:extLst>
              <a:ext uri="{FF2B5EF4-FFF2-40B4-BE49-F238E27FC236}">
                <a16:creationId xmlns:a16="http://schemas.microsoft.com/office/drawing/2014/main" id="{6B740154-2AD7-44BF-A018-BB63B3005624}"/>
              </a:ext>
            </a:extLst>
          </p:cNvPr>
          <p:cNvSpPr>
            <a:spLocks noGrp="1"/>
          </p:cNvSpPr>
          <p:nvPr>
            <p:ph type="ftr" sz="quarter" idx="10"/>
          </p:nvPr>
        </p:nvSpPr>
        <p:spPr/>
        <p:txBody>
          <a:bodyPr/>
          <a:lstStyle>
            <a:lvl1pPr>
              <a:defRPr/>
            </a:lvl1pPr>
          </a:lstStyle>
          <a:p>
            <a:pPr>
              <a:defRPr/>
            </a:pPr>
            <a:endParaRPr lang="en-US"/>
          </a:p>
        </p:txBody>
      </p:sp>
      <p:sp>
        <p:nvSpPr>
          <p:cNvPr id="4" name="Date Placeholder 3">
            <a:extLst>
              <a:ext uri="{FF2B5EF4-FFF2-40B4-BE49-F238E27FC236}">
                <a16:creationId xmlns:a16="http://schemas.microsoft.com/office/drawing/2014/main" id="{743D41D4-986C-43F9-8607-52CF3D991A41}"/>
              </a:ext>
            </a:extLst>
          </p:cNvPr>
          <p:cNvSpPr>
            <a:spLocks noGrp="1"/>
          </p:cNvSpPr>
          <p:nvPr>
            <p:ph type="dt" sz="half" idx="11"/>
          </p:nvPr>
        </p:nvSpPr>
        <p:spPr/>
        <p:txBody>
          <a:bodyPr/>
          <a:lstStyle>
            <a:lvl1pPr>
              <a:defRPr/>
            </a:lvl1pPr>
          </a:lstStyle>
          <a:p>
            <a:pPr>
              <a:defRPr/>
            </a:pPr>
            <a:fld id="{609B02A0-33CE-41D2-9CA2-9D9D0952EB1F}" type="datetimeFigureOut">
              <a:rPr lang="en-US"/>
              <a:pPr>
                <a:defRPr/>
              </a:pPr>
              <a:t>3/2/2021</a:t>
            </a:fld>
            <a:endParaRPr lang="en-US" dirty="0"/>
          </a:p>
        </p:txBody>
      </p:sp>
      <p:sp>
        <p:nvSpPr>
          <p:cNvPr id="5" name="Slide Number Placeholder 5">
            <a:extLst>
              <a:ext uri="{FF2B5EF4-FFF2-40B4-BE49-F238E27FC236}">
                <a16:creationId xmlns:a16="http://schemas.microsoft.com/office/drawing/2014/main" id="{C487A9D1-B5F5-4255-9AA1-C061318AD462}"/>
              </a:ext>
            </a:extLst>
          </p:cNvPr>
          <p:cNvSpPr>
            <a:spLocks noGrp="1"/>
          </p:cNvSpPr>
          <p:nvPr>
            <p:ph type="sldNum" sz="quarter" idx="12"/>
          </p:nvPr>
        </p:nvSpPr>
        <p:spPr/>
        <p:txBody>
          <a:bodyPr/>
          <a:lstStyle>
            <a:lvl1pPr>
              <a:defRPr/>
            </a:lvl1pPr>
          </a:lstStyle>
          <a:p>
            <a:pPr>
              <a:defRPr/>
            </a:pPr>
            <a:fld id="{7F389700-491E-4236-B2C6-02439B1EE21D}" type="slidenum">
              <a:rPr lang="en-US" altLang="en-US"/>
              <a:pPr>
                <a:defRPr/>
              </a:pPr>
              <a:t>‹#›</a:t>
            </a:fld>
            <a:endParaRPr lang="en-US" altLang="en-US"/>
          </a:p>
        </p:txBody>
      </p:sp>
    </p:spTree>
    <p:extLst>
      <p:ext uri="{BB962C8B-B14F-4D97-AF65-F5344CB8AC3E}">
        <p14:creationId xmlns:p14="http://schemas.microsoft.com/office/powerpoint/2010/main" val="3657485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D29B612-1FD3-4FAC-873D-275E6F400B42}"/>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Date Placeholder 1">
            <a:extLst>
              <a:ext uri="{FF2B5EF4-FFF2-40B4-BE49-F238E27FC236}">
                <a16:creationId xmlns:a16="http://schemas.microsoft.com/office/drawing/2014/main" id="{71A74483-2356-4FEE-85BD-963C88BE04CD}"/>
              </a:ext>
            </a:extLst>
          </p:cNvPr>
          <p:cNvSpPr>
            <a:spLocks noGrp="1"/>
          </p:cNvSpPr>
          <p:nvPr>
            <p:ph type="dt" sz="half" idx="10"/>
          </p:nvPr>
        </p:nvSpPr>
        <p:spPr/>
        <p:txBody>
          <a:bodyPr/>
          <a:lstStyle>
            <a:lvl1pPr>
              <a:defRPr/>
            </a:lvl1pPr>
          </a:lstStyle>
          <a:p>
            <a:pPr>
              <a:defRPr/>
            </a:pPr>
            <a:fld id="{53C0B3A2-5D5E-49FD-9F79-68D8746BC80F}" type="datetimeFigureOut">
              <a:rPr lang="en-US"/>
              <a:pPr>
                <a:defRPr/>
              </a:pPr>
              <a:t>3/2/2021</a:t>
            </a:fld>
            <a:endParaRPr lang="en-US" dirty="0"/>
          </a:p>
        </p:txBody>
      </p:sp>
      <p:sp>
        <p:nvSpPr>
          <p:cNvPr id="4" name="Footer Placeholder 2">
            <a:extLst>
              <a:ext uri="{FF2B5EF4-FFF2-40B4-BE49-F238E27FC236}">
                <a16:creationId xmlns:a16="http://schemas.microsoft.com/office/drawing/2014/main" id="{41AAAE1A-F5C5-4BA3-B4AA-62F3397860E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ED908204-57CB-4196-BB83-F00046BF6EC3}"/>
              </a:ext>
            </a:extLst>
          </p:cNvPr>
          <p:cNvSpPr>
            <a:spLocks noGrp="1"/>
          </p:cNvSpPr>
          <p:nvPr>
            <p:ph type="sldNum" sz="quarter" idx="12"/>
          </p:nvPr>
        </p:nvSpPr>
        <p:spPr/>
        <p:txBody>
          <a:bodyPr/>
          <a:lstStyle>
            <a:lvl1pPr>
              <a:defRPr/>
            </a:lvl1pPr>
          </a:lstStyle>
          <a:p>
            <a:pPr>
              <a:defRPr/>
            </a:pPr>
            <a:fld id="{9C45EC60-22D8-4020-B5B5-0E45CA1ACAFE}" type="slidenum">
              <a:rPr lang="en-US" altLang="en-US"/>
              <a:pPr>
                <a:defRPr/>
              </a:pPr>
              <a:t>‹#›</a:t>
            </a:fld>
            <a:endParaRPr lang="en-US" altLang="en-US"/>
          </a:p>
        </p:txBody>
      </p:sp>
    </p:spTree>
    <p:extLst>
      <p:ext uri="{BB962C8B-B14F-4D97-AF65-F5344CB8AC3E}">
        <p14:creationId xmlns:p14="http://schemas.microsoft.com/office/powerpoint/2010/main" val="413303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5" name="Group 18">
            <a:extLst>
              <a:ext uri="{FF2B5EF4-FFF2-40B4-BE49-F238E27FC236}">
                <a16:creationId xmlns:a16="http://schemas.microsoft.com/office/drawing/2014/main" id="{FB1511E9-8EEA-46EC-95EB-8B07FF7EC35C}"/>
              </a:ext>
            </a:extLst>
          </p:cNvPr>
          <p:cNvGrpSpPr>
            <a:grpSpLocks/>
          </p:cNvGrpSpPr>
          <p:nvPr/>
        </p:nvGrpSpPr>
        <p:grpSpPr bwMode="auto">
          <a:xfrm>
            <a:off x="0" y="-1588"/>
            <a:ext cx="9144000" cy="6859588"/>
            <a:chOff x="0" y="-2308"/>
            <a:chExt cx="9144000" cy="6860308"/>
          </a:xfrm>
        </p:grpSpPr>
        <p:sp>
          <p:nvSpPr>
            <p:cNvPr id="6" name="Rectangle 5">
              <a:extLst>
                <a:ext uri="{FF2B5EF4-FFF2-40B4-BE49-F238E27FC236}">
                  <a16:creationId xmlns:a16="http://schemas.microsoft.com/office/drawing/2014/main" id="{5586E492-0486-486A-8CE7-553B14649190}"/>
                </a:ext>
              </a:extLst>
            </p:cNvPr>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6">
              <a:extLst>
                <a:ext uri="{FF2B5EF4-FFF2-40B4-BE49-F238E27FC236}">
                  <a16:creationId xmlns:a16="http://schemas.microsoft.com/office/drawing/2014/main" id="{80A7DFCB-14C2-4305-8A43-CADAC4A592A3}"/>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1BAFD0F2-78FE-4BE9-BE9B-B97B25AA049E}"/>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CB88CA31-CE5F-476D-8977-B0FF6C1AAB93}"/>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70F0AE46-4BAF-4659-B7DB-C8A138E0E07C}"/>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513CEE47-5263-4FA3-9C51-8B5934C80FEB}"/>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16:creationId xmlns:a16="http://schemas.microsoft.com/office/drawing/2014/main" id="{BA5E40B3-B7A3-4C8A-8C2E-9D979CE0029F}"/>
                </a:ext>
              </a:extLst>
            </p:cNvPr>
            <p:cNvSpPr>
              <a:spLocks/>
            </p:cNvSpPr>
            <p:nvPr/>
          </p:nvSpPr>
          <p:spPr bwMode="gray">
            <a:xfrm rot="-5912394">
              <a:off x="2769747" y="1458373"/>
              <a:ext cx="2377690" cy="317748"/>
            </a:xfrm>
            <a:custGeom>
              <a:avLst/>
              <a:gdLst>
                <a:gd name="T0" fmla="*/ 85 w 10000"/>
                <a:gd name="T1" fmla="*/ 2532 h 5291"/>
                <a:gd name="T2" fmla="*/ 9958 w 10000"/>
                <a:gd name="T3" fmla="*/ 5291 h 5291"/>
                <a:gd name="T4" fmla="*/ 10000 w 10000"/>
                <a:gd name="T5" fmla="*/ 0 h 5291"/>
                <a:gd name="T6" fmla="*/ 10000 w 10000"/>
                <a:gd name="T7" fmla="*/ 0 h 5291"/>
                <a:gd name="T8" fmla="*/ 9667 w 10000"/>
                <a:gd name="T9" fmla="*/ 204 h 5291"/>
                <a:gd name="T10" fmla="*/ 9334 w 10000"/>
                <a:gd name="T11" fmla="*/ 400 h 5291"/>
                <a:gd name="T12" fmla="*/ 9001 w 10000"/>
                <a:gd name="T13" fmla="*/ 590 h 5291"/>
                <a:gd name="T14" fmla="*/ 8667 w 10000"/>
                <a:gd name="T15" fmla="*/ 753 h 5291"/>
                <a:gd name="T16" fmla="*/ 8333 w 10000"/>
                <a:gd name="T17" fmla="*/ 917 h 5291"/>
                <a:gd name="T18" fmla="*/ 7999 w 10000"/>
                <a:gd name="T19" fmla="*/ 1071 h 5291"/>
                <a:gd name="T20" fmla="*/ 7669 w 10000"/>
                <a:gd name="T21" fmla="*/ 1202 h 5291"/>
                <a:gd name="T22" fmla="*/ 7333 w 10000"/>
                <a:gd name="T23" fmla="*/ 1325 h 5291"/>
                <a:gd name="T24" fmla="*/ 7000 w 10000"/>
                <a:gd name="T25" fmla="*/ 1440 h 5291"/>
                <a:gd name="T26" fmla="*/ 6673 w 10000"/>
                <a:gd name="T27" fmla="*/ 1538 h 5291"/>
                <a:gd name="T28" fmla="*/ 6340 w 10000"/>
                <a:gd name="T29" fmla="*/ 1636 h 5291"/>
                <a:gd name="T30" fmla="*/ 6013 w 10000"/>
                <a:gd name="T31" fmla="*/ 1719 h 5291"/>
                <a:gd name="T32" fmla="*/ 5686 w 10000"/>
                <a:gd name="T33" fmla="*/ 1784 h 5291"/>
                <a:gd name="T34" fmla="*/ 5359 w 10000"/>
                <a:gd name="T35" fmla="*/ 1850 h 5291"/>
                <a:gd name="T36" fmla="*/ 5036 w 10000"/>
                <a:gd name="T37" fmla="*/ 1906 h 5291"/>
                <a:gd name="T38" fmla="*/ 4717 w 10000"/>
                <a:gd name="T39" fmla="*/ 1948 h 5291"/>
                <a:gd name="T40" fmla="*/ 4396 w 10000"/>
                <a:gd name="T41" fmla="*/ 1980 h 5291"/>
                <a:gd name="T42" fmla="*/ 4079 w 10000"/>
                <a:gd name="T43" fmla="*/ 2013 h 5291"/>
                <a:gd name="T44" fmla="*/ 3766 w 10000"/>
                <a:gd name="T45" fmla="*/ 2029 h 5291"/>
                <a:gd name="T46" fmla="*/ 3454 w 10000"/>
                <a:gd name="T47" fmla="*/ 2046 h 5291"/>
                <a:gd name="T48" fmla="*/ 3145 w 10000"/>
                <a:gd name="T49" fmla="*/ 2053 h 5291"/>
                <a:gd name="T50" fmla="*/ 2839 w 10000"/>
                <a:gd name="T51" fmla="*/ 2046 h 5291"/>
                <a:gd name="T52" fmla="*/ 2537 w 10000"/>
                <a:gd name="T53" fmla="*/ 2046 h 5291"/>
                <a:gd name="T54" fmla="*/ 2238 w 10000"/>
                <a:gd name="T55" fmla="*/ 2029 h 5291"/>
                <a:gd name="T56" fmla="*/ 1943 w 10000"/>
                <a:gd name="T57" fmla="*/ 2004 h 5291"/>
                <a:gd name="T58" fmla="*/ 1653 w 10000"/>
                <a:gd name="T59" fmla="*/ 1980 h 5291"/>
                <a:gd name="T60" fmla="*/ 1368 w 10000"/>
                <a:gd name="T61" fmla="*/ 1955 h 5291"/>
                <a:gd name="T62" fmla="*/ 1085 w 10000"/>
                <a:gd name="T63" fmla="*/ 1915 h 5291"/>
                <a:gd name="T64" fmla="*/ 806 w 10000"/>
                <a:gd name="T65" fmla="*/ 1873 h 5291"/>
                <a:gd name="T66" fmla="*/ 533 w 10000"/>
                <a:gd name="T67" fmla="*/ 1833 h 5291"/>
                <a:gd name="T68" fmla="*/ 0 w 10000"/>
                <a:gd name="T69" fmla="*/ 1726 h 5291"/>
                <a:gd name="T70" fmla="*/ 85 w 10000"/>
                <a:gd name="T71"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Rectangle 12">
              <a:extLst>
                <a:ext uri="{FF2B5EF4-FFF2-40B4-BE49-F238E27FC236}">
                  <a16:creationId xmlns:a16="http://schemas.microsoft.com/office/drawing/2014/main" id="{4EF542CB-EF00-4A3F-A23F-51B27BC1E69E}"/>
                </a:ext>
              </a:extLst>
            </p:cNvPr>
            <p:cNvSpPr/>
            <p:nvPr/>
          </p:nvSpPr>
          <p:spPr>
            <a:xfrm>
              <a:off x="5283200" y="402547"/>
              <a:ext cx="3465513" cy="60537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8">
              <a:extLst>
                <a:ext uri="{FF2B5EF4-FFF2-40B4-BE49-F238E27FC236}">
                  <a16:creationId xmlns:a16="http://schemas.microsoft.com/office/drawing/2014/main" id="{9A44CBDA-467C-4C5F-9E81-843B25652253}"/>
                </a:ext>
              </a:extLst>
            </p:cNvPr>
            <p:cNvSpPr>
              <a:spLocks/>
            </p:cNvSpPr>
            <p:nvPr/>
          </p:nvSpPr>
          <p:spPr bwMode="gray">
            <a:xfrm rot="-5400000">
              <a:off x="2548536" y="1765596"/>
              <a:ext cx="5995993" cy="3326809"/>
            </a:xfrm>
            <a:custGeom>
              <a:avLst/>
              <a:gdLst>
                <a:gd name="T0" fmla="*/ 0 w 4960"/>
                <a:gd name="T1" fmla="*/ 0 h 2752"/>
                <a:gd name="T2" fmla="*/ 0 w 4960"/>
                <a:gd name="T3" fmla="*/ 324 h 2752"/>
                <a:gd name="T4" fmla="*/ 0 w 4960"/>
                <a:gd name="T5" fmla="*/ 1992 h 2752"/>
                <a:gd name="T6" fmla="*/ 0 w 4960"/>
                <a:gd name="T7" fmla="*/ 2752 h 2752"/>
                <a:gd name="T8" fmla="*/ 4960 w 4960"/>
                <a:gd name="T9" fmla="*/ 2752 h 2752"/>
                <a:gd name="T10" fmla="*/ 4960 w 4960"/>
                <a:gd name="T11" fmla="*/ 1992 h 2752"/>
                <a:gd name="T12" fmla="*/ 4960 w 4960"/>
                <a:gd name="T13" fmla="*/ 324 h 2752"/>
                <a:gd name="T14" fmla="*/ 4960 w 4960"/>
                <a:gd name="T15" fmla="*/ 0 h 2752"/>
                <a:gd name="T16" fmla="*/ 4960 w 4960"/>
                <a:gd name="T17" fmla="*/ 0 h 2752"/>
                <a:gd name="T18" fmla="*/ 4734 w 4960"/>
                <a:gd name="T19" fmla="*/ 34 h 2752"/>
                <a:gd name="T20" fmla="*/ 4510 w 4960"/>
                <a:gd name="T21" fmla="*/ 64 h 2752"/>
                <a:gd name="T22" fmla="*/ 4284 w 4960"/>
                <a:gd name="T23" fmla="*/ 90 h 2752"/>
                <a:gd name="T24" fmla="*/ 4060 w 4960"/>
                <a:gd name="T25" fmla="*/ 114 h 2752"/>
                <a:gd name="T26" fmla="*/ 3836 w 4960"/>
                <a:gd name="T27" fmla="*/ 132 h 2752"/>
                <a:gd name="T28" fmla="*/ 3614 w 4960"/>
                <a:gd name="T29" fmla="*/ 146 h 2752"/>
                <a:gd name="T30" fmla="*/ 3392 w 4960"/>
                <a:gd name="T31" fmla="*/ 158 h 2752"/>
                <a:gd name="T32" fmla="*/ 3174 w 4960"/>
                <a:gd name="T33" fmla="*/ 166 h 2752"/>
                <a:gd name="T34" fmla="*/ 2960 w 4960"/>
                <a:gd name="T35" fmla="*/ 172 h 2752"/>
                <a:gd name="T36" fmla="*/ 2748 w 4960"/>
                <a:gd name="T37" fmla="*/ 174 h 2752"/>
                <a:gd name="T38" fmla="*/ 2542 w 4960"/>
                <a:gd name="T39" fmla="*/ 174 h 2752"/>
                <a:gd name="T40" fmla="*/ 2338 w 4960"/>
                <a:gd name="T41" fmla="*/ 174 h 2752"/>
                <a:gd name="T42" fmla="*/ 2140 w 4960"/>
                <a:gd name="T43" fmla="*/ 170 h 2752"/>
                <a:gd name="T44" fmla="*/ 1948 w 4960"/>
                <a:gd name="T45" fmla="*/ 164 h 2752"/>
                <a:gd name="T46" fmla="*/ 1762 w 4960"/>
                <a:gd name="T47" fmla="*/ 156 h 2752"/>
                <a:gd name="T48" fmla="*/ 1582 w 4960"/>
                <a:gd name="T49" fmla="*/ 148 h 2752"/>
                <a:gd name="T50" fmla="*/ 1410 w 4960"/>
                <a:gd name="T51" fmla="*/ 138 h 2752"/>
                <a:gd name="T52" fmla="*/ 1244 w 4960"/>
                <a:gd name="T53" fmla="*/ 128 h 2752"/>
                <a:gd name="T54" fmla="*/ 1088 w 4960"/>
                <a:gd name="T55" fmla="*/ 116 h 2752"/>
                <a:gd name="T56" fmla="*/ 938 w 4960"/>
                <a:gd name="T57" fmla="*/ 104 h 2752"/>
                <a:gd name="T58" fmla="*/ 668 w 4960"/>
                <a:gd name="T59" fmla="*/ 78 h 2752"/>
                <a:gd name="T60" fmla="*/ 438 w 4960"/>
                <a:gd name="T61" fmla="*/ 54 h 2752"/>
                <a:gd name="T62" fmla="*/ 254 w 4960"/>
                <a:gd name="T63" fmla="*/ 34 h 2752"/>
                <a:gd name="T64" fmla="*/ 116 w 4960"/>
                <a:gd name="T65" fmla="*/ 16 h 2752"/>
                <a:gd name="T66" fmla="*/ 0 w 4960"/>
                <a:gd name="T67" fmla="*/ 0 h 2752"/>
                <a:gd name="T68" fmla="*/ 0 w 4960"/>
                <a:gd name="T69" fmla="*/ 0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60" h="2752">
                  <a:moveTo>
                    <a:pt x="0" y="0"/>
                  </a:moveTo>
                  <a:lnTo>
                    <a:pt x="0" y="324"/>
                  </a:lnTo>
                  <a:lnTo>
                    <a:pt x="0" y="1992"/>
                  </a:lnTo>
                  <a:lnTo>
                    <a:pt x="0" y="2752"/>
                  </a:lnTo>
                  <a:lnTo>
                    <a:pt x="4960" y="2752"/>
                  </a:lnTo>
                  <a:lnTo>
                    <a:pt x="4960" y="1992"/>
                  </a:lnTo>
                  <a:lnTo>
                    <a:pt x="4960" y="324"/>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
              <a:extLst>
                <a:ext uri="{FF2B5EF4-FFF2-40B4-BE49-F238E27FC236}">
                  <a16:creationId xmlns:a16="http://schemas.microsoft.com/office/drawing/2014/main" id="{ECB5B266-F5CB-4329-9048-8E53D0CD37AC}"/>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6" name="Rectangle 15">
            <a:extLst>
              <a:ext uri="{FF2B5EF4-FFF2-40B4-BE49-F238E27FC236}">
                <a16:creationId xmlns:a16="http://schemas.microsoft.com/office/drawing/2014/main" id="{DE73EC4A-2152-4B15-A2A2-6D5CFC8D06C7}"/>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66440" y="1497437"/>
            <a:ext cx="2712589"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52881"/>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086844"/>
            <a:ext cx="2712590" cy="2925413"/>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7" name="Date Placeholder 4">
            <a:extLst>
              <a:ext uri="{FF2B5EF4-FFF2-40B4-BE49-F238E27FC236}">
                <a16:creationId xmlns:a16="http://schemas.microsoft.com/office/drawing/2014/main" id="{A9F7C5B5-A8B3-410D-9D47-BF6D80A5EE58}"/>
              </a:ext>
            </a:extLst>
          </p:cNvPr>
          <p:cNvSpPr>
            <a:spLocks noGrp="1"/>
          </p:cNvSpPr>
          <p:nvPr>
            <p:ph type="dt" sz="half" idx="10"/>
          </p:nvPr>
        </p:nvSpPr>
        <p:spPr/>
        <p:txBody>
          <a:bodyPr/>
          <a:lstStyle>
            <a:lvl1pPr>
              <a:defRPr/>
            </a:lvl1pPr>
          </a:lstStyle>
          <a:p>
            <a:pPr>
              <a:defRPr/>
            </a:pPr>
            <a:fld id="{750F7F84-B338-4A88-9024-912765172B8C}" type="datetimeFigureOut">
              <a:rPr lang="en-US"/>
              <a:pPr>
                <a:defRPr/>
              </a:pPr>
              <a:t>3/2/2021</a:t>
            </a:fld>
            <a:endParaRPr lang="en-US" dirty="0"/>
          </a:p>
        </p:txBody>
      </p:sp>
      <p:sp>
        <p:nvSpPr>
          <p:cNvPr id="18" name="Footer Placeholder 5">
            <a:extLst>
              <a:ext uri="{FF2B5EF4-FFF2-40B4-BE49-F238E27FC236}">
                <a16:creationId xmlns:a16="http://schemas.microsoft.com/office/drawing/2014/main" id="{A32595C7-69B0-45E1-9B9A-F13B12E45018}"/>
              </a:ext>
            </a:extLst>
          </p:cNvPr>
          <p:cNvSpPr>
            <a:spLocks noGrp="1"/>
          </p:cNvSpPr>
          <p:nvPr>
            <p:ph type="ftr" sz="quarter" idx="11"/>
          </p:nvPr>
        </p:nvSpPr>
        <p:spPr/>
        <p:txBody>
          <a:bodyPr/>
          <a:lstStyle>
            <a:lvl1pPr>
              <a:defRPr/>
            </a:lvl1pPr>
          </a:lstStyle>
          <a:p>
            <a:pPr>
              <a:defRPr/>
            </a:pPr>
            <a:endParaRPr lang="en-US"/>
          </a:p>
        </p:txBody>
      </p:sp>
      <p:sp>
        <p:nvSpPr>
          <p:cNvPr id="19" name="Slide Number Placeholder 6">
            <a:extLst>
              <a:ext uri="{FF2B5EF4-FFF2-40B4-BE49-F238E27FC236}">
                <a16:creationId xmlns:a16="http://schemas.microsoft.com/office/drawing/2014/main" id="{C5A0B3BC-413F-49B9-B32F-1857DA22774B}"/>
              </a:ext>
            </a:extLst>
          </p:cNvPr>
          <p:cNvSpPr>
            <a:spLocks noGrp="1"/>
          </p:cNvSpPr>
          <p:nvPr>
            <p:ph type="sldNum" sz="quarter" idx="12"/>
          </p:nvPr>
        </p:nvSpPr>
        <p:spPr/>
        <p:txBody>
          <a:bodyPr/>
          <a:lstStyle>
            <a:lvl1pPr>
              <a:defRPr/>
            </a:lvl1pPr>
          </a:lstStyle>
          <a:p>
            <a:pPr>
              <a:defRPr/>
            </a:pPr>
            <a:fld id="{D49BC7CA-300A-4E87-8895-A2BF78A2A680}" type="slidenum">
              <a:rPr lang="en-US" altLang="en-US"/>
              <a:pPr>
                <a:defRPr/>
              </a:pPr>
              <a:t>‹#›</a:t>
            </a:fld>
            <a:endParaRPr lang="en-US" altLang="en-US"/>
          </a:p>
        </p:txBody>
      </p:sp>
    </p:spTree>
    <p:extLst>
      <p:ext uri="{BB962C8B-B14F-4D97-AF65-F5344CB8AC3E}">
        <p14:creationId xmlns:p14="http://schemas.microsoft.com/office/powerpoint/2010/main" val="646060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5" name="Group 18">
            <a:extLst>
              <a:ext uri="{FF2B5EF4-FFF2-40B4-BE49-F238E27FC236}">
                <a16:creationId xmlns:a16="http://schemas.microsoft.com/office/drawing/2014/main" id="{D9E9636D-725B-4FCF-9628-FF06E5F9A0EE}"/>
              </a:ext>
            </a:extLst>
          </p:cNvPr>
          <p:cNvGrpSpPr>
            <a:grpSpLocks/>
          </p:cNvGrpSpPr>
          <p:nvPr/>
        </p:nvGrpSpPr>
        <p:grpSpPr bwMode="auto">
          <a:xfrm>
            <a:off x="0" y="-1588"/>
            <a:ext cx="9144000" cy="6859588"/>
            <a:chOff x="0" y="-2308"/>
            <a:chExt cx="9144000" cy="6860308"/>
          </a:xfrm>
        </p:grpSpPr>
        <p:sp>
          <p:nvSpPr>
            <p:cNvPr id="6" name="Rectangle 5">
              <a:extLst>
                <a:ext uri="{FF2B5EF4-FFF2-40B4-BE49-F238E27FC236}">
                  <a16:creationId xmlns:a16="http://schemas.microsoft.com/office/drawing/2014/main" id="{494A2AAF-7186-4DF5-B1C8-F04B51E9032E}"/>
                </a:ext>
              </a:extLst>
            </p:cNvPr>
            <p:cNvSpPr/>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 name="Oval 6">
              <a:extLst>
                <a:ext uri="{FF2B5EF4-FFF2-40B4-BE49-F238E27FC236}">
                  <a16:creationId xmlns:a16="http://schemas.microsoft.com/office/drawing/2014/main" id="{95F97D61-8B26-446B-90F1-C7F0F7DBFB53}"/>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Oval 7">
              <a:extLst>
                <a:ext uri="{FF2B5EF4-FFF2-40B4-BE49-F238E27FC236}">
                  <a16:creationId xmlns:a16="http://schemas.microsoft.com/office/drawing/2014/main" id="{8B47DC90-511A-490D-A730-1F38A51DE608}"/>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Oval 8">
              <a:extLst>
                <a:ext uri="{FF2B5EF4-FFF2-40B4-BE49-F238E27FC236}">
                  <a16:creationId xmlns:a16="http://schemas.microsoft.com/office/drawing/2014/main" id="{66BBB225-6D15-45AC-9831-A1F7DDBA4C6F}"/>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a:extLst>
                <a:ext uri="{FF2B5EF4-FFF2-40B4-BE49-F238E27FC236}">
                  <a16:creationId xmlns:a16="http://schemas.microsoft.com/office/drawing/2014/main" id="{764CC451-466C-4710-9AE3-3B7B1CA4DC06}"/>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a:extLst>
                <a:ext uri="{FF2B5EF4-FFF2-40B4-BE49-F238E27FC236}">
                  <a16:creationId xmlns:a16="http://schemas.microsoft.com/office/drawing/2014/main" id="{CD7B19F8-A564-4D15-8B95-4E4D23361591}"/>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a:extLst>
                <a:ext uri="{FF2B5EF4-FFF2-40B4-BE49-F238E27FC236}">
                  <a16:creationId xmlns:a16="http://schemas.microsoft.com/office/drawing/2014/main" id="{BAE44CD6-89A5-4095-880C-6BB5DC0CCDD3}"/>
                </a:ext>
              </a:extLst>
            </p:cNvPr>
            <p:cNvSpPr>
              <a:spLocks/>
            </p:cNvSpPr>
            <p:nvPr/>
          </p:nvSpPr>
          <p:spPr bwMode="gray">
            <a:xfrm rot="-5912394">
              <a:off x="3074559" y="1458373"/>
              <a:ext cx="2377690" cy="317748"/>
            </a:xfrm>
            <a:custGeom>
              <a:avLst/>
              <a:gdLst>
                <a:gd name="T0" fmla="*/ 85 w 10000"/>
                <a:gd name="T1" fmla="*/ 2532 h 5291"/>
                <a:gd name="T2" fmla="*/ 9958 w 10000"/>
                <a:gd name="T3" fmla="*/ 5291 h 5291"/>
                <a:gd name="T4" fmla="*/ 10000 w 10000"/>
                <a:gd name="T5" fmla="*/ 0 h 5291"/>
                <a:gd name="T6" fmla="*/ 10000 w 10000"/>
                <a:gd name="T7" fmla="*/ 0 h 5291"/>
                <a:gd name="T8" fmla="*/ 9667 w 10000"/>
                <a:gd name="T9" fmla="*/ 204 h 5291"/>
                <a:gd name="T10" fmla="*/ 9334 w 10000"/>
                <a:gd name="T11" fmla="*/ 400 h 5291"/>
                <a:gd name="T12" fmla="*/ 9001 w 10000"/>
                <a:gd name="T13" fmla="*/ 590 h 5291"/>
                <a:gd name="T14" fmla="*/ 8667 w 10000"/>
                <a:gd name="T15" fmla="*/ 753 h 5291"/>
                <a:gd name="T16" fmla="*/ 8333 w 10000"/>
                <a:gd name="T17" fmla="*/ 917 h 5291"/>
                <a:gd name="T18" fmla="*/ 7999 w 10000"/>
                <a:gd name="T19" fmla="*/ 1071 h 5291"/>
                <a:gd name="T20" fmla="*/ 7669 w 10000"/>
                <a:gd name="T21" fmla="*/ 1202 h 5291"/>
                <a:gd name="T22" fmla="*/ 7333 w 10000"/>
                <a:gd name="T23" fmla="*/ 1325 h 5291"/>
                <a:gd name="T24" fmla="*/ 7000 w 10000"/>
                <a:gd name="T25" fmla="*/ 1440 h 5291"/>
                <a:gd name="T26" fmla="*/ 6673 w 10000"/>
                <a:gd name="T27" fmla="*/ 1538 h 5291"/>
                <a:gd name="T28" fmla="*/ 6340 w 10000"/>
                <a:gd name="T29" fmla="*/ 1636 h 5291"/>
                <a:gd name="T30" fmla="*/ 6013 w 10000"/>
                <a:gd name="T31" fmla="*/ 1719 h 5291"/>
                <a:gd name="T32" fmla="*/ 5686 w 10000"/>
                <a:gd name="T33" fmla="*/ 1784 h 5291"/>
                <a:gd name="T34" fmla="*/ 5359 w 10000"/>
                <a:gd name="T35" fmla="*/ 1850 h 5291"/>
                <a:gd name="T36" fmla="*/ 5036 w 10000"/>
                <a:gd name="T37" fmla="*/ 1906 h 5291"/>
                <a:gd name="T38" fmla="*/ 4717 w 10000"/>
                <a:gd name="T39" fmla="*/ 1948 h 5291"/>
                <a:gd name="T40" fmla="*/ 4396 w 10000"/>
                <a:gd name="T41" fmla="*/ 1980 h 5291"/>
                <a:gd name="T42" fmla="*/ 4079 w 10000"/>
                <a:gd name="T43" fmla="*/ 2013 h 5291"/>
                <a:gd name="T44" fmla="*/ 3766 w 10000"/>
                <a:gd name="T45" fmla="*/ 2029 h 5291"/>
                <a:gd name="T46" fmla="*/ 3454 w 10000"/>
                <a:gd name="T47" fmla="*/ 2046 h 5291"/>
                <a:gd name="T48" fmla="*/ 3145 w 10000"/>
                <a:gd name="T49" fmla="*/ 2053 h 5291"/>
                <a:gd name="T50" fmla="*/ 2839 w 10000"/>
                <a:gd name="T51" fmla="*/ 2046 h 5291"/>
                <a:gd name="T52" fmla="*/ 2537 w 10000"/>
                <a:gd name="T53" fmla="*/ 2046 h 5291"/>
                <a:gd name="T54" fmla="*/ 2238 w 10000"/>
                <a:gd name="T55" fmla="*/ 2029 h 5291"/>
                <a:gd name="T56" fmla="*/ 1943 w 10000"/>
                <a:gd name="T57" fmla="*/ 2004 h 5291"/>
                <a:gd name="T58" fmla="*/ 1653 w 10000"/>
                <a:gd name="T59" fmla="*/ 1980 h 5291"/>
                <a:gd name="T60" fmla="*/ 1368 w 10000"/>
                <a:gd name="T61" fmla="*/ 1955 h 5291"/>
                <a:gd name="T62" fmla="*/ 1085 w 10000"/>
                <a:gd name="T63" fmla="*/ 1915 h 5291"/>
                <a:gd name="T64" fmla="*/ 806 w 10000"/>
                <a:gd name="T65" fmla="*/ 1873 h 5291"/>
                <a:gd name="T66" fmla="*/ 533 w 10000"/>
                <a:gd name="T67" fmla="*/ 1833 h 5291"/>
                <a:gd name="T68" fmla="*/ 0 w 10000"/>
                <a:gd name="T69" fmla="*/ 1726 h 5291"/>
                <a:gd name="T70" fmla="*/ 85 w 10000"/>
                <a:gd name="T71"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Rectangle 12">
              <a:extLst>
                <a:ext uri="{FF2B5EF4-FFF2-40B4-BE49-F238E27FC236}">
                  <a16:creationId xmlns:a16="http://schemas.microsoft.com/office/drawing/2014/main" id="{B36046EB-06E3-424D-8036-3418B3B74E14}"/>
                </a:ext>
              </a:extLst>
            </p:cNvPr>
            <p:cNvSpPr/>
            <p:nvPr/>
          </p:nvSpPr>
          <p:spPr>
            <a:xfrm>
              <a:off x="5283200" y="402547"/>
              <a:ext cx="3465513" cy="60537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8">
              <a:extLst>
                <a:ext uri="{FF2B5EF4-FFF2-40B4-BE49-F238E27FC236}">
                  <a16:creationId xmlns:a16="http://schemas.microsoft.com/office/drawing/2014/main" id="{F1B2E7C7-ED61-43C5-AC30-EB70990815C3}"/>
                </a:ext>
              </a:extLst>
            </p:cNvPr>
            <p:cNvSpPr>
              <a:spLocks/>
            </p:cNvSpPr>
            <p:nvPr/>
          </p:nvSpPr>
          <p:spPr bwMode="gray">
            <a:xfrm rot="-5400000">
              <a:off x="2852610" y="1765596"/>
              <a:ext cx="5995993" cy="3326809"/>
            </a:xfrm>
            <a:custGeom>
              <a:avLst/>
              <a:gdLst>
                <a:gd name="T0" fmla="*/ 0 w 4960"/>
                <a:gd name="T1" fmla="*/ 0 h 2752"/>
                <a:gd name="T2" fmla="*/ 0 w 4960"/>
                <a:gd name="T3" fmla="*/ 324 h 2752"/>
                <a:gd name="T4" fmla="*/ 0 w 4960"/>
                <a:gd name="T5" fmla="*/ 1992 h 2752"/>
                <a:gd name="T6" fmla="*/ 0 w 4960"/>
                <a:gd name="T7" fmla="*/ 2752 h 2752"/>
                <a:gd name="T8" fmla="*/ 4960 w 4960"/>
                <a:gd name="T9" fmla="*/ 2752 h 2752"/>
                <a:gd name="T10" fmla="*/ 4960 w 4960"/>
                <a:gd name="T11" fmla="*/ 1992 h 2752"/>
                <a:gd name="T12" fmla="*/ 4960 w 4960"/>
                <a:gd name="T13" fmla="*/ 324 h 2752"/>
                <a:gd name="T14" fmla="*/ 4960 w 4960"/>
                <a:gd name="T15" fmla="*/ 0 h 2752"/>
                <a:gd name="T16" fmla="*/ 4960 w 4960"/>
                <a:gd name="T17" fmla="*/ 0 h 2752"/>
                <a:gd name="T18" fmla="*/ 4734 w 4960"/>
                <a:gd name="T19" fmla="*/ 34 h 2752"/>
                <a:gd name="T20" fmla="*/ 4510 w 4960"/>
                <a:gd name="T21" fmla="*/ 64 h 2752"/>
                <a:gd name="T22" fmla="*/ 4284 w 4960"/>
                <a:gd name="T23" fmla="*/ 90 h 2752"/>
                <a:gd name="T24" fmla="*/ 4060 w 4960"/>
                <a:gd name="T25" fmla="*/ 114 h 2752"/>
                <a:gd name="T26" fmla="*/ 3836 w 4960"/>
                <a:gd name="T27" fmla="*/ 132 h 2752"/>
                <a:gd name="T28" fmla="*/ 3614 w 4960"/>
                <a:gd name="T29" fmla="*/ 146 h 2752"/>
                <a:gd name="T30" fmla="*/ 3392 w 4960"/>
                <a:gd name="T31" fmla="*/ 158 h 2752"/>
                <a:gd name="T32" fmla="*/ 3174 w 4960"/>
                <a:gd name="T33" fmla="*/ 166 h 2752"/>
                <a:gd name="T34" fmla="*/ 2960 w 4960"/>
                <a:gd name="T35" fmla="*/ 172 h 2752"/>
                <a:gd name="T36" fmla="*/ 2748 w 4960"/>
                <a:gd name="T37" fmla="*/ 174 h 2752"/>
                <a:gd name="T38" fmla="*/ 2542 w 4960"/>
                <a:gd name="T39" fmla="*/ 174 h 2752"/>
                <a:gd name="T40" fmla="*/ 2338 w 4960"/>
                <a:gd name="T41" fmla="*/ 174 h 2752"/>
                <a:gd name="T42" fmla="*/ 2140 w 4960"/>
                <a:gd name="T43" fmla="*/ 170 h 2752"/>
                <a:gd name="T44" fmla="*/ 1948 w 4960"/>
                <a:gd name="T45" fmla="*/ 164 h 2752"/>
                <a:gd name="T46" fmla="*/ 1762 w 4960"/>
                <a:gd name="T47" fmla="*/ 156 h 2752"/>
                <a:gd name="T48" fmla="*/ 1582 w 4960"/>
                <a:gd name="T49" fmla="*/ 148 h 2752"/>
                <a:gd name="T50" fmla="*/ 1410 w 4960"/>
                <a:gd name="T51" fmla="*/ 138 h 2752"/>
                <a:gd name="T52" fmla="*/ 1244 w 4960"/>
                <a:gd name="T53" fmla="*/ 128 h 2752"/>
                <a:gd name="T54" fmla="*/ 1088 w 4960"/>
                <a:gd name="T55" fmla="*/ 116 h 2752"/>
                <a:gd name="T56" fmla="*/ 938 w 4960"/>
                <a:gd name="T57" fmla="*/ 104 h 2752"/>
                <a:gd name="T58" fmla="*/ 668 w 4960"/>
                <a:gd name="T59" fmla="*/ 78 h 2752"/>
                <a:gd name="T60" fmla="*/ 438 w 4960"/>
                <a:gd name="T61" fmla="*/ 54 h 2752"/>
                <a:gd name="T62" fmla="*/ 254 w 4960"/>
                <a:gd name="T63" fmla="*/ 34 h 2752"/>
                <a:gd name="T64" fmla="*/ 116 w 4960"/>
                <a:gd name="T65" fmla="*/ 16 h 2752"/>
                <a:gd name="T66" fmla="*/ 0 w 4960"/>
                <a:gd name="T67" fmla="*/ 0 h 2752"/>
                <a:gd name="T68" fmla="*/ 0 w 4960"/>
                <a:gd name="T69" fmla="*/ 0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60" h="2752">
                  <a:moveTo>
                    <a:pt x="0" y="0"/>
                  </a:moveTo>
                  <a:lnTo>
                    <a:pt x="0" y="324"/>
                  </a:lnTo>
                  <a:lnTo>
                    <a:pt x="0" y="1992"/>
                  </a:lnTo>
                  <a:lnTo>
                    <a:pt x="0" y="2752"/>
                  </a:lnTo>
                  <a:lnTo>
                    <a:pt x="4960" y="2752"/>
                  </a:lnTo>
                  <a:lnTo>
                    <a:pt x="4960" y="1992"/>
                  </a:lnTo>
                  <a:lnTo>
                    <a:pt x="4960" y="324"/>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5">
              <a:extLst>
                <a:ext uri="{FF2B5EF4-FFF2-40B4-BE49-F238E27FC236}">
                  <a16:creationId xmlns:a16="http://schemas.microsoft.com/office/drawing/2014/main" id="{4199B682-40E1-4A01-897C-11715BC84504}"/>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6" name="Rectangle 15">
            <a:extLst>
              <a:ext uri="{FF2B5EF4-FFF2-40B4-BE49-F238E27FC236}">
                <a16:creationId xmlns:a16="http://schemas.microsoft.com/office/drawing/2014/main" id="{FBBF2C45-B591-4F6D-969D-BEFD15A8FD8F}"/>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66442" y="1362190"/>
            <a:ext cx="2987087"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51591" y="3088562"/>
            <a:ext cx="3001938" cy="2448637"/>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7" name="Date Placeholder 4">
            <a:extLst>
              <a:ext uri="{FF2B5EF4-FFF2-40B4-BE49-F238E27FC236}">
                <a16:creationId xmlns:a16="http://schemas.microsoft.com/office/drawing/2014/main" id="{78D71E65-A19C-4A4A-BF16-4FCE5BD941C7}"/>
              </a:ext>
            </a:extLst>
          </p:cNvPr>
          <p:cNvSpPr>
            <a:spLocks noGrp="1"/>
          </p:cNvSpPr>
          <p:nvPr>
            <p:ph type="dt" sz="half" idx="10"/>
          </p:nvPr>
        </p:nvSpPr>
        <p:spPr/>
        <p:txBody>
          <a:bodyPr/>
          <a:lstStyle>
            <a:lvl1pPr>
              <a:defRPr/>
            </a:lvl1pPr>
          </a:lstStyle>
          <a:p>
            <a:pPr>
              <a:defRPr/>
            </a:pPr>
            <a:fld id="{6A84A7BF-1C4E-4FD7-B618-66B971BF9B71}" type="datetimeFigureOut">
              <a:rPr lang="en-US"/>
              <a:pPr>
                <a:defRPr/>
              </a:pPr>
              <a:t>3/2/2021</a:t>
            </a:fld>
            <a:endParaRPr lang="en-US" dirty="0"/>
          </a:p>
        </p:txBody>
      </p:sp>
      <p:sp>
        <p:nvSpPr>
          <p:cNvPr id="18" name="Footer Placeholder 5">
            <a:extLst>
              <a:ext uri="{FF2B5EF4-FFF2-40B4-BE49-F238E27FC236}">
                <a16:creationId xmlns:a16="http://schemas.microsoft.com/office/drawing/2014/main" id="{10446973-60AB-4284-90F1-B2987AC8D669}"/>
              </a:ext>
            </a:extLst>
          </p:cNvPr>
          <p:cNvSpPr>
            <a:spLocks noGrp="1"/>
          </p:cNvSpPr>
          <p:nvPr>
            <p:ph type="ftr" sz="quarter" idx="11"/>
          </p:nvPr>
        </p:nvSpPr>
        <p:spPr/>
        <p:txBody>
          <a:bodyPr/>
          <a:lstStyle>
            <a:lvl1pPr>
              <a:defRPr/>
            </a:lvl1pPr>
          </a:lstStyle>
          <a:p>
            <a:pPr>
              <a:defRPr/>
            </a:pPr>
            <a:endParaRPr lang="en-US"/>
          </a:p>
        </p:txBody>
      </p:sp>
      <p:sp>
        <p:nvSpPr>
          <p:cNvPr id="19" name="Slide Number Placeholder 6">
            <a:extLst>
              <a:ext uri="{FF2B5EF4-FFF2-40B4-BE49-F238E27FC236}">
                <a16:creationId xmlns:a16="http://schemas.microsoft.com/office/drawing/2014/main" id="{923F9C0E-C0CD-4CFC-8A0F-D40556434323}"/>
              </a:ext>
            </a:extLst>
          </p:cNvPr>
          <p:cNvSpPr>
            <a:spLocks noGrp="1"/>
          </p:cNvSpPr>
          <p:nvPr>
            <p:ph type="sldNum" sz="quarter" idx="12"/>
          </p:nvPr>
        </p:nvSpPr>
        <p:spPr/>
        <p:txBody>
          <a:bodyPr/>
          <a:lstStyle>
            <a:lvl1pPr>
              <a:defRPr/>
            </a:lvl1pPr>
          </a:lstStyle>
          <a:p>
            <a:pPr>
              <a:defRPr/>
            </a:pPr>
            <a:fld id="{9B4EABDF-5AF0-4AA8-9573-0AD636D3EFC8}" type="slidenum">
              <a:rPr lang="en-US" altLang="en-US"/>
              <a:pPr>
                <a:defRPr/>
              </a:pPr>
              <a:t>‹#›</a:t>
            </a:fld>
            <a:endParaRPr lang="en-US" altLang="en-US"/>
          </a:p>
        </p:txBody>
      </p:sp>
    </p:spTree>
    <p:extLst>
      <p:ext uri="{BB962C8B-B14F-4D97-AF65-F5344CB8AC3E}">
        <p14:creationId xmlns:p14="http://schemas.microsoft.com/office/powerpoint/2010/main" val="80815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a:extLst>
              <a:ext uri="{FF2B5EF4-FFF2-40B4-BE49-F238E27FC236}">
                <a16:creationId xmlns:a16="http://schemas.microsoft.com/office/drawing/2014/main" id="{AD906A3C-C994-47B5-B025-037E711557B2}"/>
              </a:ext>
            </a:extLst>
          </p:cNvPr>
          <p:cNvGrpSpPr>
            <a:grpSpLocks/>
          </p:cNvGrpSpPr>
          <p:nvPr/>
        </p:nvGrpSpPr>
        <p:grpSpPr bwMode="auto">
          <a:xfrm>
            <a:off x="0" y="-1588"/>
            <a:ext cx="9144000" cy="6859588"/>
            <a:chOff x="0" y="-2308"/>
            <a:chExt cx="9144000" cy="6860308"/>
          </a:xfrm>
        </p:grpSpPr>
        <p:sp>
          <p:nvSpPr>
            <p:cNvPr id="15" name="Rectangle 14">
              <a:extLst>
                <a:ext uri="{FF2B5EF4-FFF2-40B4-BE49-F238E27FC236}">
                  <a16:creationId xmlns:a16="http://schemas.microsoft.com/office/drawing/2014/main" id="{BBAD2511-269C-4EC4-89BE-5F3D58BDAB7D}"/>
                </a:ext>
              </a:extLst>
            </p:cNvPr>
            <p:cNvSpPr/>
            <p:nvPr/>
          </p:nvSpPr>
          <p:spPr>
            <a:xfrm>
              <a:off x="0" y="0"/>
              <a:ext cx="9144000" cy="6858000"/>
            </a:xfrm>
            <a:prstGeom prst="rect">
              <a:avLst/>
            </a:prstGeom>
            <a:blipFill>
              <a:blip r:embed="rId19">
                <a:duotone>
                  <a:schemeClr val="dk2">
                    <a:shade val="42000"/>
                    <a:hueMod val="42000"/>
                    <a:satMod val="124000"/>
                    <a:lumMod val="62000"/>
                  </a:schemeClr>
                  <a:schemeClr val="dk2">
                    <a:tint val="96000"/>
                    <a:satMod val="130000"/>
                  </a:schemeClr>
                </a:duotone>
              </a:blip>
              <a:srcRect/>
              <a:stretch>
                <a:fillRect l="-16667" r="-16667"/>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Oval 21">
              <a:extLst>
                <a:ext uri="{FF2B5EF4-FFF2-40B4-BE49-F238E27FC236}">
                  <a16:creationId xmlns:a16="http://schemas.microsoft.com/office/drawing/2014/main" id="{72E98C66-BE84-4C40-B73B-67C89E835176}"/>
                </a:ext>
              </a:extLst>
            </p:cNvPr>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a:extLst>
                <a:ext uri="{FF2B5EF4-FFF2-40B4-BE49-F238E27FC236}">
                  <a16:creationId xmlns:a16="http://schemas.microsoft.com/office/drawing/2014/main" id="{1EA16D8C-99B3-43B6-9A1E-F844CF9B0B35}"/>
                </a:ext>
              </a:extLst>
            </p:cNvPr>
            <p:cNvSpPr/>
            <p:nvPr/>
          </p:nvSpPr>
          <p:spPr>
            <a:xfrm>
              <a:off x="5689832" y="4618"/>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a:extLst>
                <a:ext uri="{FF2B5EF4-FFF2-40B4-BE49-F238E27FC236}">
                  <a16:creationId xmlns:a16="http://schemas.microsoft.com/office/drawing/2014/main" id="{FF3B31F5-203D-4BF6-990D-822BBA7CC732}"/>
                </a:ext>
              </a:extLst>
            </p:cNvPr>
            <p:cNvSpPr/>
            <p:nvPr/>
          </p:nvSpPr>
          <p:spPr>
            <a:xfrm>
              <a:off x="6299432" y="5865092"/>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a:extLst>
                <a:ext uri="{FF2B5EF4-FFF2-40B4-BE49-F238E27FC236}">
                  <a16:creationId xmlns:a16="http://schemas.microsoft.com/office/drawing/2014/main" id="{02E6F213-1846-46C2-975B-18F5AFF9C607}"/>
                </a:ext>
              </a:extLst>
            </p:cNvPr>
            <p:cNvSpPr/>
            <p:nvPr/>
          </p:nvSpPr>
          <p:spPr>
            <a:xfrm>
              <a:off x="6879"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a:extLst>
                <a:ext uri="{FF2B5EF4-FFF2-40B4-BE49-F238E27FC236}">
                  <a16:creationId xmlns:a16="http://schemas.microsoft.com/office/drawing/2014/main" id="{864A54EC-52FE-47FC-B769-6219CC24C9C7}"/>
                </a:ext>
              </a:extLst>
            </p:cNvPr>
            <p:cNvSpPr/>
            <p:nvPr/>
          </p:nvSpPr>
          <p:spPr>
            <a:xfrm>
              <a:off x="6879"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51" name="Freeform 5">
              <a:extLst>
                <a:ext uri="{FF2B5EF4-FFF2-40B4-BE49-F238E27FC236}">
                  <a16:creationId xmlns:a16="http://schemas.microsoft.com/office/drawing/2014/main" id="{5375C424-8F76-4BB0-B68F-61CA9ADDA6E9}"/>
                </a:ext>
              </a:extLst>
            </p:cNvPr>
            <p:cNvSpPr>
              <a:spLocks/>
            </p:cNvSpPr>
            <p:nvPr/>
          </p:nvSpPr>
          <p:spPr bwMode="gray">
            <a:xfrm rot="-589932">
              <a:off x="6359946" y="1790293"/>
              <a:ext cx="2377690" cy="317748"/>
            </a:xfrm>
            <a:custGeom>
              <a:avLst/>
              <a:gdLst>
                <a:gd name="T0" fmla="*/ 85 w 10000"/>
                <a:gd name="T1" fmla="*/ 2532 h 5291"/>
                <a:gd name="T2" fmla="*/ 9958 w 10000"/>
                <a:gd name="T3" fmla="*/ 5291 h 5291"/>
                <a:gd name="T4" fmla="*/ 10000 w 10000"/>
                <a:gd name="T5" fmla="*/ 0 h 5291"/>
                <a:gd name="T6" fmla="*/ 10000 w 10000"/>
                <a:gd name="T7" fmla="*/ 0 h 5291"/>
                <a:gd name="T8" fmla="*/ 9667 w 10000"/>
                <a:gd name="T9" fmla="*/ 204 h 5291"/>
                <a:gd name="T10" fmla="*/ 9334 w 10000"/>
                <a:gd name="T11" fmla="*/ 400 h 5291"/>
                <a:gd name="T12" fmla="*/ 9001 w 10000"/>
                <a:gd name="T13" fmla="*/ 590 h 5291"/>
                <a:gd name="T14" fmla="*/ 8667 w 10000"/>
                <a:gd name="T15" fmla="*/ 753 h 5291"/>
                <a:gd name="T16" fmla="*/ 8333 w 10000"/>
                <a:gd name="T17" fmla="*/ 917 h 5291"/>
                <a:gd name="T18" fmla="*/ 7999 w 10000"/>
                <a:gd name="T19" fmla="*/ 1071 h 5291"/>
                <a:gd name="T20" fmla="*/ 7669 w 10000"/>
                <a:gd name="T21" fmla="*/ 1202 h 5291"/>
                <a:gd name="T22" fmla="*/ 7333 w 10000"/>
                <a:gd name="T23" fmla="*/ 1325 h 5291"/>
                <a:gd name="T24" fmla="*/ 7000 w 10000"/>
                <a:gd name="T25" fmla="*/ 1440 h 5291"/>
                <a:gd name="T26" fmla="*/ 6673 w 10000"/>
                <a:gd name="T27" fmla="*/ 1538 h 5291"/>
                <a:gd name="T28" fmla="*/ 6340 w 10000"/>
                <a:gd name="T29" fmla="*/ 1636 h 5291"/>
                <a:gd name="T30" fmla="*/ 6013 w 10000"/>
                <a:gd name="T31" fmla="*/ 1719 h 5291"/>
                <a:gd name="T32" fmla="*/ 5686 w 10000"/>
                <a:gd name="T33" fmla="*/ 1784 h 5291"/>
                <a:gd name="T34" fmla="*/ 5359 w 10000"/>
                <a:gd name="T35" fmla="*/ 1850 h 5291"/>
                <a:gd name="T36" fmla="*/ 5036 w 10000"/>
                <a:gd name="T37" fmla="*/ 1906 h 5291"/>
                <a:gd name="T38" fmla="*/ 4717 w 10000"/>
                <a:gd name="T39" fmla="*/ 1948 h 5291"/>
                <a:gd name="T40" fmla="*/ 4396 w 10000"/>
                <a:gd name="T41" fmla="*/ 1980 h 5291"/>
                <a:gd name="T42" fmla="*/ 4079 w 10000"/>
                <a:gd name="T43" fmla="*/ 2013 h 5291"/>
                <a:gd name="T44" fmla="*/ 3766 w 10000"/>
                <a:gd name="T45" fmla="*/ 2029 h 5291"/>
                <a:gd name="T46" fmla="*/ 3454 w 10000"/>
                <a:gd name="T47" fmla="*/ 2046 h 5291"/>
                <a:gd name="T48" fmla="*/ 3145 w 10000"/>
                <a:gd name="T49" fmla="*/ 2053 h 5291"/>
                <a:gd name="T50" fmla="*/ 2839 w 10000"/>
                <a:gd name="T51" fmla="*/ 2046 h 5291"/>
                <a:gd name="T52" fmla="*/ 2537 w 10000"/>
                <a:gd name="T53" fmla="*/ 2046 h 5291"/>
                <a:gd name="T54" fmla="*/ 2238 w 10000"/>
                <a:gd name="T55" fmla="*/ 2029 h 5291"/>
                <a:gd name="T56" fmla="*/ 1943 w 10000"/>
                <a:gd name="T57" fmla="*/ 2004 h 5291"/>
                <a:gd name="T58" fmla="*/ 1653 w 10000"/>
                <a:gd name="T59" fmla="*/ 1980 h 5291"/>
                <a:gd name="T60" fmla="*/ 1368 w 10000"/>
                <a:gd name="T61" fmla="*/ 1955 h 5291"/>
                <a:gd name="T62" fmla="*/ 1085 w 10000"/>
                <a:gd name="T63" fmla="*/ 1915 h 5291"/>
                <a:gd name="T64" fmla="*/ 806 w 10000"/>
                <a:gd name="T65" fmla="*/ 1873 h 5291"/>
                <a:gd name="T66" fmla="*/ 533 w 10000"/>
                <a:gd name="T67" fmla="*/ 1833 h 5291"/>
                <a:gd name="T68" fmla="*/ 0 w 10000"/>
                <a:gd name="T69" fmla="*/ 1726 h 5291"/>
                <a:gd name="T70" fmla="*/ 85 w 10000"/>
                <a:gd name="T71" fmla="*/ 2532 h 5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3">
              <a:extLst>
                <a:ext uri="{FF2B5EF4-FFF2-40B4-BE49-F238E27FC236}">
                  <a16:creationId xmlns:a16="http://schemas.microsoft.com/office/drawing/2014/main" id="{B26E1857-70B9-4A61-9D86-E6AC1A907E52}"/>
                </a:ext>
              </a:extLst>
            </p:cNvPr>
            <p:cNvSpPr>
              <a:spLocks/>
            </p:cNvSpPr>
            <p:nvPr/>
          </p:nvSpPr>
          <p:spPr bwMode="gray">
            <a:xfrm>
              <a:off x="485023" y="1854142"/>
              <a:ext cx="8173954" cy="4535226"/>
            </a:xfrm>
            <a:custGeom>
              <a:avLst/>
              <a:gdLst>
                <a:gd name="T0" fmla="*/ 0 w 4960"/>
                <a:gd name="T1" fmla="*/ 0 h 2752"/>
                <a:gd name="T2" fmla="*/ 0 w 4960"/>
                <a:gd name="T3" fmla="*/ 324 h 2752"/>
                <a:gd name="T4" fmla="*/ 0 w 4960"/>
                <a:gd name="T5" fmla="*/ 1992 h 2752"/>
                <a:gd name="T6" fmla="*/ 0 w 4960"/>
                <a:gd name="T7" fmla="*/ 2752 h 2752"/>
                <a:gd name="T8" fmla="*/ 4960 w 4960"/>
                <a:gd name="T9" fmla="*/ 2752 h 2752"/>
                <a:gd name="T10" fmla="*/ 4960 w 4960"/>
                <a:gd name="T11" fmla="*/ 1992 h 2752"/>
                <a:gd name="T12" fmla="*/ 4960 w 4960"/>
                <a:gd name="T13" fmla="*/ 324 h 2752"/>
                <a:gd name="T14" fmla="*/ 4960 w 4960"/>
                <a:gd name="T15" fmla="*/ 0 h 2752"/>
                <a:gd name="T16" fmla="*/ 4960 w 4960"/>
                <a:gd name="T17" fmla="*/ 0 h 2752"/>
                <a:gd name="T18" fmla="*/ 4734 w 4960"/>
                <a:gd name="T19" fmla="*/ 34 h 2752"/>
                <a:gd name="T20" fmla="*/ 4510 w 4960"/>
                <a:gd name="T21" fmla="*/ 64 h 2752"/>
                <a:gd name="T22" fmla="*/ 4284 w 4960"/>
                <a:gd name="T23" fmla="*/ 90 h 2752"/>
                <a:gd name="T24" fmla="*/ 4060 w 4960"/>
                <a:gd name="T25" fmla="*/ 114 h 2752"/>
                <a:gd name="T26" fmla="*/ 3836 w 4960"/>
                <a:gd name="T27" fmla="*/ 132 h 2752"/>
                <a:gd name="T28" fmla="*/ 3614 w 4960"/>
                <a:gd name="T29" fmla="*/ 146 h 2752"/>
                <a:gd name="T30" fmla="*/ 3392 w 4960"/>
                <a:gd name="T31" fmla="*/ 158 h 2752"/>
                <a:gd name="T32" fmla="*/ 3174 w 4960"/>
                <a:gd name="T33" fmla="*/ 166 h 2752"/>
                <a:gd name="T34" fmla="*/ 2960 w 4960"/>
                <a:gd name="T35" fmla="*/ 172 h 2752"/>
                <a:gd name="T36" fmla="*/ 2748 w 4960"/>
                <a:gd name="T37" fmla="*/ 174 h 2752"/>
                <a:gd name="T38" fmla="*/ 2542 w 4960"/>
                <a:gd name="T39" fmla="*/ 174 h 2752"/>
                <a:gd name="T40" fmla="*/ 2338 w 4960"/>
                <a:gd name="T41" fmla="*/ 174 h 2752"/>
                <a:gd name="T42" fmla="*/ 2140 w 4960"/>
                <a:gd name="T43" fmla="*/ 170 h 2752"/>
                <a:gd name="T44" fmla="*/ 1948 w 4960"/>
                <a:gd name="T45" fmla="*/ 164 h 2752"/>
                <a:gd name="T46" fmla="*/ 1762 w 4960"/>
                <a:gd name="T47" fmla="*/ 156 h 2752"/>
                <a:gd name="T48" fmla="*/ 1582 w 4960"/>
                <a:gd name="T49" fmla="*/ 148 h 2752"/>
                <a:gd name="T50" fmla="*/ 1410 w 4960"/>
                <a:gd name="T51" fmla="*/ 138 h 2752"/>
                <a:gd name="T52" fmla="*/ 1244 w 4960"/>
                <a:gd name="T53" fmla="*/ 128 h 2752"/>
                <a:gd name="T54" fmla="*/ 1088 w 4960"/>
                <a:gd name="T55" fmla="*/ 116 h 2752"/>
                <a:gd name="T56" fmla="*/ 938 w 4960"/>
                <a:gd name="T57" fmla="*/ 104 h 2752"/>
                <a:gd name="T58" fmla="*/ 668 w 4960"/>
                <a:gd name="T59" fmla="*/ 78 h 2752"/>
                <a:gd name="T60" fmla="*/ 438 w 4960"/>
                <a:gd name="T61" fmla="*/ 54 h 2752"/>
                <a:gd name="T62" fmla="*/ 254 w 4960"/>
                <a:gd name="T63" fmla="*/ 34 h 2752"/>
                <a:gd name="T64" fmla="*/ 116 w 4960"/>
                <a:gd name="T65" fmla="*/ 16 h 2752"/>
                <a:gd name="T66" fmla="*/ 0 w 4960"/>
                <a:gd name="T67" fmla="*/ 0 h 2752"/>
                <a:gd name="T68" fmla="*/ 0 w 4960"/>
                <a:gd name="T69" fmla="*/ 0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60" h="2752">
                  <a:moveTo>
                    <a:pt x="0" y="0"/>
                  </a:moveTo>
                  <a:lnTo>
                    <a:pt x="0" y="324"/>
                  </a:lnTo>
                  <a:lnTo>
                    <a:pt x="0" y="1992"/>
                  </a:lnTo>
                  <a:lnTo>
                    <a:pt x="0" y="2752"/>
                  </a:lnTo>
                  <a:lnTo>
                    <a:pt x="4960" y="2752"/>
                  </a:lnTo>
                  <a:lnTo>
                    <a:pt x="4960" y="1992"/>
                  </a:lnTo>
                  <a:lnTo>
                    <a:pt x="4960" y="324"/>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5">
              <a:extLst>
                <a:ext uri="{FF2B5EF4-FFF2-40B4-BE49-F238E27FC236}">
                  <a16:creationId xmlns:a16="http://schemas.microsoft.com/office/drawing/2014/main" id="{1AD6BBA8-3513-4B9B-B7D9-4BFF31DDA4C2}"/>
                </a:ext>
              </a:extLst>
            </p:cNvPr>
            <p:cNvSpPr>
              <a:spLocks noEditPoints="1"/>
            </p:cNvSpPr>
            <p:nvPr/>
          </p:nvSpPr>
          <p:spPr bwMode="gray">
            <a:xfrm>
              <a:off x="0" y="-2308"/>
              <a:ext cx="9144000" cy="6858000"/>
            </a:xfrm>
            <a:custGeom>
              <a:avLst/>
              <a:gdLst>
                <a:gd name="T0" fmla="*/ 0 w 5760"/>
                <a:gd name="T1" fmla="*/ 0 h 4320"/>
                <a:gd name="T2" fmla="*/ 0 w 5760"/>
                <a:gd name="T3" fmla="*/ 4320 h 4320"/>
                <a:gd name="T4" fmla="*/ 5760 w 5760"/>
                <a:gd name="T5" fmla="*/ 4320 h 4320"/>
                <a:gd name="T6" fmla="*/ 5760 w 5760"/>
                <a:gd name="T7" fmla="*/ 0 h 4320"/>
                <a:gd name="T8" fmla="*/ 0 w 5760"/>
                <a:gd name="T9" fmla="*/ 0 h 4320"/>
                <a:gd name="T10" fmla="*/ 5444 w 5760"/>
                <a:gd name="T11" fmla="*/ 4004 h 4320"/>
                <a:gd name="T12" fmla="*/ 324 w 5760"/>
                <a:gd name="T13" fmla="*/ 4004 h 4320"/>
                <a:gd name="T14" fmla="*/ 324 w 5760"/>
                <a:gd name="T15" fmla="*/ 324 h 4320"/>
                <a:gd name="T16" fmla="*/ 5444 w 5760"/>
                <a:gd name="T17" fmla="*/ 324 h 4320"/>
                <a:gd name="T18" fmla="*/ 5444 w 5760"/>
                <a:gd name="T19" fmla="*/ 4004 h 4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27" name="Title Placeholder 1">
            <a:extLst>
              <a:ext uri="{FF2B5EF4-FFF2-40B4-BE49-F238E27FC236}">
                <a16:creationId xmlns:a16="http://schemas.microsoft.com/office/drawing/2014/main" id="{6BF70E9F-BC1A-4100-9E07-353E9A9DFA68}"/>
              </a:ext>
            </a:extLst>
          </p:cNvPr>
          <p:cNvSpPr>
            <a:spLocks noGrp="1" noChangeArrowheads="1"/>
          </p:cNvSpPr>
          <p:nvPr>
            <p:ph type="title"/>
          </p:nvPr>
        </p:nvSpPr>
        <p:spPr bwMode="gray">
          <a:xfrm>
            <a:off x="863600" y="925513"/>
            <a:ext cx="634682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328DAD8D-A7BC-43D4-AEEE-4028A6E2664D}"/>
              </a:ext>
            </a:extLst>
          </p:cNvPr>
          <p:cNvSpPr>
            <a:spLocks noGrp="1" noChangeArrowheads="1"/>
          </p:cNvSpPr>
          <p:nvPr>
            <p:ph type="body" idx="1"/>
          </p:nvPr>
        </p:nvSpPr>
        <p:spPr bwMode="auto">
          <a:xfrm>
            <a:off x="866775" y="2489200"/>
            <a:ext cx="6343650" cy="353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6623CF0C-564E-48A6-893F-E945376FED05}"/>
              </a:ext>
            </a:extLst>
          </p:cNvPr>
          <p:cNvSpPr>
            <a:spLocks noGrp="1"/>
          </p:cNvSpPr>
          <p:nvPr>
            <p:ph type="ftr" sz="quarter" idx="3"/>
          </p:nvPr>
        </p:nvSpPr>
        <p:spPr>
          <a:xfrm>
            <a:off x="590550" y="6365875"/>
            <a:ext cx="3860800" cy="228600"/>
          </a:xfrm>
          <a:prstGeom prst="rect">
            <a:avLst/>
          </a:prstGeom>
        </p:spPr>
        <p:txBody>
          <a:bodyPr vert="horz" lIns="91440" tIns="45720" rIns="91440" bIns="45720" rtlCol="0" anchor="b"/>
          <a:lstStyle>
            <a:lvl1pPr algn="l" eaLnBrk="1" fontAlgn="auto" hangingPunct="1">
              <a:spcBef>
                <a:spcPts val="0"/>
              </a:spcBef>
              <a:spcAft>
                <a:spcPts val="0"/>
              </a:spcAft>
              <a:defRPr sz="1000" b="1" i="0">
                <a:solidFill>
                  <a:schemeClr val="accent1"/>
                </a:solidFill>
                <a:latin typeface="+mn-lt"/>
              </a:defRPr>
            </a:lvl1pPr>
          </a:lstStyle>
          <a:p>
            <a:pPr>
              <a:defRPr/>
            </a:pPr>
            <a:endParaRPr lang="en-US"/>
          </a:p>
        </p:txBody>
      </p:sp>
      <p:sp>
        <p:nvSpPr>
          <p:cNvPr id="4" name="Date Placeholder 3">
            <a:extLst>
              <a:ext uri="{FF2B5EF4-FFF2-40B4-BE49-F238E27FC236}">
                <a16:creationId xmlns:a16="http://schemas.microsoft.com/office/drawing/2014/main" id="{3F86A18D-9987-4A30-8E44-B540B018043C}"/>
              </a:ext>
            </a:extLst>
          </p:cNvPr>
          <p:cNvSpPr>
            <a:spLocks noGrp="1"/>
          </p:cNvSpPr>
          <p:nvPr>
            <p:ph type="dt" sz="half" idx="2"/>
          </p:nvPr>
        </p:nvSpPr>
        <p:spPr>
          <a:xfrm>
            <a:off x="7573963" y="6372225"/>
            <a:ext cx="990600" cy="228600"/>
          </a:xfrm>
          <a:prstGeom prst="rect">
            <a:avLst/>
          </a:prstGeom>
        </p:spPr>
        <p:txBody>
          <a:bodyPr vert="horz" lIns="91440" tIns="45720" rIns="91440" bIns="45720" rtlCol="0" anchor="b"/>
          <a:lstStyle>
            <a:lvl1pPr algn="r" eaLnBrk="1" fontAlgn="auto" hangingPunct="1">
              <a:spcBef>
                <a:spcPts val="0"/>
              </a:spcBef>
              <a:spcAft>
                <a:spcPts val="0"/>
              </a:spcAft>
              <a:defRPr sz="900" b="1" i="0" smtClean="0">
                <a:solidFill>
                  <a:schemeClr val="accent1"/>
                </a:solidFill>
                <a:latin typeface="+mn-lt"/>
              </a:defRPr>
            </a:lvl1pPr>
          </a:lstStyle>
          <a:p>
            <a:pPr>
              <a:defRPr/>
            </a:pPr>
            <a:fld id="{CCF89E9A-74B0-46A0-96AF-F79A40BD5C5B}" type="datetimeFigureOut">
              <a:rPr lang="en-US"/>
              <a:pPr>
                <a:defRPr/>
              </a:pPr>
              <a:t>3/2/2021</a:t>
            </a:fld>
            <a:endParaRPr lang="en-US" dirty="0"/>
          </a:p>
        </p:txBody>
      </p:sp>
      <p:sp>
        <p:nvSpPr>
          <p:cNvPr id="17" name="Rectangle 16">
            <a:extLst>
              <a:ext uri="{FF2B5EF4-FFF2-40B4-BE49-F238E27FC236}">
                <a16:creationId xmlns:a16="http://schemas.microsoft.com/office/drawing/2014/main" id="{757B9B0C-56E6-4654-A423-1A151902AE17}"/>
              </a:ext>
            </a:extLst>
          </p:cNvPr>
          <p:cNvSpPr/>
          <p:nvPr/>
        </p:nvSpPr>
        <p:spPr>
          <a:xfrm>
            <a:off x="7745413" y="0"/>
            <a:ext cx="685800" cy="110013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a:extLst>
              <a:ext uri="{FF2B5EF4-FFF2-40B4-BE49-F238E27FC236}">
                <a16:creationId xmlns:a16="http://schemas.microsoft.com/office/drawing/2014/main" id="{E59ABB13-600D-4127-9101-DBD1DD95D2BF}"/>
              </a:ext>
            </a:extLst>
          </p:cNvPr>
          <p:cNvSpPr>
            <a:spLocks noGrp="1"/>
          </p:cNvSpPr>
          <p:nvPr>
            <p:ph type="sldNum" sz="quarter" idx="4"/>
          </p:nvPr>
        </p:nvSpPr>
        <p:spPr>
          <a:xfrm>
            <a:off x="7766050" y="295275"/>
            <a:ext cx="628650" cy="768350"/>
          </a:xfrm>
          <a:prstGeom prst="rect">
            <a:avLst/>
          </a:prstGeom>
        </p:spPr>
        <p:txBody>
          <a:bodyPr vert="horz" lIns="91440" tIns="45720" rIns="91440" bIns="45720" rtlCol="0" anchor="b"/>
          <a:lstStyle>
            <a:lvl1pPr algn="ctr" eaLnBrk="1" fontAlgn="auto" hangingPunct="1">
              <a:spcBef>
                <a:spcPts val="0"/>
              </a:spcBef>
              <a:spcAft>
                <a:spcPts val="0"/>
              </a:spcAft>
              <a:defRPr sz="2800" b="0" i="0" smtClean="0">
                <a:solidFill>
                  <a:schemeClr val="bg1"/>
                </a:solidFill>
                <a:latin typeface="+mn-lt"/>
              </a:defRPr>
            </a:lvl1pPr>
          </a:lstStyle>
          <a:p>
            <a:pPr>
              <a:defRPr/>
            </a:pPr>
            <a:fld id="{11B386B7-611B-4DAC-98F9-2E96B9D877D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545" r:id="rId1"/>
    <p:sldLayoutId id="2147484546" r:id="rId2"/>
    <p:sldLayoutId id="2147484547" r:id="rId3"/>
    <p:sldLayoutId id="2147484542" r:id="rId4"/>
    <p:sldLayoutId id="2147484543" r:id="rId5"/>
    <p:sldLayoutId id="2147484544" r:id="rId6"/>
    <p:sldLayoutId id="2147484548" r:id="rId7"/>
    <p:sldLayoutId id="2147484549" r:id="rId8"/>
    <p:sldLayoutId id="2147484550" r:id="rId9"/>
    <p:sldLayoutId id="2147484551" r:id="rId10"/>
    <p:sldLayoutId id="2147484552" r:id="rId11"/>
    <p:sldLayoutId id="2147484553" r:id="rId12"/>
    <p:sldLayoutId id="2147484554" r:id="rId13"/>
    <p:sldLayoutId id="2147484555" r:id="rId14"/>
    <p:sldLayoutId id="2147484556" r:id="rId15"/>
    <p:sldLayoutId id="2147484557" r:id="rId16"/>
    <p:sldLayoutId id="2147484558" r:id="rId17"/>
  </p:sldLayoutIdLst>
  <p:txStyles>
    <p:titleStyle>
      <a:lvl1pPr algn="l" defTabSz="457200" rtl="0" fontAlgn="base">
        <a:spcBef>
          <a:spcPct val="0"/>
        </a:spcBef>
        <a:spcAft>
          <a:spcPct val="0"/>
        </a:spcAft>
        <a:defRPr sz="3200" kern="1200">
          <a:solidFill>
            <a:schemeClr val="bg2"/>
          </a:solidFill>
          <a:latin typeface="+mj-lt"/>
          <a:ea typeface="+mj-ea"/>
          <a:cs typeface="+mj-cs"/>
        </a:defRPr>
      </a:lvl1pPr>
      <a:lvl2pPr algn="l" defTabSz="457200" rtl="0" fontAlgn="base">
        <a:spcBef>
          <a:spcPct val="0"/>
        </a:spcBef>
        <a:spcAft>
          <a:spcPct val="0"/>
        </a:spcAft>
        <a:defRPr sz="3200">
          <a:solidFill>
            <a:schemeClr val="bg2"/>
          </a:solidFill>
          <a:latin typeface="Century Gothic" panose="020B0502020202020204" pitchFamily="34" charset="0"/>
        </a:defRPr>
      </a:lvl2pPr>
      <a:lvl3pPr algn="l" defTabSz="457200" rtl="0" fontAlgn="base">
        <a:spcBef>
          <a:spcPct val="0"/>
        </a:spcBef>
        <a:spcAft>
          <a:spcPct val="0"/>
        </a:spcAft>
        <a:defRPr sz="3200">
          <a:solidFill>
            <a:schemeClr val="bg2"/>
          </a:solidFill>
          <a:latin typeface="Century Gothic" panose="020B0502020202020204" pitchFamily="34" charset="0"/>
        </a:defRPr>
      </a:lvl3pPr>
      <a:lvl4pPr algn="l" defTabSz="457200" rtl="0" fontAlgn="base">
        <a:spcBef>
          <a:spcPct val="0"/>
        </a:spcBef>
        <a:spcAft>
          <a:spcPct val="0"/>
        </a:spcAft>
        <a:defRPr sz="3200">
          <a:solidFill>
            <a:schemeClr val="bg2"/>
          </a:solidFill>
          <a:latin typeface="Century Gothic" panose="020B0502020202020204" pitchFamily="34" charset="0"/>
        </a:defRPr>
      </a:lvl4pPr>
      <a:lvl5pPr algn="l" defTabSz="457200" rtl="0" fontAlgn="base">
        <a:spcBef>
          <a:spcPct val="0"/>
        </a:spcBef>
        <a:spcAft>
          <a:spcPct val="0"/>
        </a:spcAft>
        <a:defRPr sz="3200">
          <a:solidFill>
            <a:schemeClr val="bg2"/>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685800" indent="-282575"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95885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233488"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1508125"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F343DF9-A113-4CE8-8B5B-E43BB2E3414D}"/>
              </a:ext>
            </a:extLst>
          </p:cNvPr>
          <p:cNvSpPr>
            <a:spLocks noGrp="1" noChangeArrowheads="1"/>
          </p:cNvSpPr>
          <p:nvPr>
            <p:ph type="ctrTitle"/>
          </p:nvPr>
        </p:nvSpPr>
        <p:spPr>
          <a:xfrm>
            <a:off x="3733800" y="1066800"/>
            <a:ext cx="4923503" cy="3210232"/>
          </a:xfrm>
        </p:spPr>
        <p:txBody>
          <a:bodyPr>
            <a:normAutofit/>
          </a:bodyPr>
          <a:lstStyle/>
          <a:p>
            <a:pPr>
              <a:lnSpc>
                <a:spcPct val="90000"/>
              </a:lnSpc>
            </a:pPr>
            <a:r>
              <a:rPr lang="en-US" altLang="en-US" sz="5300" dirty="0"/>
              <a:t>2021 i-Stat Creatinine Annual Competency</a:t>
            </a:r>
          </a:p>
        </p:txBody>
      </p:sp>
      <p:sp>
        <p:nvSpPr>
          <p:cNvPr id="3" name="Subtitle 2">
            <a:extLst>
              <a:ext uri="{FF2B5EF4-FFF2-40B4-BE49-F238E27FC236}">
                <a16:creationId xmlns:a16="http://schemas.microsoft.com/office/drawing/2014/main" id="{0588DEA9-8AB1-4A0E-8DDA-6E2DE07F838A}"/>
              </a:ext>
            </a:extLst>
          </p:cNvPr>
          <p:cNvSpPr>
            <a:spLocks noGrp="1"/>
          </p:cNvSpPr>
          <p:nvPr>
            <p:ph type="subTitle" idx="1"/>
          </p:nvPr>
        </p:nvSpPr>
        <p:spPr>
          <a:xfrm>
            <a:off x="3480620" y="4473676"/>
            <a:ext cx="5176684" cy="1622323"/>
          </a:xfrm>
        </p:spPr>
        <p:txBody>
          <a:bodyPr rtlCol="0">
            <a:noAutofit/>
          </a:bodyPr>
          <a:lstStyle/>
          <a:p>
            <a:pPr fontAlgn="auto">
              <a:lnSpc>
                <a:spcPct val="90000"/>
              </a:lnSpc>
              <a:spcAft>
                <a:spcPts val="0"/>
              </a:spcAft>
              <a:buFont typeface="Wingdings 3" charset="2"/>
              <a:buNone/>
              <a:defRPr/>
            </a:pPr>
            <a:r>
              <a:rPr lang="en-US" sz="1400" dirty="0">
                <a:solidFill>
                  <a:schemeClr val="bg1"/>
                </a:solidFill>
              </a:rPr>
              <a:t>Competency includes:</a:t>
            </a:r>
          </a:p>
          <a:p>
            <a:pPr marL="514350" indent="-514350" fontAlgn="auto">
              <a:lnSpc>
                <a:spcPct val="90000"/>
              </a:lnSpc>
              <a:spcAft>
                <a:spcPts val="0"/>
              </a:spcAft>
              <a:buFont typeface="Wingdings 2" panose="05020102010507070707" pitchFamily="18" charset="2"/>
              <a:buAutoNum type="arabicPeriod"/>
              <a:defRPr/>
            </a:pPr>
            <a:r>
              <a:rPr lang="en-US" sz="1400" dirty="0">
                <a:solidFill>
                  <a:schemeClr val="bg1"/>
                </a:solidFill>
              </a:rPr>
              <a:t>Presentation</a:t>
            </a:r>
          </a:p>
          <a:p>
            <a:pPr marL="514350" indent="-514350" fontAlgn="auto">
              <a:lnSpc>
                <a:spcPct val="90000"/>
              </a:lnSpc>
              <a:spcAft>
                <a:spcPts val="0"/>
              </a:spcAft>
              <a:buFont typeface="Wingdings 2" panose="05020102010507070707" pitchFamily="18" charset="2"/>
              <a:buAutoNum type="arabicPeriod"/>
              <a:defRPr/>
            </a:pPr>
            <a:r>
              <a:rPr lang="en-US" sz="1400" dirty="0">
                <a:solidFill>
                  <a:schemeClr val="bg1"/>
                </a:solidFill>
              </a:rPr>
              <a:t>MTS test, minimum 80% for passing</a:t>
            </a:r>
          </a:p>
          <a:p>
            <a:pPr marL="514350" indent="-514350" fontAlgn="auto">
              <a:lnSpc>
                <a:spcPct val="90000"/>
              </a:lnSpc>
              <a:spcAft>
                <a:spcPts val="0"/>
              </a:spcAft>
              <a:buFont typeface="Wingdings 2" panose="05020102010507070707" pitchFamily="18" charset="2"/>
              <a:buAutoNum type="arabicPeriod"/>
              <a:defRPr/>
            </a:pPr>
            <a:r>
              <a:rPr lang="en-US" sz="1400" dirty="0">
                <a:solidFill>
                  <a:schemeClr val="bg1"/>
                </a:solidFill>
              </a:rPr>
              <a:t>Practical Portion- Test an external liquid control</a:t>
            </a:r>
          </a:p>
        </p:txBody>
      </p:sp>
      <p:pic>
        <p:nvPicPr>
          <p:cNvPr id="16388" name="Graphic 69" descr="Skeleton">
            <a:extLst>
              <a:ext uri="{FF2B5EF4-FFF2-40B4-BE49-F238E27FC236}">
                <a16:creationId xmlns:a16="http://schemas.microsoft.com/office/drawing/2014/main" id="{87A07A47-FDA5-4156-8E87-3B4544E991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2323" y="2103294"/>
            <a:ext cx="2648296" cy="2648296"/>
          </a:xfrm>
          <a:prstGeom prst="roundRect">
            <a:avLst>
              <a:gd name="adj" fmla="val 1858"/>
            </a:avLst>
          </a:prstGeom>
          <a:effectLst>
            <a:outerShdw blurRad="50800" dist="50800" dir="5400000" algn="tl" rotWithShape="0">
              <a:srgbClr val="000000">
                <a:alpha val="43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sp>
        <p:nvSpPr>
          <p:cNvPr id="25602" name="Title 2">
            <a:extLst>
              <a:ext uri="{FF2B5EF4-FFF2-40B4-BE49-F238E27FC236}">
                <a16:creationId xmlns:a16="http://schemas.microsoft.com/office/drawing/2014/main" id="{C5FE84E3-C6EF-475B-80AF-B18C23936059}"/>
              </a:ext>
            </a:extLst>
          </p:cNvPr>
          <p:cNvSpPr>
            <a:spLocks noGrp="1" noChangeArrowheads="1"/>
          </p:cNvSpPr>
          <p:nvPr>
            <p:ph type="title"/>
          </p:nvPr>
        </p:nvSpPr>
        <p:spPr>
          <a:xfrm>
            <a:off x="762000" y="0"/>
            <a:ext cx="6571060" cy="728480"/>
          </a:xfrm>
        </p:spPr>
        <p:txBody>
          <a:bodyPr>
            <a:normAutofit/>
          </a:bodyPr>
          <a:lstStyle/>
          <a:p>
            <a:r>
              <a:rPr lang="en-US" altLang="en-US" b="1" dirty="0">
                <a:solidFill>
                  <a:srgbClr val="FF0000"/>
                </a:solidFill>
              </a:rPr>
              <a:t>Limitations/Interfering Factors</a:t>
            </a:r>
            <a:endParaRPr lang="en-US" altLang="en-US" dirty="0">
              <a:solidFill>
                <a:srgbClr val="FF0000"/>
              </a:solidFill>
            </a:endParaRPr>
          </a:p>
        </p:txBody>
      </p:sp>
      <p:graphicFrame>
        <p:nvGraphicFramePr>
          <p:cNvPr id="4" name="Content Placeholder 3">
            <a:extLst>
              <a:ext uri="{FF2B5EF4-FFF2-40B4-BE49-F238E27FC236}">
                <a16:creationId xmlns:a16="http://schemas.microsoft.com/office/drawing/2014/main" id="{05A5FE10-7288-425B-BDB6-E2C2A016E5FC}"/>
              </a:ext>
            </a:extLst>
          </p:cNvPr>
          <p:cNvGraphicFramePr>
            <a:graphicFrameLocks noGrp="1"/>
          </p:cNvGraphicFramePr>
          <p:nvPr>
            <p:ph idx="1"/>
            <p:extLst>
              <p:ext uri="{D42A27DB-BD31-4B8C-83A1-F6EECF244321}">
                <p14:modId xmlns:p14="http://schemas.microsoft.com/office/powerpoint/2010/main" val="2161118964"/>
              </p:ext>
            </p:extLst>
          </p:nvPr>
        </p:nvGraphicFramePr>
        <p:xfrm>
          <a:off x="152400" y="728480"/>
          <a:ext cx="9524998" cy="6053320"/>
        </p:xfrm>
        <a:graphic>
          <a:graphicData uri="http://schemas.openxmlformats.org/drawingml/2006/table">
            <a:tbl>
              <a:tblPr firstRow="1" bandRow="1"/>
              <a:tblGrid>
                <a:gridCol w="1078597">
                  <a:extLst>
                    <a:ext uri="{9D8B030D-6E8A-4147-A177-3AD203B41FA5}">
                      <a16:colId xmlns:a16="http://schemas.microsoft.com/office/drawing/2014/main" val="20000"/>
                    </a:ext>
                  </a:extLst>
                </a:gridCol>
                <a:gridCol w="1819791">
                  <a:extLst>
                    <a:ext uri="{9D8B030D-6E8A-4147-A177-3AD203B41FA5}">
                      <a16:colId xmlns:a16="http://schemas.microsoft.com/office/drawing/2014/main" val="20001"/>
                    </a:ext>
                  </a:extLst>
                </a:gridCol>
                <a:gridCol w="1862064">
                  <a:extLst>
                    <a:ext uri="{9D8B030D-6E8A-4147-A177-3AD203B41FA5}">
                      <a16:colId xmlns:a16="http://schemas.microsoft.com/office/drawing/2014/main" val="20002"/>
                    </a:ext>
                  </a:extLst>
                </a:gridCol>
                <a:gridCol w="4764546">
                  <a:extLst>
                    <a:ext uri="{9D8B030D-6E8A-4147-A177-3AD203B41FA5}">
                      <a16:colId xmlns:a16="http://schemas.microsoft.com/office/drawing/2014/main" val="20003"/>
                    </a:ext>
                  </a:extLst>
                </a:gridCol>
              </a:tblGrid>
              <a:tr h="445045">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1" u="none" strike="noStrike" cap="none" normalizeH="0" baseline="0" dirty="0">
                          <a:ln>
                            <a:noFill/>
                          </a:ln>
                          <a:solidFill>
                            <a:schemeClr val="tx1"/>
                          </a:solidFill>
                          <a:effectLst/>
                          <a:highlight>
                            <a:srgbClr val="008080"/>
                          </a:highlight>
                          <a:latin typeface="Arial" charset="0"/>
                          <a:cs typeface="Times New Roman" pitchFamily="18" charset="0"/>
                        </a:rPr>
                        <a:t>Creatinine</a:t>
                      </a:r>
                      <a:endParaRPr kumimoji="0" lang="en-US" altLang="en-US" sz="1400" b="0" i="0" u="none" strike="noStrike" cap="none" normalizeH="0" baseline="0" dirty="0">
                        <a:ln>
                          <a:noFill/>
                        </a:ln>
                        <a:solidFill>
                          <a:schemeClr val="tx1"/>
                        </a:solidFill>
                        <a:effectLst/>
                        <a:highlight>
                          <a:srgbClr val="008080"/>
                        </a:highligh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70">
                      <a:fgClr>
                        <a:srgbClr val="92D050"/>
                      </a:fgClr>
                      <a:bgClr>
                        <a:srgbClr val="FFFFCA"/>
                      </a:bgClr>
                    </a:patt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1" u="none" strike="noStrike" cap="none" normalizeH="0" baseline="0" dirty="0">
                          <a:ln>
                            <a:noFill/>
                          </a:ln>
                          <a:solidFill>
                            <a:schemeClr val="tx1"/>
                          </a:solidFill>
                          <a:effectLst/>
                          <a:highlight>
                            <a:srgbClr val="008080"/>
                          </a:highlight>
                          <a:latin typeface="Arial" charset="0"/>
                          <a:cs typeface="Times New Roman" pitchFamily="18" charset="0"/>
                        </a:rPr>
                        <a:t>Interferent</a:t>
                      </a:r>
                      <a:endParaRPr kumimoji="0" lang="en-US" altLang="en-US" sz="1400" b="0" i="0" u="none" strike="noStrike" cap="none" normalizeH="0" baseline="0" dirty="0">
                        <a:ln>
                          <a:noFill/>
                        </a:ln>
                        <a:solidFill>
                          <a:schemeClr val="tx1"/>
                        </a:solidFill>
                        <a:effectLst/>
                        <a:highlight>
                          <a:srgbClr val="008080"/>
                        </a:highligh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70">
                      <a:fgClr>
                        <a:srgbClr val="92D050"/>
                      </a:fgClr>
                      <a:bgClr>
                        <a:srgbClr val="FFFFCA"/>
                      </a:bgClr>
                    </a:patt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1" u="none" strike="noStrike" cap="none" normalizeH="0" baseline="0" dirty="0">
                          <a:ln>
                            <a:noFill/>
                          </a:ln>
                          <a:solidFill>
                            <a:schemeClr val="tx1"/>
                          </a:solidFill>
                          <a:effectLst/>
                          <a:highlight>
                            <a:srgbClr val="008080"/>
                          </a:highlight>
                          <a:latin typeface="Arial" charset="0"/>
                          <a:cs typeface="Times New Roman" pitchFamily="18" charset="0"/>
                        </a:rPr>
                        <a:t>Interferent Conc.</a:t>
                      </a:r>
                      <a:endParaRPr kumimoji="0" lang="en-US" altLang="en-US" sz="1400" b="0" i="0" u="none" strike="noStrike" cap="none" normalizeH="0" baseline="0" dirty="0">
                        <a:ln>
                          <a:noFill/>
                        </a:ln>
                        <a:solidFill>
                          <a:schemeClr val="tx1"/>
                        </a:solidFill>
                        <a:effectLst/>
                        <a:highlight>
                          <a:srgbClr val="008080"/>
                        </a:highligh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60">
                      <a:fgClr>
                        <a:srgbClr val="92D050"/>
                      </a:fgClr>
                      <a:bgClr>
                        <a:srgbClr val="FFFFCA"/>
                      </a:bgClr>
                    </a:patt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1" i="1" u="none" strike="noStrike" cap="none" normalizeH="0" baseline="0" dirty="0">
                          <a:ln>
                            <a:noFill/>
                          </a:ln>
                          <a:solidFill>
                            <a:schemeClr val="tx1"/>
                          </a:solidFill>
                          <a:effectLst/>
                          <a:highlight>
                            <a:srgbClr val="008080"/>
                          </a:highlight>
                          <a:latin typeface="Arial" charset="0"/>
                          <a:cs typeface="Times New Roman" pitchFamily="18" charset="0"/>
                        </a:rPr>
                        <a:t>Effect on Creatinine</a:t>
                      </a:r>
                      <a:endParaRPr kumimoji="0" lang="en-US" altLang="en-US" sz="1400" b="0" i="0" u="none" strike="noStrike" cap="none" normalizeH="0" baseline="0" dirty="0">
                        <a:ln>
                          <a:noFill/>
                        </a:ln>
                        <a:solidFill>
                          <a:schemeClr val="tx1"/>
                        </a:solidFill>
                        <a:effectLst/>
                        <a:highlight>
                          <a:srgbClr val="008080"/>
                        </a:highligh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60">
                      <a:fgClr>
                        <a:srgbClr val="92D050"/>
                      </a:fgClr>
                      <a:bgClr>
                        <a:srgbClr val="FFFFCA"/>
                      </a:bgClr>
                    </a:pattFill>
                  </a:tcPr>
                </a:tc>
                <a:extLst>
                  <a:ext uri="{0D108BD9-81ED-4DB2-BD59-A6C34878D82A}">
                    <a16:rowId xmlns:a16="http://schemas.microsoft.com/office/drawing/2014/main" val="10000"/>
                  </a:ext>
                </a:extLst>
              </a:tr>
              <a:tr h="347296">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charset="0"/>
                          <a:cs typeface="Times New Roman" pitchFamily="18" charset="0"/>
                        </a:rPr>
                        <a:t>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Acetaminophen</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1.32 mmol/L</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Toxic level; increase (↑) creatinine</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5924">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Acetylcysteine</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10.2 mmol/L</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Used to reverse acetaminophen toxicity;   increase (↑) creatinine</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7296">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Ascorbate</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0.34 mmol/L</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Increase (↑) creatinine by 0.3 mg/dL</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5924">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Bromide (therapeutic)</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2.5 mmol/L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Associated with halothane anesthesia; Increase (↑) creatinine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9876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&lt; 2 mg/dl</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Above 40 mmHg</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Increase (↑) creatinine by 6.9% per 10</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mmHg </a:t>
                      </a: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9876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Arial" charset="0"/>
                          <a:cs typeface="Times New Roman" pitchFamily="18" charset="0"/>
                        </a:rPr>
                        <a:t>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Below 40 mmHg</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Decrease (↓) creatinine by 6.9% per 10</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mmHg </a:t>
                      </a: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70156">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&gt;2 mg/dl</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charset="0"/>
                          <a:cs typeface="Times New Roman" pitchFamily="18" charset="0"/>
                        </a:rPr>
                        <a:t>p</a:t>
                      </a:r>
                      <a:r>
                        <a:rPr kumimoji="0" lang="en-US" altLang="en-US" sz="1200" b="0" i="0" u="none" strike="noStrike" cap="none" normalizeH="0" baseline="0">
                          <a:ln>
                            <a:noFill/>
                          </a:ln>
                          <a:solidFill>
                            <a:schemeClr val="tx1"/>
                          </a:solidFill>
                          <a:effectLst/>
                          <a:latin typeface="Arial" charset="0"/>
                          <a:cs typeface="Times New Roman" pitchFamily="18" charset="0"/>
                        </a:rPr>
                        <a:t>CO2</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Above 40 mmHg</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Decrease (↓) creatinine by 3.7% per 10 mmHg </a:t>
                      </a: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9876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Below 40 mmHg</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Increase (↑) creatinine by 3.7% per</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10 mmHg </a:t>
                      </a:r>
                      <a:r>
                        <a:rPr kumimoji="0" lang="en-US" altLang="en-US" sz="1200" b="1" i="1" u="none" strike="noStrike" cap="none" normalizeH="0" baseline="0" dirty="0">
                          <a:ln>
                            <a:noFill/>
                          </a:ln>
                          <a:solidFill>
                            <a:schemeClr val="tx1"/>
                          </a:solidFill>
                          <a:effectLst/>
                          <a:latin typeface="Arial" charset="0"/>
                          <a:cs typeface="Times New Roman" pitchFamily="18" charset="0"/>
                        </a:rPr>
                        <a:t>P</a:t>
                      </a:r>
                      <a:r>
                        <a:rPr kumimoji="0" lang="en-US" altLang="en-US" sz="1200" b="0" i="0" u="none" strike="noStrike" cap="none" normalizeH="0" baseline="0" dirty="0">
                          <a:ln>
                            <a:noFill/>
                          </a:ln>
                          <a:solidFill>
                            <a:schemeClr val="tx1"/>
                          </a:solidFill>
                          <a:effectLst/>
                          <a:latin typeface="Arial" charset="0"/>
                          <a:cs typeface="Times New Roman" pitchFamily="18" charset="0"/>
                        </a:rPr>
                        <a:t>CO2</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47296">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Glycolic Acid</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10.0 mmol/L</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Decreased (↓) creatinine; </a:t>
                      </a:r>
                      <a:r>
                        <a:rPr kumimoji="0" lang="en-US" altLang="en-US" sz="1200" b="1" i="0" u="none" strike="noStrike" cap="none" normalizeH="0" baseline="0" dirty="0">
                          <a:ln>
                            <a:noFill/>
                          </a:ln>
                          <a:solidFill>
                            <a:schemeClr val="tx1"/>
                          </a:solidFill>
                          <a:effectLst/>
                          <a:latin typeface="Arial" charset="0"/>
                          <a:cs typeface="Times New Roman" pitchFamily="18" charset="0"/>
                        </a:rPr>
                        <a:t>use another method</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850229">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Hydroxyurea</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0.92 mmol/L</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Used in treatment of cancer, sickle cell and HIV infection, polycythemia, thrombocythemia and psoriasis; increase (↑).  Use another method</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657871">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a:ln>
                            <a:noFill/>
                          </a:ln>
                          <a:solidFill>
                            <a:schemeClr val="tx1"/>
                          </a:solidFill>
                          <a:effectLst/>
                          <a:latin typeface="Arial" charset="0"/>
                          <a:cs typeface="Times New Roman" pitchFamily="18" charset="0"/>
                        </a:rPr>
                        <a:t> </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Creatine</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charset="0"/>
                          <a:cs typeface="Times New Roman" pitchFamily="18" charset="0"/>
                        </a:rPr>
                        <a:t>0.382 mmol/L creatine</a:t>
                      </a:r>
                      <a:endParaRPr kumimoji="0" lang="en-US" altLang="en-US" sz="1200" b="0" i="0" u="none" strike="noStrike" cap="none" normalizeH="0" baseline="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charset="0"/>
                          <a:cs typeface="Times New Roman" pitchFamily="18" charset="0"/>
                        </a:rPr>
                        <a:t>Found in supplements, muscle trauma or myopathies, statins, hyperthyroidism; increase (↑) creatinine by 0.20 mg/d; </a:t>
                      </a:r>
                      <a:endParaRPr kumimoji="0" lang="en-US" altLang="en-US" sz="1200" b="0" i="0" u="none" strike="noStrike" cap="none" normalizeH="0" baseline="0" dirty="0">
                        <a:ln>
                          <a:noFill/>
                        </a:ln>
                        <a:solidFill>
                          <a:schemeClr val="tx1"/>
                        </a:solidFill>
                        <a:effectLst/>
                        <a:latin typeface="Courier" pitchFamily="49" charset="0"/>
                        <a:cs typeface="Times New Roman" pitchFamily="18" charset="0"/>
                      </a:endParaRPr>
                    </a:p>
                  </a:txBody>
                  <a:tcPr marL="59306" marR="59306" marT="22177"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6630" name="Rectangle 71">
            <a:extLst>
              <a:ext uri="{FF2B5EF4-FFF2-40B4-BE49-F238E27FC236}">
                <a16:creationId xmlns:a16="http://schemas.microsoft.com/office/drawing/2014/main" id="{0D4C852A-CDF4-42CB-A8E1-E8B8655B6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6631" name="Freeform 5">
            <a:extLst>
              <a:ext uri="{FF2B5EF4-FFF2-40B4-BE49-F238E27FC236}">
                <a16:creationId xmlns:a16="http://schemas.microsoft.com/office/drawing/2014/main" id="{19DE0A3A-706B-4AA1-BCB2-839AD15DA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sp>
        <p:nvSpPr>
          <p:cNvPr id="26626" name="Title 1">
            <a:extLst>
              <a:ext uri="{FF2B5EF4-FFF2-40B4-BE49-F238E27FC236}">
                <a16:creationId xmlns:a16="http://schemas.microsoft.com/office/drawing/2014/main" id="{3B33937C-2D3D-4DBE-B265-915358FC2FB4}"/>
              </a:ext>
            </a:extLst>
          </p:cNvPr>
          <p:cNvSpPr>
            <a:spLocks noGrp="1" noChangeArrowheads="1"/>
          </p:cNvSpPr>
          <p:nvPr>
            <p:ph type="title"/>
          </p:nvPr>
        </p:nvSpPr>
        <p:spPr>
          <a:xfrm>
            <a:off x="990600" y="474357"/>
            <a:ext cx="6571060" cy="728480"/>
          </a:xfrm>
        </p:spPr>
        <p:txBody>
          <a:bodyPr>
            <a:normAutofit/>
          </a:bodyPr>
          <a:lstStyle/>
          <a:p>
            <a:r>
              <a:rPr lang="en-US" altLang="en-US">
                <a:solidFill>
                  <a:srgbClr val="FFFFFF"/>
                </a:solidFill>
              </a:rPr>
              <a:t>Maintenance/safety</a:t>
            </a:r>
          </a:p>
        </p:txBody>
      </p:sp>
      <p:sp>
        <p:nvSpPr>
          <p:cNvPr id="26632" name="Rectangle 75">
            <a:extLst>
              <a:ext uri="{FF2B5EF4-FFF2-40B4-BE49-F238E27FC236}">
                <a16:creationId xmlns:a16="http://schemas.microsoft.com/office/drawing/2014/main" id="{FE1D3F1A-ACDE-4DAB-9A2C-79A4F06CC5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6633" name="Content Placeholder 2">
            <a:extLst>
              <a:ext uri="{FF2B5EF4-FFF2-40B4-BE49-F238E27FC236}">
                <a16:creationId xmlns:a16="http://schemas.microsoft.com/office/drawing/2014/main" id="{5836E334-8FF9-48A7-9457-46144821B338}"/>
              </a:ext>
            </a:extLst>
          </p:cNvPr>
          <p:cNvGraphicFramePr>
            <a:graphicFrameLocks noGrp="1"/>
          </p:cNvGraphicFramePr>
          <p:nvPr>
            <p:ph idx="1"/>
            <p:extLst>
              <p:ext uri="{D42A27DB-BD31-4B8C-83A1-F6EECF244321}">
                <p14:modId xmlns:p14="http://schemas.microsoft.com/office/powerpoint/2010/main" val="1044977902"/>
              </p:ext>
            </p:extLst>
          </p:nvPr>
        </p:nvGraphicFramePr>
        <p:xfrm>
          <a:off x="457200" y="1202837"/>
          <a:ext cx="8458200" cy="5197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8">
            <a:extLst>
              <a:ext uri="{FF2B5EF4-FFF2-40B4-BE49-F238E27FC236}">
                <a16:creationId xmlns:a16="http://schemas.microsoft.com/office/drawing/2014/main" id="{CA844043-2B05-4A69-98C6-CF0F269466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8" name="Oval 10">
            <a:extLst>
              <a:ext uri="{FF2B5EF4-FFF2-40B4-BE49-F238E27FC236}">
                <a16:creationId xmlns:a16="http://schemas.microsoft.com/office/drawing/2014/main" id="{6C2AD7F1-D41F-4DC2-8C0D-28429DF703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314325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2">
            <a:extLst>
              <a:ext uri="{FF2B5EF4-FFF2-40B4-BE49-F238E27FC236}">
                <a16:creationId xmlns:a16="http://schemas.microsoft.com/office/drawing/2014/main" id="{5D1E228D-CA9E-41E4-87C8-21C841EAD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177165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45F3D31F-26BB-46A1-A3D3-A758FF02AF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1942938" y="1881194"/>
            <a:ext cx="3299407" cy="330693"/>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Rectangle 16">
            <a:extLst>
              <a:ext uri="{FF2B5EF4-FFF2-40B4-BE49-F238E27FC236}">
                <a16:creationId xmlns:a16="http://schemas.microsoft.com/office/drawing/2014/main" id="{45B15905-1588-4FAB-9558-04F1B21869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85059" y="402165"/>
            <a:ext cx="454143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a:extLst>
              <a:ext uri="{FF2B5EF4-FFF2-40B4-BE49-F238E27FC236}">
                <a16:creationId xmlns:a16="http://schemas.microsoft.com/office/drawing/2014/main" id="{C72FA550-997B-4EFC-9E96-6937BDAE2C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915324" y="2958541"/>
            <a:ext cx="6053670" cy="940919"/>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1" name="Freeform 5">
            <a:extLst>
              <a:ext uri="{FF2B5EF4-FFF2-40B4-BE49-F238E27FC236}">
                <a16:creationId xmlns:a16="http://schemas.microsoft.com/office/drawing/2014/main" id="{A41FDE27-F763-46C3-B111-19C1535BF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3" name="Rectangle 22">
            <a:extLst>
              <a:ext uri="{FF2B5EF4-FFF2-40B4-BE49-F238E27FC236}">
                <a16:creationId xmlns:a16="http://schemas.microsoft.com/office/drawing/2014/main" id="{F417D79A-45EF-4C57-ABEB-04910F333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2" name="Content Placeholder 2">
            <a:extLst>
              <a:ext uri="{FF2B5EF4-FFF2-40B4-BE49-F238E27FC236}">
                <a16:creationId xmlns:a16="http://schemas.microsoft.com/office/drawing/2014/main" id="{36765312-06AD-4723-B4E5-85AB99EEB85F}"/>
              </a:ext>
            </a:extLst>
          </p:cNvPr>
          <p:cNvGraphicFramePr>
            <a:graphicFrameLocks noGrp="1"/>
          </p:cNvGraphicFramePr>
          <p:nvPr>
            <p:ph idx="1"/>
            <p:extLst>
              <p:ext uri="{D42A27DB-BD31-4B8C-83A1-F6EECF244321}">
                <p14:modId xmlns:p14="http://schemas.microsoft.com/office/powerpoint/2010/main" val="3087582818"/>
              </p:ext>
            </p:extLst>
          </p:nvPr>
        </p:nvGraphicFramePr>
        <p:xfrm>
          <a:off x="3895725" y="808038"/>
          <a:ext cx="4793456"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42000"/>
                <a:hueMod val="42000"/>
                <a:satMod val="124000"/>
                <a:lumMod val="62000"/>
              </a:schemeClr>
              <a:schemeClr val="bg2">
                <a:tint val="96000"/>
                <a:satMod val="130000"/>
              </a:schemeClr>
            </a:duotone>
          </a:blip>
          <a:stretch/>
        </a:blipFill>
        <a:effectLst/>
      </p:bgPr>
    </p:bg>
    <p:spTree>
      <p:nvGrpSpPr>
        <p:cNvPr id="1" name=""/>
        <p:cNvGrpSpPr/>
        <p:nvPr/>
      </p:nvGrpSpPr>
      <p:grpSpPr>
        <a:xfrm>
          <a:off x="0" y="0"/>
          <a:ext cx="0" cy="0"/>
          <a:chOff x="0" y="0"/>
          <a:chExt cx="0" cy="0"/>
        </a:xfrm>
      </p:grpSpPr>
      <p:sp useBgFill="1">
        <p:nvSpPr>
          <p:cNvPr id="17413" name="Rectangle 71">
            <a:extLst>
              <a:ext uri="{FF2B5EF4-FFF2-40B4-BE49-F238E27FC236}">
                <a16:creationId xmlns:a16="http://schemas.microsoft.com/office/drawing/2014/main" id="{C314C310-850D-4491-AA52-C75BEA68B6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414" name="Group 73">
            <a:extLst>
              <a:ext uri="{FF2B5EF4-FFF2-40B4-BE49-F238E27FC236}">
                <a16:creationId xmlns:a16="http://schemas.microsoft.com/office/drawing/2014/main" id="{D4EC3799-3F52-48CE-85CC-83AED368EB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75" name="Rectangle 74">
              <a:extLst>
                <a:ext uri="{FF2B5EF4-FFF2-40B4-BE49-F238E27FC236}">
                  <a16:creationId xmlns:a16="http://schemas.microsoft.com/office/drawing/2014/main" id="{F3FC2939-BF10-4CBC-904B-74A17D4B9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76" name="Freeform 5">
              <a:extLst>
                <a:ext uri="{FF2B5EF4-FFF2-40B4-BE49-F238E27FC236}">
                  <a16:creationId xmlns:a16="http://schemas.microsoft.com/office/drawing/2014/main" id="{266B6D5D-11B6-40A6-9CEF-F0B0D104C5C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17410" name="Title 1">
            <a:extLst>
              <a:ext uri="{FF2B5EF4-FFF2-40B4-BE49-F238E27FC236}">
                <a16:creationId xmlns:a16="http://schemas.microsoft.com/office/drawing/2014/main" id="{3F65AB8C-DBA5-48FD-B556-6884FC8CA0FF}"/>
              </a:ext>
            </a:extLst>
          </p:cNvPr>
          <p:cNvSpPr>
            <a:spLocks noGrp="1" noChangeArrowheads="1"/>
          </p:cNvSpPr>
          <p:nvPr>
            <p:ph type="title"/>
          </p:nvPr>
        </p:nvSpPr>
        <p:spPr>
          <a:xfrm>
            <a:off x="627185" y="1085549"/>
            <a:ext cx="2573210" cy="4686903"/>
          </a:xfrm>
        </p:spPr>
        <p:txBody>
          <a:bodyPr anchor="ctr">
            <a:normAutofit/>
          </a:bodyPr>
          <a:lstStyle/>
          <a:p>
            <a:pPr algn="r"/>
            <a:r>
              <a:rPr lang="en-US" altLang="en-US">
                <a:solidFill>
                  <a:schemeClr val="tx1"/>
                </a:solidFill>
              </a:rPr>
              <a:t>Purpose</a:t>
            </a:r>
          </a:p>
        </p:txBody>
      </p:sp>
      <p:cxnSp>
        <p:nvCxnSpPr>
          <p:cNvPr id="78" name="Straight Connector 77">
            <a:extLst>
              <a:ext uri="{FF2B5EF4-FFF2-40B4-BE49-F238E27FC236}">
                <a16:creationId xmlns:a16="http://schemas.microsoft.com/office/drawing/2014/main" id="{789E20C7-BB50-4317-93C7-90C8ED80B2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930986"/>
            <a:ext cx="0" cy="3200400"/>
          </a:xfrm>
          <a:prstGeom prst="line">
            <a:avLst/>
          </a:prstGeom>
          <a:ln w="15875" cap="sq">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17411" name="Content Placeholder 2">
            <a:extLst>
              <a:ext uri="{FF2B5EF4-FFF2-40B4-BE49-F238E27FC236}">
                <a16:creationId xmlns:a16="http://schemas.microsoft.com/office/drawing/2014/main" id="{2CD98E78-8FE6-46D3-8979-27BAAE1E0E0B}"/>
              </a:ext>
            </a:extLst>
          </p:cNvPr>
          <p:cNvSpPr>
            <a:spLocks noGrp="1" noChangeArrowheads="1"/>
          </p:cNvSpPr>
          <p:nvPr>
            <p:ph idx="1"/>
          </p:nvPr>
        </p:nvSpPr>
        <p:spPr>
          <a:xfrm>
            <a:off x="3781049" y="1085549"/>
            <a:ext cx="4184780" cy="4686903"/>
          </a:xfrm>
        </p:spPr>
        <p:txBody>
          <a:bodyPr anchor="ctr">
            <a:normAutofit/>
          </a:bodyPr>
          <a:lstStyle/>
          <a:p>
            <a:pPr marL="44450" indent="0">
              <a:buFont typeface="Wingdings 2" panose="05020102010507070707" pitchFamily="18" charset="2"/>
              <a:buNone/>
            </a:pPr>
            <a:r>
              <a:rPr lang="en-US" altLang="en-US">
                <a:solidFill>
                  <a:schemeClr val="tx1"/>
                </a:solidFill>
              </a:rPr>
              <a:t>Elevated levels of Creatinine are associated with abnormal renal function and will occur when there is a significant reduction of the glomerular filtration rate or when urine elimination is obstructed. Creatinine is a better indicator of renal function than urea because it is less dependent on diet, exercise and hormones.</a:t>
            </a:r>
          </a:p>
        </p:txBody>
      </p:sp>
      <p:sp>
        <p:nvSpPr>
          <p:cNvPr id="80" name="Footer Placeholder 4">
            <a:extLst>
              <a:ext uri="{FF2B5EF4-FFF2-40B4-BE49-F238E27FC236}">
                <a16:creationId xmlns:a16="http://schemas.microsoft.com/office/drawing/2014/main" id="{0308D749-5984-4BB8-A788-A85D24304A0A}"/>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420832" y="6391838"/>
            <a:ext cx="2894846" cy="304801"/>
          </a:xfrm>
          <a:prstGeom prst="rect">
            <a:avLst/>
          </a:prstGeom>
        </p:spPr>
        <p:txBody>
          <a:bodyPr vert="horz" lIns="91440" tIns="45720" rIns="91440" bIns="45720" rtlCol="0" anchor="ctr"/>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b="1" dirty="0">
              <a:solidFill>
                <a:srgbClr val="B31166"/>
              </a:solidFill>
            </a:endParaRPr>
          </a:p>
        </p:txBody>
      </p:sp>
      <p:sp>
        <p:nvSpPr>
          <p:cNvPr id="82" name="Date Placeholder 3">
            <a:extLst>
              <a:ext uri="{FF2B5EF4-FFF2-40B4-BE49-F238E27FC236}">
                <a16:creationId xmlns:a16="http://schemas.microsoft.com/office/drawing/2014/main" id="{95B8172D-A4C8-41B4-8991-78BBEC4039D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789140" y="6391839"/>
            <a:ext cx="2248228" cy="304798"/>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1">
                    <a:alpha val="6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endParaRPr lang="en-US" b="1" dirty="0">
              <a:solidFill>
                <a:srgbClr val="B31166"/>
              </a:solidFill>
            </a:endParaRPr>
          </a:p>
        </p:txBody>
      </p:sp>
    </p:spTree>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Group 80">
            <a:extLst>
              <a:ext uri="{FF2B5EF4-FFF2-40B4-BE49-F238E27FC236}">
                <a16:creationId xmlns:a16="http://schemas.microsoft.com/office/drawing/2014/main" id="{F63B918C-605E-4767-B8B8-07EE8E5149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83" name="Rectangle 82">
              <a:extLst>
                <a:ext uri="{FF2B5EF4-FFF2-40B4-BE49-F238E27FC236}">
                  <a16:creationId xmlns:a16="http://schemas.microsoft.com/office/drawing/2014/main" id="{87A15320-BE68-4368-9AEC-EB121AA1D0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4" name="Oval 83">
              <a:extLst>
                <a:ext uri="{FF2B5EF4-FFF2-40B4-BE49-F238E27FC236}">
                  <a16:creationId xmlns:a16="http://schemas.microsoft.com/office/drawing/2014/main" id="{1397429F-B09A-4755-85D6-5EF9C8EC1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5" name="Oval 84">
              <a:extLst>
                <a:ext uri="{FF2B5EF4-FFF2-40B4-BE49-F238E27FC236}">
                  <a16:creationId xmlns:a16="http://schemas.microsoft.com/office/drawing/2014/main" id="{E79C0060-574D-48A1-896F-3BFA9E1D9A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6" name="Oval 85">
              <a:extLst>
                <a:ext uri="{FF2B5EF4-FFF2-40B4-BE49-F238E27FC236}">
                  <a16:creationId xmlns:a16="http://schemas.microsoft.com/office/drawing/2014/main" id="{342DA2D2-7E39-48E7-956A-5C5702872C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7" name="Oval 86">
              <a:extLst>
                <a:ext uri="{FF2B5EF4-FFF2-40B4-BE49-F238E27FC236}">
                  <a16:creationId xmlns:a16="http://schemas.microsoft.com/office/drawing/2014/main" id="{008AB3D2-317E-4043-A5BE-6D078F589F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8" name="Oval 87">
              <a:extLst>
                <a:ext uri="{FF2B5EF4-FFF2-40B4-BE49-F238E27FC236}">
                  <a16:creationId xmlns:a16="http://schemas.microsoft.com/office/drawing/2014/main" id="{7BE6F4C2-B396-47DA-9B43-7CBC55B98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9" name="Oval 88">
              <a:extLst>
                <a:ext uri="{FF2B5EF4-FFF2-40B4-BE49-F238E27FC236}">
                  <a16:creationId xmlns:a16="http://schemas.microsoft.com/office/drawing/2014/main" id="{42099893-51D2-4FDD-A8B8-99DE6A1F9C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0" name="Freeform 5">
              <a:extLst>
                <a:ext uri="{FF2B5EF4-FFF2-40B4-BE49-F238E27FC236}">
                  <a16:creationId xmlns:a16="http://schemas.microsoft.com/office/drawing/2014/main" id="{9B387B19-E01F-4F0A-A984-04315236E1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1" name="Freeform 5">
              <a:extLst>
                <a:ext uri="{FF2B5EF4-FFF2-40B4-BE49-F238E27FC236}">
                  <a16:creationId xmlns:a16="http://schemas.microsoft.com/office/drawing/2014/main" id="{994735CE-14A3-4759-8BDD-55844E0DA9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2" name="Rectangle 91">
              <a:extLst>
                <a:ext uri="{FF2B5EF4-FFF2-40B4-BE49-F238E27FC236}">
                  <a16:creationId xmlns:a16="http://schemas.microsoft.com/office/drawing/2014/main" id="{3CD1763A-E8CE-4920-B58C-F41A62C86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3" name="Freeform 5">
              <a:extLst>
                <a:ext uri="{FF2B5EF4-FFF2-40B4-BE49-F238E27FC236}">
                  <a16:creationId xmlns:a16="http://schemas.microsoft.com/office/drawing/2014/main" id="{3C445311-D23D-4257-8441-7D9AE2DDBFF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1506" name="Title 2">
            <a:extLst>
              <a:ext uri="{FF2B5EF4-FFF2-40B4-BE49-F238E27FC236}">
                <a16:creationId xmlns:a16="http://schemas.microsoft.com/office/drawing/2014/main" id="{235386B0-AD59-4AE3-BE41-7420F7284B7C}"/>
              </a:ext>
            </a:extLst>
          </p:cNvPr>
          <p:cNvSpPr>
            <a:spLocks noGrp="1" noChangeArrowheads="1"/>
          </p:cNvSpPr>
          <p:nvPr>
            <p:ph type="title"/>
          </p:nvPr>
        </p:nvSpPr>
        <p:spPr>
          <a:xfrm>
            <a:off x="745565" y="1130603"/>
            <a:ext cx="2506831" cy="4596794"/>
          </a:xfrm>
        </p:spPr>
        <p:txBody>
          <a:bodyPr rtlCol="0" anchor="ctr">
            <a:normAutofit/>
          </a:bodyPr>
          <a:lstStyle/>
          <a:p>
            <a:pPr fontAlgn="auto">
              <a:spcAft>
                <a:spcPts val="0"/>
              </a:spcAft>
              <a:defRPr/>
            </a:pPr>
            <a:r>
              <a:rPr lang="en-US" altLang="en-US" sz="2800">
                <a:solidFill>
                  <a:srgbClr val="EBEBEB"/>
                </a:solidFill>
              </a:rPr>
              <a:t>QUALITY CONTROL	 (QC)</a:t>
            </a:r>
          </a:p>
        </p:txBody>
      </p:sp>
      <p:sp>
        <p:nvSpPr>
          <p:cNvPr id="18435" name="Content Placeholder 1">
            <a:extLst>
              <a:ext uri="{FF2B5EF4-FFF2-40B4-BE49-F238E27FC236}">
                <a16:creationId xmlns:a16="http://schemas.microsoft.com/office/drawing/2014/main" id="{ACD92FA0-4F90-4E9A-BE85-3CC869D36F69}"/>
              </a:ext>
            </a:extLst>
          </p:cNvPr>
          <p:cNvSpPr>
            <a:spLocks noGrp="1" noChangeArrowheads="1"/>
          </p:cNvSpPr>
          <p:nvPr>
            <p:ph idx="1"/>
          </p:nvPr>
        </p:nvSpPr>
        <p:spPr>
          <a:xfrm>
            <a:off x="3967557" y="437513"/>
            <a:ext cx="4126961" cy="5954325"/>
          </a:xfrm>
        </p:spPr>
        <p:txBody>
          <a:bodyPr anchor="ctr">
            <a:normAutofit/>
          </a:bodyPr>
          <a:lstStyle/>
          <a:p>
            <a:r>
              <a:rPr lang="en-US" altLang="en-US" sz="1700"/>
              <a:t>2 levels; performed every 30 days</a:t>
            </a:r>
          </a:p>
          <a:p>
            <a:r>
              <a:rPr lang="en-US" altLang="en-US" sz="1700"/>
              <a:t>i-STAT screen will alert when due</a:t>
            </a:r>
          </a:p>
          <a:p>
            <a:r>
              <a:rPr lang="en-US" altLang="en-US" sz="1700"/>
              <a:t>Scheduled for 1</a:t>
            </a:r>
            <a:r>
              <a:rPr lang="en-US" altLang="en-US" sz="1700" baseline="30000"/>
              <a:t>st</a:t>
            </a:r>
            <a:r>
              <a:rPr lang="en-US" altLang="en-US" sz="1700"/>
              <a:t> Tuesday of each month </a:t>
            </a:r>
          </a:p>
          <a:p>
            <a:r>
              <a:rPr lang="en-US" altLang="en-US" sz="1700"/>
              <a:t>Meter will lock out patient testing if QC is not performed by the end of the grace period (72 hours)</a:t>
            </a:r>
          </a:p>
          <a:p>
            <a:r>
              <a:rPr lang="en-US" altLang="en-US" sz="1700"/>
              <a:t>Operators must rotate; see schedule from Ancillary Testing via Outlook e-mail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461" name="Rectangle 71">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2" name="Rectangle 73">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9463" name="Group 75">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77" name="Rectangle 76">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19458" name="Title 1">
            <a:extLst>
              <a:ext uri="{FF2B5EF4-FFF2-40B4-BE49-F238E27FC236}">
                <a16:creationId xmlns:a16="http://schemas.microsoft.com/office/drawing/2014/main" id="{83076BC3-F5AF-47EA-A1C4-961057E504F0}"/>
              </a:ext>
            </a:extLst>
          </p:cNvPr>
          <p:cNvSpPr>
            <a:spLocks noGrp="1" noChangeArrowheads="1"/>
          </p:cNvSpPr>
          <p:nvPr>
            <p:ph type="title"/>
          </p:nvPr>
        </p:nvSpPr>
        <p:spPr>
          <a:xfrm>
            <a:off x="750279" y="1209957"/>
            <a:ext cx="2275935" cy="4438087"/>
          </a:xfrm>
        </p:spPr>
        <p:txBody>
          <a:bodyPr anchor="ctr">
            <a:normAutofit/>
          </a:bodyPr>
          <a:lstStyle/>
          <a:p>
            <a:pPr algn="r"/>
            <a:r>
              <a:rPr lang="en-US" altLang="en-US" sz="2800" dirty="0">
                <a:solidFill>
                  <a:schemeClr val="tx1"/>
                </a:solidFill>
              </a:rPr>
              <a:t>Specimen</a:t>
            </a:r>
          </a:p>
        </p:txBody>
      </p:sp>
      <p:sp>
        <p:nvSpPr>
          <p:cNvPr id="19459" name="Content Placeholder 2">
            <a:extLst>
              <a:ext uri="{FF2B5EF4-FFF2-40B4-BE49-F238E27FC236}">
                <a16:creationId xmlns:a16="http://schemas.microsoft.com/office/drawing/2014/main" id="{4466FD3E-445A-4E77-B96C-869E254B0834}"/>
              </a:ext>
            </a:extLst>
          </p:cNvPr>
          <p:cNvSpPr>
            <a:spLocks noGrp="1" noChangeArrowheads="1"/>
          </p:cNvSpPr>
          <p:nvPr>
            <p:ph idx="1"/>
          </p:nvPr>
        </p:nvSpPr>
        <p:spPr>
          <a:xfrm>
            <a:off x="3508818" y="1059025"/>
            <a:ext cx="4754321" cy="5327488"/>
          </a:xfrm>
        </p:spPr>
        <p:txBody>
          <a:bodyPr anchor="ctr">
            <a:noAutofit/>
          </a:bodyPr>
          <a:lstStyle/>
          <a:p>
            <a:pPr marL="273050"/>
            <a:r>
              <a:rPr lang="en-US" altLang="en-US" sz="2000" dirty="0">
                <a:solidFill>
                  <a:schemeClr val="tx1"/>
                </a:solidFill>
              </a:rPr>
              <a:t>A specimen can be collected in one of two different ways:</a:t>
            </a:r>
          </a:p>
          <a:p>
            <a:pPr marL="708025" lvl="1" indent="-342900">
              <a:buFont typeface="Wingdings" panose="05000000000000000000" pitchFamily="2" charset="2"/>
              <a:buChar char="ü"/>
            </a:pPr>
            <a:r>
              <a:rPr lang="en-US" altLang="en-US" sz="2000" dirty="0">
                <a:solidFill>
                  <a:schemeClr val="tx1"/>
                </a:solidFill>
              </a:rPr>
              <a:t>Venipuncture: lithium or sodium heparin collection tubes. </a:t>
            </a:r>
          </a:p>
          <a:p>
            <a:pPr marL="708025" lvl="1" indent="-342900">
              <a:buFont typeface="Wingdings" panose="05000000000000000000" pitchFamily="2" charset="2"/>
              <a:buChar char="ü"/>
            </a:pPr>
            <a:r>
              <a:rPr lang="en-US" altLang="en-US" sz="2000" dirty="0">
                <a:solidFill>
                  <a:schemeClr val="tx1"/>
                </a:solidFill>
              </a:rPr>
              <a:t>Plain syringes are acceptable, but sample must be </a:t>
            </a:r>
            <a:r>
              <a:rPr lang="en-US" altLang="en-US" sz="2000" b="1" i="1" u="sng" dirty="0">
                <a:solidFill>
                  <a:schemeClr val="tx1"/>
                </a:solidFill>
              </a:rPr>
              <a:t>TESTED IMMEDIATELY.</a:t>
            </a:r>
          </a:p>
          <a:p>
            <a:pPr marL="708025" lvl="1" indent="-342900">
              <a:buFont typeface="Wingdings" panose="05000000000000000000" pitchFamily="2" charset="2"/>
              <a:buChar char="ü"/>
            </a:pPr>
            <a:r>
              <a:rPr lang="en-US" altLang="en-US" sz="2000" dirty="0">
                <a:solidFill>
                  <a:schemeClr val="tx1"/>
                </a:solidFill>
              </a:rPr>
              <a:t>Arterial puncture: blood gas syringe with heparin</a:t>
            </a:r>
          </a:p>
          <a:p>
            <a:pPr marL="982662" lvl="2" indent="-342900">
              <a:buFont typeface="Wingdings" panose="05000000000000000000" pitchFamily="2" charset="2"/>
              <a:buChar char="v"/>
            </a:pPr>
            <a:r>
              <a:rPr lang="en-US" altLang="en-US" sz="2000" dirty="0">
                <a:solidFill>
                  <a:schemeClr val="tx1"/>
                </a:solidFill>
              </a:rPr>
              <a:t>Syringes or tubes are obtained from SPD and stored at room temperature.</a:t>
            </a:r>
          </a:p>
        </p:txBody>
      </p:sp>
      <p:cxnSp>
        <p:nvCxnSpPr>
          <p:cNvPr id="80" name="Straight Connector 79">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324E43EB-867C-4B35-9A5C-E435157C72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F63B918C-605E-4767-B8B8-07EE8E5149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p:grpSpPr>
        <p:sp>
          <p:nvSpPr>
            <p:cNvPr id="74" name="Rectangle 73">
              <a:extLst>
                <a:ext uri="{FF2B5EF4-FFF2-40B4-BE49-F238E27FC236}">
                  <a16:creationId xmlns:a16="http://schemas.microsoft.com/office/drawing/2014/main" id="{87A15320-BE68-4368-9AEC-EB121AA1D0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75" name="Oval 74">
              <a:extLst>
                <a:ext uri="{FF2B5EF4-FFF2-40B4-BE49-F238E27FC236}">
                  <a16:creationId xmlns:a16="http://schemas.microsoft.com/office/drawing/2014/main" id="{1397429F-B09A-4755-85D6-5EF9C8EC1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6" name="Oval 75">
              <a:extLst>
                <a:ext uri="{FF2B5EF4-FFF2-40B4-BE49-F238E27FC236}">
                  <a16:creationId xmlns:a16="http://schemas.microsoft.com/office/drawing/2014/main" id="{E79C0060-574D-48A1-896F-3BFA9E1D9A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7" name="Oval 76">
              <a:extLst>
                <a:ext uri="{FF2B5EF4-FFF2-40B4-BE49-F238E27FC236}">
                  <a16:creationId xmlns:a16="http://schemas.microsoft.com/office/drawing/2014/main" id="{342DA2D2-7E39-48E7-956A-5C5702872C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8" name="Oval 77">
              <a:extLst>
                <a:ext uri="{FF2B5EF4-FFF2-40B4-BE49-F238E27FC236}">
                  <a16:creationId xmlns:a16="http://schemas.microsoft.com/office/drawing/2014/main" id="{008AB3D2-317E-4043-A5BE-6D078F589F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9" name="Oval 78">
              <a:extLst>
                <a:ext uri="{FF2B5EF4-FFF2-40B4-BE49-F238E27FC236}">
                  <a16:creationId xmlns:a16="http://schemas.microsoft.com/office/drawing/2014/main" id="{7BE6F4C2-B396-47DA-9B43-7CBC55B98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0" name="Oval 79">
              <a:extLst>
                <a:ext uri="{FF2B5EF4-FFF2-40B4-BE49-F238E27FC236}">
                  <a16:creationId xmlns:a16="http://schemas.microsoft.com/office/drawing/2014/main" id="{42099893-51D2-4FDD-A8B8-99DE6A1F9C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1" name="Freeform 5">
              <a:extLst>
                <a:ext uri="{FF2B5EF4-FFF2-40B4-BE49-F238E27FC236}">
                  <a16:creationId xmlns:a16="http://schemas.microsoft.com/office/drawing/2014/main" id="{9B387B19-E01F-4F0A-A984-04315236E1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2" name="Freeform 5">
              <a:extLst>
                <a:ext uri="{FF2B5EF4-FFF2-40B4-BE49-F238E27FC236}">
                  <a16:creationId xmlns:a16="http://schemas.microsoft.com/office/drawing/2014/main" id="{994735CE-14A3-4759-8BDD-55844E0DA9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3" name="Rectangle 82">
              <a:extLst>
                <a:ext uri="{FF2B5EF4-FFF2-40B4-BE49-F238E27FC236}">
                  <a16:creationId xmlns:a16="http://schemas.microsoft.com/office/drawing/2014/main" id="{3CD1763A-E8CE-4920-B58C-F41A62C866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4" name="Freeform 5">
              <a:extLst>
                <a:ext uri="{FF2B5EF4-FFF2-40B4-BE49-F238E27FC236}">
                  <a16:creationId xmlns:a16="http://schemas.microsoft.com/office/drawing/2014/main" id="{3C445311-D23D-4257-8441-7D9AE2DDBFF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0482" name="Title 2">
            <a:extLst>
              <a:ext uri="{FF2B5EF4-FFF2-40B4-BE49-F238E27FC236}">
                <a16:creationId xmlns:a16="http://schemas.microsoft.com/office/drawing/2014/main" id="{C9AED8DD-FA84-474D-8230-DFA04E2EAE96}"/>
              </a:ext>
            </a:extLst>
          </p:cNvPr>
          <p:cNvSpPr>
            <a:spLocks noGrp="1" noChangeArrowheads="1"/>
          </p:cNvSpPr>
          <p:nvPr>
            <p:ph type="title"/>
          </p:nvPr>
        </p:nvSpPr>
        <p:spPr>
          <a:xfrm>
            <a:off x="745565" y="1130603"/>
            <a:ext cx="2506831" cy="4596794"/>
          </a:xfrm>
        </p:spPr>
        <p:txBody>
          <a:bodyPr anchor="ctr">
            <a:normAutofit/>
          </a:bodyPr>
          <a:lstStyle/>
          <a:p>
            <a:r>
              <a:rPr lang="en-US" altLang="en-US" sz="2800">
                <a:solidFill>
                  <a:srgbClr val="EBEBEB"/>
                </a:solidFill>
              </a:rPr>
              <a:t>REAGENT</a:t>
            </a:r>
          </a:p>
        </p:txBody>
      </p:sp>
      <p:sp>
        <p:nvSpPr>
          <p:cNvPr id="2" name="Content Placeholder 1">
            <a:extLst>
              <a:ext uri="{FF2B5EF4-FFF2-40B4-BE49-F238E27FC236}">
                <a16:creationId xmlns:a16="http://schemas.microsoft.com/office/drawing/2014/main" id="{B29ECF73-51A3-42FE-8397-1DAD785C937C}"/>
              </a:ext>
            </a:extLst>
          </p:cNvPr>
          <p:cNvSpPr>
            <a:spLocks noGrp="1"/>
          </p:cNvSpPr>
          <p:nvPr>
            <p:ph idx="1"/>
          </p:nvPr>
        </p:nvSpPr>
        <p:spPr>
          <a:xfrm>
            <a:off x="3932887" y="0"/>
            <a:ext cx="5089117" cy="6781800"/>
          </a:xfrm>
        </p:spPr>
        <p:txBody>
          <a:bodyPr rtlCol="0" anchor="ctr">
            <a:normAutofit/>
          </a:bodyPr>
          <a:lstStyle/>
          <a:p>
            <a:pPr marL="274320" fontAlgn="auto">
              <a:spcAft>
                <a:spcPts val="0"/>
              </a:spcAft>
              <a:buFont typeface="Wingdings 3" charset="2"/>
              <a:buChar char=""/>
              <a:defRPr/>
            </a:pPr>
            <a:r>
              <a:rPr lang="en-US" sz="2000" dirty="0"/>
              <a:t>i-STAT Creatinine Cartridges</a:t>
            </a:r>
          </a:p>
          <a:p>
            <a:pPr marL="822960" lvl="2" indent="-182880" fontAlgn="auto">
              <a:spcAft>
                <a:spcPts val="0"/>
              </a:spcAft>
              <a:buClr>
                <a:schemeClr val="accent3"/>
              </a:buClr>
              <a:buFont typeface="Wingdings" panose="05000000000000000000" pitchFamily="2" charset="2"/>
              <a:buChar char="Ø"/>
              <a:defRPr/>
            </a:pPr>
            <a:endParaRPr lang="en-US" sz="2000" dirty="0"/>
          </a:p>
          <a:p>
            <a:pPr marL="822960" lvl="2" indent="-182880" fontAlgn="auto">
              <a:spcAft>
                <a:spcPts val="0"/>
              </a:spcAft>
              <a:buClr>
                <a:schemeClr val="accent3"/>
              </a:buClr>
              <a:buFont typeface="Wingdings" panose="05000000000000000000" pitchFamily="2" charset="2"/>
              <a:buChar char="Ø"/>
              <a:defRPr/>
            </a:pPr>
            <a:r>
              <a:rPr lang="en-US" sz="2000" dirty="0"/>
              <a:t>Refrigerated cartridges at a range of 2-8°C are stable until the expiration date indicated on the box</a:t>
            </a:r>
          </a:p>
          <a:p>
            <a:pPr marL="822960" lvl="2" indent="-182880" fontAlgn="auto">
              <a:spcAft>
                <a:spcPts val="0"/>
              </a:spcAft>
              <a:buClr>
                <a:schemeClr val="accent3"/>
              </a:buClr>
              <a:buFont typeface="Wingdings" panose="05000000000000000000" pitchFamily="2" charset="2"/>
              <a:buChar char="Ø"/>
              <a:defRPr/>
            </a:pPr>
            <a:r>
              <a:rPr lang="en-US" sz="2000" dirty="0"/>
              <a:t>Room Temperature cartridges can be stored at 18 - 30°C and are stable for 14 days. Individual cartridges must be re-dated to indicate the 14-day expiration.</a:t>
            </a:r>
          </a:p>
          <a:p>
            <a:pPr marL="640080" lvl="2" indent="0" fontAlgn="auto">
              <a:spcAft>
                <a:spcPts val="0"/>
              </a:spcAft>
              <a:buClr>
                <a:schemeClr val="accent3"/>
              </a:buClr>
              <a:buFont typeface="Wingdings" panose="05000000000000000000" pitchFamily="2" charset="2"/>
              <a:buNone/>
              <a:defRPr/>
            </a:pPr>
            <a:r>
              <a:rPr lang="en-US" sz="2000" dirty="0"/>
              <a:t>**</a:t>
            </a:r>
            <a:r>
              <a:rPr lang="en-US" sz="2000" dirty="0">
                <a:highlight>
                  <a:srgbClr val="FFFF00"/>
                </a:highlight>
              </a:rPr>
              <a:t>ONCE AT ROOM TEMPERATURE, THE CARTRIDGES CAN NOT BE RETURNED TO THE REFRIGERATOR</a:t>
            </a:r>
            <a:r>
              <a:rPr lang="en-US" sz="2000" dirty="0"/>
              <a:t>.</a:t>
            </a:r>
          </a:p>
          <a:p>
            <a:pPr fontAlgn="auto">
              <a:spcAft>
                <a:spcPts val="0"/>
              </a:spcAft>
              <a:buFont typeface="Wingdings 3" charset="2"/>
              <a:buChar char=""/>
              <a:defRPr/>
            </a:pPr>
            <a:endParaRPr lang="en-US" sz="1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3" name="Rectangle 82">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87" name="Group 86">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88" name="Rectangle 87">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89"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1506" name="Title 1">
            <a:extLst>
              <a:ext uri="{FF2B5EF4-FFF2-40B4-BE49-F238E27FC236}">
                <a16:creationId xmlns:a16="http://schemas.microsoft.com/office/drawing/2014/main" id="{D4729E76-7544-423B-A2B6-F071C368D32B}"/>
              </a:ext>
            </a:extLst>
          </p:cNvPr>
          <p:cNvSpPr>
            <a:spLocks noGrp="1" noChangeArrowheads="1"/>
          </p:cNvSpPr>
          <p:nvPr>
            <p:ph type="title"/>
          </p:nvPr>
        </p:nvSpPr>
        <p:spPr>
          <a:xfrm>
            <a:off x="455188" y="1207911"/>
            <a:ext cx="2275935" cy="4438087"/>
          </a:xfrm>
        </p:spPr>
        <p:txBody>
          <a:bodyPr anchor="ctr">
            <a:normAutofit/>
          </a:bodyPr>
          <a:lstStyle/>
          <a:p>
            <a:r>
              <a:rPr lang="en-US" altLang="en-US" sz="2800" dirty="0">
                <a:solidFill>
                  <a:schemeClr val="tx1"/>
                </a:solidFill>
              </a:rPr>
              <a:t>Procedure</a:t>
            </a:r>
          </a:p>
        </p:txBody>
      </p:sp>
      <p:sp>
        <p:nvSpPr>
          <p:cNvPr id="3" name="Content Placeholder 2">
            <a:extLst>
              <a:ext uri="{FF2B5EF4-FFF2-40B4-BE49-F238E27FC236}">
                <a16:creationId xmlns:a16="http://schemas.microsoft.com/office/drawing/2014/main" id="{97754D35-BF3B-49DB-BABC-3E4805A02F14}"/>
              </a:ext>
            </a:extLst>
          </p:cNvPr>
          <p:cNvSpPr>
            <a:spLocks noGrp="1"/>
          </p:cNvSpPr>
          <p:nvPr>
            <p:ph idx="1"/>
          </p:nvPr>
        </p:nvSpPr>
        <p:spPr>
          <a:xfrm>
            <a:off x="3267515" y="467398"/>
            <a:ext cx="5266881" cy="5919116"/>
          </a:xfrm>
        </p:spPr>
        <p:txBody>
          <a:bodyPr rtlCol="0" anchor="ctr">
            <a:normAutofit/>
          </a:bodyPr>
          <a:lstStyle/>
          <a:p>
            <a:pPr marL="457200" lvl="1" indent="0" fontAlgn="auto">
              <a:lnSpc>
                <a:spcPct val="90000"/>
              </a:lnSpc>
              <a:spcAft>
                <a:spcPts val="0"/>
              </a:spcAft>
              <a:buFont typeface="Wingdings" panose="05000000000000000000" pitchFamily="2" charset="2"/>
              <a:buNone/>
              <a:defRPr/>
            </a:pPr>
            <a:r>
              <a:rPr lang="en-US" sz="1200" dirty="0">
                <a:solidFill>
                  <a:schemeClr val="tx1"/>
                </a:solidFill>
              </a:rPr>
              <a:t> </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Turn the i-STAT on</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Select option #2: i-STAT cartridge</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Enter your operator ID</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Identify patient ID (use minimum two patient identifiers)</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Scan lot number of cartridge</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You have 15 minutes to collect the sample</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Take the cartridge out of the pouch</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Dispense a drop of blood into the cartridge making sure it fills up to the fill mark</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Close the cover over the sample well</a:t>
            </a:r>
          </a:p>
          <a:p>
            <a:pPr marL="548640" lvl="1" indent="-182880" fontAlgn="auto">
              <a:lnSpc>
                <a:spcPct val="90000"/>
              </a:lnSpc>
              <a:spcAft>
                <a:spcPts val="0"/>
              </a:spcAft>
              <a:buFont typeface="Wingdings" panose="05000000000000000000" pitchFamily="2" charset="2"/>
              <a:buChar char="Ø"/>
              <a:defRPr/>
            </a:pPr>
            <a:r>
              <a:rPr lang="en-US" dirty="0">
                <a:solidFill>
                  <a:schemeClr val="tx1"/>
                </a:solidFill>
              </a:rPr>
              <a:t>Insert the cartridge into the port on the analyzer; </a:t>
            </a:r>
            <a:r>
              <a:rPr lang="en-US" b="1" u="sng" dirty="0">
                <a:solidFill>
                  <a:schemeClr val="tx1"/>
                </a:solidFill>
              </a:rPr>
              <a:t>note</a:t>
            </a:r>
            <a:r>
              <a:rPr lang="en-US" dirty="0">
                <a:solidFill>
                  <a:schemeClr val="tx1"/>
                </a:solidFill>
              </a:rPr>
              <a:t>: </a:t>
            </a:r>
            <a:r>
              <a:rPr lang="en-US" b="1" i="1" dirty="0">
                <a:solidFill>
                  <a:srgbClr val="FF0000"/>
                </a:solidFill>
              </a:rPr>
              <a:t>never attempt to remove a cartridge while the “Cartridge Locked” is displayed</a:t>
            </a:r>
          </a:p>
          <a:p>
            <a:pPr marL="365760" lvl="1" indent="0" fontAlgn="auto">
              <a:lnSpc>
                <a:spcPct val="90000"/>
              </a:lnSpc>
              <a:spcAft>
                <a:spcPts val="0"/>
              </a:spcAft>
              <a:buFont typeface="Wingdings" panose="05000000000000000000" pitchFamily="2" charset="2"/>
              <a:buNone/>
              <a:defRPr/>
            </a:pPr>
            <a:r>
              <a:rPr lang="en-US" i="1" dirty="0">
                <a:solidFill>
                  <a:schemeClr val="tx1"/>
                </a:solidFill>
              </a:rPr>
              <a:t>**Procedures are now found on RIC SharePoint**</a:t>
            </a:r>
          </a:p>
          <a:p>
            <a:pPr marL="548640" lvl="1" indent="-182880" fontAlgn="auto">
              <a:lnSpc>
                <a:spcPct val="90000"/>
              </a:lnSpc>
              <a:spcAft>
                <a:spcPts val="0"/>
              </a:spcAft>
              <a:buFont typeface="Wingdings" panose="05000000000000000000" pitchFamily="2" charset="2"/>
              <a:buChar char="Ø"/>
              <a:defRPr/>
            </a:pPr>
            <a:endParaRPr lang="en-US" sz="1200" dirty="0">
              <a:solidFill>
                <a:schemeClr val="tx1"/>
              </a:solidFill>
            </a:endParaRPr>
          </a:p>
        </p:txBody>
      </p:sp>
      <p:cxnSp>
        <p:nvCxnSpPr>
          <p:cNvPr id="91" name="Straight Connector 90">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104000"/>
                <a:satMod val="128000"/>
                <a:lumMod val="104000"/>
              </a:schemeClr>
            </a:gs>
            <a:gs pos="100000">
              <a:schemeClr val="bg2">
                <a:shade val="76000"/>
                <a:hueMod val="89000"/>
                <a:satMod val="164000"/>
                <a:lumMod val="68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FB3EF4D6-026A-4D52-B916-967329EE3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5">
            <a:extLst>
              <a:ext uri="{FF2B5EF4-FFF2-40B4-BE49-F238E27FC236}">
                <a16:creationId xmlns:a16="http://schemas.microsoft.com/office/drawing/2014/main" id="{4DB4846F-6AA5-4DB3-9581-D95F22BD5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6368213" y="1797517"/>
            <a:ext cx="2474555"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76" name="Freeform: Shape 75">
            <a:extLst>
              <a:ext uri="{FF2B5EF4-FFF2-40B4-BE49-F238E27FC236}">
                <a16:creationId xmlns:a16="http://schemas.microsoft.com/office/drawing/2014/main" id="{D54EC22E-2292-4292-A80B-E81DF64BF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80041"/>
            <a:ext cx="9144000" cy="5077959"/>
          </a:xfrm>
          <a:custGeom>
            <a:avLst/>
            <a:gdLst>
              <a:gd name="connsiteX0" fmla="*/ 12192000 w 12192000"/>
              <a:gd name="connsiteY0" fmla="*/ 0 h 5077959"/>
              <a:gd name="connsiteX1" fmla="*/ 12192000 w 12192000"/>
              <a:gd name="connsiteY1" fmla="*/ 1972152 h 5077959"/>
              <a:gd name="connsiteX2" fmla="*/ 12192000 w 12192000"/>
              <a:gd name="connsiteY2" fmla="*/ 2361342 h 5077959"/>
              <a:gd name="connsiteX3" fmla="*/ 12192000 w 12192000"/>
              <a:gd name="connsiteY3" fmla="*/ 5077959 h 5077959"/>
              <a:gd name="connsiteX4" fmla="*/ 0 w 12192000"/>
              <a:gd name="connsiteY4" fmla="*/ 5077959 h 5077959"/>
              <a:gd name="connsiteX5" fmla="*/ 0 w 12192000"/>
              <a:gd name="connsiteY5" fmla="*/ 2361342 h 5077959"/>
              <a:gd name="connsiteX6" fmla="*/ 0 w 12192000"/>
              <a:gd name="connsiteY6" fmla="*/ 1972152 h 5077959"/>
              <a:gd name="connsiteX7" fmla="*/ 0 w 12192000"/>
              <a:gd name="connsiteY7" fmla="*/ 12515 h 5077959"/>
              <a:gd name="connsiteX8" fmla="*/ 108623 w 12192000"/>
              <a:gd name="connsiteY8" fmla="*/ 29540 h 5077959"/>
              <a:gd name="connsiteX9" fmla="*/ 300195 w 12192000"/>
              <a:gd name="connsiteY9" fmla="*/ 56163 h 5077959"/>
              <a:gd name="connsiteX10" fmla="*/ 527528 w 12192000"/>
              <a:gd name="connsiteY10" fmla="*/ 88041 h 5077959"/>
              <a:gd name="connsiteX11" fmla="*/ 779127 w 12192000"/>
              <a:gd name="connsiteY11" fmla="*/ 121671 h 5077959"/>
              <a:gd name="connsiteX12" fmla="*/ 1062654 w 12192000"/>
              <a:gd name="connsiteY12" fmla="*/ 157052 h 5077959"/>
              <a:gd name="connsiteX13" fmla="*/ 1371726 w 12192000"/>
              <a:gd name="connsiteY13" fmla="*/ 194535 h 5077959"/>
              <a:gd name="connsiteX14" fmla="*/ 1707616 w 12192000"/>
              <a:gd name="connsiteY14" fmla="*/ 232018 h 5077959"/>
              <a:gd name="connsiteX15" fmla="*/ 2065219 w 12192000"/>
              <a:gd name="connsiteY15" fmla="*/ 270201 h 5077959"/>
              <a:gd name="connsiteX16" fmla="*/ 2450918 w 12192000"/>
              <a:gd name="connsiteY16" fmla="*/ 305583 h 5077959"/>
              <a:gd name="connsiteX17" fmla="*/ 2854496 w 12192000"/>
              <a:gd name="connsiteY17" fmla="*/ 339562 h 5077959"/>
              <a:gd name="connsiteX18" fmla="*/ 3281065 w 12192000"/>
              <a:gd name="connsiteY18" fmla="*/ 370390 h 5077959"/>
              <a:gd name="connsiteX19" fmla="*/ 3725514 w 12192000"/>
              <a:gd name="connsiteY19" fmla="*/ 399815 h 5077959"/>
              <a:gd name="connsiteX20" fmla="*/ 4189119 w 12192000"/>
              <a:gd name="connsiteY20" fmla="*/ 427490 h 5077959"/>
              <a:gd name="connsiteX21" fmla="*/ 4426671 w 12192000"/>
              <a:gd name="connsiteY21" fmla="*/ 437298 h 5077959"/>
              <a:gd name="connsiteX22" fmla="*/ 4669330 w 12192000"/>
              <a:gd name="connsiteY22" fmla="*/ 448158 h 5077959"/>
              <a:gd name="connsiteX23" fmla="*/ 4915819 w 12192000"/>
              <a:gd name="connsiteY23" fmla="*/ 458317 h 5077959"/>
              <a:gd name="connsiteX24" fmla="*/ 5163586 w 12192000"/>
              <a:gd name="connsiteY24" fmla="*/ 464973 h 5077959"/>
              <a:gd name="connsiteX25" fmla="*/ 5416461 w 12192000"/>
              <a:gd name="connsiteY25" fmla="*/ 470928 h 5077959"/>
              <a:gd name="connsiteX26" fmla="*/ 5671892 w 12192000"/>
              <a:gd name="connsiteY26" fmla="*/ 477234 h 5077959"/>
              <a:gd name="connsiteX27" fmla="*/ 5932430 w 12192000"/>
              <a:gd name="connsiteY27" fmla="*/ 481437 h 5077959"/>
              <a:gd name="connsiteX28" fmla="*/ 6195523 w 12192000"/>
              <a:gd name="connsiteY28" fmla="*/ 481437 h 5077959"/>
              <a:gd name="connsiteX29" fmla="*/ 6461170 w 12192000"/>
              <a:gd name="connsiteY29" fmla="*/ 483539 h 5077959"/>
              <a:gd name="connsiteX30" fmla="*/ 6729372 w 12192000"/>
              <a:gd name="connsiteY30" fmla="*/ 481437 h 5077959"/>
              <a:gd name="connsiteX31" fmla="*/ 7001406 w 12192000"/>
              <a:gd name="connsiteY31" fmla="*/ 477234 h 5077959"/>
              <a:gd name="connsiteX32" fmla="*/ 7273439 w 12192000"/>
              <a:gd name="connsiteY32" fmla="*/ 473380 h 5077959"/>
              <a:gd name="connsiteX33" fmla="*/ 7549303 w 12192000"/>
              <a:gd name="connsiteY33" fmla="*/ 464973 h 5077959"/>
              <a:gd name="connsiteX34" fmla="*/ 7827722 w 12192000"/>
              <a:gd name="connsiteY34" fmla="*/ 456215 h 5077959"/>
              <a:gd name="connsiteX35" fmla="*/ 8106140 w 12192000"/>
              <a:gd name="connsiteY35" fmla="*/ 446056 h 5077959"/>
              <a:gd name="connsiteX36" fmla="*/ 8387114 w 12192000"/>
              <a:gd name="connsiteY36" fmla="*/ 431694 h 5077959"/>
              <a:gd name="connsiteX37" fmla="*/ 8670640 w 12192000"/>
              <a:gd name="connsiteY37" fmla="*/ 414528 h 5077959"/>
              <a:gd name="connsiteX38" fmla="*/ 8955446 w 12192000"/>
              <a:gd name="connsiteY38" fmla="*/ 398064 h 5077959"/>
              <a:gd name="connsiteX39" fmla="*/ 9240250 w 12192000"/>
              <a:gd name="connsiteY39" fmla="*/ 377045 h 5077959"/>
              <a:gd name="connsiteX40" fmla="*/ 9528886 w 12192000"/>
              <a:gd name="connsiteY40" fmla="*/ 351823 h 5077959"/>
              <a:gd name="connsiteX41" fmla="*/ 9813691 w 12192000"/>
              <a:gd name="connsiteY41" fmla="*/ 326601 h 5077959"/>
              <a:gd name="connsiteX42" fmla="*/ 10103603 w 12192000"/>
              <a:gd name="connsiteY42" fmla="*/ 297525 h 5077959"/>
              <a:gd name="connsiteX43" fmla="*/ 10394794 w 12192000"/>
              <a:gd name="connsiteY43" fmla="*/ 265647 h 5077959"/>
              <a:gd name="connsiteX44" fmla="*/ 10682153 w 12192000"/>
              <a:gd name="connsiteY44" fmla="*/ 232018 h 5077959"/>
              <a:gd name="connsiteX45" fmla="*/ 10973344 w 12192000"/>
              <a:gd name="connsiteY45" fmla="*/ 192783 h 5077959"/>
              <a:gd name="connsiteX46" fmla="*/ 11263257 w 12192000"/>
              <a:gd name="connsiteY46" fmla="*/ 150746 h 5077959"/>
              <a:gd name="connsiteX47" fmla="*/ 11554448 w 12192000"/>
              <a:gd name="connsiteY47" fmla="*/ 109060 h 5077959"/>
              <a:gd name="connsiteX48" fmla="*/ 11844360 w 12192000"/>
              <a:gd name="connsiteY48" fmla="*/ 60367 h 5077959"/>
              <a:gd name="connsiteX49" fmla="*/ 12132996 w 12192000"/>
              <a:gd name="connsiteY49" fmla="*/ 10623 h 507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2192000" h="5077959">
                <a:moveTo>
                  <a:pt x="12192000" y="0"/>
                </a:moveTo>
                <a:lnTo>
                  <a:pt x="12192000" y="1972152"/>
                </a:lnTo>
                <a:lnTo>
                  <a:pt x="12192000" y="2361342"/>
                </a:lnTo>
                <a:lnTo>
                  <a:pt x="12192000" y="5077959"/>
                </a:lnTo>
                <a:lnTo>
                  <a:pt x="0" y="5077959"/>
                </a:lnTo>
                <a:lnTo>
                  <a:pt x="0" y="2361342"/>
                </a:lnTo>
                <a:lnTo>
                  <a:pt x="0" y="1972152"/>
                </a:lnTo>
                <a:lnTo>
                  <a:pt x="0" y="12515"/>
                </a:lnTo>
                <a:lnTo>
                  <a:pt x="108623" y="29540"/>
                </a:lnTo>
                <a:lnTo>
                  <a:pt x="300195" y="56163"/>
                </a:lnTo>
                <a:lnTo>
                  <a:pt x="527528" y="88041"/>
                </a:lnTo>
                <a:lnTo>
                  <a:pt x="779127" y="121671"/>
                </a:lnTo>
                <a:lnTo>
                  <a:pt x="1062654" y="157052"/>
                </a:lnTo>
                <a:lnTo>
                  <a:pt x="1371726" y="194535"/>
                </a:lnTo>
                <a:lnTo>
                  <a:pt x="1707616" y="232018"/>
                </a:lnTo>
                <a:lnTo>
                  <a:pt x="2065219" y="270201"/>
                </a:lnTo>
                <a:lnTo>
                  <a:pt x="2450918" y="305583"/>
                </a:lnTo>
                <a:lnTo>
                  <a:pt x="2854496" y="339562"/>
                </a:lnTo>
                <a:lnTo>
                  <a:pt x="3281065" y="370390"/>
                </a:lnTo>
                <a:lnTo>
                  <a:pt x="3725514" y="399815"/>
                </a:lnTo>
                <a:lnTo>
                  <a:pt x="4189119" y="427490"/>
                </a:lnTo>
                <a:lnTo>
                  <a:pt x="4426671" y="437298"/>
                </a:lnTo>
                <a:lnTo>
                  <a:pt x="4669330" y="448158"/>
                </a:lnTo>
                <a:lnTo>
                  <a:pt x="4915819" y="458317"/>
                </a:lnTo>
                <a:lnTo>
                  <a:pt x="5163586" y="464973"/>
                </a:lnTo>
                <a:lnTo>
                  <a:pt x="5416461" y="470928"/>
                </a:lnTo>
                <a:lnTo>
                  <a:pt x="5671892" y="477234"/>
                </a:lnTo>
                <a:lnTo>
                  <a:pt x="5932430" y="481437"/>
                </a:lnTo>
                <a:lnTo>
                  <a:pt x="6195523" y="481437"/>
                </a:lnTo>
                <a:lnTo>
                  <a:pt x="6461170" y="483539"/>
                </a:lnTo>
                <a:lnTo>
                  <a:pt x="6729372" y="481437"/>
                </a:lnTo>
                <a:lnTo>
                  <a:pt x="7001406" y="477234"/>
                </a:lnTo>
                <a:lnTo>
                  <a:pt x="7273439" y="473380"/>
                </a:lnTo>
                <a:lnTo>
                  <a:pt x="7549303" y="464973"/>
                </a:lnTo>
                <a:lnTo>
                  <a:pt x="7827722" y="456215"/>
                </a:lnTo>
                <a:lnTo>
                  <a:pt x="8106140" y="446056"/>
                </a:lnTo>
                <a:lnTo>
                  <a:pt x="8387114" y="431694"/>
                </a:lnTo>
                <a:lnTo>
                  <a:pt x="8670640" y="414528"/>
                </a:lnTo>
                <a:lnTo>
                  <a:pt x="8955446" y="398064"/>
                </a:lnTo>
                <a:lnTo>
                  <a:pt x="9240250" y="377045"/>
                </a:lnTo>
                <a:lnTo>
                  <a:pt x="9528886" y="351823"/>
                </a:lnTo>
                <a:lnTo>
                  <a:pt x="9813691" y="326601"/>
                </a:lnTo>
                <a:lnTo>
                  <a:pt x="10103603" y="297525"/>
                </a:lnTo>
                <a:lnTo>
                  <a:pt x="10394794" y="265647"/>
                </a:lnTo>
                <a:lnTo>
                  <a:pt x="10682153" y="232018"/>
                </a:lnTo>
                <a:lnTo>
                  <a:pt x="10973344" y="192783"/>
                </a:lnTo>
                <a:lnTo>
                  <a:pt x="11263257" y="150746"/>
                </a:lnTo>
                <a:lnTo>
                  <a:pt x="11554448" y="109060"/>
                </a:lnTo>
                <a:lnTo>
                  <a:pt x="11844360" y="60367"/>
                </a:lnTo>
                <a:lnTo>
                  <a:pt x="12132996" y="10623"/>
                </a:lnTo>
                <a:close/>
              </a:path>
            </a:pathLst>
          </a:custGeom>
          <a:solidFill>
            <a:srgbClr val="FFFFFF"/>
          </a:solid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grpSp>
        <p:nvGrpSpPr>
          <p:cNvPr id="78" name="Group 77">
            <a:extLst>
              <a:ext uri="{FF2B5EF4-FFF2-40B4-BE49-F238E27FC236}">
                <a16:creationId xmlns:a16="http://schemas.microsoft.com/office/drawing/2014/main" id="{992A2039-50D4-4D49-A79F-C82A1D91316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79" name="Rectangle 78">
              <a:extLst>
                <a:ext uri="{FF2B5EF4-FFF2-40B4-BE49-F238E27FC236}">
                  <a16:creationId xmlns:a16="http://schemas.microsoft.com/office/drawing/2014/main" id="{CC1C7165-8A3A-44EB-88D0-4EFA36A004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0" name="Freeform 5">
              <a:extLst>
                <a:ext uri="{FF2B5EF4-FFF2-40B4-BE49-F238E27FC236}">
                  <a16:creationId xmlns:a16="http://schemas.microsoft.com/office/drawing/2014/main" id="{A1081473-BB93-49A4-B605-4E20537397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p>
      </p:grpSp>
      <p:sp>
        <p:nvSpPr>
          <p:cNvPr id="22530" name="Title 1">
            <a:extLst>
              <a:ext uri="{FF2B5EF4-FFF2-40B4-BE49-F238E27FC236}">
                <a16:creationId xmlns:a16="http://schemas.microsoft.com/office/drawing/2014/main" id="{30578EA0-94B4-46F3-A280-EABA24EA7F83}"/>
              </a:ext>
            </a:extLst>
          </p:cNvPr>
          <p:cNvSpPr>
            <a:spLocks noGrp="1" noChangeArrowheads="1"/>
          </p:cNvSpPr>
          <p:nvPr>
            <p:ph type="title"/>
          </p:nvPr>
        </p:nvSpPr>
        <p:spPr>
          <a:xfrm>
            <a:off x="1262378" y="609600"/>
            <a:ext cx="7195822" cy="1206502"/>
          </a:xfrm>
        </p:spPr>
        <p:txBody>
          <a:bodyPr>
            <a:normAutofit/>
          </a:bodyPr>
          <a:lstStyle/>
          <a:p>
            <a:pPr algn="ctr"/>
            <a:r>
              <a:rPr lang="en-US" altLang="en-US" sz="4400" dirty="0">
                <a:solidFill>
                  <a:srgbClr val="EBEBEB"/>
                </a:solidFill>
              </a:rPr>
              <a:t>Troubleshooting</a:t>
            </a:r>
          </a:p>
        </p:txBody>
      </p:sp>
      <p:sp>
        <p:nvSpPr>
          <p:cNvPr id="22531" name="Content Placeholder 2">
            <a:extLst>
              <a:ext uri="{FF2B5EF4-FFF2-40B4-BE49-F238E27FC236}">
                <a16:creationId xmlns:a16="http://schemas.microsoft.com/office/drawing/2014/main" id="{E012B3F3-4883-40BB-8654-010278F332D7}"/>
              </a:ext>
            </a:extLst>
          </p:cNvPr>
          <p:cNvSpPr>
            <a:spLocks noGrp="1" noChangeArrowheads="1"/>
          </p:cNvSpPr>
          <p:nvPr>
            <p:ph idx="1"/>
          </p:nvPr>
        </p:nvSpPr>
        <p:spPr>
          <a:xfrm>
            <a:off x="1262378" y="2286001"/>
            <a:ext cx="7195822" cy="3733800"/>
          </a:xfrm>
        </p:spPr>
        <p:txBody>
          <a:bodyPr>
            <a:normAutofit/>
          </a:bodyPr>
          <a:lstStyle/>
          <a:p>
            <a:pPr marL="273050">
              <a:buFont typeface="Wingdings 3" panose="05040102010807070707" pitchFamily="18" charset="2"/>
              <a:buChar char=""/>
            </a:pPr>
            <a:r>
              <a:rPr lang="en-US" altLang="en-US" sz="2000" dirty="0"/>
              <a:t>Calibration is automatically performed as part of the test cycle on each cartridge</a:t>
            </a:r>
          </a:p>
          <a:p>
            <a:pPr marL="273050">
              <a:buFont typeface="Wingdings 3" panose="05040102010807070707" pitchFamily="18" charset="2"/>
              <a:buChar char=""/>
            </a:pPr>
            <a:r>
              <a:rPr lang="en-US" altLang="en-US" sz="2000" dirty="0"/>
              <a:t>Repeat any questionable result or if there is an instrument error.  You may see the following: “***”, failed internal QC Check. Ancillary Testing should be notified at x5885 or x5003 when failed internal QC or repeated “**” error codes observed.</a:t>
            </a:r>
          </a:p>
          <a:p>
            <a:pPr marL="273050">
              <a:buFont typeface="Wingdings 3" panose="05040102010807070707" pitchFamily="18" charset="2"/>
              <a:buChar char=""/>
            </a:pPr>
            <a:r>
              <a:rPr lang="en-US" altLang="en-US" sz="2000" b="1" i="1" dirty="0"/>
              <a:t>Note: If testing a sample collected in a plain syringe, when repeating you must use a freshly collected sample.</a:t>
            </a: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560" name="Rectangle 70">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61" name="Rectangle 72">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3154" y="467397"/>
            <a:ext cx="521872"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23562" name="Group 74">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76" name="Rectangle 75">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3563"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3554" name="Title 1">
            <a:extLst>
              <a:ext uri="{FF2B5EF4-FFF2-40B4-BE49-F238E27FC236}">
                <a16:creationId xmlns:a16="http://schemas.microsoft.com/office/drawing/2014/main" id="{8FFE7240-55A8-44EA-B12B-5A6B7A2F3B93}"/>
              </a:ext>
            </a:extLst>
          </p:cNvPr>
          <p:cNvSpPr>
            <a:spLocks noGrp="1" noChangeArrowheads="1"/>
          </p:cNvSpPr>
          <p:nvPr>
            <p:ph type="title"/>
          </p:nvPr>
        </p:nvSpPr>
        <p:spPr>
          <a:xfrm>
            <a:off x="351440" y="1126613"/>
            <a:ext cx="2399561" cy="4047843"/>
          </a:xfrm>
        </p:spPr>
        <p:txBody>
          <a:bodyPr anchor="ctr">
            <a:normAutofit/>
          </a:bodyPr>
          <a:lstStyle/>
          <a:p>
            <a:pPr algn="r"/>
            <a:r>
              <a:rPr lang="en-US" altLang="en-US" sz="2400" b="1" dirty="0">
                <a:solidFill>
                  <a:schemeClr val="tx1"/>
                </a:solidFill>
              </a:rPr>
              <a:t>Interpretation</a:t>
            </a:r>
          </a:p>
        </p:txBody>
      </p:sp>
      <p:sp>
        <p:nvSpPr>
          <p:cNvPr id="3" name="Content Placeholder 2">
            <a:extLst>
              <a:ext uri="{FF2B5EF4-FFF2-40B4-BE49-F238E27FC236}">
                <a16:creationId xmlns:a16="http://schemas.microsoft.com/office/drawing/2014/main" id="{1577E740-A68F-4EEB-9749-BE0322B7F582}"/>
              </a:ext>
            </a:extLst>
          </p:cNvPr>
          <p:cNvSpPr>
            <a:spLocks noGrp="1"/>
          </p:cNvSpPr>
          <p:nvPr>
            <p:ph idx="1"/>
          </p:nvPr>
        </p:nvSpPr>
        <p:spPr>
          <a:xfrm>
            <a:off x="3267514" y="467397"/>
            <a:ext cx="5528333" cy="5919116"/>
          </a:xfrm>
        </p:spPr>
        <p:txBody>
          <a:bodyPr rtlCol="0" anchor="ctr">
            <a:normAutofit/>
          </a:bodyPr>
          <a:lstStyle/>
          <a:p>
            <a:pPr fontAlgn="auto">
              <a:lnSpc>
                <a:spcPct val="90000"/>
              </a:lnSpc>
              <a:spcAft>
                <a:spcPts val="0"/>
              </a:spcAft>
              <a:buFont typeface="Wingdings" panose="05000000000000000000" pitchFamily="2" charset="2"/>
              <a:buChar char="§"/>
              <a:defRPr/>
            </a:pPr>
            <a:r>
              <a:rPr lang="en-US" sz="2000" dirty="0">
                <a:solidFill>
                  <a:schemeClr val="tx1"/>
                </a:solidFill>
              </a:rPr>
              <a:t>Results are displayed with their units and depicted as bar graphs with reference ranges marked under graphs.</a:t>
            </a:r>
          </a:p>
          <a:p>
            <a:pPr marL="0" indent="0" fontAlgn="auto">
              <a:lnSpc>
                <a:spcPct val="90000"/>
              </a:lnSpc>
              <a:spcAft>
                <a:spcPts val="0"/>
              </a:spcAft>
              <a:buFont typeface="Wingdings 2" panose="05020102010507070707" pitchFamily="18" charset="2"/>
              <a:buNone/>
              <a:defRPr/>
            </a:pPr>
            <a:endParaRPr lang="en-US" sz="2000" dirty="0">
              <a:solidFill>
                <a:schemeClr val="tx1"/>
              </a:solidFill>
            </a:endParaRPr>
          </a:p>
          <a:p>
            <a:pPr marL="0" indent="0" fontAlgn="auto">
              <a:lnSpc>
                <a:spcPct val="90000"/>
              </a:lnSpc>
              <a:spcAft>
                <a:spcPts val="0"/>
              </a:spcAft>
              <a:buFont typeface="Wingdings 2" panose="05020102010507070707" pitchFamily="18" charset="2"/>
              <a:buNone/>
              <a:defRPr/>
            </a:pPr>
            <a:r>
              <a:rPr lang="en-US" sz="2000" dirty="0">
                <a:solidFill>
                  <a:schemeClr val="tx1"/>
                </a:solidFill>
              </a:rPr>
              <a:t>	</a:t>
            </a:r>
            <a:r>
              <a:rPr lang="en-US" sz="2000" b="1" i="1" dirty="0">
                <a:solidFill>
                  <a:schemeClr val="tx1"/>
                </a:solidFill>
              </a:rPr>
              <a:t>EXPECTED VALUE</a:t>
            </a:r>
            <a:r>
              <a:rPr lang="en-US" sz="2000" i="1" dirty="0">
                <a:solidFill>
                  <a:schemeClr val="tx1"/>
                </a:solidFill>
              </a:rPr>
              <a:t>:        0.6 - 1.3 mg/dL</a:t>
            </a:r>
          </a:p>
          <a:p>
            <a:pPr marL="0" indent="0" fontAlgn="auto">
              <a:lnSpc>
                <a:spcPct val="90000"/>
              </a:lnSpc>
              <a:spcAft>
                <a:spcPts val="0"/>
              </a:spcAft>
              <a:buFont typeface="Wingdings 2" panose="05020102010507070707" pitchFamily="18" charset="2"/>
              <a:buNone/>
              <a:defRPr/>
            </a:pPr>
            <a:endParaRPr lang="en-US" sz="2000" i="1" dirty="0">
              <a:solidFill>
                <a:schemeClr val="tx1"/>
              </a:solidFill>
            </a:endParaRPr>
          </a:p>
          <a:p>
            <a:pPr marL="0" indent="0" fontAlgn="auto">
              <a:lnSpc>
                <a:spcPct val="90000"/>
              </a:lnSpc>
              <a:spcAft>
                <a:spcPts val="0"/>
              </a:spcAft>
              <a:buFont typeface="Wingdings 2" panose="05020102010507070707" pitchFamily="18" charset="2"/>
              <a:buNone/>
              <a:defRPr/>
            </a:pPr>
            <a:r>
              <a:rPr lang="en-US" sz="2000" i="1" dirty="0">
                <a:solidFill>
                  <a:schemeClr val="tx1"/>
                </a:solidFill>
              </a:rPr>
              <a:t>	</a:t>
            </a:r>
            <a:r>
              <a:rPr lang="en-US" sz="2000" b="1" i="1" dirty="0">
                <a:solidFill>
                  <a:schemeClr val="tx1"/>
                </a:solidFill>
              </a:rPr>
              <a:t>REPORTABLE RANGE</a:t>
            </a:r>
            <a:r>
              <a:rPr lang="en-US" sz="2000" i="1" dirty="0">
                <a:solidFill>
                  <a:schemeClr val="tx1"/>
                </a:solidFill>
              </a:rPr>
              <a:t>:  0.2 – 20.0 mg/dL</a:t>
            </a:r>
          </a:p>
          <a:p>
            <a:pPr marL="0" indent="0" fontAlgn="auto">
              <a:lnSpc>
                <a:spcPct val="90000"/>
              </a:lnSpc>
              <a:spcAft>
                <a:spcPts val="0"/>
              </a:spcAft>
              <a:buFont typeface="Wingdings 2" panose="05020102010507070707" pitchFamily="18" charset="2"/>
              <a:buNone/>
              <a:defRPr/>
            </a:pPr>
            <a:endParaRPr lang="en-US" sz="2000" dirty="0">
              <a:solidFill>
                <a:schemeClr val="tx1"/>
              </a:solidFill>
            </a:endParaRPr>
          </a:p>
          <a:p>
            <a:pPr fontAlgn="auto">
              <a:lnSpc>
                <a:spcPct val="90000"/>
              </a:lnSpc>
              <a:spcAft>
                <a:spcPts val="0"/>
              </a:spcAft>
              <a:buFont typeface="Wingdings" panose="05000000000000000000" pitchFamily="2" charset="2"/>
              <a:buChar char="§"/>
              <a:defRPr/>
            </a:pPr>
            <a:r>
              <a:rPr lang="en-US" sz="2000" dirty="0">
                <a:solidFill>
                  <a:schemeClr val="tx1"/>
                </a:solidFill>
              </a:rPr>
              <a:t>For administration of Contrast Media based on eGFR values, see your department’s most recent “Contrast Media Guide 10.1.2018”</a:t>
            </a:r>
          </a:p>
        </p:txBody>
      </p:sp>
      <p:cxnSp>
        <p:nvCxnSpPr>
          <p:cNvPr id="79" name="Straight Connector 78">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67515"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104000"/>
                <a:satMod val="128000"/>
                <a:lumMod val="104000"/>
              </a:schemeClr>
            </a:gs>
            <a:gs pos="100000">
              <a:schemeClr val="bg2">
                <a:shade val="76000"/>
                <a:hueMod val="89000"/>
                <a:satMod val="164000"/>
                <a:lumMod val="68000"/>
              </a:schemeClr>
            </a:gs>
          </a:gsLst>
          <a:path path="circle">
            <a:fillToRect l="45000" t="65000" r="125000" b="100000"/>
          </a:path>
        </a:gra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FB3EF4D6-026A-4D52-B916-967329EE3F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5">
            <a:extLst>
              <a:ext uri="{FF2B5EF4-FFF2-40B4-BE49-F238E27FC236}">
                <a16:creationId xmlns:a16="http://schemas.microsoft.com/office/drawing/2014/main" id="{4DB4846F-6AA5-4DB3-9581-D95F22BD5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21010068">
            <a:off x="6368213" y="1797517"/>
            <a:ext cx="2474555"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txBody>
          <a:bodyPr/>
          <a:lstStyle/>
          <a:p>
            <a:endParaRPr lang="en-US" dirty="0"/>
          </a:p>
        </p:txBody>
      </p:sp>
      <p:sp>
        <p:nvSpPr>
          <p:cNvPr id="76" name="Freeform: Shape 75">
            <a:extLst>
              <a:ext uri="{FF2B5EF4-FFF2-40B4-BE49-F238E27FC236}">
                <a16:creationId xmlns:a16="http://schemas.microsoft.com/office/drawing/2014/main" id="{D54EC22E-2292-4292-A80B-E81DF64BFB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80041"/>
            <a:ext cx="9144000" cy="5077959"/>
          </a:xfrm>
          <a:custGeom>
            <a:avLst/>
            <a:gdLst>
              <a:gd name="connsiteX0" fmla="*/ 12192000 w 12192000"/>
              <a:gd name="connsiteY0" fmla="*/ 0 h 5077959"/>
              <a:gd name="connsiteX1" fmla="*/ 12192000 w 12192000"/>
              <a:gd name="connsiteY1" fmla="*/ 1972152 h 5077959"/>
              <a:gd name="connsiteX2" fmla="*/ 12192000 w 12192000"/>
              <a:gd name="connsiteY2" fmla="*/ 2361342 h 5077959"/>
              <a:gd name="connsiteX3" fmla="*/ 12192000 w 12192000"/>
              <a:gd name="connsiteY3" fmla="*/ 5077959 h 5077959"/>
              <a:gd name="connsiteX4" fmla="*/ 0 w 12192000"/>
              <a:gd name="connsiteY4" fmla="*/ 5077959 h 5077959"/>
              <a:gd name="connsiteX5" fmla="*/ 0 w 12192000"/>
              <a:gd name="connsiteY5" fmla="*/ 2361342 h 5077959"/>
              <a:gd name="connsiteX6" fmla="*/ 0 w 12192000"/>
              <a:gd name="connsiteY6" fmla="*/ 1972152 h 5077959"/>
              <a:gd name="connsiteX7" fmla="*/ 0 w 12192000"/>
              <a:gd name="connsiteY7" fmla="*/ 12515 h 5077959"/>
              <a:gd name="connsiteX8" fmla="*/ 108623 w 12192000"/>
              <a:gd name="connsiteY8" fmla="*/ 29540 h 5077959"/>
              <a:gd name="connsiteX9" fmla="*/ 300195 w 12192000"/>
              <a:gd name="connsiteY9" fmla="*/ 56163 h 5077959"/>
              <a:gd name="connsiteX10" fmla="*/ 527528 w 12192000"/>
              <a:gd name="connsiteY10" fmla="*/ 88041 h 5077959"/>
              <a:gd name="connsiteX11" fmla="*/ 779127 w 12192000"/>
              <a:gd name="connsiteY11" fmla="*/ 121671 h 5077959"/>
              <a:gd name="connsiteX12" fmla="*/ 1062654 w 12192000"/>
              <a:gd name="connsiteY12" fmla="*/ 157052 h 5077959"/>
              <a:gd name="connsiteX13" fmla="*/ 1371726 w 12192000"/>
              <a:gd name="connsiteY13" fmla="*/ 194535 h 5077959"/>
              <a:gd name="connsiteX14" fmla="*/ 1707616 w 12192000"/>
              <a:gd name="connsiteY14" fmla="*/ 232018 h 5077959"/>
              <a:gd name="connsiteX15" fmla="*/ 2065219 w 12192000"/>
              <a:gd name="connsiteY15" fmla="*/ 270201 h 5077959"/>
              <a:gd name="connsiteX16" fmla="*/ 2450918 w 12192000"/>
              <a:gd name="connsiteY16" fmla="*/ 305583 h 5077959"/>
              <a:gd name="connsiteX17" fmla="*/ 2854496 w 12192000"/>
              <a:gd name="connsiteY17" fmla="*/ 339562 h 5077959"/>
              <a:gd name="connsiteX18" fmla="*/ 3281065 w 12192000"/>
              <a:gd name="connsiteY18" fmla="*/ 370390 h 5077959"/>
              <a:gd name="connsiteX19" fmla="*/ 3725514 w 12192000"/>
              <a:gd name="connsiteY19" fmla="*/ 399815 h 5077959"/>
              <a:gd name="connsiteX20" fmla="*/ 4189119 w 12192000"/>
              <a:gd name="connsiteY20" fmla="*/ 427490 h 5077959"/>
              <a:gd name="connsiteX21" fmla="*/ 4426671 w 12192000"/>
              <a:gd name="connsiteY21" fmla="*/ 437298 h 5077959"/>
              <a:gd name="connsiteX22" fmla="*/ 4669330 w 12192000"/>
              <a:gd name="connsiteY22" fmla="*/ 448158 h 5077959"/>
              <a:gd name="connsiteX23" fmla="*/ 4915819 w 12192000"/>
              <a:gd name="connsiteY23" fmla="*/ 458317 h 5077959"/>
              <a:gd name="connsiteX24" fmla="*/ 5163586 w 12192000"/>
              <a:gd name="connsiteY24" fmla="*/ 464973 h 5077959"/>
              <a:gd name="connsiteX25" fmla="*/ 5416461 w 12192000"/>
              <a:gd name="connsiteY25" fmla="*/ 470928 h 5077959"/>
              <a:gd name="connsiteX26" fmla="*/ 5671892 w 12192000"/>
              <a:gd name="connsiteY26" fmla="*/ 477234 h 5077959"/>
              <a:gd name="connsiteX27" fmla="*/ 5932430 w 12192000"/>
              <a:gd name="connsiteY27" fmla="*/ 481437 h 5077959"/>
              <a:gd name="connsiteX28" fmla="*/ 6195523 w 12192000"/>
              <a:gd name="connsiteY28" fmla="*/ 481437 h 5077959"/>
              <a:gd name="connsiteX29" fmla="*/ 6461170 w 12192000"/>
              <a:gd name="connsiteY29" fmla="*/ 483539 h 5077959"/>
              <a:gd name="connsiteX30" fmla="*/ 6729372 w 12192000"/>
              <a:gd name="connsiteY30" fmla="*/ 481437 h 5077959"/>
              <a:gd name="connsiteX31" fmla="*/ 7001406 w 12192000"/>
              <a:gd name="connsiteY31" fmla="*/ 477234 h 5077959"/>
              <a:gd name="connsiteX32" fmla="*/ 7273439 w 12192000"/>
              <a:gd name="connsiteY32" fmla="*/ 473380 h 5077959"/>
              <a:gd name="connsiteX33" fmla="*/ 7549303 w 12192000"/>
              <a:gd name="connsiteY33" fmla="*/ 464973 h 5077959"/>
              <a:gd name="connsiteX34" fmla="*/ 7827722 w 12192000"/>
              <a:gd name="connsiteY34" fmla="*/ 456215 h 5077959"/>
              <a:gd name="connsiteX35" fmla="*/ 8106140 w 12192000"/>
              <a:gd name="connsiteY35" fmla="*/ 446056 h 5077959"/>
              <a:gd name="connsiteX36" fmla="*/ 8387114 w 12192000"/>
              <a:gd name="connsiteY36" fmla="*/ 431694 h 5077959"/>
              <a:gd name="connsiteX37" fmla="*/ 8670640 w 12192000"/>
              <a:gd name="connsiteY37" fmla="*/ 414528 h 5077959"/>
              <a:gd name="connsiteX38" fmla="*/ 8955446 w 12192000"/>
              <a:gd name="connsiteY38" fmla="*/ 398064 h 5077959"/>
              <a:gd name="connsiteX39" fmla="*/ 9240250 w 12192000"/>
              <a:gd name="connsiteY39" fmla="*/ 377045 h 5077959"/>
              <a:gd name="connsiteX40" fmla="*/ 9528886 w 12192000"/>
              <a:gd name="connsiteY40" fmla="*/ 351823 h 5077959"/>
              <a:gd name="connsiteX41" fmla="*/ 9813691 w 12192000"/>
              <a:gd name="connsiteY41" fmla="*/ 326601 h 5077959"/>
              <a:gd name="connsiteX42" fmla="*/ 10103603 w 12192000"/>
              <a:gd name="connsiteY42" fmla="*/ 297525 h 5077959"/>
              <a:gd name="connsiteX43" fmla="*/ 10394794 w 12192000"/>
              <a:gd name="connsiteY43" fmla="*/ 265647 h 5077959"/>
              <a:gd name="connsiteX44" fmla="*/ 10682153 w 12192000"/>
              <a:gd name="connsiteY44" fmla="*/ 232018 h 5077959"/>
              <a:gd name="connsiteX45" fmla="*/ 10973344 w 12192000"/>
              <a:gd name="connsiteY45" fmla="*/ 192783 h 5077959"/>
              <a:gd name="connsiteX46" fmla="*/ 11263257 w 12192000"/>
              <a:gd name="connsiteY46" fmla="*/ 150746 h 5077959"/>
              <a:gd name="connsiteX47" fmla="*/ 11554448 w 12192000"/>
              <a:gd name="connsiteY47" fmla="*/ 109060 h 5077959"/>
              <a:gd name="connsiteX48" fmla="*/ 11844360 w 12192000"/>
              <a:gd name="connsiteY48" fmla="*/ 60367 h 5077959"/>
              <a:gd name="connsiteX49" fmla="*/ 12132996 w 12192000"/>
              <a:gd name="connsiteY49" fmla="*/ 10623 h 5077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12192000" h="5077959">
                <a:moveTo>
                  <a:pt x="12192000" y="0"/>
                </a:moveTo>
                <a:lnTo>
                  <a:pt x="12192000" y="1972152"/>
                </a:lnTo>
                <a:lnTo>
                  <a:pt x="12192000" y="2361342"/>
                </a:lnTo>
                <a:lnTo>
                  <a:pt x="12192000" y="5077959"/>
                </a:lnTo>
                <a:lnTo>
                  <a:pt x="0" y="5077959"/>
                </a:lnTo>
                <a:lnTo>
                  <a:pt x="0" y="2361342"/>
                </a:lnTo>
                <a:lnTo>
                  <a:pt x="0" y="1972152"/>
                </a:lnTo>
                <a:lnTo>
                  <a:pt x="0" y="12515"/>
                </a:lnTo>
                <a:lnTo>
                  <a:pt x="108623" y="29540"/>
                </a:lnTo>
                <a:lnTo>
                  <a:pt x="300195" y="56163"/>
                </a:lnTo>
                <a:lnTo>
                  <a:pt x="527528" y="88041"/>
                </a:lnTo>
                <a:lnTo>
                  <a:pt x="779127" y="121671"/>
                </a:lnTo>
                <a:lnTo>
                  <a:pt x="1062654" y="157052"/>
                </a:lnTo>
                <a:lnTo>
                  <a:pt x="1371726" y="194535"/>
                </a:lnTo>
                <a:lnTo>
                  <a:pt x="1707616" y="232018"/>
                </a:lnTo>
                <a:lnTo>
                  <a:pt x="2065219" y="270201"/>
                </a:lnTo>
                <a:lnTo>
                  <a:pt x="2450918" y="305583"/>
                </a:lnTo>
                <a:lnTo>
                  <a:pt x="2854496" y="339562"/>
                </a:lnTo>
                <a:lnTo>
                  <a:pt x="3281065" y="370390"/>
                </a:lnTo>
                <a:lnTo>
                  <a:pt x="3725514" y="399815"/>
                </a:lnTo>
                <a:lnTo>
                  <a:pt x="4189119" y="427490"/>
                </a:lnTo>
                <a:lnTo>
                  <a:pt x="4426671" y="437298"/>
                </a:lnTo>
                <a:lnTo>
                  <a:pt x="4669330" y="448158"/>
                </a:lnTo>
                <a:lnTo>
                  <a:pt x="4915819" y="458317"/>
                </a:lnTo>
                <a:lnTo>
                  <a:pt x="5163586" y="464973"/>
                </a:lnTo>
                <a:lnTo>
                  <a:pt x="5416461" y="470928"/>
                </a:lnTo>
                <a:lnTo>
                  <a:pt x="5671892" y="477234"/>
                </a:lnTo>
                <a:lnTo>
                  <a:pt x="5932430" y="481437"/>
                </a:lnTo>
                <a:lnTo>
                  <a:pt x="6195523" y="481437"/>
                </a:lnTo>
                <a:lnTo>
                  <a:pt x="6461170" y="483539"/>
                </a:lnTo>
                <a:lnTo>
                  <a:pt x="6729372" y="481437"/>
                </a:lnTo>
                <a:lnTo>
                  <a:pt x="7001406" y="477234"/>
                </a:lnTo>
                <a:lnTo>
                  <a:pt x="7273439" y="473380"/>
                </a:lnTo>
                <a:lnTo>
                  <a:pt x="7549303" y="464973"/>
                </a:lnTo>
                <a:lnTo>
                  <a:pt x="7827722" y="456215"/>
                </a:lnTo>
                <a:lnTo>
                  <a:pt x="8106140" y="446056"/>
                </a:lnTo>
                <a:lnTo>
                  <a:pt x="8387114" y="431694"/>
                </a:lnTo>
                <a:lnTo>
                  <a:pt x="8670640" y="414528"/>
                </a:lnTo>
                <a:lnTo>
                  <a:pt x="8955446" y="398064"/>
                </a:lnTo>
                <a:lnTo>
                  <a:pt x="9240250" y="377045"/>
                </a:lnTo>
                <a:lnTo>
                  <a:pt x="9528886" y="351823"/>
                </a:lnTo>
                <a:lnTo>
                  <a:pt x="9813691" y="326601"/>
                </a:lnTo>
                <a:lnTo>
                  <a:pt x="10103603" y="297525"/>
                </a:lnTo>
                <a:lnTo>
                  <a:pt x="10394794" y="265647"/>
                </a:lnTo>
                <a:lnTo>
                  <a:pt x="10682153" y="232018"/>
                </a:lnTo>
                <a:lnTo>
                  <a:pt x="10973344" y="192783"/>
                </a:lnTo>
                <a:lnTo>
                  <a:pt x="11263257" y="150746"/>
                </a:lnTo>
                <a:lnTo>
                  <a:pt x="11554448" y="109060"/>
                </a:lnTo>
                <a:lnTo>
                  <a:pt x="11844360" y="60367"/>
                </a:lnTo>
                <a:lnTo>
                  <a:pt x="12132996" y="10623"/>
                </a:lnTo>
                <a:close/>
              </a:path>
            </a:pathLst>
          </a:custGeom>
          <a:solidFill>
            <a:srgbClr val="FFFFFF"/>
          </a:solidFill>
          <a:ln>
            <a:noFill/>
          </a:ln>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grpSp>
        <p:nvGrpSpPr>
          <p:cNvPr id="78" name="Group 77">
            <a:extLst>
              <a:ext uri="{FF2B5EF4-FFF2-40B4-BE49-F238E27FC236}">
                <a16:creationId xmlns:a16="http://schemas.microsoft.com/office/drawing/2014/main" id="{992A2039-50D4-4D49-A79F-C82A1D91316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4000" cy="6858000"/>
            <a:chOff x="0" y="0"/>
            <a:chExt cx="12192000" cy="6858000"/>
          </a:xfrm>
          <a:solidFill>
            <a:srgbClr val="FFFFFF"/>
          </a:solidFill>
        </p:grpSpPr>
        <p:sp>
          <p:nvSpPr>
            <p:cNvPr id="79" name="Rectangle 78">
              <a:extLst>
                <a:ext uri="{FF2B5EF4-FFF2-40B4-BE49-F238E27FC236}">
                  <a16:creationId xmlns:a16="http://schemas.microsoft.com/office/drawing/2014/main" id="{CC1C7165-8A3A-44EB-88D0-4EFA36A004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80" name="Freeform 5">
              <a:extLst>
                <a:ext uri="{FF2B5EF4-FFF2-40B4-BE49-F238E27FC236}">
                  <a16:creationId xmlns:a16="http://schemas.microsoft.com/office/drawing/2014/main" id="{A1081473-BB93-49A4-B605-4E205373977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p>
      </p:grpSp>
      <p:sp>
        <p:nvSpPr>
          <p:cNvPr id="24578" name="Title 2">
            <a:extLst>
              <a:ext uri="{FF2B5EF4-FFF2-40B4-BE49-F238E27FC236}">
                <a16:creationId xmlns:a16="http://schemas.microsoft.com/office/drawing/2014/main" id="{F62668FC-8DFA-4483-A4B6-D81DB7E6B497}"/>
              </a:ext>
            </a:extLst>
          </p:cNvPr>
          <p:cNvSpPr>
            <a:spLocks noGrp="1" noChangeArrowheads="1"/>
          </p:cNvSpPr>
          <p:nvPr>
            <p:ph type="title"/>
          </p:nvPr>
        </p:nvSpPr>
        <p:spPr>
          <a:xfrm>
            <a:off x="1262378" y="838200"/>
            <a:ext cx="6619244" cy="977902"/>
          </a:xfrm>
        </p:spPr>
        <p:txBody>
          <a:bodyPr>
            <a:normAutofit/>
          </a:bodyPr>
          <a:lstStyle/>
          <a:p>
            <a:pPr algn="ctr"/>
            <a:r>
              <a:rPr lang="en-US" altLang="en-US" b="1" dirty="0">
                <a:solidFill>
                  <a:srgbClr val="EBEBEB"/>
                </a:solidFill>
              </a:rPr>
              <a:t>Limitations/Interfering Factors</a:t>
            </a:r>
            <a:endParaRPr lang="en-US" altLang="en-US" dirty="0">
              <a:solidFill>
                <a:srgbClr val="EBEBEB"/>
              </a:solidFill>
            </a:endParaRPr>
          </a:p>
        </p:txBody>
      </p:sp>
      <p:sp>
        <p:nvSpPr>
          <p:cNvPr id="24579" name="Content Placeholder 1">
            <a:extLst>
              <a:ext uri="{FF2B5EF4-FFF2-40B4-BE49-F238E27FC236}">
                <a16:creationId xmlns:a16="http://schemas.microsoft.com/office/drawing/2014/main" id="{BABA441B-1B86-4ED6-910F-D4C1EAA9B79A}"/>
              </a:ext>
            </a:extLst>
          </p:cNvPr>
          <p:cNvSpPr>
            <a:spLocks noGrp="1" noChangeArrowheads="1"/>
          </p:cNvSpPr>
          <p:nvPr>
            <p:ph idx="1"/>
          </p:nvPr>
        </p:nvSpPr>
        <p:spPr>
          <a:xfrm>
            <a:off x="1262378" y="2757942"/>
            <a:ext cx="6619244" cy="3261857"/>
          </a:xfrm>
        </p:spPr>
        <p:txBody>
          <a:bodyPr>
            <a:normAutofit/>
          </a:bodyPr>
          <a:lstStyle/>
          <a:p>
            <a:pPr>
              <a:buFont typeface="Wingdings 3" panose="05040102010807070707" pitchFamily="18" charset="2"/>
              <a:buChar char=""/>
            </a:pPr>
            <a:r>
              <a:rPr lang="en-US" altLang="en-US" sz="2400" dirty="0"/>
              <a:t>An interferent is a substance which, if present at significant levels in the blood specimen being analyzed, will produce an error in the result of the analyte being measured.  The following table identifies known interfering substances based on the manufacturer data on i-STAT creatinine cartridge.</a:t>
            </a:r>
          </a:p>
        </p:txBody>
      </p:sp>
    </p:spTree>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tint val="100000"/>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otalTime>25</TotalTime>
  <Words>863</Words>
  <Application>Microsoft Office PowerPoint</Application>
  <PresentationFormat>On-screen Show (4:3)</PresentationFormat>
  <Paragraphs>109</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Century Gothic</vt:lpstr>
      <vt:lpstr>Courier</vt:lpstr>
      <vt:lpstr>Wingdings</vt:lpstr>
      <vt:lpstr>Wingdings 2</vt:lpstr>
      <vt:lpstr>Wingdings 3</vt:lpstr>
      <vt:lpstr>Ion Boardroom</vt:lpstr>
      <vt:lpstr>2021 i-Stat Creatinine Annual Competency</vt:lpstr>
      <vt:lpstr>Purpose</vt:lpstr>
      <vt:lpstr>QUALITY CONTROL  (QC)</vt:lpstr>
      <vt:lpstr>Specimen</vt:lpstr>
      <vt:lpstr>REAGENT</vt:lpstr>
      <vt:lpstr>Procedure</vt:lpstr>
      <vt:lpstr>Troubleshooting</vt:lpstr>
      <vt:lpstr>Interpretation</vt:lpstr>
      <vt:lpstr>Limitations/Interfering Factors</vt:lpstr>
      <vt:lpstr>Limitations/Interfering Factors</vt:lpstr>
      <vt:lpstr>Maintenance/safety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i-Stat Creatinine Annual Competency</dc:title>
  <dc:creator>Tegegne, Mulu  RICVAMC</dc:creator>
  <cp:lastModifiedBy>Tegegne, Mulu  RICVAMC</cp:lastModifiedBy>
  <cp:revision>8</cp:revision>
  <dcterms:created xsi:type="dcterms:W3CDTF">2021-02-11T18:20:02Z</dcterms:created>
  <dcterms:modified xsi:type="dcterms:W3CDTF">2021-03-02T15:03:36Z</dcterms:modified>
</cp:coreProperties>
</file>